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26" d="100"/>
          <a:sy n="26" d="100"/>
        </p:scale>
        <p:origin x="72" y="5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79082" y="3042036"/>
            <a:ext cx="15619094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FF0000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07677" y="5395602"/>
            <a:ext cx="15619094" cy="15722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F0000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tx1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247775" y="538160"/>
            <a:ext cx="16254094" cy="1678939"/>
          </a:xfrm>
          <a:custGeom>
            <a:avLst/>
            <a:gdLst/>
            <a:ahLst/>
            <a:cxnLst/>
            <a:rect l="l" t="t" r="r" b="b"/>
            <a:pathLst>
              <a:path w="16254094" h="1678939">
                <a:moveTo>
                  <a:pt x="16249379" y="1678789"/>
                </a:moveTo>
                <a:lnTo>
                  <a:pt x="4266" y="1678789"/>
                </a:lnTo>
                <a:lnTo>
                  <a:pt x="0" y="1674046"/>
                </a:lnTo>
                <a:lnTo>
                  <a:pt x="0" y="4767"/>
                </a:lnTo>
                <a:lnTo>
                  <a:pt x="4285" y="0"/>
                </a:lnTo>
                <a:lnTo>
                  <a:pt x="16249359" y="0"/>
                </a:lnTo>
                <a:lnTo>
                  <a:pt x="16253657" y="4767"/>
                </a:lnTo>
                <a:lnTo>
                  <a:pt x="16253657" y="10591"/>
                </a:lnTo>
                <a:lnTo>
                  <a:pt x="9524" y="10591"/>
                </a:lnTo>
                <a:lnTo>
                  <a:pt x="9524" y="21180"/>
                </a:lnTo>
                <a:lnTo>
                  <a:pt x="19049" y="21180"/>
                </a:lnTo>
                <a:lnTo>
                  <a:pt x="19049" y="1657636"/>
                </a:lnTo>
                <a:lnTo>
                  <a:pt x="9524" y="1657636"/>
                </a:lnTo>
                <a:lnTo>
                  <a:pt x="9524" y="1668225"/>
                </a:lnTo>
                <a:lnTo>
                  <a:pt x="16253657" y="1668225"/>
                </a:lnTo>
                <a:lnTo>
                  <a:pt x="16253657" y="1674046"/>
                </a:lnTo>
                <a:lnTo>
                  <a:pt x="16249379" y="1678789"/>
                </a:lnTo>
                <a:close/>
              </a:path>
              <a:path w="16254094" h="1678939">
                <a:moveTo>
                  <a:pt x="19049" y="21180"/>
                </a:moveTo>
                <a:lnTo>
                  <a:pt x="9524" y="21180"/>
                </a:lnTo>
                <a:lnTo>
                  <a:pt x="9524" y="10591"/>
                </a:lnTo>
                <a:lnTo>
                  <a:pt x="19049" y="10591"/>
                </a:lnTo>
                <a:lnTo>
                  <a:pt x="19049" y="21180"/>
                </a:lnTo>
                <a:close/>
              </a:path>
              <a:path w="16254094" h="1678939">
                <a:moveTo>
                  <a:pt x="16234607" y="21180"/>
                </a:moveTo>
                <a:lnTo>
                  <a:pt x="19049" y="21180"/>
                </a:lnTo>
                <a:lnTo>
                  <a:pt x="19049" y="10591"/>
                </a:lnTo>
                <a:lnTo>
                  <a:pt x="16234607" y="10591"/>
                </a:lnTo>
                <a:lnTo>
                  <a:pt x="16234607" y="21180"/>
                </a:lnTo>
                <a:close/>
              </a:path>
              <a:path w="16254094" h="1678939">
                <a:moveTo>
                  <a:pt x="16244117" y="1668225"/>
                </a:moveTo>
                <a:lnTo>
                  <a:pt x="16234607" y="1668225"/>
                </a:lnTo>
                <a:lnTo>
                  <a:pt x="16234607" y="10591"/>
                </a:lnTo>
                <a:lnTo>
                  <a:pt x="16244117" y="10591"/>
                </a:lnTo>
                <a:lnTo>
                  <a:pt x="16244117" y="21180"/>
                </a:lnTo>
                <a:lnTo>
                  <a:pt x="16253657" y="21180"/>
                </a:lnTo>
                <a:lnTo>
                  <a:pt x="16253657" y="1657636"/>
                </a:lnTo>
                <a:lnTo>
                  <a:pt x="16244117" y="1657636"/>
                </a:lnTo>
                <a:lnTo>
                  <a:pt x="16244117" y="1668225"/>
                </a:lnTo>
                <a:close/>
              </a:path>
              <a:path w="16254094" h="1678939">
                <a:moveTo>
                  <a:pt x="16253657" y="21180"/>
                </a:moveTo>
                <a:lnTo>
                  <a:pt x="16244117" y="21180"/>
                </a:lnTo>
                <a:lnTo>
                  <a:pt x="16244117" y="10591"/>
                </a:lnTo>
                <a:lnTo>
                  <a:pt x="16253657" y="10591"/>
                </a:lnTo>
                <a:lnTo>
                  <a:pt x="16253657" y="21180"/>
                </a:lnTo>
                <a:close/>
              </a:path>
              <a:path w="16254094" h="1678939">
                <a:moveTo>
                  <a:pt x="19049" y="1668225"/>
                </a:moveTo>
                <a:lnTo>
                  <a:pt x="9524" y="1668225"/>
                </a:lnTo>
                <a:lnTo>
                  <a:pt x="9524" y="1657636"/>
                </a:lnTo>
                <a:lnTo>
                  <a:pt x="19049" y="1657636"/>
                </a:lnTo>
                <a:lnTo>
                  <a:pt x="19049" y="1668225"/>
                </a:lnTo>
                <a:close/>
              </a:path>
              <a:path w="16254094" h="1678939">
                <a:moveTo>
                  <a:pt x="16234607" y="1668225"/>
                </a:moveTo>
                <a:lnTo>
                  <a:pt x="19049" y="1668225"/>
                </a:lnTo>
                <a:lnTo>
                  <a:pt x="19049" y="1657636"/>
                </a:lnTo>
                <a:lnTo>
                  <a:pt x="16234607" y="1657636"/>
                </a:lnTo>
                <a:lnTo>
                  <a:pt x="16234607" y="1668225"/>
                </a:lnTo>
                <a:close/>
              </a:path>
              <a:path w="16254094" h="1678939">
                <a:moveTo>
                  <a:pt x="16253657" y="1668225"/>
                </a:moveTo>
                <a:lnTo>
                  <a:pt x="16244117" y="1668225"/>
                </a:lnTo>
                <a:lnTo>
                  <a:pt x="16244117" y="1657636"/>
                </a:lnTo>
                <a:lnTo>
                  <a:pt x="16253657" y="1657636"/>
                </a:lnTo>
                <a:lnTo>
                  <a:pt x="16253657" y="1668225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F0000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35169" y="2600218"/>
            <a:ext cx="7955280" cy="5588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tx1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FF0000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73175" y="658810"/>
            <a:ext cx="14569440" cy="12465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FF0000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245205" y="4258020"/>
            <a:ext cx="8235315" cy="276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DejaVu Serif"/>
                <a:cs typeface="DejaVu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5/17/2025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887906"/>
            <a:ext cx="18288000" cy="7371715"/>
            <a:chOff x="0" y="2887906"/>
            <a:chExt cx="18288000" cy="7371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21714" y="3878153"/>
              <a:ext cx="13925546" cy="330512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880500" y="3102894"/>
              <a:ext cx="4407499" cy="408555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887906"/>
              <a:ext cx="3330884" cy="378140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95966" y="6944501"/>
              <a:ext cx="2647949" cy="331469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683762" y="268853"/>
            <a:ext cx="11998960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5"/>
              </a:spcBef>
            </a:pPr>
            <a:r>
              <a:rPr sz="600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sz="6000" spc="-18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</a:t>
            </a:r>
            <a:r>
              <a:rPr sz="6000" spc="-18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spc="-18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CẨM THỊNH</a:t>
            </a:r>
            <a:endParaRPr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55829" y="1138867"/>
            <a:ext cx="11269772" cy="730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5565"/>
              </a:lnSpc>
              <a:spcBef>
                <a:spcPts val="100"/>
              </a:spcBef>
            </a:pPr>
            <a:r>
              <a:rPr sz="4900" b="1" i="1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MÔN:GIÁO</a:t>
            </a:r>
            <a:r>
              <a:rPr sz="4900" b="1" i="1" spc="-24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i="1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sz="4900" b="1" i="1" spc="-24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i="1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sz="4900" b="1" i="1" spc="-24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i="1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sz="4900" b="1" i="1" spc="-24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900" b="1" i="1" spc="-50" dirty="0">
                <a:solidFill>
                  <a:srgbClr val="9A3D2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24614" y="2404670"/>
            <a:ext cx="8191500" cy="2657475"/>
            <a:chOff x="8824614" y="2404670"/>
            <a:chExt cx="8191500" cy="26574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29378" y="2409434"/>
              <a:ext cx="8181601" cy="264795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8829378" y="2409434"/>
              <a:ext cx="8181975" cy="2647950"/>
            </a:xfrm>
            <a:custGeom>
              <a:avLst/>
              <a:gdLst/>
              <a:ahLst/>
              <a:cxnLst/>
              <a:rect l="l" t="t" r="r" b="b"/>
              <a:pathLst>
                <a:path w="8181975" h="2647950">
                  <a:moveTo>
                    <a:pt x="614343" y="2647949"/>
                  </a:moveTo>
                  <a:lnTo>
                    <a:pt x="980031" y="2383496"/>
                  </a:lnTo>
                  <a:lnTo>
                    <a:pt x="929382" y="2359357"/>
                  </a:lnTo>
                  <a:lnTo>
                    <a:pt x="880085" y="2334935"/>
                  </a:lnTo>
                  <a:lnTo>
                    <a:pt x="832137" y="2310237"/>
                  </a:lnTo>
                  <a:lnTo>
                    <a:pt x="785539" y="2285271"/>
                  </a:lnTo>
                  <a:lnTo>
                    <a:pt x="740291" y="2260045"/>
                  </a:lnTo>
                  <a:lnTo>
                    <a:pt x="696390" y="2234565"/>
                  </a:lnTo>
                  <a:lnTo>
                    <a:pt x="653837" y="2208841"/>
                  </a:lnTo>
                  <a:lnTo>
                    <a:pt x="612632" y="2182879"/>
                  </a:lnTo>
                  <a:lnTo>
                    <a:pt x="572773" y="2156688"/>
                  </a:lnTo>
                  <a:lnTo>
                    <a:pt x="534260" y="2130274"/>
                  </a:lnTo>
                  <a:lnTo>
                    <a:pt x="497093" y="2103647"/>
                  </a:lnTo>
                  <a:lnTo>
                    <a:pt x="461270" y="2076812"/>
                  </a:lnTo>
                  <a:lnTo>
                    <a:pt x="426792" y="2049779"/>
                  </a:lnTo>
                  <a:lnTo>
                    <a:pt x="393657" y="2022554"/>
                  </a:lnTo>
                  <a:lnTo>
                    <a:pt x="361866" y="1995146"/>
                  </a:lnTo>
                  <a:lnTo>
                    <a:pt x="331417" y="1967562"/>
                  </a:lnTo>
                  <a:lnTo>
                    <a:pt x="302310" y="1939809"/>
                  </a:lnTo>
                  <a:lnTo>
                    <a:pt x="274544" y="1911896"/>
                  </a:lnTo>
                  <a:lnTo>
                    <a:pt x="248119" y="1883830"/>
                  </a:lnTo>
                  <a:lnTo>
                    <a:pt x="199289" y="1827270"/>
                  </a:lnTo>
                  <a:lnTo>
                    <a:pt x="155815" y="1770191"/>
                  </a:lnTo>
                  <a:lnTo>
                    <a:pt x="117692" y="1712655"/>
                  </a:lnTo>
                  <a:lnTo>
                    <a:pt x="84915" y="1654722"/>
                  </a:lnTo>
                  <a:lnTo>
                    <a:pt x="57480" y="1596454"/>
                  </a:lnTo>
                  <a:lnTo>
                    <a:pt x="35382" y="1537912"/>
                  </a:lnTo>
                  <a:lnTo>
                    <a:pt x="18616" y="1479159"/>
                  </a:lnTo>
                  <a:lnTo>
                    <a:pt x="7178" y="1420255"/>
                  </a:lnTo>
                  <a:lnTo>
                    <a:pt x="1063" y="1361262"/>
                  </a:lnTo>
                  <a:lnTo>
                    <a:pt x="0" y="1331752"/>
                  </a:lnTo>
                  <a:lnTo>
                    <a:pt x="265" y="1302242"/>
                  </a:lnTo>
                  <a:lnTo>
                    <a:pt x="4782" y="1243255"/>
                  </a:lnTo>
                  <a:lnTo>
                    <a:pt x="14606" y="1184364"/>
                  </a:lnTo>
                  <a:lnTo>
                    <a:pt x="29735" y="1125630"/>
                  </a:lnTo>
                  <a:lnTo>
                    <a:pt x="50163" y="1067114"/>
                  </a:lnTo>
                  <a:lnTo>
                    <a:pt x="75886" y="1008878"/>
                  </a:lnTo>
                  <a:lnTo>
                    <a:pt x="106899" y="950983"/>
                  </a:lnTo>
                  <a:lnTo>
                    <a:pt x="143196" y="893491"/>
                  </a:lnTo>
                  <a:lnTo>
                    <a:pt x="184774" y="836464"/>
                  </a:lnTo>
                  <a:lnTo>
                    <a:pt x="231628" y="779962"/>
                  </a:lnTo>
                  <a:lnTo>
                    <a:pt x="283753" y="724047"/>
                  </a:lnTo>
                  <a:lnTo>
                    <a:pt x="311790" y="696328"/>
                  </a:lnTo>
                  <a:lnTo>
                    <a:pt x="341144" y="668780"/>
                  </a:lnTo>
                  <a:lnTo>
                    <a:pt x="371812" y="641409"/>
                  </a:lnTo>
                  <a:lnTo>
                    <a:pt x="403796" y="614224"/>
                  </a:lnTo>
                  <a:lnTo>
                    <a:pt x="437094" y="587231"/>
                  </a:lnTo>
                  <a:lnTo>
                    <a:pt x="471705" y="560439"/>
                  </a:lnTo>
                  <a:lnTo>
                    <a:pt x="507630" y="533855"/>
                  </a:lnTo>
                  <a:lnTo>
                    <a:pt x="544867" y="507487"/>
                  </a:lnTo>
                  <a:lnTo>
                    <a:pt x="583415" y="481343"/>
                  </a:lnTo>
                  <a:lnTo>
                    <a:pt x="623275" y="455430"/>
                  </a:lnTo>
                  <a:lnTo>
                    <a:pt x="664446" y="429756"/>
                  </a:lnTo>
                  <a:lnTo>
                    <a:pt x="706927" y="404329"/>
                  </a:lnTo>
                  <a:lnTo>
                    <a:pt x="750717" y="379156"/>
                  </a:lnTo>
                  <a:lnTo>
                    <a:pt x="795816" y="354245"/>
                  </a:lnTo>
                  <a:lnTo>
                    <a:pt x="842223" y="329604"/>
                  </a:lnTo>
                  <a:lnTo>
                    <a:pt x="889939" y="305240"/>
                  </a:lnTo>
                  <a:lnTo>
                    <a:pt x="938961" y="281162"/>
                  </a:lnTo>
                  <a:lnTo>
                    <a:pt x="989290" y="257376"/>
                  </a:lnTo>
                  <a:lnTo>
                    <a:pt x="1040924" y="233890"/>
                  </a:lnTo>
                  <a:lnTo>
                    <a:pt x="1093865" y="210713"/>
                  </a:lnTo>
                  <a:lnTo>
                    <a:pt x="1148109" y="187852"/>
                  </a:lnTo>
                  <a:lnTo>
                    <a:pt x="1187539" y="171766"/>
                  </a:lnTo>
                  <a:lnTo>
                    <a:pt x="1227397" y="155941"/>
                  </a:lnTo>
                  <a:lnTo>
                    <a:pt x="1267678" y="140376"/>
                  </a:lnTo>
                  <a:lnTo>
                    <a:pt x="1308374" y="125071"/>
                  </a:lnTo>
                  <a:lnTo>
                    <a:pt x="1349478" y="110027"/>
                  </a:lnTo>
                  <a:lnTo>
                    <a:pt x="1390983" y="95244"/>
                  </a:lnTo>
                  <a:lnTo>
                    <a:pt x="1432883" y="80721"/>
                  </a:lnTo>
                  <a:lnTo>
                    <a:pt x="1475170" y="66459"/>
                  </a:lnTo>
                  <a:lnTo>
                    <a:pt x="1517837" y="52459"/>
                  </a:lnTo>
                  <a:lnTo>
                    <a:pt x="1560877" y="38720"/>
                  </a:lnTo>
                  <a:lnTo>
                    <a:pt x="1604284" y="25242"/>
                  </a:lnTo>
                  <a:lnTo>
                    <a:pt x="1648050" y="12027"/>
                  </a:lnTo>
                  <a:lnTo>
                    <a:pt x="1689013" y="0"/>
                  </a:lnTo>
                </a:path>
                <a:path w="8181975" h="2647950">
                  <a:moveTo>
                    <a:pt x="6491684" y="0"/>
                  </a:moveTo>
                  <a:lnTo>
                    <a:pt x="6548297" y="16670"/>
                  </a:lnTo>
                  <a:lnTo>
                    <a:pt x="6592989" y="30286"/>
                  </a:lnTo>
                  <a:lnTo>
                    <a:pt x="6637341" y="44181"/>
                  </a:lnTo>
                  <a:lnTo>
                    <a:pt x="6697848" y="63777"/>
                  </a:lnTo>
                  <a:lnTo>
                    <a:pt x="6757194" y="83744"/>
                  </a:lnTo>
                  <a:lnTo>
                    <a:pt x="6815375" y="104075"/>
                  </a:lnTo>
                  <a:lnTo>
                    <a:pt x="6872389" y="124764"/>
                  </a:lnTo>
                  <a:lnTo>
                    <a:pt x="6928233" y="145803"/>
                  </a:lnTo>
                  <a:lnTo>
                    <a:pt x="6982903" y="167184"/>
                  </a:lnTo>
                  <a:lnTo>
                    <a:pt x="7036397" y="188900"/>
                  </a:lnTo>
                  <a:lnTo>
                    <a:pt x="7088713" y="210944"/>
                  </a:lnTo>
                  <a:lnTo>
                    <a:pt x="7139845" y="233308"/>
                  </a:lnTo>
                  <a:lnTo>
                    <a:pt x="7189793" y="255986"/>
                  </a:lnTo>
                  <a:lnTo>
                    <a:pt x="7238553" y="278970"/>
                  </a:lnTo>
                  <a:lnTo>
                    <a:pt x="7286121" y="302252"/>
                  </a:lnTo>
                  <a:lnTo>
                    <a:pt x="7332495" y="325825"/>
                  </a:lnTo>
                  <a:lnTo>
                    <a:pt x="7377672" y="349683"/>
                  </a:lnTo>
                  <a:lnTo>
                    <a:pt x="7421649" y="373817"/>
                  </a:lnTo>
                  <a:lnTo>
                    <a:pt x="7464423" y="398221"/>
                  </a:lnTo>
                  <a:lnTo>
                    <a:pt x="7505991" y="422887"/>
                  </a:lnTo>
                  <a:lnTo>
                    <a:pt x="7546351" y="447807"/>
                  </a:lnTo>
                  <a:lnTo>
                    <a:pt x="7585498" y="472975"/>
                  </a:lnTo>
                  <a:lnTo>
                    <a:pt x="7623430" y="498383"/>
                  </a:lnTo>
                  <a:lnTo>
                    <a:pt x="7660144" y="524024"/>
                  </a:lnTo>
                  <a:lnTo>
                    <a:pt x="7695637" y="549890"/>
                  </a:lnTo>
                  <a:lnTo>
                    <a:pt x="7729907" y="575975"/>
                  </a:lnTo>
                  <a:lnTo>
                    <a:pt x="7762949" y="602271"/>
                  </a:lnTo>
                  <a:lnTo>
                    <a:pt x="7794762" y="628770"/>
                  </a:lnTo>
                  <a:lnTo>
                    <a:pt x="7825342" y="655465"/>
                  </a:lnTo>
                  <a:lnTo>
                    <a:pt x="7854686" y="682350"/>
                  </a:lnTo>
                  <a:lnTo>
                    <a:pt x="7882791" y="709416"/>
                  </a:lnTo>
                  <a:lnTo>
                    <a:pt x="7909654" y="736657"/>
                  </a:lnTo>
                  <a:lnTo>
                    <a:pt x="7959644" y="791632"/>
                  </a:lnTo>
                  <a:lnTo>
                    <a:pt x="8004631" y="847216"/>
                  </a:lnTo>
                  <a:lnTo>
                    <a:pt x="8044592" y="903353"/>
                  </a:lnTo>
                  <a:lnTo>
                    <a:pt x="8079502" y="959982"/>
                  </a:lnTo>
                  <a:lnTo>
                    <a:pt x="8109338" y="1017045"/>
                  </a:lnTo>
                  <a:lnTo>
                    <a:pt x="8134076" y="1074485"/>
                  </a:lnTo>
                  <a:lnTo>
                    <a:pt x="8153692" y="1132242"/>
                  </a:lnTo>
                  <a:lnTo>
                    <a:pt x="8168163" y="1190258"/>
                  </a:lnTo>
                  <a:lnTo>
                    <a:pt x="8177463" y="1248474"/>
                  </a:lnTo>
                  <a:lnTo>
                    <a:pt x="8181571" y="1306833"/>
                  </a:lnTo>
                  <a:lnTo>
                    <a:pt x="8181601" y="1315716"/>
                  </a:lnTo>
                </a:path>
                <a:path w="8181975" h="2647950">
                  <a:moveTo>
                    <a:pt x="8181601" y="1337712"/>
                  </a:moveTo>
                  <a:lnTo>
                    <a:pt x="8177943" y="1394510"/>
                  </a:lnTo>
                  <a:lnTo>
                    <a:pt x="8168963" y="1452968"/>
                  </a:lnTo>
                  <a:lnTo>
                    <a:pt x="8154706" y="1511364"/>
                  </a:lnTo>
                  <a:lnTo>
                    <a:pt x="8135149" y="1569639"/>
                  </a:lnTo>
                  <a:lnTo>
                    <a:pt x="8110268" y="1627734"/>
                  </a:lnTo>
                  <a:lnTo>
                    <a:pt x="8080038" y="1685592"/>
                  </a:lnTo>
                  <a:lnTo>
                    <a:pt x="8044437" y="1743153"/>
                  </a:lnTo>
                  <a:lnTo>
                    <a:pt x="8003439" y="1800359"/>
                  </a:lnTo>
                  <a:lnTo>
                    <a:pt x="7957022" y="1857152"/>
                  </a:lnTo>
                  <a:lnTo>
                    <a:pt x="7905162" y="1913474"/>
                  </a:lnTo>
                  <a:lnTo>
                    <a:pt x="7877183" y="1941439"/>
                  </a:lnTo>
                  <a:lnTo>
                    <a:pt x="7847834" y="1969265"/>
                  </a:lnTo>
                  <a:lnTo>
                    <a:pt x="7817113" y="1996943"/>
                  </a:lnTo>
                  <a:lnTo>
                    <a:pt x="7785015" y="2024467"/>
                  </a:lnTo>
                  <a:lnTo>
                    <a:pt x="7751539" y="2051830"/>
                  </a:lnTo>
                  <a:lnTo>
                    <a:pt x="7716682" y="2079023"/>
                  </a:lnTo>
                  <a:lnTo>
                    <a:pt x="7680439" y="2106039"/>
                  </a:lnTo>
                  <a:lnTo>
                    <a:pt x="7642809" y="2132872"/>
                  </a:lnTo>
                  <a:lnTo>
                    <a:pt x="7603789" y="2159514"/>
                  </a:lnTo>
                  <a:lnTo>
                    <a:pt x="7563374" y="2185958"/>
                  </a:lnTo>
                  <a:lnTo>
                    <a:pt x="7521563" y="2212196"/>
                  </a:lnTo>
                  <a:lnTo>
                    <a:pt x="7457822" y="2250222"/>
                  </a:lnTo>
                  <a:lnTo>
                    <a:pt x="7391846" y="2287323"/>
                  </a:lnTo>
                  <a:lnTo>
                    <a:pt x="7358039" y="2305525"/>
                  </a:lnTo>
                  <a:lnTo>
                    <a:pt x="7323694" y="2323493"/>
                  </a:lnTo>
                  <a:lnTo>
                    <a:pt x="7288820" y="2341226"/>
                  </a:lnTo>
                  <a:lnTo>
                    <a:pt x="7253424" y="2358725"/>
                  </a:lnTo>
                  <a:lnTo>
                    <a:pt x="7217511" y="2375988"/>
                  </a:lnTo>
                  <a:lnTo>
                    <a:pt x="7181091" y="2393014"/>
                  </a:lnTo>
                  <a:lnTo>
                    <a:pt x="7144169" y="2409803"/>
                  </a:lnTo>
                  <a:lnTo>
                    <a:pt x="7106754" y="2426354"/>
                  </a:lnTo>
                  <a:lnTo>
                    <a:pt x="7068851" y="2442665"/>
                  </a:lnTo>
                  <a:lnTo>
                    <a:pt x="7030469" y="2458738"/>
                  </a:lnTo>
                  <a:lnTo>
                    <a:pt x="6991615" y="2474570"/>
                  </a:lnTo>
                  <a:lnTo>
                    <a:pt x="6952295" y="2490161"/>
                  </a:lnTo>
                  <a:lnTo>
                    <a:pt x="6912517" y="2505510"/>
                  </a:lnTo>
                  <a:lnTo>
                    <a:pt x="6872288" y="2520616"/>
                  </a:lnTo>
                  <a:lnTo>
                    <a:pt x="6831615" y="2535480"/>
                  </a:lnTo>
                  <a:lnTo>
                    <a:pt x="6790506" y="2550099"/>
                  </a:lnTo>
                  <a:lnTo>
                    <a:pt x="6748967" y="2564473"/>
                  </a:lnTo>
                  <a:lnTo>
                    <a:pt x="6707005" y="2578601"/>
                  </a:lnTo>
                  <a:lnTo>
                    <a:pt x="6664629" y="2592483"/>
                  </a:lnTo>
                  <a:lnTo>
                    <a:pt x="6621844" y="2606118"/>
                  </a:lnTo>
                  <a:lnTo>
                    <a:pt x="6578659" y="2619505"/>
                  </a:lnTo>
                  <a:lnTo>
                    <a:pt x="6535080" y="2632644"/>
                  </a:lnTo>
                  <a:lnTo>
                    <a:pt x="6491114" y="2645533"/>
                  </a:lnTo>
                  <a:lnTo>
                    <a:pt x="6482635" y="2647949"/>
                  </a:lnTo>
                </a:path>
              </a:pathLst>
            </a:custGeom>
            <a:ln w="9527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44261" y="244630"/>
            <a:ext cx="16251555" cy="1568450"/>
          </a:xfrm>
          <a:custGeom>
            <a:avLst/>
            <a:gdLst/>
            <a:ahLst/>
            <a:cxnLst/>
            <a:rect l="l" t="t" r="r" b="b"/>
            <a:pathLst>
              <a:path w="16251555" h="1568450">
                <a:moveTo>
                  <a:pt x="16249377" y="1568137"/>
                </a:moveTo>
                <a:lnTo>
                  <a:pt x="4261" y="1568137"/>
                </a:lnTo>
                <a:lnTo>
                  <a:pt x="0" y="1563711"/>
                </a:lnTo>
                <a:lnTo>
                  <a:pt x="0" y="4450"/>
                </a:lnTo>
                <a:lnTo>
                  <a:pt x="4285" y="0"/>
                </a:lnTo>
                <a:lnTo>
                  <a:pt x="16249354" y="0"/>
                </a:lnTo>
                <a:lnTo>
                  <a:pt x="16251045" y="1751"/>
                </a:lnTo>
                <a:lnTo>
                  <a:pt x="16251045" y="9891"/>
                </a:lnTo>
                <a:lnTo>
                  <a:pt x="9524" y="9891"/>
                </a:lnTo>
                <a:lnTo>
                  <a:pt x="9524" y="19782"/>
                </a:lnTo>
                <a:lnTo>
                  <a:pt x="19049" y="19782"/>
                </a:lnTo>
                <a:lnTo>
                  <a:pt x="19049" y="1548380"/>
                </a:lnTo>
                <a:lnTo>
                  <a:pt x="9524" y="1548380"/>
                </a:lnTo>
                <a:lnTo>
                  <a:pt x="9524" y="1558270"/>
                </a:lnTo>
                <a:lnTo>
                  <a:pt x="16251045" y="1558270"/>
                </a:lnTo>
                <a:lnTo>
                  <a:pt x="16251045" y="1566410"/>
                </a:lnTo>
                <a:lnTo>
                  <a:pt x="16249377" y="1568137"/>
                </a:lnTo>
                <a:close/>
              </a:path>
              <a:path w="16251555" h="1568450">
                <a:moveTo>
                  <a:pt x="19049" y="19782"/>
                </a:moveTo>
                <a:lnTo>
                  <a:pt x="9524" y="19782"/>
                </a:lnTo>
                <a:lnTo>
                  <a:pt x="9524" y="9891"/>
                </a:lnTo>
                <a:lnTo>
                  <a:pt x="19049" y="9891"/>
                </a:lnTo>
                <a:lnTo>
                  <a:pt x="19049" y="19782"/>
                </a:lnTo>
                <a:close/>
              </a:path>
              <a:path w="16251555" h="1568450">
                <a:moveTo>
                  <a:pt x="16234601" y="19782"/>
                </a:moveTo>
                <a:lnTo>
                  <a:pt x="19049" y="19782"/>
                </a:lnTo>
                <a:lnTo>
                  <a:pt x="19049" y="9891"/>
                </a:lnTo>
                <a:lnTo>
                  <a:pt x="16234601" y="9891"/>
                </a:lnTo>
                <a:lnTo>
                  <a:pt x="16234601" y="19782"/>
                </a:lnTo>
                <a:close/>
              </a:path>
              <a:path w="16251555" h="1568450">
                <a:moveTo>
                  <a:pt x="16244111" y="1558270"/>
                </a:moveTo>
                <a:lnTo>
                  <a:pt x="16234601" y="1558270"/>
                </a:lnTo>
                <a:lnTo>
                  <a:pt x="16234601" y="9891"/>
                </a:lnTo>
                <a:lnTo>
                  <a:pt x="16244111" y="9891"/>
                </a:lnTo>
                <a:lnTo>
                  <a:pt x="16244111" y="19782"/>
                </a:lnTo>
                <a:lnTo>
                  <a:pt x="16251045" y="19782"/>
                </a:lnTo>
                <a:lnTo>
                  <a:pt x="16251045" y="1548380"/>
                </a:lnTo>
                <a:lnTo>
                  <a:pt x="16244111" y="1548380"/>
                </a:lnTo>
                <a:lnTo>
                  <a:pt x="16244111" y="1558270"/>
                </a:lnTo>
                <a:close/>
              </a:path>
              <a:path w="16251555" h="1568450">
                <a:moveTo>
                  <a:pt x="16251045" y="19782"/>
                </a:moveTo>
                <a:lnTo>
                  <a:pt x="16244111" y="19782"/>
                </a:lnTo>
                <a:lnTo>
                  <a:pt x="16244111" y="9891"/>
                </a:lnTo>
                <a:lnTo>
                  <a:pt x="16251045" y="9891"/>
                </a:lnTo>
                <a:lnTo>
                  <a:pt x="16251045" y="19782"/>
                </a:lnTo>
                <a:close/>
              </a:path>
              <a:path w="16251555" h="1568450">
                <a:moveTo>
                  <a:pt x="19049" y="1558270"/>
                </a:moveTo>
                <a:lnTo>
                  <a:pt x="9524" y="1558270"/>
                </a:lnTo>
                <a:lnTo>
                  <a:pt x="9524" y="1548380"/>
                </a:lnTo>
                <a:lnTo>
                  <a:pt x="19049" y="1548380"/>
                </a:lnTo>
                <a:lnTo>
                  <a:pt x="19049" y="1558270"/>
                </a:lnTo>
                <a:close/>
              </a:path>
              <a:path w="16251555" h="1568450">
                <a:moveTo>
                  <a:pt x="16234601" y="1558270"/>
                </a:moveTo>
                <a:lnTo>
                  <a:pt x="19049" y="1558270"/>
                </a:lnTo>
                <a:lnTo>
                  <a:pt x="19049" y="1548380"/>
                </a:lnTo>
                <a:lnTo>
                  <a:pt x="16234601" y="1548380"/>
                </a:lnTo>
                <a:lnTo>
                  <a:pt x="16234601" y="1558270"/>
                </a:lnTo>
                <a:close/>
              </a:path>
              <a:path w="16251555" h="1568450">
                <a:moveTo>
                  <a:pt x="16251045" y="1558270"/>
                </a:moveTo>
                <a:lnTo>
                  <a:pt x="16244111" y="1558270"/>
                </a:lnTo>
                <a:lnTo>
                  <a:pt x="16244111" y="1548380"/>
                </a:lnTo>
                <a:lnTo>
                  <a:pt x="16251045" y="1548380"/>
                </a:lnTo>
                <a:lnTo>
                  <a:pt x="16251045" y="1558270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731513"/>
            <a:ext cx="6986351" cy="655548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69661" y="365280"/>
            <a:ext cx="15711805" cy="932243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314960">
              <a:lnSpc>
                <a:spcPts val="4580"/>
              </a:lnSpc>
              <a:spcBef>
                <a:spcPts val="635"/>
              </a:spcBef>
              <a:tabLst>
                <a:tab pos="755015" algn="l"/>
                <a:tab pos="1705610" algn="l"/>
                <a:tab pos="2526665" algn="l"/>
                <a:tab pos="3818254" algn="l"/>
                <a:tab pos="5963285" algn="l"/>
                <a:tab pos="7614284" algn="l"/>
                <a:tab pos="9442450" algn="l"/>
                <a:tab pos="10734675" algn="l"/>
                <a:tab pos="12749530" algn="l"/>
                <a:tab pos="14281785" algn="l"/>
              </a:tabLst>
            </a:pP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2.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Quân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dân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Quảng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Ninh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chiến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đấu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chống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thực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dân 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Pháp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35" dirty="0">
                <a:solidFill>
                  <a:srgbClr val="FF0000"/>
                </a:solidFill>
                <a:latin typeface="DejaVu Serif"/>
                <a:cs typeface="DejaVu Serif"/>
              </a:rPr>
              <a:t>(1946-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1950)</a:t>
            </a:r>
            <a:endParaRPr sz="4200">
              <a:latin typeface="DejaVu Serif"/>
              <a:cs typeface="DejaVu Serif"/>
            </a:endParaRPr>
          </a:p>
          <a:p>
            <a:pPr>
              <a:lnSpc>
                <a:spcPct val="100000"/>
              </a:lnSpc>
              <a:spcBef>
                <a:spcPts val="1600"/>
              </a:spcBef>
            </a:pPr>
            <a:endParaRPr sz="4200">
              <a:latin typeface="DejaVu Serif"/>
              <a:cs typeface="DejaVu Serif"/>
            </a:endParaRPr>
          </a:p>
          <a:p>
            <a:pPr marL="8198484" marR="5080" algn="ctr">
              <a:lnSpc>
                <a:spcPts val="5030"/>
              </a:lnSpc>
            </a:pPr>
            <a:r>
              <a:rPr sz="4200" i="1" dirty="0">
                <a:latin typeface="DejaVu Serif"/>
                <a:cs typeface="DejaVu Serif"/>
              </a:rPr>
              <a:t>Sau</a:t>
            </a:r>
            <a:r>
              <a:rPr sz="4200" i="1" spc="120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CMT8</a:t>
            </a:r>
            <a:r>
              <a:rPr sz="4200" i="1" spc="12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năm</a:t>
            </a:r>
            <a:r>
              <a:rPr sz="4200" i="1" spc="12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1945,</a:t>
            </a:r>
            <a:r>
              <a:rPr sz="4200" i="1" spc="125" dirty="0">
                <a:latin typeface="DejaVu Serif"/>
                <a:cs typeface="DejaVu Serif"/>
              </a:rPr>
              <a:t> </a:t>
            </a:r>
            <a:r>
              <a:rPr sz="4200" i="1" spc="-20" dirty="0">
                <a:latin typeface="DejaVu Serif"/>
                <a:cs typeface="DejaVu Serif"/>
              </a:rPr>
              <a:t>Thực </a:t>
            </a:r>
            <a:r>
              <a:rPr sz="4200" i="1" dirty="0">
                <a:latin typeface="DejaVu Serif"/>
                <a:cs typeface="DejaVu Serif"/>
              </a:rPr>
              <a:t>dân</a:t>
            </a:r>
            <a:r>
              <a:rPr sz="4200" i="1" spc="14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Pháp</a:t>
            </a:r>
            <a:r>
              <a:rPr sz="4200" i="1" spc="14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đã</a:t>
            </a:r>
            <a:r>
              <a:rPr sz="4200" i="1" spc="14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có</a:t>
            </a:r>
            <a:r>
              <a:rPr sz="4200" i="1" spc="14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hành</a:t>
            </a:r>
            <a:r>
              <a:rPr sz="4200" i="1" spc="145" dirty="0">
                <a:latin typeface="DejaVu Serif"/>
                <a:cs typeface="DejaVu Serif"/>
              </a:rPr>
              <a:t> </a:t>
            </a:r>
            <a:r>
              <a:rPr sz="4200" i="1" spc="-20" dirty="0">
                <a:latin typeface="DejaVu Serif"/>
                <a:cs typeface="DejaVu Serif"/>
              </a:rPr>
              <a:t>động </a:t>
            </a:r>
            <a:r>
              <a:rPr sz="4200" i="1" spc="-25" dirty="0">
                <a:latin typeface="DejaVu Serif"/>
                <a:cs typeface="DejaVu Serif"/>
              </a:rPr>
              <a:t>gì?</a:t>
            </a:r>
            <a:endParaRPr sz="4200">
              <a:latin typeface="DejaVu Serif"/>
              <a:cs typeface="DejaVu Serif"/>
            </a:endParaRPr>
          </a:p>
          <a:p>
            <a:pPr>
              <a:lnSpc>
                <a:spcPct val="100000"/>
              </a:lnSpc>
            </a:pPr>
            <a:endParaRPr sz="4200">
              <a:latin typeface="DejaVu Serif"/>
              <a:cs typeface="DejaVu Serif"/>
            </a:endParaRPr>
          </a:p>
          <a:p>
            <a:pPr>
              <a:lnSpc>
                <a:spcPct val="100000"/>
              </a:lnSpc>
              <a:spcBef>
                <a:spcPts val="1800"/>
              </a:spcBef>
            </a:pPr>
            <a:endParaRPr sz="4200">
              <a:latin typeface="DejaVu Serif"/>
              <a:cs typeface="DejaVu Serif"/>
            </a:endParaRPr>
          </a:p>
          <a:p>
            <a:pPr marL="6590665" marR="53340" algn="just">
              <a:lnSpc>
                <a:spcPct val="150300"/>
              </a:lnSpc>
              <a:spcBef>
                <a:spcPts val="5"/>
              </a:spcBef>
            </a:pPr>
            <a:r>
              <a:rPr sz="4200" b="1" dirty="0">
                <a:latin typeface="DejaVu Serif"/>
                <a:cs typeface="DejaVu Serif"/>
              </a:rPr>
              <a:t>Pháp</a:t>
            </a:r>
            <a:r>
              <a:rPr sz="4200" b="1" spc="280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âm</a:t>
            </a:r>
            <a:r>
              <a:rPr sz="4200" b="1" spc="280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mưu</a:t>
            </a:r>
            <a:r>
              <a:rPr sz="4200" b="1" spc="285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quay</a:t>
            </a:r>
            <a:r>
              <a:rPr sz="4200" b="1" spc="280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trở</a:t>
            </a:r>
            <a:r>
              <a:rPr sz="4200" b="1" spc="285" dirty="0">
                <a:latin typeface="DejaVu Serif"/>
                <a:cs typeface="DejaVu Serif"/>
              </a:rPr>
              <a:t>  </a:t>
            </a:r>
            <a:r>
              <a:rPr sz="4200" b="1" spc="-25" dirty="0">
                <a:latin typeface="DejaVu Serif"/>
                <a:cs typeface="DejaVu Serif"/>
              </a:rPr>
              <a:t>lại </a:t>
            </a:r>
            <a:r>
              <a:rPr sz="4200" b="1" dirty="0">
                <a:latin typeface="DejaVu Serif"/>
                <a:cs typeface="DejaVu Serif"/>
              </a:rPr>
              <a:t>xâm</a:t>
            </a:r>
            <a:r>
              <a:rPr sz="4200" b="1" spc="270" dirty="0">
                <a:latin typeface="DejaVu Serif"/>
                <a:cs typeface="DejaVu Serif"/>
              </a:rPr>
              <a:t> </a:t>
            </a:r>
            <a:r>
              <a:rPr sz="4200" b="1" dirty="0">
                <a:latin typeface="DejaVu Serif"/>
                <a:cs typeface="DejaVu Serif"/>
              </a:rPr>
              <a:t>lược</a:t>
            </a:r>
            <a:r>
              <a:rPr sz="4200" b="1" spc="270" dirty="0">
                <a:latin typeface="DejaVu Serif"/>
                <a:cs typeface="DejaVu Serif"/>
              </a:rPr>
              <a:t> </a:t>
            </a:r>
            <a:r>
              <a:rPr sz="4200" b="1" dirty="0">
                <a:latin typeface="DejaVu Serif"/>
                <a:cs typeface="DejaVu Serif"/>
              </a:rPr>
              <a:t>Việt</a:t>
            </a:r>
            <a:r>
              <a:rPr sz="4200" b="1" spc="270" dirty="0">
                <a:latin typeface="DejaVu Serif"/>
                <a:cs typeface="DejaVu Serif"/>
              </a:rPr>
              <a:t> </a:t>
            </a:r>
            <a:r>
              <a:rPr sz="4200" b="1" dirty="0">
                <a:latin typeface="DejaVu Serif"/>
                <a:cs typeface="DejaVu Serif"/>
              </a:rPr>
              <a:t>Nam,</a:t>
            </a:r>
            <a:r>
              <a:rPr sz="4200" b="1" spc="270" dirty="0">
                <a:latin typeface="DejaVu Serif"/>
                <a:cs typeface="DejaVu Serif"/>
              </a:rPr>
              <a:t> </a:t>
            </a:r>
            <a:r>
              <a:rPr sz="4200" b="1" dirty="0">
                <a:latin typeface="DejaVu Serif"/>
                <a:cs typeface="DejaVu Serif"/>
              </a:rPr>
              <a:t>núp</a:t>
            </a:r>
            <a:r>
              <a:rPr sz="4200" b="1" spc="275" dirty="0">
                <a:latin typeface="DejaVu Serif"/>
                <a:cs typeface="DejaVu Serif"/>
              </a:rPr>
              <a:t> </a:t>
            </a:r>
            <a:r>
              <a:rPr sz="4200" b="1" spc="-20" dirty="0">
                <a:latin typeface="DejaVu Serif"/>
                <a:cs typeface="DejaVu Serif"/>
              </a:rPr>
              <a:t>bóng </a:t>
            </a:r>
            <a:r>
              <a:rPr sz="4200" b="1" dirty="0">
                <a:latin typeface="DejaVu Serif"/>
                <a:cs typeface="DejaVu Serif"/>
              </a:rPr>
              <a:t>quân  Anh</a:t>
            </a:r>
            <a:r>
              <a:rPr sz="4200" b="1" spc="5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liên  tiếp</a:t>
            </a:r>
            <a:r>
              <a:rPr sz="4200" b="1" spc="5" dirty="0">
                <a:latin typeface="DejaVu Serif"/>
                <a:cs typeface="DejaVu Serif"/>
              </a:rPr>
              <a:t>  </a:t>
            </a:r>
            <a:r>
              <a:rPr sz="4200" b="1" dirty="0">
                <a:latin typeface="DejaVu Serif"/>
                <a:cs typeface="DejaVu Serif"/>
              </a:rPr>
              <a:t>có</a:t>
            </a:r>
            <a:r>
              <a:rPr sz="4200" b="1" spc="5" dirty="0">
                <a:latin typeface="DejaVu Serif"/>
                <a:cs typeface="DejaVu Serif"/>
              </a:rPr>
              <a:t>  </a:t>
            </a:r>
            <a:r>
              <a:rPr sz="4200" b="1" spc="-20" dirty="0">
                <a:latin typeface="DejaVu Serif"/>
                <a:cs typeface="DejaVu Serif"/>
              </a:rPr>
              <a:t>hành </a:t>
            </a:r>
            <a:r>
              <a:rPr sz="4200" b="1" dirty="0">
                <a:latin typeface="DejaVu Serif"/>
                <a:cs typeface="DejaVu Serif"/>
              </a:rPr>
              <a:t>động</a:t>
            </a:r>
            <a:r>
              <a:rPr sz="4200" b="1" spc="-190" dirty="0">
                <a:latin typeface="DejaVu Serif"/>
                <a:cs typeface="DejaVu Serif"/>
              </a:rPr>
              <a:t> </a:t>
            </a:r>
            <a:r>
              <a:rPr sz="4200" b="1" dirty="0">
                <a:latin typeface="DejaVu Serif"/>
                <a:cs typeface="DejaVu Serif"/>
              </a:rPr>
              <a:t>gây</a:t>
            </a:r>
            <a:r>
              <a:rPr sz="4200" b="1" spc="-190" dirty="0">
                <a:latin typeface="DejaVu Serif"/>
                <a:cs typeface="DejaVu Serif"/>
              </a:rPr>
              <a:t> </a:t>
            </a:r>
            <a:r>
              <a:rPr sz="4200" b="1" spc="-20" dirty="0">
                <a:latin typeface="DejaVu Serif"/>
                <a:cs typeface="DejaVu Serif"/>
              </a:rPr>
              <a:t>hấn.</a:t>
            </a:r>
            <a:endParaRPr sz="420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405304"/>
            <a:ext cx="3819174" cy="588169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4762" y="1932326"/>
            <a:ext cx="7577455" cy="2019300"/>
            <a:chOff x="-4762" y="1932326"/>
            <a:chExt cx="7577455" cy="20193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937088"/>
              <a:ext cx="7567849" cy="200977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1937088"/>
              <a:ext cx="7567930" cy="2009775"/>
            </a:xfrm>
            <a:custGeom>
              <a:avLst/>
              <a:gdLst/>
              <a:ahLst/>
              <a:cxnLst/>
              <a:rect l="l" t="t" r="r" b="b"/>
              <a:pathLst>
                <a:path w="7567930" h="2009775">
                  <a:moveTo>
                    <a:pt x="62763" y="2009775"/>
                  </a:moveTo>
                  <a:lnTo>
                    <a:pt x="44726" y="1990195"/>
                  </a:lnTo>
                  <a:lnTo>
                    <a:pt x="16905" y="1958775"/>
                  </a:lnTo>
                  <a:lnTo>
                    <a:pt x="0" y="1938892"/>
                  </a:lnTo>
                </a:path>
                <a:path w="7567930" h="2009775">
                  <a:moveTo>
                    <a:pt x="0" y="69939"/>
                  </a:moveTo>
                  <a:lnTo>
                    <a:pt x="20433" y="46086"/>
                  </a:lnTo>
                  <a:lnTo>
                    <a:pt x="45267" y="18118"/>
                  </a:lnTo>
                  <a:lnTo>
                    <a:pt x="61930" y="0"/>
                  </a:lnTo>
                </a:path>
                <a:path w="7567930" h="2009775">
                  <a:moveTo>
                    <a:pt x="7129726" y="0"/>
                  </a:moveTo>
                  <a:lnTo>
                    <a:pt x="7181691" y="58112"/>
                  </a:lnTo>
                  <a:lnTo>
                    <a:pt x="7207569" y="88777"/>
                  </a:lnTo>
                  <a:lnTo>
                    <a:pt x="7232602" y="119667"/>
                  </a:lnTo>
                  <a:lnTo>
                    <a:pt x="7256784" y="150775"/>
                  </a:lnTo>
                  <a:lnTo>
                    <a:pt x="7280111" y="182098"/>
                  </a:lnTo>
                  <a:lnTo>
                    <a:pt x="7302576" y="213628"/>
                  </a:lnTo>
                  <a:lnTo>
                    <a:pt x="7324173" y="245361"/>
                  </a:lnTo>
                  <a:lnTo>
                    <a:pt x="7364743" y="309413"/>
                  </a:lnTo>
                  <a:lnTo>
                    <a:pt x="7401774" y="374208"/>
                  </a:lnTo>
                  <a:lnTo>
                    <a:pt x="7435219" y="439703"/>
                  </a:lnTo>
                  <a:lnTo>
                    <a:pt x="7465034" y="505852"/>
                  </a:lnTo>
                  <a:lnTo>
                    <a:pt x="7491172" y="572613"/>
                  </a:lnTo>
                  <a:lnTo>
                    <a:pt x="7513588" y="639940"/>
                  </a:lnTo>
                  <a:lnTo>
                    <a:pt x="7532235" y="707790"/>
                  </a:lnTo>
                  <a:lnTo>
                    <a:pt x="7547067" y="776118"/>
                  </a:lnTo>
                  <a:lnTo>
                    <a:pt x="7558038" y="844879"/>
                  </a:lnTo>
                  <a:lnTo>
                    <a:pt x="7565103" y="914031"/>
                  </a:lnTo>
                  <a:lnTo>
                    <a:pt x="7567156" y="948738"/>
                  </a:lnTo>
                  <a:lnTo>
                    <a:pt x="7567848" y="971478"/>
                  </a:lnTo>
                </a:path>
                <a:path w="7567930" h="2009775">
                  <a:moveTo>
                    <a:pt x="7567848" y="1034144"/>
                  </a:moveTo>
                  <a:lnTo>
                    <a:pt x="7565372" y="1088322"/>
                  </a:lnTo>
                  <a:lnTo>
                    <a:pt x="7558402" y="1158489"/>
                  </a:lnTo>
                  <a:lnTo>
                    <a:pt x="7547319" y="1228845"/>
                  </a:lnTo>
                  <a:lnTo>
                    <a:pt x="7532076" y="1299348"/>
                  </a:lnTo>
                  <a:lnTo>
                    <a:pt x="7512628" y="1369952"/>
                  </a:lnTo>
                  <a:lnTo>
                    <a:pt x="7488928" y="1440615"/>
                  </a:lnTo>
                  <a:lnTo>
                    <a:pt x="7462288" y="1508100"/>
                  </a:lnTo>
                  <a:lnTo>
                    <a:pt x="7433498" y="1571762"/>
                  </a:lnTo>
                  <a:lnTo>
                    <a:pt x="7401522" y="1634562"/>
                  </a:lnTo>
                  <a:lnTo>
                    <a:pt x="7366416" y="1696478"/>
                  </a:lnTo>
                  <a:lnTo>
                    <a:pt x="7328238" y="1757488"/>
                  </a:lnTo>
                  <a:lnTo>
                    <a:pt x="7287046" y="1817569"/>
                  </a:lnTo>
                  <a:lnTo>
                    <a:pt x="7242895" y="1876699"/>
                  </a:lnTo>
                  <a:lnTo>
                    <a:pt x="7195843" y="1934855"/>
                  </a:lnTo>
                  <a:lnTo>
                    <a:pt x="7145947" y="1992015"/>
                  </a:lnTo>
                  <a:lnTo>
                    <a:pt x="7129575" y="2009775"/>
                  </a:lnTo>
                </a:path>
              </a:pathLst>
            </a:custGeom>
            <a:ln w="9525">
              <a:solidFill>
                <a:srgbClr val="EC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327995" y="0"/>
            <a:ext cx="16251555" cy="1558925"/>
          </a:xfrm>
          <a:custGeom>
            <a:avLst/>
            <a:gdLst/>
            <a:ahLst/>
            <a:cxnLst/>
            <a:rect l="l" t="t" r="r" b="b"/>
            <a:pathLst>
              <a:path w="16251555" h="1558925">
                <a:moveTo>
                  <a:pt x="16249396" y="1558611"/>
                </a:moveTo>
                <a:lnTo>
                  <a:pt x="4263" y="1558611"/>
                </a:lnTo>
                <a:lnTo>
                  <a:pt x="0" y="1554184"/>
                </a:lnTo>
                <a:lnTo>
                  <a:pt x="0" y="0"/>
                </a:lnTo>
                <a:lnTo>
                  <a:pt x="16251045" y="0"/>
                </a:lnTo>
                <a:lnTo>
                  <a:pt x="16251045" y="366"/>
                </a:lnTo>
                <a:lnTo>
                  <a:pt x="9524" y="366"/>
                </a:lnTo>
                <a:lnTo>
                  <a:pt x="9524" y="10257"/>
                </a:lnTo>
                <a:lnTo>
                  <a:pt x="19049" y="10257"/>
                </a:lnTo>
                <a:lnTo>
                  <a:pt x="19049" y="1538852"/>
                </a:lnTo>
                <a:lnTo>
                  <a:pt x="9524" y="1538852"/>
                </a:lnTo>
                <a:lnTo>
                  <a:pt x="9524" y="1548743"/>
                </a:lnTo>
                <a:lnTo>
                  <a:pt x="16251045" y="1548743"/>
                </a:lnTo>
                <a:lnTo>
                  <a:pt x="16251045" y="1556892"/>
                </a:lnTo>
                <a:lnTo>
                  <a:pt x="16249396" y="1558611"/>
                </a:lnTo>
                <a:close/>
              </a:path>
              <a:path w="16251555" h="1558925">
                <a:moveTo>
                  <a:pt x="19049" y="10257"/>
                </a:moveTo>
                <a:lnTo>
                  <a:pt x="9524" y="10257"/>
                </a:lnTo>
                <a:lnTo>
                  <a:pt x="9524" y="366"/>
                </a:lnTo>
                <a:lnTo>
                  <a:pt x="19049" y="366"/>
                </a:lnTo>
                <a:lnTo>
                  <a:pt x="19049" y="10257"/>
                </a:lnTo>
                <a:close/>
              </a:path>
              <a:path w="16251555" h="1558925">
                <a:moveTo>
                  <a:pt x="16234592" y="10257"/>
                </a:moveTo>
                <a:lnTo>
                  <a:pt x="19049" y="10257"/>
                </a:lnTo>
                <a:lnTo>
                  <a:pt x="19049" y="366"/>
                </a:lnTo>
                <a:lnTo>
                  <a:pt x="16234592" y="366"/>
                </a:lnTo>
                <a:lnTo>
                  <a:pt x="16234592" y="10257"/>
                </a:lnTo>
                <a:close/>
              </a:path>
              <a:path w="16251555" h="1558925">
                <a:moveTo>
                  <a:pt x="16244132" y="1548743"/>
                </a:moveTo>
                <a:lnTo>
                  <a:pt x="16234592" y="1548743"/>
                </a:lnTo>
                <a:lnTo>
                  <a:pt x="16234592" y="366"/>
                </a:lnTo>
                <a:lnTo>
                  <a:pt x="16244132" y="366"/>
                </a:lnTo>
                <a:lnTo>
                  <a:pt x="16244132" y="10257"/>
                </a:lnTo>
                <a:lnTo>
                  <a:pt x="16251045" y="10257"/>
                </a:lnTo>
                <a:lnTo>
                  <a:pt x="16251045" y="1538852"/>
                </a:lnTo>
                <a:lnTo>
                  <a:pt x="16244132" y="1538852"/>
                </a:lnTo>
                <a:lnTo>
                  <a:pt x="16244132" y="1548743"/>
                </a:lnTo>
                <a:close/>
              </a:path>
              <a:path w="16251555" h="1558925">
                <a:moveTo>
                  <a:pt x="16251045" y="10257"/>
                </a:moveTo>
                <a:lnTo>
                  <a:pt x="16244132" y="10257"/>
                </a:lnTo>
                <a:lnTo>
                  <a:pt x="16244132" y="366"/>
                </a:lnTo>
                <a:lnTo>
                  <a:pt x="16251045" y="366"/>
                </a:lnTo>
                <a:lnTo>
                  <a:pt x="16251045" y="10257"/>
                </a:lnTo>
                <a:close/>
              </a:path>
              <a:path w="16251555" h="1558925">
                <a:moveTo>
                  <a:pt x="19049" y="1548743"/>
                </a:moveTo>
                <a:lnTo>
                  <a:pt x="9524" y="1548743"/>
                </a:lnTo>
                <a:lnTo>
                  <a:pt x="9524" y="1538852"/>
                </a:lnTo>
                <a:lnTo>
                  <a:pt x="19049" y="1538852"/>
                </a:lnTo>
                <a:lnTo>
                  <a:pt x="19049" y="1548743"/>
                </a:lnTo>
                <a:close/>
              </a:path>
              <a:path w="16251555" h="1558925">
                <a:moveTo>
                  <a:pt x="16234592" y="1548743"/>
                </a:moveTo>
                <a:lnTo>
                  <a:pt x="19049" y="1548743"/>
                </a:lnTo>
                <a:lnTo>
                  <a:pt x="19049" y="1538852"/>
                </a:lnTo>
                <a:lnTo>
                  <a:pt x="16234592" y="1538852"/>
                </a:lnTo>
                <a:lnTo>
                  <a:pt x="16234592" y="1548743"/>
                </a:lnTo>
                <a:close/>
              </a:path>
              <a:path w="16251555" h="1558925">
                <a:moveTo>
                  <a:pt x="16251045" y="1548743"/>
                </a:moveTo>
                <a:lnTo>
                  <a:pt x="16244132" y="1548743"/>
                </a:lnTo>
                <a:lnTo>
                  <a:pt x="16244132" y="1538852"/>
                </a:lnTo>
                <a:lnTo>
                  <a:pt x="16251045" y="1538852"/>
                </a:lnTo>
                <a:lnTo>
                  <a:pt x="16251045" y="1548743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278" y="111125"/>
            <a:ext cx="15706090" cy="3763010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316230" marR="5080">
              <a:lnSpc>
                <a:spcPts val="4580"/>
              </a:lnSpc>
              <a:spcBef>
                <a:spcPts val="635"/>
              </a:spcBef>
              <a:tabLst>
                <a:tab pos="1059180" algn="l"/>
                <a:tab pos="2009775" algn="l"/>
                <a:tab pos="2830830" algn="l"/>
                <a:tab pos="4122420" algn="l"/>
                <a:tab pos="6267450" algn="l"/>
                <a:tab pos="7918450" algn="l"/>
                <a:tab pos="9746615" algn="l"/>
                <a:tab pos="11038840" algn="l"/>
                <a:tab pos="13053694" algn="l"/>
                <a:tab pos="14585950" algn="l"/>
              </a:tabLst>
            </a:pP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2.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Quân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dân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Quảng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Ninh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chiến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đấu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chống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thực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25" dirty="0">
                <a:solidFill>
                  <a:srgbClr val="FF0000"/>
                </a:solidFill>
                <a:latin typeface="DejaVu Serif"/>
                <a:cs typeface="DejaVu Serif"/>
              </a:rPr>
              <a:t>dân </a:t>
            </a:r>
            <a:r>
              <a:rPr sz="4200" b="1" spc="-20" dirty="0">
                <a:solidFill>
                  <a:srgbClr val="FF0000"/>
                </a:solidFill>
                <a:latin typeface="DejaVu Serif"/>
                <a:cs typeface="DejaVu Serif"/>
              </a:rPr>
              <a:t>Pháp</a:t>
            </a:r>
            <a:r>
              <a:rPr sz="4200" b="1" dirty="0">
                <a:solidFill>
                  <a:srgbClr val="FF0000"/>
                </a:solidFill>
                <a:latin typeface="DejaVu Serif"/>
                <a:cs typeface="DejaVu Serif"/>
              </a:rPr>
              <a:t>	</a:t>
            </a:r>
            <a:r>
              <a:rPr sz="4200" b="1" spc="-35" dirty="0">
                <a:solidFill>
                  <a:srgbClr val="FF0000"/>
                </a:solidFill>
                <a:latin typeface="DejaVu Serif"/>
                <a:cs typeface="DejaVu Serif"/>
              </a:rPr>
              <a:t>(1946-</a:t>
            </a:r>
            <a:r>
              <a:rPr sz="4200" b="1" spc="-10" dirty="0">
                <a:solidFill>
                  <a:srgbClr val="FF0000"/>
                </a:solidFill>
                <a:latin typeface="DejaVu Serif"/>
                <a:cs typeface="DejaVu Serif"/>
              </a:rPr>
              <a:t>1950)</a:t>
            </a:r>
            <a:endParaRPr sz="4200">
              <a:latin typeface="DejaVu Serif"/>
              <a:cs typeface="DejaVu Serif"/>
            </a:endParaRPr>
          </a:p>
          <a:p>
            <a:pPr marL="12700" marR="8579485" indent="13970">
              <a:lnSpc>
                <a:spcPts val="5030"/>
              </a:lnSpc>
              <a:spcBef>
                <a:spcPts val="4815"/>
              </a:spcBef>
            </a:pPr>
            <a:r>
              <a:rPr sz="4200" i="1" dirty="0">
                <a:latin typeface="DejaVu Serif"/>
                <a:cs typeface="DejaVu Serif"/>
              </a:rPr>
              <a:t>rước</a:t>
            </a:r>
            <a:r>
              <a:rPr sz="4200" i="1" spc="150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tình</a:t>
            </a:r>
            <a:r>
              <a:rPr sz="4200" i="1" spc="15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hình</a:t>
            </a:r>
            <a:r>
              <a:rPr sz="4200" i="1" spc="150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đó,</a:t>
            </a:r>
            <a:r>
              <a:rPr sz="4200" i="1" spc="15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Bác</a:t>
            </a:r>
            <a:r>
              <a:rPr sz="4200" i="1" spc="155" dirty="0">
                <a:latin typeface="DejaVu Serif"/>
                <a:cs typeface="DejaVu Serif"/>
              </a:rPr>
              <a:t> </a:t>
            </a:r>
            <a:r>
              <a:rPr sz="4200" i="1" spc="-25" dirty="0">
                <a:latin typeface="DejaVu Serif"/>
                <a:cs typeface="DejaVu Serif"/>
              </a:rPr>
              <a:t>Hồ </a:t>
            </a:r>
            <a:r>
              <a:rPr sz="4200" i="1" dirty="0">
                <a:latin typeface="DejaVu Serif"/>
                <a:cs typeface="DejaVu Serif"/>
              </a:rPr>
              <a:t>ã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ra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lời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kêu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gọi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như</a:t>
            </a:r>
            <a:r>
              <a:rPr sz="4200" i="1" spc="114" dirty="0">
                <a:latin typeface="DejaVu Serif"/>
                <a:cs typeface="DejaVu Serif"/>
              </a:rPr>
              <a:t> </a:t>
            </a:r>
            <a:r>
              <a:rPr sz="4200" i="1" spc="-25" dirty="0">
                <a:latin typeface="DejaVu Serif"/>
                <a:cs typeface="DejaVu Serif"/>
              </a:rPr>
              <a:t>thế</a:t>
            </a:r>
            <a:endParaRPr sz="4200">
              <a:latin typeface="DejaVu Serif"/>
              <a:cs typeface="DejaVu Serif"/>
            </a:endParaRPr>
          </a:p>
          <a:p>
            <a:pPr marL="14604">
              <a:lnSpc>
                <a:spcPts val="4855"/>
              </a:lnSpc>
            </a:pPr>
            <a:r>
              <a:rPr sz="4200" i="1" dirty="0">
                <a:latin typeface="DejaVu Serif"/>
                <a:cs typeface="DejaVu Serif"/>
              </a:rPr>
              <a:t>ào</a:t>
            </a:r>
            <a:r>
              <a:rPr sz="4200" i="1" spc="150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trong</a:t>
            </a:r>
            <a:r>
              <a:rPr sz="4200" i="1" spc="155" dirty="0">
                <a:latin typeface="DejaVu Serif"/>
                <a:cs typeface="DejaVu Serif"/>
              </a:rPr>
              <a:t> </a:t>
            </a:r>
            <a:r>
              <a:rPr sz="4200" i="1" dirty="0">
                <a:latin typeface="DejaVu Serif"/>
                <a:cs typeface="DejaVu Serif"/>
              </a:rPr>
              <a:t>ngày</a:t>
            </a:r>
            <a:r>
              <a:rPr sz="4200" i="1" spc="155" dirty="0">
                <a:latin typeface="DejaVu Serif"/>
                <a:cs typeface="DejaVu Serif"/>
              </a:rPr>
              <a:t> </a:t>
            </a:r>
            <a:r>
              <a:rPr sz="4200" i="1" spc="-10" dirty="0">
                <a:latin typeface="DejaVu Serif"/>
                <a:cs typeface="DejaVu Serif"/>
              </a:rPr>
              <a:t>19/12/1946?</a:t>
            </a:r>
            <a:endParaRPr sz="4200">
              <a:latin typeface="DejaVu Serif"/>
              <a:cs typeface="DejaVu Serif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33006" y="0"/>
            <a:ext cx="5080" cy="10287000"/>
          </a:xfrm>
          <a:custGeom>
            <a:avLst/>
            <a:gdLst/>
            <a:ahLst/>
            <a:cxnLst/>
            <a:rect l="l" t="t" r="r" b="b"/>
            <a:pathLst>
              <a:path w="5079" h="10287000">
                <a:moveTo>
                  <a:pt x="4762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4762" y="0"/>
                </a:lnTo>
                <a:lnTo>
                  <a:pt x="4762" y="10287000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84269" y="-146319"/>
            <a:ext cx="15761969" cy="1357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635">
              <a:lnSpc>
                <a:spcPts val="5125"/>
              </a:lnSpc>
              <a:tabLst>
                <a:tab pos="3143250" algn="l"/>
                <a:tab pos="5510530" algn="l"/>
                <a:tab pos="7099934" algn="l"/>
                <a:tab pos="8484235" algn="l"/>
                <a:tab pos="10175875" algn="l"/>
                <a:tab pos="12371705" algn="l"/>
                <a:tab pos="14330680" algn="l"/>
              </a:tabLst>
            </a:pPr>
            <a:r>
              <a:rPr sz="4500" b="1" spc="-25" dirty="0">
                <a:latin typeface="DejaVu Serif"/>
                <a:cs typeface="DejaVu Serif"/>
              </a:rPr>
              <a:t>Nội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10" dirty="0">
                <a:latin typeface="DejaVu Serif"/>
                <a:cs typeface="DejaVu Serif"/>
              </a:rPr>
              <a:t>Những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5" dirty="0">
                <a:latin typeface="DejaVu Serif"/>
                <a:cs typeface="DejaVu Serif"/>
              </a:rPr>
              <a:t>năm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5" dirty="0">
                <a:latin typeface="DejaVu Serif"/>
                <a:cs typeface="DejaVu Serif"/>
              </a:rPr>
              <a:t>đầu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0" dirty="0">
                <a:latin typeface="DejaVu Serif"/>
                <a:cs typeface="DejaVu Serif"/>
              </a:rPr>
              <a:t>cuộc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10" dirty="0">
                <a:latin typeface="DejaVu Serif"/>
                <a:cs typeface="DejaVu Serif"/>
              </a:rPr>
              <a:t>kháng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10" dirty="0">
                <a:latin typeface="DejaVu Serif"/>
                <a:cs typeface="DejaVu Serif"/>
              </a:rPr>
              <a:t>chiến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0" dirty="0">
                <a:latin typeface="DejaVu Serif"/>
                <a:cs typeface="DejaVu Serif"/>
              </a:rPr>
              <a:t>toàn</a:t>
            </a:r>
            <a:endParaRPr sz="4500">
              <a:latin typeface="DejaVu Serif"/>
              <a:cs typeface="DejaVu Serif"/>
            </a:endParaRPr>
          </a:p>
          <a:p>
            <a:pPr>
              <a:lnSpc>
                <a:spcPct val="100000"/>
              </a:lnSpc>
              <a:tabLst>
                <a:tab pos="4813300" algn="l"/>
                <a:tab pos="6557009" algn="l"/>
                <a:tab pos="8715375" algn="l"/>
                <a:tab pos="10529570" algn="l"/>
              </a:tabLst>
            </a:pPr>
            <a:r>
              <a:rPr sz="4500" b="1" spc="-20" dirty="0">
                <a:latin typeface="DejaVu Serif"/>
                <a:cs typeface="DejaVu Serif"/>
              </a:rPr>
              <a:t>dung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0" dirty="0">
                <a:latin typeface="DejaVu Serif"/>
                <a:cs typeface="DejaVu Serif"/>
              </a:rPr>
              <a:t>quốc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10" dirty="0">
                <a:latin typeface="DejaVu Serif"/>
                <a:cs typeface="DejaVu Serif"/>
              </a:rPr>
              <a:t>chống</a:t>
            </a:r>
            <a:r>
              <a:rPr sz="4500" b="1" dirty="0">
                <a:latin typeface="DejaVu Serif"/>
                <a:cs typeface="DejaVu Serif"/>
              </a:rPr>
              <a:t>	</a:t>
            </a:r>
            <a:r>
              <a:rPr sz="4500" b="1" spc="-20" dirty="0">
                <a:latin typeface="DejaVu Serif"/>
                <a:cs typeface="DejaVu Serif"/>
              </a:rPr>
              <a:t>Pháp</a:t>
            </a:r>
            <a:r>
              <a:rPr sz="4500" b="1" dirty="0">
                <a:latin typeface="DejaVu Serif"/>
                <a:cs typeface="DejaVu Serif"/>
              </a:rPr>
              <a:t>	(1946-</a:t>
            </a:r>
            <a:r>
              <a:rPr sz="4500" b="1" spc="-20" dirty="0">
                <a:latin typeface="DejaVu Serif"/>
                <a:cs typeface="DejaVu Serif"/>
              </a:rPr>
              <a:t>195)</a:t>
            </a:r>
            <a:endParaRPr sz="4500">
              <a:latin typeface="DejaVu Serif"/>
              <a:cs typeface="DejaVu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3939" y="1663474"/>
            <a:ext cx="17052925" cy="4374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7410" indent="-308610">
              <a:lnSpc>
                <a:spcPts val="4300"/>
              </a:lnSpc>
              <a:spcBef>
                <a:spcPts val="100"/>
              </a:spcBef>
              <a:buChar char="-"/>
              <a:tabLst>
                <a:tab pos="3407410" algn="l"/>
              </a:tabLst>
            </a:pPr>
            <a:r>
              <a:rPr sz="3600" dirty="0">
                <a:latin typeface="DejaVu Serif"/>
                <a:cs typeface="DejaVu Serif"/>
              </a:rPr>
              <a:t>Kế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sách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“vườn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không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nhà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spc="-10" dirty="0">
                <a:latin typeface="DejaVu Serif"/>
                <a:cs typeface="DejaVu Serif"/>
              </a:rPr>
              <a:t>trống“.</a:t>
            </a:r>
            <a:endParaRPr sz="3600">
              <a:latin typeface="DejaVu Serif"/>
              <a:cs typeface="DejaVu Serif"/>
            </a:endParaRPr>
          </a:p>
          <a:p>
            <a:pPr marL="3098800" marR="30480" indent="308610">
              <a:lnSpc>
                <a:spcPts val="4280"/>
              </a:lnSpc>
              <a:spcBef>
                <a:spcPts val="150"/>
              </a:spcBef>
              <a:buChar char="-"/>
              <a:tabLst>
                <a:tab pos="3407410" algn="l"/>
              </a:tabLst>
            </a:pPr>
            <a:r>
              <a:rPr sz="3600" dirty="0">
                <a:latin typeface="DejaVu Serif"/>
                <a:cs typeface="DejaVu Serif"/>
              </a:rPr>
              <a:t>Tháng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5-1948,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Tỉnh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uỷ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Hải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Ninh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ra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kế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hoạch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“Đông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spc="-20" dirty="0">
                <a:latin typeface="DejaVu Serif"/>
                <a:cs typeface="DejaVu Serif"/>
              </a:rPr>
              <a:t>Tiến” </a:t>
            </a:r>
            <a:r>
              <a:rPr sz="3600" dirty="0">
                <a:latin typeface="DejaVu Serif"/>
                <a:cs typeface="DejaVu Serif"/>
              </a:rPr>
              <a:t>nhằm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mở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rộng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phạm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vi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hoạt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động,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chuyển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từ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chỗ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bị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spc="-20" dirty="0">
                <a:latin typeface="DejaVu Serif"/>
                <a:cs typeface="DejaVu Serif"/>
              </a:rPr>
              <a:t>động</a:t>
            </a:r>
            <a:endParaRPr sz="3600">
              <a:latin typeface="DejaVu Serif"/>
              <a:cs typeface="DejaVu Serif"/>
            </a:endParaRPr>
          </a:p>
          <a:p>
            <a:pPr marL="63500">
              <a:lnSpc>
                <a:spcPts val="4200"/>
              </a:lnSpc>
              <a:tabLst>
                <a:tab pos="2176145" algn="l"/>
              </a:tabLst>
            </a:pPr>
            <a:r>
              <a:rPr sz="6750" spc="-15" baseline="-30246" dirty="0">
                <a:latin typeface="DejaVu Serif"/>
                <a:cs typeface="DejaVu Serif"/>
              </a:rPr>
              <a:t>Nhiệm</a:t>
            </a:r>
            <a:r>
              <a:rPr sz="6750" baseline="-30246" dirty="0">
                <a:latin typeface="DejaVu Serif"/>
                <a:cs typeface="DejaVu Serif"/>
              </a:rPr>
              <a:t>	vụ</a:t>
            </a:r>
            <a:r>
              <a:rPr sz="6750" spc="667" baseline="-30246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sang</a:t>
            </a:r>
            <a:r>
              <a:rPr sz="3600" spc="10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thể</a:t>
            </a:r>
            <a:r>
              <a:rPr sz="3600" spc="10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chủ</a:t>
            </a:r>
            <a:r>
              <a:rPr sz="3600" spc="100" dirty="0">
                <a:latin typeface="DejaVu Serif"/>
                <a:cs typeface="DejaVu Serif"/>
              </a:rPr>
              <a:t> </a:t>
            </a:r>
            <a:r>
              <a:rPr sz="3600" spc="-10" dirty="0">
                <a:latin typeface="DejaVu Serif"/>
                <a:cs typeface="DejaVu Serif"/>
              </a:rPr>
              <a:t>động,</a:t>
            </a:r>
            <a:endParaRPr sz="3600">
              <a:latin typeface="DejaVu Serif"/>
              <a:cs typeface="DejaVu Serif"/>
            </a:endParaRPr>
          </a:p>
          <a:p>
            <a:pPr marL="3098800" marR="217804" indent="308610">
              <a:lnSpc>
                <a:spcPts val="4280"/>
              </a:lnSpc>
              <a:spcBef>
                <a:spcPts val="15"/>
              </a:spcBef>
              <a:buChar char="-"/>
              <a:tabLst>
                <a:tab pos="3407410" algn="l"/>
              </a:tabLst>
            </a:pPr>
            <a:r>
              <a:rPr sz="3600" dirty="0">
                <a:latin typeface="DejaVu Serif"/>
                <a:cs typeface="DejaVu Serif"/>
              </a:rPr>
              <a:t>Tháng</a:t>
            </a:r>
            <a:r>
              <a:rPr sz="3600" spc="14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6-1948,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Đại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hội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đại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biểu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liên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tỉnh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Quảng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Hồng</a:t>
            </a:r>
            <a:r>
              <a:rPr sz="3600" spc="150" dirty="0">
                <a:latin typeface="DejaVu Serif"/>
                <a:cs typeface="DejaVu Serif"/>
              </a:rPr>
              <a:t> </a:t>
            </a:r>
            <a:r>
              <a:rPr sz="3600" spc="-25" dirty="0">
                <a:latin typeface="DejaVu Serif"/>
                <a:cs typeface="DejaVu Serif"/>
              </a:rPr>
              <a:t>lần </a:t>
            </a:r>
            <a:r>
              <a:rPr sz="3600" dirty="0">
                <a:latin typeface="DejaVu Serif"/>
                <a:cs typeface="DejaVu Serif"/>
              </a:rPr>
              <a:t>thứ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hai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đã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đề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ra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phương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hướng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nhiệm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vụ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trong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thời</a:t>
            </a:r>
            <a:r>
              <a:rPr sz="3600" spc="12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kì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spc="-25" dirty="0">
                <a:latin typeface="DejaVu Serif"/>
                <a:cs typeface="DejaVu Serif"/>
              </a:rPr>
              <a:t>tới </a:t>
            </a:r>
            <a:r>
              <a:rPr sz="3600" dirty="0">
                <a:latin typeface="DejaVu Serif"/>
                <a:cs typeface="DejaVu Serif"/>
              </a:rPr>
              <a:t>và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công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tác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xây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dựng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cơ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sở,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đấu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tranh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ở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vùng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sau</a:t>
            </a:r>
            <a:r>
              <a:rPr sz="3600" spc="105" dirty="0">
                <a:latin typeface="DejaVu Serif"/>
                <a:cs typeface="DejaVu Serif"/>
              </a:rPr>
              <a:t> </a:t>
            </a:r>
            <a:r>
              <a:rPr sz="3600" spc="-20" dirty="0">
                <a:latin typeface="DejaVu Serif"/>
                <a:cs typeface="DejaVu Serif"/>
              </a:rPr>
              <a:t>lưng </a:t>
            </a:r>
            <a:r>
              <a:rPr sz="3600" dirty="0">
                <a:latin typeface="DejaVu Serif"/>
                <a:cs typeface="DejaVu Serif"/>
              </a:rPr>
              <a:t>địch,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đẩy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mạnh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công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tác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du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kích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spc="-10" dirty="0">
                <a:latin typeface="DejaVu Serif"/>
                <a:cs typeface="DejaVu Serif"/>
              </a:rPr>
              <a:t>chiến.</a:t>
            </a:r>
            <a:endParaRPr sz="3600"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4416" y="7464211"/>
            <a:ext cx="229044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202055" algn="l"/>
              </a:tabLst>
            </a:pPr>
            <a:r>
              <a:rPr sz="4500" spc="-25" dirty="0">
                <a:latin typeface="DejaVu Serif"/>
                <a:cs typeface="DejaVu Serif"/>
              </a:rPr>
              <a:t>Kết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5" dirty="0">
                <a:latin typeface="DejaVu Serif"/>
                <a:cs typeface="DejaVu Serif"/>
              </a:rPr>
              <a:t>quả</a:t>
            </a:r>
            <a:endParaRPr sz="4500">
              <a:latin typeface="DejaVu Serif"/>
              <a:cs typeface="DejaVu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420416" y="6454561"/>
            <a:ext cx="13569950" cy="2745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1310" indent="-308610">
              <a:lnSpc>
                <a:spcPts val="4300"/>
              </a:lnSpc>
              <a:spcBef>
                <a:spcPts val="100"/>
              </a:spcBef>
              <a:buChar char="-"/>
              <a:tabLst>
                <a:tab pos="321310" algn="l"/>
              </a:tabLst>
            </a:pPr>
            <a:r>
              <a:rPr sz="3600" dirty="0">
                <a:latin typeface="DejaVu Serif"/>
                <a:cs typeface="DejaVu Serif"/>
              </a:rPr>
              <a:t>Chuyển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địch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từ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thế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chủ</a:t>
            </a:r>
            <a:r>
              <a:rPr sz="3600" spc="125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động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sang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bị</a:t>
            </a:r>
            <a:r>
              <a:rPr sz="3600" spc="130" dirty="0">
                <a:latin typeface="DejaVu Serif"/>
                <a:cs typeface="DejaVu Serif"/>
              </a:rPr>
              <a:t> </a:t>
            </a:r>
            <a:r>
              <a:rPr sz="3600" spc="-10" dirty="0">
                <a:latin typeface="DejaVu Serif"/>
                <a:cs typeface="DejaVu Serif"/>
              </a:rPr>
              <a:t>động.</a:t>
            </a:r>
            <a:endParaRPr sz="3600">
              <a:latin typeface="DejaVu Serif"/>
              <a:cs typeface="DejaVu Serif"/>
            </a:endParaRPr>
          </a:p>
          <a:p>
            <a:pPr marL="12700" marR="5080" indent="308610">
              <a:lnSpc>
                <a:spcPts val="4280"/>
              </a:lnSpc>
              <a:spcBef>
                <a:spcPts val="150"/>
              </a:spcBef>
              <a:buChar char="-"/>
              <a:tabLst>
                <a:tab pos="321310" algn="l"/>
              </a:tabLst>
            </a:pPr>
            <a:r>
              <a:rPr sz="3600" dirty="0">
                <a:latin typeface="DejaVu Serif"/>
                <a:cs typeface="DejaVu Serif"/>
              </a:rPr>
              <a:t>Quân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ta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chiếm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được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lại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các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cơ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sở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kinh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tế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ở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các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huyện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spc="-35" dirty="0">
                <a:latin typeface="DejaVu Serif"/>
                <a:cs typeface="DejaVu Serif"/>
              </a:rPr>
              <a:t>vụ </a:t>
            </a:r>
            <a:r>
              <a:rPr sz="3600" dirty="0">
                <a:latin typeface="DejaVu Serif"/>
                <a:cs typeface="DejaVu Serif"/>
              </a:rPr>
              <a:t>Duyên</a:t>
            </a:r>
            <a:r>
              <a:rPr sz="3600" spc="135" dirty="0">
                <a:latin typeface="DejaVu Serif"/>
                <a:cs typeface="DejaVu Serif"/>
              </a:rPr>
              <a:t> </a:t>
            </a:r>
            <a:r>
              <a:rPr sz="3600" spc="-20" dirty="0">
                <a:latin typeface="DejaVu Serif"/>
                <a:cs typeface="DejaVu Serif"/>
              </a:rPr>
              <a:t>hải.</a:t>
            </a:r>
            <a:endParaRPr sz="3600">
              <a:latin typeface="DejaVu Serif"/>
              <a:cs typeface="DejaVu Serif"/>
            </a:endParaRPr>
          </a:p>
          <a:p>
            <a:pPr marL="321310" indent="-308610">
              <a:lnSpc>
                <a:spcPts val="4110"/>
              </a:lnSpc>
              <a:buChar char="-"/>
              <a:tabLst>
                <a:tab pos="321310" algn="l"/>
                <a:tab pos="6343650" algn="l"/>
              </a:tabLst>
            </a:pPr>
            <a:r>
              <a:rPr sz="3600" dirty="0">
                <a:latin typeface="DejaVu Serif"/>
                <a:cs typeface="DejaVu Serif"/>
              </a:rPr>
              <a:t>Trên</a:t>
            </a:r>
            <a:r>
              <a:rPr sz="3600" spc="11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cơ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sở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đó,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thành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spc="-25" dirty="0">
                <a:latin typeface="DejaVu Serif"/>
                <a:cs typeface="DejaVu Serif"/>
              </a:rPr>
              <a:t>lập</a:t>
            </a:r>
            <a:r>
              <a:rPr sz="3600" dirty="0">
                <a:latin typeface="DejaVu Serif"/>
                <a:cs typeface="DejaVu Serif"/>
              </a:rPr>
              <a:t>	đặc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khu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đội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dân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quân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Hòn</a:t>
            </a:r>
            <a:r>
              <a:rPr sz="3600" spc="114" dirty="0">
                <a:latin typeface="DejaVu Serif"/>
                <a:cs typeface="DejaVu Serif"/>
              </a:rPr>
              <a:t> </a:t>
            </a:r>
            <a:r>
              <a:rPr sz="3600" spc="-25" dirty="0">
                <a:latin typeface="DejaVu Serif"/>
                <a:cs typeface="DejaVu Serif"/>
              </a:rPr>
              <a:t>Gai</a:t>
            </a:r>
            <a:endParaRPr sz="3600">
              <a:latin typeface="DejaVu Serif"/>
              <a:cs typeface="DejaVu Serif"/>
            </a:endParaRPr>
          </a:p>
          <a:p>
            <a:pPr marL="12700">
              <a:lnSpc>
                <a:spcPts val="4300"/>
              </a:lnSpc>
            </a:pPr>
            <a:r>
              <a:rPr sz="3600" dirty="0">
                <a:latin typeface="DejaVu Serif"/>
                <a:cs typeface="DejaVu Serif"/>
              </a:rPr>
              <a:t>(9/1949)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và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tiểu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đoàn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Bạch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dirty="0">
                <a:latin typeface="DejaVu Serif"/>
                <a:cs typeface="DejaVu Serif"/>
              </a:rPr>
              <a:t>Đằng</a:t>
            </a:r>
            <a:r>
              <a:rPr sz="3600" spc="140" dirty="0">
                <a:latin typeface="DejaVu Serif"/>
                <a:cs typeface="DejaVu Serif"/>
              </a:rPr>
              <a:t> </a:t>
            </a:r>
            <a:r>
              <a:rPr sz="3600" spc="-10" dirty="0">
                <a:latin typeface="DejaVu Serif"/>
                <a:cs typeface="DejaVu Serif"/>
              </a:rPr>
              <a:t>(1/1/1950)</a:t>
            </a:r>
            <a:endParaRPr sz="3600">
              <a:latin typeface="DejaVu Serif"/>
              <a:cs typeface="DejaVu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94450" y="9645436"/>
            <a:ext cx="2210435" cy="711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71500" algn="l"/>
              </a:tabLst>
            </a:pPr>
            <a:r>
              <a:rPr sz="4500" spc="-50" dirty="0">
                <a:latin typeface="DejaVu Serif"/>
                <a:cs typeface="DejaVu Serif"/>
              </a:rPr>
              <a:t>Ý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10" dirty="0">
                <a:latin typeface="DejaVu Serif"/>
                <a:cs typeface="DejaVu Serif"/>
              </a:rPr>
              <a:t>nghĩa</a:t>
            </a:r>
            <a:endParaRPr sz="4500">
              <a:latin typeface="DejaVu Serif"/>
              <a:cs typeface="DejaVu Serif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257192" y="0"/>
            <a:ext cx="17287875" cy="10287000"/>
            <a:chOff x="257192" y="0"/>
            <a:chExt cx="17287875" cy="10287000"/>
          </a:xfrm>
        </p:grpSpPr>
        <p:sp>
          <p:nvSpPr>
            <p:cNvPr id="9" name="object 9"/>
            <p:cNvSpPr/>
            <p:nvPr/>
          </p:nvSpPr>
          <p:spPr>
            <a:xfrm>
              <a:off x="263543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35387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554929"/>
                  </a:moveTo>
                  <a:lnTo>
                    <a:pt x="0" y="10286999"/>
                  </a:lnTo>
                </a:path>
                <a:path h="10287000">
                  <a:moveTo>
                    <a:pt x="0" y="0"/>
                  </a:moveTo>
                  <a:lnTo>
                    <a:pt x="0" y="13217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38686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0"/>
                  </a:moveTo>
                  <a:lnTo>
                    <a:pt x="0" y="10286999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7192" y="1488850"/>
              <a:ext cx="17287875" cy="0"/>
            </a:xfrm>
            <a:custGeom>
              <a:avLst/>
              <a:gdLst/>
              <a:ahLst/>
              <a:cxnLst/>
              <a:rect l="l" t="t" r="r" b="b"/>
              <a:pathLst>
                <a:path w="17287875">
                  <a:moveTo>
                    <a:pt x="0" y="0"/>
                  </a:moveTo>
                  <a:lnTo>
                    <a:pt x="398014" y="0"/>
                  </a:lnTo>
                </a:path>
                <a:path w="17287875">
                  <a:moveTo>
                    <a:pt x="16632606" y="0"/>
                  </a:moveTo>
                  <a:lnTo>
                    <a:pt x="17287859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57192" y="6279926"/>
              <a:ext cx="17287875" cy="3162935"/>
            </a:xfrm>
            <a:custGeom>
              <a:avLst/>
              <a:gdLst/>
              <a:ahLst/>
              <a:cxnLst/>
              <a:rect l="l" t="t" r="r" b="b"/>
              <a:pathLst>
                <a:path w="17287875" h="3162934">
                  <a:moveTo>
                    <a:pt x="0" y="0"/>
                  </a:moveTo>
                  <a:lnTo>
                    <a:pt x="17287859" y="0"/>
                  </a:lnTo>
                </a:path>
                <a:path w="17287875" h="3162934">
                  <a:moveTo>
                    <a:pt x="0" y="3162328"/>
                  </a:moveTo>
                  <a:lnTo>
                    <a:pt x="17287859" y="3162328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5207" y="13216"/>
              <a:ext cx="16235044" cy="1541780"/>
            </a:xfrm>
            <a:custGeom>
              <a:avLst/>
              <a:gdLst/>
              <a:ahLst/>
              <a:cxnLst/>
              <a:rect l="l" t="t" r="r" b="b"/>
              <a:pathLst>
                <a:path w="16235044" h="1541780">
                  <a:moveTo>
                    <a:pt x="16234592" y="1541711"/>
                  </a:moveTo>
                  <a:lnTo>
                    <a:pt x="0" y="1541711"/>
                  </a:lnTo>
                  <a:lnTo>
                    <a:pt x="0" y="0"/>
                  </a:lnTo>
                  <a:lnTo>
                    <a:pt x="16234592" y="0"/>
                  </a:lnTo>
                  <a:lnTo>
                    <a:pt x="16234592" y="1541711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5682" y="0"/>
              <a:ext cx="16251555" cy="1568450"/>
            </a:xfrm>
            <a:custGeom>
              <a:avLst/>
              <a:gdLst/>
              <a:ahLst/>
              <a:cxnLst/>
              <a:rect l="l" t="t" r="r" b="b"/>
              <a:pathLst>
                <a:path w="16251555" h="1568450">
                  <a:moveTo>
                    <a:pt x="16249356" y="1568136"/>
                  </a:moveTo>
                  <a:lnTo>
                    <a:pt x="4283" y="1568136"/>
                  </a:lnTo>
                  <a:lnTo>
                    <a:pt x="0" y="1562200"/>
                  </a:lnTo>
                  <a:lnTo>
                    <a:pt x="0" y="5947"/>
                  </a:lnTo>
                  <a:lnTo>
                    <a:pt x="4288" y="0"/>
                  </a:lnTo>
                  <a:lnTo>
                    <a:pt x="16249351" y="0"/>
                  </a:lnTo>
                  <a:lnTo>
                    <a:pt x="16251045" y="2344"/>
                  </a:lnTo>
                  <a:lnTo>
                    <a:pt x="16251045" y="13217"/>
                  </a:lnTo>
                  <a:lnTo>
                    <a:pt x="9524" y="13217"/>
                  </a:lnTo>
                  <a:lnTo>
                    <a:pt x="9524" y="26435"/>
                  </a:lnTo>
                  <a:lnTo>
                    <a:pt x="19049" y="26435"/>
                  </a:lnTo>
                  <a:lnTo>
                    <a:pt x="19049" y="1541711"/>
                  </a:lnTo>
                  <a:lnTo>
                    <a:pt x="9524" y="1541711"/>
                  </a:lnTo>
                  <a:lnTo>
                    <a:pt x="9524" y="1554930"/>
                  </a:lnTo>
                  <a:lnTo>
                    <a:pt x="16251045" y="1554930"/>
                  </a:lnTo>
                  <a:lnTo>
                    <a:pt x="16251045" y="1565800"/>
                  </a:lnTo>
                  <a:lnTo>
                    <a:pt x="16249356" y="1568136"/>
                  </a:lnTo>
                  <a:close/>
                </a:path>
                <a:path w="16251555" h="1568450">
                  <a:moveTo>
                    <a:pt x="19049" y="26435"/>
                  </a:moveTo>
                  <a:lnTo>
                    <a:pt x="9524" y="26435"/>
                  </a:lnTo>
                  <a:lnTo>
                    <a:pt x="9524" y="13217"/>
                  </a:lnTo>
                  <a:lnTo>
                    <a:pt x="19049" y="13217"/>
                  </a:lnTo>
                  <a:lnTo>
                    <a:pt x="19049" y="26435"/>
                  </a:lnTo>
                  <a:close/>
                </a:path>
                <a:path w="16251555" h="1568450">
                  <a:moveTo>
                    <a:pt x="16234598" y="26435"/>
                  </a:moveTo>
                  <a:lnTo>
                    <a:pt x="19049" y="26435"/>
                  </a:lnTo>
                  <a:lnTo>
                    <a:pt x="19049" y="13217"/>
                  </a:lnTo>
                  <a:lnTo>
                    <a:pt x="16234598" y="13217"/>
                  </a:lnTo>
                  <a:lnTo>
                    <a:pt x="16234598" y="26435"/>
                  </a:lnTo>
                  <a:close/>
                </a:path>
                <a:path w="16251555" h="1568450">
                  <a:moveTo>
                    <a:pt x="16244138" y="1554930"/>
                  </a:moveTo>
                  <a:lnTo>
                    <a:pt x="16234598" y="1554930"/>
                  </a:lnTo>
                  <a:lnTo>
                    <a:pt x="16234598" y="13217"/>
                  </a:lnTo>
                  <a:lnTo>
                    <a:pt x="16244138" y="13217"/>
                  </a:lnTo>
                  <a:lnTo>
                    <a:pt x="16244138" y="26435"/>
                  </a:lnTo>
                  <a:lnTo>
                    <a:pt x="16251045" y="26435"/>
                  </a:lnTo>
                  <a:lnTo>
                    <a:pt x="16251045" y="1541711"/>
                  </a:lnTo>
                  <a:lnTo>
                    <a:pt x="16244138" y="1541711"/>
                  </a:lnTo>
                  <a:lnTo>
                    <a:pt x="16244138" y="1554930"/>
                  </a:lnTo>
                  <a:close/>
                </a:path>
                <a:path w="16251555" h="1568450">
                  <a:moveTo>
                    <a:pt x="16251045" y="26435"/>
                  </a:moveTo>
                  <a:lnTo>
                    <a:pt x="16244138" y="26435"/>
                  </a:lnTo>
                  <a:lnTo>
                    <a:pt x="16244138" y="13217"/>
                  </a:lnTo>
                  <a:lnTo>
                    <a:pt x="16251045" y="13217"/>
                  </a:lnTo>
                  <a:lnTo>
                    <a:pt x="16251045" y="26435"/>
                  </a:lnTo>
                  <a:close/>
                </a:path>
                <a:path w="16251555" h="1568450">
                  <a:moveTo>
                    <a:pt x="19049" y="1554930"/>
                  </a:moveTo>
                  <a:lnTo>
                    <a:pt x="9524" y="1554930"/>
                  </a:lnTo>
                  <a:lnTo>
                    <a:pt x="9524" y="1541711"/>
                  </a:lnTo>
                  <a:lnTo>
                    <a:pt x="19049" y="1541711"/>
                  </a:lnTo>
                  <a:lnTo>
                    <a:pt x="19049" y="1554930"/>
                  </a:lnTo>
                  <a:close/>
                </a:path>
                <a:path w="16251555" h="1568450">
                  <a:moveTo>
                    <a:pt x="16234598" y="1554930"/>
                  </a:moveTo>
                  <a:lnTo>
                    <a:pt x="19049" y="1554930"/>
                  </a:lnTo>
                  <a:lnTo>
                    <a:pt x="19049" y="1541711"/>
                  </a:lnTo>
                  <a:lnTo>
                    <a:pt x="16234598" y="1541711"/>
                  </a:lnTo>
                  <a:lnTo>
                    <a:pt x="16234598" y="1554930"/>
                  </a:lnTo>
                  <a:close/>
                </a:path>
                <a:path w="16251555" h="1568450">
                  <a:moveTo>
                    <a:pt x="16251045" y="1554930"/>
                  </a:moveTo>
                  <a:lnTo>
                    <a:pt x="16244138" y="1554930"/>
                  </a:lnTo>
                  <a:lnTo>
                    <a:pt x="16244138" y="1541711"/>
                  </a:lnTo>
                  <a:lnTo>
                    <a:pt x="16251045" y="1541711"/>
                  </a:lnTo>
                  <a:lnTo>
                    <a:pt x="16251045" y="1554930"/>
                  </a:lnTo>
                  <a:close/>
                </a:path>
              </a:pathLst>
            </a:custGeom>
            <a:solidFill>
              <a:srgbClr val="5B9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71082" y="120650"/>
            <a:ext cx="15401925" cy="124650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  <a:tabLst>
                <a:tab pos="755015" algn="l"/>
                <a:tab pos="1705610" algn="l"/>
                <a:tab pos="2526665" algn="l"/>
                <a:tab pos="3818254" algn="l"/>
                <a:tab pos="5963285" algn="l"/>
                <a:tab pos="7614284" algn="l"/>
                <a:tab pos="9442450" algn="l"/>
                <a:tab pos="10734675" algn="l"/>
                <a:tab pos="12749530" algn="l"/>
                <a:tab pos="14281785" algn="l"/>
              </a:tabLst>
            </a:pPr>
            <a:r>
              <a:rPr spc="-25" dirty="0"/>
              <a:t>2.</a:t>
            </a:r>
            <a:r>
              <a:rPr dirty="0"/>
              <a:t>	</a:t>
            </a:r>
            <a:r>
              <a:rPr spc="-20" dirty="0"/>
              <a:t>Quân</a:t>
            </a:r>
            <a:r>
              <a:rPr dirty="0"/>
              <a:t>	</a:t>
            </a:r>
            <a:r>
              <a:rPr spc="-25" dirty="0"/>
              <a:t>dân</a:t>
            </a:r>
            <a:r>
              <a:rPr dirty="0"/>
              <a:t>	</a:t>
            </a:r>
            <a:r>
              <a:rPr spc="-10" dirty="0"/>
              <a:t>Quảng</a:t>
            </a:r>
            <a:r>
              <a:rPr dirty="0"/>
              <a:t>	</a:t>
            </a:r>
            <a:r>
              <a:rPr spc="-20" dirty="0"/>
              <a:t>Ninh</a:t>
            </a:r>
            <a:r>
              <a:rPr dirty="0"/>
              <a:t>	</a:t>
            </a:r>
            <a:r>
              <a:rPr spc="-10" dirty="0"/>
              <a:t>chiến</a:t>
            </a:r>
            <a:r>
              <a:rPr dirty="0"/>
              <a:t>	</a:t>
            </a:r>
            <a:r>
              <a:rPr spc="-25" dirty="0"/>
              <a:t>đấu</a:t>
            </a:r>
            <a:r>
              <a:rPr dirty="0"/>
              <a:t>	</a:t>
            </a:r>
            <a:r>
              <a:rPr spc="-10" dirty="0"/>
              <a:t>chống</a:t>
            </a:r>
            <a:r>
              <a:rPr dirty="0"/>
              <a:t>	</a:t>
            </a:r>
            <a:r>
              <a:rPr spc="-20" dirty="0"/>
              <a:t>thực</a:t>
            </a:r>
            <a:r>
              <a:rPr dirty="0"/>
              <a:t>	</a:t>
            </a:r>
            <a:r>
              <a:rPr spc="-25" dirty="0"/>
              <a:t>dân </a:t>
            </a:r>
            <a:r>
              <a:rPr spc="-20" dirty="0"/>
              <a:t>Pháp</a:t>
            </a:r>
            <a:r>
              <a:rPr dirty="0"/>
              <a:t>	</a:t>
            </a:r>
            <a:r>
              <a:rPr spc="-35" dirty="0"/>
              <a:t>(1946-</a:t>
            </a:r>
            <a:r>
              <a:rPr spc="-10" dirty="0"/>
              <a:t>1950)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970280" y="7695132"/>
            <a:ext cx="3176270" cy="2593975"/>
            <a:chOff x="14970280" y="7695132"/>
            <a:chExt cx="3176270" cy="2593975"/>
          </a:xfrm>
        </p:grpSpPr>
        <p:sp>
          <p:nvSpPr>
            <p:cNvPr id="3" name="object 3"/>
            <p:cNvSpPr/>
            <p:nvPr/>
          </p:nvSpPr>
          <p:spPr>
            <a:xfrm>
              <a:off x="15314831" y="7695132"/>
              <a:ext cx="2831465" cy="2035175"/>
            </a:xfrm>
            <a:custGeom>
              <a:avLst/>
              <a:gdLst/>
              <a:ahLst/>
              <a:cxnLst/>
              <a:rect l="l" t="t" r="r" b="b"/>
              <a:pathLst>
                <a:path w="2831465" h="2035175">
                  <a:moveTo>
                    <a:pt x="0" y="2034564"/>
                  </a:moveTo>
                  <a:lnTo>
                    <a:pt x="100256" y="0"/>
                  </a:lnTo>
                  <a:lnTo>
                    <a:pt x="2831284" y="0"/>
                  </a:lnTo>
                  <a:lnTo>
                    <a:pt x="2791309" y="1957166"/>
                  </a:lnTo>
                  <a:lnTo>
                    <a:pt x="0" y="2034564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5358614" y="7726853"/>
              <a:ext cx="2743200" cy="1971675"/>
            </a:xfrm>
            <a:custGeom>
              <a:avLst/>
              <a:gdLst/>
              <a:ahLst/>
              <a:cxnLst/>
              <a:rect l="l" t="t" r="r" b="b"/>
              <a:pathLst>
                <a:path w="2743200" h="1971675">
                  <a:moveTo>
                    <a:pt x="0" y="1971123"/>
                  </a:moveTo>
                  <a:lnTo>
                    <a:pt x="97083" y="0"/>
                  </a:lnTo>
                  <a:lnTo>
                    <a:pt x="2743084" y="0"/>
                  </a:lnTo>
                  <a:lnTo>
                    <a:pt x="2704378" y="1896262"/>
                  </a:lnTo>
                  <a:lnTo>
                    <a:pt x="0" y="1971123"/>
                  </a:lnTo>
                  <a:close/>
                </a:path>
              </a:pathLst>
            </a:custGeom>
            <a:solidFill>
              <a:srgbClr val="49836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184908" y="9077438"/>
              <a:ext cx="1225550" cy="1209675"/>
            </a:xfrm>
            <a:custGeom>
              <a:avLst/>
              <a:gdLst/>
              <a:ahLst/>
              <a:cxnLst/>
              <a:rect l="l" t="t" r="r" b="b"/>
              <a:pathLst>
                <a:path w="1225550" h="1209675">
                  <a:moveTo>
                    <a:pt x="1225194" y="549656"/>
                  </a:moveTo>
                  <a:lnTo>
                    <a:pt x="1216710" y="470509"/>
                  </a:lnTo>
                  <a:lnTo>
                    <a:pt x="1206792" y="425373"/>
                  </a:lnTo>
                  <a:lnTo>
                    <a:pt x="1194155" y="381025"/>
                  </a:lnTo>
                  <a:lnTo>
                    <a:pt x="1179525" y="337400"/>
                  </a:lnTo>
                  <a:lnTo>
                    <a:pt x="1163574" y="294449"/>
                  </a:lnTo>
                  <a:lnTo>
                    <a:pt x="1135011" y="226656"/>
                  </a:lnTo>
                  <a:lnTo>
                    <a:pt x="1096949" y="165036"/>
                  </a:lnTo>
                  <a:lnTo>
                    <a:pt x="1045552" y="115239"/>
                  </a:lnTo>
                  <a:lnTo>
                    <a:pt x="986536" y="76847"/>
                  </a:lnTo>
                  <a:lnTo>
                    <a:pt x="919975" y="44627"/>
                  </a:lnTo>
                  <a:lnTo>
                    <a:pt x="880579" y="31457"/>
                  </a:lnTo>
                  <a:lnTo>
                    <a:pt x="843026" y="25857"/>
                  </a:lnTo>
                  <a:lnTo>
                    <a:pt x="811784" y="32029"/>
                  </a:lnTo>
                  <a:lnTo>
                    <a:pt x="811390" y="32461"/>
                  </a:lnTo>
                  <a:lnTo>
                    <a:pt x="804735" y="29273"/>
                  </a:lnTo>
                  <a:lnTo>
                    <a:pt x="759612" y="14046"/>
                  </a:lnTo>
                  <a:lnTo>
                    <a:pt x="712939" y="4216"/>
                  </a:lnTo>
                  <a:lnTo>
                    <a:pt x="665454" y="0"/>
                  </a:lnTo>
                  <a:lnTo>
                    <a:pt x="617855" y="1574"/>
                  </a:lnTo>
                  <a:lnTo>
                    <a:pt x="570877" y="9156"/>
                  </a:lnTo>
                  <a:lnTo>
                    <a:pt x="525233" y="22923"/>
                  </a:lnTo>
                  <a:lnTo>
                    <a:pt x="513118" y="29413"/>
                  </a:lnTo>
                  <a:lnTo>
                    <a:pt x="494423" y="30607"/>
                  </a:lnTo>
                  <a:lnTo>
                    <a:pt x="447776" y="42138"/>
                  </a:lnTo>
                  <a:lnTo>
                    <a:pt x="398843" y="59778"/>
                  </a:lnTo>
                  <a:lnTo>
                    <a:pt x="350875" y="80797"/>
                  </a:lnTo>
                  <a:lnTo>
                    <a:pt x="307136" y="102425"/>
                  </a:lnTo>
                  <a:lnTo>
                    <a:pt x="270903" y="121907"/>
                  </a:lnTo>
                  <a:lnTo>
                    <a:pt x="202946" y="163779"/>
                  </a:lnTo>
                  <a:lnTo>
                    <a:pt x="162648" y="194640"/>
                  </a:lnTo>
                  <a:lnTo>
                    <a:pt x="125183" y="228879"/>
                  </a:lnTo>
                  <a:lnTo>
                    <a:pt x="91211" y="266306"/>
                  </a:lnTo>
                  <a:lnTo>
                    <a:pt x="61404" y="306730"/>
                  </a:lnTo>
                  <a:lnTo>
                    <a:pt x="36423" y="349973"/>
                  </a:lnTo>
                  <a:lnTo>
                    <a:pt x="16941" y="395859"/>
                  </a:lnTo>
                  <a:lnTo>
                    <a:pt x="3644" y="444182"/>
                  </a:lnTo>
                  <a:lnTo>
                    <a:pt x="0" y="481126"/>
                  </a:lnTo>
                  <a:lnTo>
                    <a:pt x="2933" y="498957"/>
                  </a:lnTo>
                  <a:lnTo>
                    <a:pt x="32677" y="535851"/>
                  </a:lnTo>
                  <a:lnTo>
                    <a:pt x="111404" y="551967"/>
                  </a:lnTo>
                  <a:lnTo>
                    <a:pt x="165531" y="545680"/>
                  </a:lnTo>
                  <a:lnTo>
                    <a:pt x="185229" y="539851"/>
                  </a:lnTo>
                  <a:lnTo>
                    <a:pt x="184658" y="542747"/>
                  </a:lnTo>
                  <a:lnTo>
                    <a:pt x="178854" y="590169"/>
                  </a:lnTo>
                  <a:lnTo>
                    <a:pt x="176657" y="637806"/>
                  </a:lnTo>
                  <a:lnTo>
                    <a:pt x="178193" y="685380"/>
                  </a:lnTo>
                  <a:lnTo>
                    <a:pt x="183565" y="732548"/>
                  </a:lnTo>
                  <a:lnTo>
                    <a:pt x="192900" y="779030"/>
                  </a:lnTo>
                  <a:lnTo>
                    <a:pt x="206273" y="824484"/>
                  </a:lnTo>
                  <a:lnTo>
                    <a:pt x="223824" y="868603"/>
                  </a:lnTo>
                  <a:lnTo>
                    <a:pt x="231178" y="885444"/>
                  </a:lnTo>
                  <a:lnTo>
                    <a:pt x="236435" y="902931"/>
                  </a:lnTo>
                  <a:lnTo>
                    <a:pt x="226326" y="941793"/>
                  </a:lnTo>
                  <a:lnTo>
                    <a:pt x="207962" y="956144"/>
                  </a:lnTo>
                  <a:lnTo>
                    <a:pt x="167563" y="990384"/>
                  </a:lnTo>
                  <a:lnTo>
                    <a:pt x="135547" y="1032522"/>
                  </a:lnTo>
                  <a:lnTo>
                    <a:pt x="111506" y="1080249"/>
                  </a:lnTo>
                  <a:lnTo>
                    <a:pt x="95021" y="1131252"/>
                  </a:lnTo>
                  <a:lnTo>
                    <a:pt x="85229" y="1183436"/>
                  </a:lnTo>
                  <a:lnTo>
                    <a:pt x="82842" y="1209560"/>
                  </a:lnTo>
                  <a:lnTo>
                    <a:pt x="1179004" y="1209560"/>
                  </a:lnTo>
                  <a:lnTo>
                    <a:pt x="1173403" y="1168146"/>
                  </a:lnTo>
                  <a:lnTo>
                    <a:pt x="1162202" y="1122807"/>
                  </a:lnTo>
                  <a:lnTo>
                    <a:pt x="1146086" y="1078992"/>
                  </a:lnTo>
                  <a:lnTo>
                    <a:pt x="1125207" y="1037221"/>
                  </a:lnTo>
                  <a:lnTo>
                    <a:pt x="1099845" y="998016"/>
                  </a:lnTo>
                  <a:lnTo>
                    <a:pt x="1070292" y="961859"/>
                  </a:lnTo>
                  <a:lnTo>
                    <a:pt x="1060157" y="950696"/>
                  </a:lnTo>
                  <a:lnTo>
                    <a:pt x="1050620" y="938707"/>
                  </a:lnTo>
                  <a:lnTo>
                    <a:pt x="1042987" y="926706"/>
                  </a:lnTo>
                  <a:lnTo>
                    <a:pt x="1038567" y="915543"/>
                  </a:lnTo>
                  <a:lnTo>
                    <a:pt x="1037285" y="904963"/>
                  </a:lnTo>
                  <a:lnTo>
                    <a:pt x="1037780" y="894219"/>
                  </a:lnTo>
                  <a:lnTo>
                    <a:pt x="1039456" y="883335"/>
                  </a:lnTo>
                  <a:lnTo>
                    <a:pt x="1041742" y="872401"/>
                  </a:lnTo>
                  <a:lnTo>
                    <a:pt x="1053261" y="821182"/>
                  </a:lnTo>
                  <a:lnTo>
                    <a:pt x="1064463" y="769734"/>
                  </a:lnTo>
                  <a:lnTo>
                    <a:pt x="1074559" y="718108"/>
                  </a:lnTo>
                  <a:lnTo>
                    <a:pt x="1078204" y="695032"/>
                  </a:lnTo>
                  <a:lnTo>
                    <a:pt x="1090714" y="702144"/>
                  </a:lnTo>
                  <a:lnTo>
                    <a:pt x="1110272" y="708088"/>
                  </a:lnTo>
                  <a:lnTo>
                    <a:pt x="1139444" y="706589"/>
                  </a:lnTo>
                  <a:lnTo>
                    <a:pt x="1166660" y="694131"/>
                  </a:lnTo>
                  <a:lnTo>
                    <a:pt x="1189951" y="673125"/>
                  </a:lnTo>
                  <a:lnTo>
                    <a:pt x="1207350" y="645922"/>
                  </a:lnTo>
                  <a:lnTo>
                    <a:pt x="1218222" y="615264"/>
                  </a:lnTo>
                  <a:lnTo>
                    <a:pt x="1223848" y="582879"/>
                  </a:lnTo>
                  <a:lnTo>
                    <a:pt x="1225194" y="549656"/>
                  </a:lnTo>
                  <a:close/>
                </a:path>
              </a:pathLst>
            </a:custGeom>
            <a:solidFill>
              <a:srgbClr val="65A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131474" y="7965392"/>
              <a:ext cx="166882" cy="15416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338957" y="7977453"/>
              <a:ext cx="28575" cy="135890"/>
            </a:xfrm>
            <a:custGeom>
              <a:avLst/>
              <a:gdLst/>
              <a:ahLst/>
              <a:cxnLst/>
              <a:rect l="l" t="t" r="r" b="b"/>
              <a:pathLst>
                <a:path w="28575" h="135890">
                  <a:moveTo>
                    <a:pt x="6985" y="128790"/>
                  </a:moveTo>
                  <a:lnTo>
                    <a:pt x="6350" y="128790"/>
                  </a:lnTo>
                  <a:lnTo>
                    <a:pt x="6985" y="128892"/>
                  </a:lnTo>
                  <a:close/>
                </a:path>
                <a:path w="28575" h="135890">
                  <a:moveTo>
                    <a:pt x="8724" y="130048"/>
                  </a:moveTo>
                  <a:lnTo>
                    <a:pt x="6985" y="129425"/>
                  </a:lnTo>
                  <a:lnTo>
                    <a:pt x="5080" y="129425"/>
                  </a:lnTo>
                  <a:lnTo>
                    <a:pt x="6350" y="130048"/>
                  </a:lnTo>
                  <a:lnTo>
                    <a:pt x="6985" y="130683"/>
                  </a:lnTo>
                  <a:lnTo>
                    <a:pt x="7620" y="130683"/>
                  </a:lnTo>
                  <a:lnTo>
                    <a:pt x="6985" y="130048"/>
                  </a:lnTo>
                  <a:lnTo>
                    <a:pt x="8724" y="130048"/>
                  </a:lnTo>
                  <a:close/>
                </a:path>
                <a:path w="28575" h="135890">
                  <a:moveTo>
                    <a:pt x="10160" y="131953"/>
                  </a:moveTo>
                  <a:lnTo>
                    <a:pt x="5080" y="130683"/>
                  </a:lnTo>
                  <a:lnTo>
                    <a:pt x="6985" y="131953"/>
                  </a:lnTo>
                  <a:lnTo>
                    <a:pt x="10160" y="131953"/>
                  </a:lnTo>
                  <a:close/>
                </a:path>
                <a:path w="28575" h="135890">
                  <a:moveTo>
                    <a:pt x="10160" y="129425"/>
                  </a:moveTo>
                  <a:lnTo>
                    <a:pt x="6985" y="128892"/>
                  </a:lnTo>
                  <a:lnTo>
                    <a:pt x="6985" y="129425"/>
                  </a:lnTo>
                  <a:lnTo>
                    <a:pt x="10160" y="129425"/>
                  </a:lnTo>
                  <a:close/>
                </a:path>
                <a:path w="28575" h="135890">
                  <a:moveTo>
                    <a:pt x="10363" y="131851"/>
                  </a:moveTo>
                  <a:lnTo>
                    <a:pt x="8255" y="131318"/>
                  </a:lnTo>
                  <a:lnTo>
                    <a:pt x="10160" y="131953"/>
                  </a:lnTo>
                  <a:lnTo>
                    <a:pt x="10363" y="131851"/>
                  </a:lnTo>
                  <a:close/>
                </a:path>
                <a:path w="28575" h="135890">
                  <a:moveTo>
                    <a:pt x="10795" y="124345"/>
                  </a:moveTo>
                  <a:lnTo>
                    <a:pt x="9525" y="123710"/>
                  </a:lnTo>
                  <a:lnTo>
                    <a:pt x="8890" y="123710"/>
                  </a:lnTo>
                  <a:lnTo>
                    <a:pt x="10160" y="124345"/>
                  </a:lnTo>
                  <a:lnTo>
                    <a:pt x="10795" y="124345"/>
                  </a:lnTo>
                  <a:close/>
                </a:path>
                <a:path w="28575" h="135890">
                  <a:moveTo>
                    <a:pt x="11430" y="128790"/>
                  </a:moveTo>
                  <a:lnTo>
                    <a:pt x="6985" y="128155"/>
                  </a:lnTo>
                  <a:lnTo>
                    <a:pt x="6985" y="128790"/>
                  </a:lnTo>
                  <a:lnTo>
                    <a:pt x="11430" y="128790"/>
                  </a:lnTo>
                  <a:close/>
                </a:path>
                <a:path w="28575" h="135890">
                  <a:moveTo>
                    <a:pt x="11633" y="135128"/>
                  </a:moveTo>
                  <a:lnTo>
                    <a:pt x="11430" y="135128"/>
                  </a:lnTo>
                  <a:lnTo>
                    <a:pt x="11633" y="135128"/>
                  </a:lnTo>
                  <a:close/>
                </a:path>
                <a:path w="28575" h="135890">
                  <a:moveTo>
                    <a:pt x="11849" y="2540"/>
                  </a:moveTo>
                  <a:lnTo>
                    <a:pt x="7620" y="0"/>
                  </a:lnTo>
                  <a:lnTo>
                    <a:pt x="10160" y="2540"/>
                  </a:lnTo>
                  <a:lnTo>
                    <a:pt x="11849" y="2540"/>
                  </a:lnTo>
                  <a:close/>
                </a:path>
                <a:path w="28575" h="135890">
                  <a:moveTo>
                    <a:pt x="12065" y="69786"/>
                  </a:moveTo>
                  <a:lnTo>
                    <a:pt x="10795" y="69786"/>
                  </a:lnTo>
                  <a:lnTo>
                    <a:pt x="10795" y="70421"/>
                  </a:lnTo>
                  <a:lnTo>
                    <a:pt x="12065" y="69786"/>
                  </a:lnTo>
                  <a:close/>
                </a:path>
                <a:path w="28575" h="135890">
                  <a:moveTo>
                    <a:pt x="12700" y="130683"/>
                  </a:moveTo>
                  <a:lnTo>
                    <a:pt x="8890" y="130048"/>
                  </a:lnTo>
                  <a:lnTo>
                    <a:pt x="8724" y="130048"/>
                  </a:lnTo>
                  <a:lnTo>
                    <a:pt x="11760" y="131152"/>
                  </a:lnTo>
                  <a:lnTo>
                    <a:pt x="12700" y="130683"/>
                  </a:lnTo>
                  <a:close/>
                </a:path>
                <a:path w="28575" h="135890">
                  <a:moveTo>
                    <a:pt x="12700" y="93891"/>
                  </a:moveTo>
                  <a:lnTo>
                    <a:pt x="10160" y="91986"/>
                  </a:lnTo>
                  <a:lnTo>
                    <a:pt x="10795" y="91351"/>
                  </a:lnTo>
                  <a:lnTo>
                    <a:pt x="6985" y="91351"/>
                  </a:lnTo>
                  <a:lnTo>
                    <a:pt x="8890" y="92621"/>
                  </a:lnTo>
                  <a:lnTo>
                    <a:pt x="7620" y="93891"/>
                  </a:lnTo>
                  <a:lnTo>
                    <a:pt x="12700" y="93891"/>
                  </a:lnTo>
                  <a:close/>
                </a:path>
                <a:path w="28575" h="135890">
                  <a:moveTo>
                    <a:pt x="13335" y="67246"/>
                  </a:moveTo>
                  <a:lnTo>
                    <a:pt x="12700" y="67246"/>
                  </a:lnTo>
                  <a:lnTo>
                    <a:pt x="13182" y="67348"/>
                  </a:lnTo>
                  <a:lnTo>
                    <a:pt x="13335" y="67246"/>
                  </a:lnTo>
                  <a:close/>
                </a:path>
                <a:path w="28575" h="135890">
                  <a:moveTo>
                    <a:pt x="13957" y="98971"/>
                  </a:moveTo>
                  <a:lnTo>
                    <a:pt x="12992" y="98679"/>
                  </a:lnTo>
                  <a:lnTo>
                    <a:pt x="12700" y="98971"/>
                  </a:lnTo>
                  <a:lnTo>
                    <a:pt x="13957" y="98971"/>
                  </a:lnTo>
                  <a:close/>
                </a:path>
                <a:path w="28575" h="135890">
                  <a:moveTo>
                    <a:pt x="13970" y="131953"/>
                  </a:moveTo>
                  <a:lnTo>
                    <a:pt x="11760" y="131152"/>
                  </a:lnTo>
                  <a:lnTo>
                    <a:pt x="10363" y="131851"/>
                  </a:lnTo>
                  <a:lnTo>
                    <a:pt x="10795" y="131953"/>
                  </a:lnTo>
                  <a:lnTo>
                    <a:pt x="13970" y="131953"/>
                  </a:lnTo>
                  <a:close/>
                </a:path>
                <a:path w="28575" h="135890">
                  <a:moveTo>
                    <a:pt x="13970" y="130048"/>
                  </a:moveTo>
                  <a:lnTo>
                    <a:pt x="13652" y="129425"/>
                  </a:lnTo>
                  <a:lnTo>
                    <a:pt x="10160" y="129425"/>
                  </a:lnTo>
                  <a:lnTo>
                    <a:pt x="13970" y="130048"/>
                  </a:lnTo>
                  <a:close/>
                </a:path>
                <a:path w="28575" h="135890">
                  <a:moveTo>
                    <a:pt x="13970" y="126250"/>
                  </a:moveTo>
                  <a:lnTo>
                    <a:pt x="12700" y="124980"/>
                  </a:lnTo>
                  <a:lnTo>
                    <a:pt x="12700" y="126034"/>
                  </a:lnTo>
                  <a:lnTo>
                    <a:pt x="13970" y="126250"/>
                  </a:lnTo>
                  <a:close/>
                </a:path>
                <a:path w="28575" h="135890">
                  <a:moveTo>
                    <a:pt x="13970" y="75488"/>
                  </a:moveTo>
                  <a:lnTo>
                    <a:pt x="13335" y="75488"/>
                  </a:lnTo>
                  <a:lnTo>
                    <a:pt x="13970" y="75488"/>
                  </a:lnTo>
                  <a:close/>
                </a:path>
                <a:path w="28575" h="135890">
                  <a:moveTo>
                    <a:pt x="13970" y="9512"/>
                  </a:moveTo>
                  <a:lnTo>
                    <a:pt x="11887" y="8928"/>
                  </a:lnTo>
                  <a:lnTo>
                    <a:pt x="9525" y="9512"/>
                  </a:lnTo>
                  <a:lnTo>
                    <a:pt x="11087" y="9613"/>
                  </a:lnTo>
                  <a:lnTo>
                    <a:pt x="10795" y="9512"/>
                  </a:lnTo>
                  <a:lnTo>
                    <a:pt x="12700" y="9512"/>
                  </a:lnTo>
                  <a:lnTo>
                    <a:pt x="13970" y="9512"/>
                  </a:lnTo>
                  <a:close/>
                </a:path>
                <a:path w="28575" h="135890">
                  <a:moveTo>
                    <a:pt x="13970" y="3810"/>
                  </a:moveTo>
                  <a:lnTo>
                    <a:pt x="12903" y="3175"/>
                  </a:lnTo>
                  <a:lnTo>
                    <a:pt x="10795" y="3175"/>
                  </a:lnTo>
                  <a:lnTo>
                    <a:pt x="10795" y="3810"/>
                  </a:lnTo>
                  <a:lnTo>
                    <a:pt x="13741" y="4038"/>
                  </a:lnTo>
                  <a:lnTo>
                    <a:pt x="13970" y="3810"/>
                  </a:lnTo>
                  <a:close/>
                </a:path>
                <a:path w="28575" h="135890">
                  <a:moveTo>
                    <a:pt x="14503" y="26098"/>
                  </a:moveTo>
                  <a:lnTo>
                    <a:pt x="13436" y="25298"/>
                  </a:lnTo>
                  <a:lnTo>
                    <a:pt x="12700" y="24739"/>
                  </a:lnTo>
                  <a:lnTo>
                    <a:pt x="13220" y="25273"/>
                  </a:lnTo>
                  <a:lnTo>
                    <a:pt x="9525" y="24739"/>
                  </a:lnTo>
                  <a:lnTo>
                    <a:pt x="13881" y="25933"/>
                  </a:lnTo>
                  <a:lnTo>
                    <a:pt x="14160" y="26009"/>
                  </a:lnTo>
                  <a:lnTo>
                    <a:pt x="14503" y="26098"/>
                  </a:lnTo>
                  <a:close/>
                </a:path>
                <a:path w="28575" h="135890">
                  <a:moveTo>
                    <a:pt x="14592" y="57962"/>
                  </a:moveTo>
                  <a:lnTo>
                    <a:pt x="12700" y="57734"/>
                  </a:lnTo>
                  <a:lnTo>
                    <a:pt x="14592" y="58369"/>
                  </a:lnTo>
                  <a:lnTo>
                    <a:pt x="14592" y="57962"/>
                  </a:lnTo>
                  <a:close/>
                </a:path>
                <a:path w="28575" h="135890">
                  <a:moveTo>
                    <a:pt x="14655" y="37426"/>
                  </a:moveTo>
                  <a:close/>
                </a:path>
                <a:path w="28575" h="135890">
                  <a:moveTo>
                    <a:pt x="15227" y="133223"/>
                  </a:moveTo>
                  <a:lnTo>
                    <a:pt x="3810" y="133223"/>
                  </a:lnTo>
                  <a:lnTo>
                    <a:pt x="5880" y="134378"/>
                  </a:lnTo>
                  <a:lnTo>
                    <a:pt x="3810" y="133858"/>
                  </a:lnTo>
                  <a:lnTo>
                    <a:pt x="5080" y="134493"/>
                  </a:lnTo>
                  <a:lnTo>
                    <a:pt x="6210" y="134493"/>
                  </a:lnTo>
                  <a:lnTo>
                    <a:pt x="8305" y="135064"/>
                  </a:lnTo>
                  <a:lnTo>
                    <a:pt x="10058" y="135115"/>
                  </a:lnTo>
                  <a:lnTo>
                    <a:pt x="6985" y="134493"/>
                  </a:lnTo>
                  <a:lnTo>
                    <a:pt x="8255" y="133858"/>
                  </a:lnTo>
                  <a:lnTo>
                    <a:pt x="11518" y="135089"/>
                  </a:lnTo>
                  <a:lnTo>
                    <a:pt x="12700" y="134493"/>
                  </a:lnTo>
                  <a:lnTo>
                    <a:pt x="15227" y="134493"/>
                  </a:lnTo>
                  <a:lnTo>
                    <a:pt x="15227" y="133858"/>
                  </a:lnTo>
                  <a:lnTo>
                    <a:pt x="15227" y="133223"/>
                  </a:lnTo>
                  <a:close/>
                </a:path>
                <a:path w="28575" h="135890">
                  <a:moveTo>
                    <a:pt x="15862" y="135128"/>
                  </a:moveTo>
                  <a:lnTo>
                    <a:pt x="11633" y="135128"/>
                  </a:lnTo>
                  <a:lnTo>
                    <a:pt x="13335" y="135763"/>
                  </a:lnTo>
                  <a:lnTo>
                    <a:pt x="15862" y="135128"/>
                  </a:lnTo>
                  <a:close/>
                </a:path>
                <a:path w="28575" h="135890">
                  <a:moveTo>
                    <a:pt x="15862" y="129425"/>
                  </a:moveTo>
                  <a:lnTo>
                    <a:pt x="13335" y="128790"/>
                  </a:lnTo>
                  <a:lnTo>
                    <a:pt x="13652" y="129425"/>
                  </a:lnTo>
                  <a:lnTo>
                    <a:pt x="15862" y="129425"/>
                  </a:lnTo>
                  <a:close/>
                </a:path>
                <a:path w="28575" h="135890">
                  <a:moveTo>
                    <a:pt x="15862" y="93891"/>
                  </a:moveTo>
                  <a:lnTo>
                    <a:pt x="13119" y="93891"/>
                  </a:lnTo>
                  <a:lnTo>
                    <a:pt x="13970" y="94526"/>
                  </a:lnTo>
                  <a:lnTo>
                    <a:pt x="11430" y="92621"/>
                  </a:lnTo>
                  <a:lnTo>
                    <a:pt x="12700" y="93891"/>
                  </a:lnTo>
                  <a:lnTo>
                    <a:pt x="13335" y="94526"/>
                  </a:lnTo>
                  <a:lnTo>
                    <a:pt x="13614" y="94589"/>
                  </a:lnTo>
                  <a:lnTo>
                    <a:pt x="14389" y="95161"/>
                  </a:lnTo>
                  <a:lnTo>
                    <a:pt x="14592" y="95161"/>
                  </a:lnTo>
                  <a:lnTo>
                    <a:pt x="14122" y="94691"/>
                  </a:lnTo>
                  <a:lnTo>
                    <a:pt x="15862" y="95034"/>
                  </a:lnTo>
                  <a:lnTo>
                    <a:pt x="15862" y="93891"/>
                  </a:lnTo>
                  <a:close/>
                </a:path>
                <a:path w="28575" h="135890">
                  <a:moveTo>
                    <a:pt x="15862" y="25654"/>
                  </a:moveTo>
                  <a:lnTo>
                    <a:pt x="13436" y="25298"/>
                  </a:lnTo>
                  <a:lnTo>
                    <a:pt x="14389" y="26009"/>
                  </a:lnTo>
                  <a:lnTo>
                    <a:pt x="15862" y="26009"/>
                  </a:lnTo>
                  <a:lnTo>
                    <a:pt x="15862" y="25654"/>
                  </a:lnTo>
                  <a:close/>
                </a:path>
                <a:path w="28575" h="135890">
                  <a:moveTo>
                    <a:pt x="15862" y="3175"/>
                  </a:moveTo>
                  <a:lnTo>
                    <a:pt x="13335" y="2540"/>
                  </a:lnTo>
                  <a:lnTo>
                    <a:pt x="11849" y="2540"/>
                  </a:lnTo>
                  <a:lnTo>
                    <a:pt x="12903" y="3175"/>
                  </a:lnTo>
                  <a:lnTo>
                    <a:pt x="15862" y="3175"/>
                  </a:lnTo>
                  <a:close/>
                </a:path>
                <a:path w="28575" h="135890">
                  <a:moveTo>
                    <a:pt x="16497" y="8039"/>
                  </a:moveTo>
                  <a:lnTo>
                    <a:pt x="16243" y="8115"/>
                  </a:lnTo>
                  <a:lnTo>
                    <a:pt x="16497" y="8242"/>
                  </a:lnTo>
                  <a:lnTo>
                    <a:pt x="16497" y="8039"/>
                  </a:lnTo>
                  <a:close/>
                </a:path>
                <a:path w="28575" h="135890">
                  <a:moveTo>
                    <a:pt x="16814" y="37426"/>
                  </a:moveTo>
                  <a:lnTo>
                    <a:pt x="15227" y="36791"/>
                  </a:lnTo>
                  <a:lnTo>
                    <a:pt x="12065" y="36791"/>
                  </a:lnTo>
                  <a:lnTo>
                    <a:pt x="14820" y="37287"/>
                  </a:lnTo>
                  <a:lnTo>
                    <a:pt x="14655" y="37426"/>
                  </a:lnTo>
                  <a:lnTo>
                    <a:pt x="16814" y="37426"/>
                  </a:lnTo>
                  <a:close/>
                </a:path>
                <a:path w="28575" h="135890">
                  <a:moveTo>
                    <a:pt x="17132" y="127520"/>
                  </a:moveTo>
                  <a:lnTo>
                    <a:pt x="12065" y="126885"/>
                  </a:lnTo>
                  <a:lnTo>
                    <a:pt x="13335" y="126885"/>
                  </a:lnTo>
                  <a:lnTo>
                    <a:pt x="13970" y="126250"/>
                  </a:lnTo>
                  <a:lnTo>
                    <a:pt x="12700" y="126250"/>
                  </a:lnTo>
                  <a:lnTo>
                    <a:pt x="12700" y="126034"/>
                  </a:lnTo>
                  <a:lnTo>
                    <a:pt x="6350" y="124980"/>
                  </a:lnTo>
                  <a:lnTo>
                    <a:pt x="10160" y="126885"/>
                  </a:lnTo>
                  <a:lnTo>
                    <a:pt x="13970" y="127520"/>
                  </a:lnTo>
                  <a:lnTo>
                    <a:pt x="17132" y="127520"/>
                  </a:lnTo>
                  <a:close/>
                </a:path>
                <a:path w="28575" h="135890">
                  <a:moveTo>
                    <a:pt x="17348" y="79933"/>
                  </a:moveTo>
                  <a:lnTo>
                    <a:pt x="13335" y="79298"/>
                  </a:lnTo>
                  <a:lnTo>
                    <a:pt x="17132" y="79933"/>
                  </a:lnTo>
                  <a:lnTo>
                    <a:pt x="17348" y="79933"/>
                  </a:lnTo>
                  <a:close/>
                </a:path>
                <a:path w="28575" h="135890">
                  <a:moveTo>
                    <a:pt x="17653" y="104394"/>
                  </a:moveTo>
                  <a:lnTo>
                    <a:pt x="17322" y="104165"/>
                  </a:lnTo>
                  <a:lnTo>
                    <a:pt x="16497" y="104038"/>
                  </a:lnTo>
                  <a:lnTo>
                    <a:pt x="17653" y="104394"/>
                  </a:lnTo>
                  <a:close/>
                </a:path>
                <a:path w="28575" h="135890">
                  <a:moveTo>
                    <a:pt x="17767" y="74866"/>
                  </a:moveTo>
                  <a:lnTo>
                    <a:pt x="12700" y="74231"/>
                  </a:lnTo>
                  <a:lnTo>
                    <a:pt x="13881" y="75412"/>
                  </a:lnTo>
                  <a:lnTo>
                    <a:pt x="17767" y="74866"/>
                  </a:lnTo>
                  <a:close/>
                </a:path>
                <a:path w="28575" h="135890">
                  <a:moveTo>
                    <a:pt x="18199" y="20294"/>
                  </a:moveTo>
                  <a:lnTo>
                    <a:pt x="15913" y="19621"/>
                  </a:lnTo>
                  <a:lnTo>
                    <a:pt x="15773" y="19761"/>
                  </a:lnTo>
                  <a:lnTo>
                    <a:pt x="17132" y="20294"/>
                  </a:lnTo>
                  <a:lnTo>
                    <a:pt x="18199" y="20294"/>
                  </a:lnTo>
                  <a:close/>
                </a:path>
                <a:path w="28575" h="135890">
                  <a:moveTo>
                    <a:pt x="18402" y="38061"/>
                  </a:moveTo>
                  <a:lnTo>
                    <a:pt x="17132" y="37426"/>
                  </a:lnTo>
                  <a:lnTo>
                    <a:pt x="16814" y="37426"/>
                  </a:lnTo>
                  <a:lnTo>
                    <a:pt x="18402" y="38061"/>
                  </a:lnTo>
                  <a:close/>
                </a:path>
                <a:path w="28575" h="135890">
                  <a:moveTo>
                    <a:pt x="18402" y="26009"/>
                  </a:moveTo>
                  <a:lnTo>
                    <a:pt x="15227" y="24739"/>
                  </a:lnTo>
                  <a:lnTo>
                    <a:pt x="13970" y="24739"/>
                  </a:lnTo>
                  <a:lnTo>
                    <a:pt x="15862" y="25374"/>
                  </a:lnTo>
                  <a:lnTo>
                    <a:pt x="15862" y="25654"/>
                  </a:lnTo>
                  <a:lnTo>
                    <a:pt x="18402" y="26009"/>
                  </a:lnTo>
                  <a:close/>
                </a:path>
                <a:path w="28575" h="135890">
                  <a:moveTo>
                    <a:pt x="19037" y="91351"/>
                  </a:moveTo>
                  <a:lnTo>
                    <a:pt x="16497" y="90716"/>
                  </a:lnTo>
                  <a:lnTo>
                    <a:pt x="17767" y="91351"/>
                  </a:lnTo>
                  <a:lnTo>
                    <a:pt x="19037" y="91351"/>
                  </a:lnTo>
                  <a:close/>
                </a:path>
                <a:path w="28575" h="135890">
                  <a:moveTo>
                    <a:pt x="19037" y="81838"/>
                  </a:moveTo>
                  <a:lnTo>
                    <a:pt x="17132" y="81838"/>
                  </a:lnTo>
                  <a:lnTo>
                    <a:pt x="19037" y="82473"/>
                  </a:lnTo>
                  <a:lnTo>
                    <a:pt x="19037" y="81838"/>
                  </a:lnTo>
                  <a:close/>
                </a:path>
                <a:path w="28575" h="135890">
                  <a:moveTo>
                    <a:pt x="19037" y="72961"/>
                  </a:moveTo>
                  <a:lnTo>
                    <a:pt x="15862" y="73596"/>
                  </a:lnTo>
                  <a:lnTo>
                    <a:pt x="15862" y="74231"/>
                  </a:lnTo>
                  <a:lnTo>
                    <a:pt x="17132" y="74231"/>
                  </a:lnTo>
                  <a:lnTo>
                    <a:pt x="19037" y="72961"/>
                  </a:lnTo>
                  <a:close/>
                </a:path>
                <a:path w="28575" h="135890">
                  <a:moveTo>
                    <a:pt x="19037" y="24104"/>
                  </a:moveTo>
                  <a:lnTo>
                    <a:pt x="17132" y="23558"/>
                  </a:lnTo>
                  <a:lnTo>
                    <a:pt x="17132" y="23977"/>
                  </a:lnTo>
                  <a:lnTo>
                    <a:pt x="14592" y="23469"/>
                  </a:lnTo>
                  <a:lnTo>
                    <a:pt x="16294" y="23901"/>
                  </a:lnTo>
                  <a:lnTo>
                    <a:pt x="17132" y="24015"/>
                  </a:lnTo>
                  <a:lnTo>
                    <a:pt x="17767" y="24104"/>
                  </a:lnTo>
                  <a:lnTo>
                    <a:pt x="19037" y="24104"/>
                  </a:lnTo>
                  <a:close/>
                </a:path>
                <a:path w="28575" h="135890">
                  <a:moveTo>
                    <a:pt x="19037" y="20294"/>
                  </a:moveTo>
                  <a:lnTo>
                    <a:pt x="18199" y="20294"/>
                  </a:lnTo>
                  <a:lnTo>
                    <a:pt x="19037" y="20548"/>
                  </a:lnTo>
                  <a:lnTo>
                    <a:pt x="19037" y="20294"/>
                  </a:lnTo>
                  <a:close/>
                </a:path>
                <a:path w="28575" h="135890">
                  <a:moveTo>
                    <a:pt x="19037" y="4445"/>
                  </a:moveTo>
                  <a:lnTo>
                    <a:pt x="13741" y="4038"/>
                  </a:lnTo>
                  <a:lnTo>
                    <a:pt x="13335" y="4445"/>
                  </a:lnTo>
                  <a:lnTo>
                    <a:pt x="19037" y="4445"/>
                  </a:lnTo>
                  <a:close/>
                </a:path>
                <a:path w="28575" h="135890">
                  <a:moveTo>
                    <a:pt x="19672" y="123075"/>
                  </a:moveTo>
                  <a:lnTo>
                    <a:pt x="13970" y="121805"/>
                  </a:lnTo>
                  <a:lnTo>
                    <a:pt x="18719" y="121805"/>
                  </a:lnTo>
                  <a:lnTo>
                    <a:pt x="19037" y="121170"/>
                  </a:lnTo>
                  <a:lnTo>
                    <a:pt x="17767" y="120535"/>
                  </a:lnTo>
                  <a:lnTo>
                    <a:pt x="14592" y="120535"/>
                  </a:lnTo>
                  <a:lnTo>
                    <a:pt x="10795" y="121805"/>
                  </a:lnTo>
                  <a:lnTo>
                    <a:pt x="10160" y="121805"/>
                  </a:lnTo>
                  <a:lnTo>
                    <a:pt x="10160" y="123075"/>
                  </a:lnTo>
                  <a:lnTo>
                    <a:pt x="19672" y="123075"/>
                  </a:lnTo>
                  <a:close/>
                </a:path>
                <a:path w="28575" h="135890">
                  <a:moveTo>
                    <a:pt x="19672" y="86918"/>
                  </a:moveTo>
                  <a:lnTo>
                    <a:pt x="17767" y="86918"/>
                  </a:lnTo>
                  <a:lnTo>
                    <a:pt x="17132" y="87553"/>
                  </a:lnTo>
                  <a:lnTo>
                    <a:pt x="19672" y="86918"/>
                  </a:lnTo>
                  <a:close/>
                </a:path>
                <a:path w="28575" h="135890">
                  <a:moveTo>
                    <a:pt x="19672" y="81203"/>
                  </a:moveTo>
                  <a:lnTo>
                    <a:pt x="13335" y="79298"/>
                  </a:lnTo>
                  <a:lnTo>
                    <a:pt x="9525" y="78663"/>
                  </a:lnTo>
                  <a:lnTo>
                    <a:pt x="10795" y="79298"/>
                  </a:lnTo>
                  <a:lnTo>
                    <a:pt x="9525" y="79298"/>
                  </a:lnTo>
                  <a:lnTo>
                    <a:pt x="10795" y="79933"/>
                  </a:lnTo>
                  <a:lnTo>
                    <a:pt x="12065" y="79933"/>
                  </a:lnTo>
                  <a:lnTo>
                    <a:pt x="15227" y="80568"/>
                  </a:lnTo>
                  <a:lnTo>
                    <a:pt x="13335" y="81203"/>
                  </a:lnTo>
                  <a:lnTo>
                    <a:pt x="10795" y="80568"/>
                  </a:lnTo>
                  <a:lnTo>
                    <a:pt x="13703" y="81419"/>
                  </a:lnTo>
                  <a:lnTo>
                    <a:pt x="16662" y="81635"/>
                  </a:lnTo>
                  <a:lnTo>
                    <a:pt x="19672" y="81203"/>
                  </a:lnTo>
                  <a:close/>
                </a:path>
                <a:path w="28575" h="135890">
                  <a:moveTo>
                    <a:pt x="19672" y="10147"/>
                  </a:moveTo>
                  <a:lnTo>
                    <a:pt x="14617" y="9842"/>
                  </a:lnTo>
                  <a:lnTo>
                    <a:pt x="12700" y="9512"/>
                  </a:lnTo>
                  <a:lnTo>
                    <a:pt x="12700" y="9715"/>
                  </a:lnTo>
                  <a:lnTo>
                    <a:pt x="11087" y="9613"/>
                  </a:lnTo>
                  <a:lnTo>
                    <a:pt x="12700" y="10147"/>
                  </a:lnTo>
                  <a:lnTo>
                    <a:pt x="9525" y="10147"/>
                  </a:lnTo>
                  <a:lnTo>
                    <a:pt x="12700" y="10553"/>
                  </a:lnTo>
                  <a:lnTo>
                    <a:pt x="12700" y="10782"/>
                  </a:lnTo>
                  <a:lnTo>
                    <a:pt x="14592" y="10782"/>
                  </a:lnTo>
                  <a:lnTo>
                    <a:pt x="15862" y="10782"/>
                  </a:lnTo>
                  <a:lnTo>
                    <a:pt x="16497" y="10782"/>
                  </a:lnTo>
                  <a:lnTo>
                    <a:pt x="19672" y="10147"/>
                  </a:lnTo>
                  <a:close/>
                </a:path>
                <a:path w="28575" h="135890">
                  <a:moveTo>
                    <a:pt x="19672" y="6972"/>
                  </a:moveTo>
                  <a:lnTo>
                    <a:pt x="12700" y="4445"/>
                  </a:lnTo>
                  <a:lnTo>
                    <a:pt x="10160" y="4445"/>
                  </a:lnTo>
                  <a:lnTo>
                    <a:pt x="10795" y="6337"/>
                  </a:lnTo>
                  <a:lnTo>
                    <a:pt x="11430" y="7607"/>
                  </a:lnTo>
                  <a:lnTo>
                    <a:pt x="9525" y="8242"/>
                  </a:lnTo>
                  <a:lnTo>
                    <a:pt x="11887" y="8928"/>
                  </a:lnTo>
                  <a:lnTo>
                    <a:pt x="12065" y="8877"/>
                  </a:lnTo>
                  <a:lnTo>
                    <a:pt x="16497" y="8877"/>
                  </a:lnTo>
                  <a:lnTo>
                    <a:pt x="16497" y="8242"/>
                  </a:lnTo>
                  <a:lnTo>
                    <a:pt x="16179" y="8140"/>
                  </a:lnTo>
                  <a:lnTo>
                    <a:pt x="15227" y="7607"/>
                  </a:lnTo>
                  <a:lnTo>
                    <a:pt x="16497" y="7607"/>
                  </a:lnTo>
                  <a:lnTo>
                    <a:pt x="16497" y="8039"/>
                  </a:lnTo>
                  <a:lnTo>
                    <a:pt x="17767" y="7607"/>
                  </a:lnTo>
                  <a:lnTo>
                    <a:pt x="19672" y="6972"/>
                  </a:lnTo>
                  <a:close/>
                </a:path>
                <a:path w="28575" h="135890">
                  <a:moveTo>
                    <a:pt x="19710" y="88239"/>
                  </a:moveTo>
                  <a:lnTo>
                    <a:pt x="15201" y="88188"/>
                  </a:lnTo>
                  <a:lnTo>
                    <a:pt x="15341" y="88214"/>
                  </a:lnTo>
                  <a:lnTo>
                    <a:pt x="17729" y="88595"/>
                  </a:lnTo>
                  <a:lnTo>
                    <a:pt x="19710" y="88239"/>
                  </a:lnTo>
                  <a:close/>
                </a:path>
                <a:path w="28575" h="135890">
                  <a:moveTo>
                    <a:pt x="20307" y="20929"/>
                  </a:moveTo>
                  <a:lnTo>
                    <a:pt x="19037" y="20548"/>
                  </a:lnTo>
                  <a:lnTo>
                    <a:pt x="19037" y="21056"/>
                  </a:lnTo>
                  <a:lnTo>
                    <a:pt x="19850" y="21386"/>
                  </a:lnTo>
                  <a:lnTo>
                    <a:pt x="20307" y="20929"/>
                  </a:lnTo>
                  <a:close/>
                </a:path>
                <a:path w="28575" h="135890">
                  <a:moveTo>
                    <a:pt x="20434" y="68770"/>
                  </a:moveTo>
                  <a:lnTo>
                    <a:pt x="20307" y="68516"/>
                  </a:lnTo>
                  <a:lnTo>
                    <a:pt x="19672" y="68516"/>
                  </a:lnTo>
                  <a:lnTo>
                    <a:pt x="20434" y="68770"/>
                  </a:lnTo>
                  <a:close/>
                </a:path>
                <a:path w="28575" h="135890">
                  <a:moveTo>
                    <a:pt x="20942" y="100876"/>
                  </a:moveTo>
                  <a:lnTo>
                    <a:pt x="17957" y="100685"/>
                  </a:lnTo>
                  <a:lnTo>
                    <a:pt x="17767" y="100876"/>
                  </a:lnTo>
                  <a:lnTo>
                    <a:pt x="16497" y="100876"/>
                  </a:lnTo>
                  <a:lnTo>
                    <a:pt x="19164" y="101320"/>
                  </a:lnTo>
                  <a:lnTo>
                    <a:pt x="20942" y="100876"/>
                  </a:lnTo>
                  <a:close/>
                </a:path>
                <a:path w="28575" h="135890">
                  <a:moveTo>
                    <a:pt x="20942" y="69786"/>
                  </a:moveTo>
                  <a:lnTo>
                    <a:pt x="20866" y="69621"/>
                  </a:lnTo>
                  <a:lnTo>
                    <a:pt x="20701" y="69735"/>
                  </a:lnTo>
                  <a:lnTo>
                    <a:pt x="20942" y="69786"/>
                  </a:lnTo>
                  <a:close/>
                </a:path>
                <a:path w="28575" h="135890">
                  <a:moveTo>
                    <a:pt x="20942" y="29184"/>
                  </a:moveTo>
                  <a:lnTo>
                    <a:pt x="19672" y="29184"/>
                  </a:lnTo>
                  <a:lnTo>
                    <a:pt x="20307" y="29819"/>
                  </a:lnTo>
                  <a:lnTo>
                    <a:pt x="20942" y="29184"/>
                  </a:lnTo>
                  <a:close/>
                </a:path>
                <a:path w="28575" h="135890">
                  <a:moveTo>
                    <a:pt x="20942" y="24104"/>
                  </a:moveTo>
                  <a:lnTo>
                    <a:pt x="20789" y="23469"/>
                  </a:lnTo>
                  <a:lnTo>
                    <a:pt x="20472" y="22199"/>
                  </a:lnTo>
                  <a:lnTo>
                    <a:pt x="20307" y="21564"/>
                  </a:lnTo>
                  <a:lnTo>
                    <a:pt x="19850" y="21386"/>
                  </a:lnTo>
                  <a:lnTo>
                    <a:pt x="19037" y="22199"/>
                  </a:lnTo>
                  <a:lnTo>
                    <a:pt x="19037" y="21564"/>
                  </a:lnTo>
                  <a:lnTo>
                    <a:pt x="19037" y="21056"/>
                  </a:lnTo>
                  <a:lnTo>
                    <a:pt x="17132" y="20294"/>
                  </a:lnTo>
                  <a:lnTo>
                    <a:pt x="15227" y="20294"/>
                  </a:lnTo>
                  <a:lnTo>
                    <a:pt x="15773" y="19761"/>
                  </a:lnTo>
                  <a:lnTo>
                    <a:pt x="13970" y="19037"/>
                  </a:lnTo>
                  <a:lnTo>
                    <a:pt x="15913" y="19621"/>
                  </a:lnTo>
                  <a:lnTo>
                    <a:pt x="16497" y="19037"/>
                  </a:lnTo>
                  <a:lnTo>
                    <a:pt x="18402" y="18402"/>
                  </a:lnTo>
                  <a:lnTo>
                    <a:pt x="16497" y="18402"/>
                  </a:lnTo>
                  <a:lnTo>
                    <a:pt x="12700" y="17132"/>
                  </a:lnTo>
                  <a:lnTo>
                    <a:pt x="19672" y="17132"/>
                  </a:lnTo>
                  <a:lnTo>
                    <a:pt x="17132" y="16497"/>
                  </a:lnTo>
                  <a:lnTo>
                    <a:pt x="16497" y="15862"/>
                  </a:lnTo>
                  <a:lnTo>
                    <a:pt x="11430" y="15227"/>
                  </a:lnTo>
                  <a:lnTo>
                    <a:pt x="12700" y="14592"/>
                  </a:lnTo>
                  <a:lnTo>
                    <a:pt x="17767" y="14592"/>
                  </a:lnTo>
                  <a:lnTo>
                    <a:pt x="13970" y="13322"/>
                  </a:lnTo>
                  <a:lnTo>
                    <a:pt x="15862" y="13322"/>
                  </a:lnTo>
                  <a:lnTo>
                    <a:pt x="13970" y="12052"/>
                  </a:lnTo>
                  <a:lnTo>
                    <a:pt x="20307" y="13322"/>
                  </a:lnTo>
                  <a:lnTo>
                    <a:pt x="18199" y="12052"/>
                  </a:lnTo>
                  <a:lnTo>
                    <a:pt x="17132" y="11417"/>
                  </a:lnTo>
                  <a:lnTo>
                    <a:pt x="4445" y="10147"/>
                  </a:lnTo>
                  <a:lnTo>
                    <a:pt x="8890" y="16497"/>
                  </a:lnTo>
                  <a:lnTo>
                    <a:pt x="13970" y="19672"/>
                  </a:lnTo>
                  <a:lnTo>
                    <a:pt x="11430" y="19672"/>
                  </a:lnTo>
                  <a:lnTo>
                    <a:pt x="16497" y="21564"/>
                  </a:lnTo>
                  <a:lnTo>
                    <a:pt x="6350" y="20929"/>
                  </a:lnTo>
                  <a:lnTo>
                    <a:pt x="15227" y="22834"/>
                  </a:lnTo>
                  <a:lnTo>
                    <a:pt x="14592" y="22834"/>
                  </a:lnTo>
                  <a:lnTo>
                    <a:pt x="17132" y="23558"/>
                  </a:lnTo>
                  <a:lnTo>
                    <a:pt x="20307" y="24104"/>
                  </a:lnTo>
                  <a:lnTo>
                    <a:pt x="20942" y="24104"/>
                  </a:lnTo>
                  <a:close/>
                </a:path>
                <a:path w="28575" h="135890">
                  <a:moveTo>
                    <a:pt x="21577" y="102146"/>
                  </a:moveTo>
                  <a:lnTo>
                    <a:pt x="19672" y="102146"/>
                  </a:lnTo>
                  <a:lnTo>
                    <a:pt x="19037" y="101511"/>
                  </a:lnTo>
                  <a:lnTo>
                    <a:pt x="20307" y="101511"/>
                  </a:lnTo>
                  <a:lnTo>
                    <a:pt x="19164" y="101320"/>
                  </a:lnTo>
                  <a:lnTo>
                    <a:pt x="15862" y="102146"/>
                  </a:lnTo>
                  <a:lnTo>
                    <a:pt x="14592" y="101511"/>
                  </a:lnTo>
                  <a:lnTo>
                    <a:pt x="14274" y="101625"/>
                  </a:lnTo>
                  <a:lnTo>
                    <a:pt x="10160" y="100241"/>
                  </a:lnTo>
                  <a:lnTo>
                    <a:pt x="9525" y="100241"/>
                  </a:lnTo>
                  <a:lnTo>
                    <a:pt x="9525" y="100876"/>
                  </a:lnTo>
                  <a:lnTo>
                    <a:pt x="11430" y="101828"/>
                  </a:lnTo>
                  <a:lnTo>
                    <a:pt x="7620" y="100876"/>
                  </a:lnTo>
                  <a:lnTo>
                    <a:pt x="11455" y="102146"/>
                  </a:lnTo>
                  <a:lnTo>
                    <a:pt x="10795" y="102146"/>
                  </a:lnTo>
                  <a:lnTo>
                    <a:pt x="11772" y="102260"/>
                  </a:lnTo>
                  <a:lnTo>
                    <a:pt x="13335" y="102768"/>
                  </a:lnTo>
                  <a:lnTo>
                    <a:pt x="12700" y="103403"/>
                  </a:lnTo>
                  <a:lnTo>
                    <a:pt x="9525" y="103403"/>
                  </a:lnTo>
                  <a:lnTo>
                    <a:pt x="11430" y="104038"/>
                  </a:lnTo>
                  <a:lnTo>
                    <a:pt x="13335" y="105308"/>
                  </a:lnTo>
                  <a:lnTo>
                    <a:pt x="16497" y="105308"/>
                  </a:lnTo>
                  <a:lnTo>
                    <a:pt x="15227" y="102768"/>
                  </a:lnTo>
                  <a:lnTo>
                    <a:pt x="16497" y="103619"/>
                  </a:lnTo>
                  <a:lnTo>
                    <a:pt x="16497" y="104038"/>
                  </a:lnTo>
                  <a:lnTo>
                    <a:pt x="16954" y="103924"/>
                  </a:lnTo>
                  <a:lnTo>
                    <a:pt x="17322" y="104165"/>
                  </a:lnTo>
                  <a:lnTo>
                    <a:pt x="18249" y="104305"/>
                  </a:lnTo>
                  <a:lnTo>
                    <a:pt x="19951" y="104089"/>
                  </a:lnTo>
                  <a:lnTo>
                    <a:pt x="21577" y="103403"/>
                  </a:lnTo>
                  <a:lnTo>
                    <a:pt x="20307" y="103403"/>
                  </a:lnTo>
                  <a:lnTo>
                    <a:pt x="17767" y="102146"/>
                  </a:lnTo>
                  <a:lnTo>
                    <a:pt x="19037" y="102146"/>
                  </a:lnTo>
                  <a:lnTo>
                    <a:pt x="20942" y="102768"/>
                  </a:lnTo>
                  <a:lnTo>
                    <a:pt x="21577" y="102146"/>
                  </a:lnTo>
                  <a:close/>
                </a:path>
                <a:path w="28575" h="135890">
                  <a:moveTo>
                    <a:pt x="21577" y="85013"/>
                  </a:moveTo>
                  <a:lnTo>
                    <a:pt x="19037" y="83743"/>
                  </a:lnTo>
                  <a:lnTo>
                    <a:pt x="15595" y="82016"/>
                  </a:lnTo>
                  <a:lnTo>
                    <a:pt x="15227" y="81838"/>
                  </a:lnTo>
                  <a:lnTo>
                    <a:pt x="14592" y="81788"/>
                  </a:lnTo>
                  <a:lnTo>
                    <a:pt x="14592" y="83743"/>
                  </a:lnTo>
                  <a:lnTo>
                    <a:pt x="12065" y="83743"/>
                  </a:lnTo>
                  <a:lnTo>
                    <a:pt x="10439" y="82943"/>
                  </a:lnTo>
                  <a:lnTo>
                    <a:pt x="12420" y="83210"/>
                  </a:lnTo>
                  <a:lnTo>
                    <a:pt x="14592" y="83743"/>
                  </a:lnTo>
                  <a:lnTo>
                    <a:pt x="14592" y="81788"/>
                  </a:lnTo>
                  <a:lnTo>
                    <a:pt x="12344" y="81610"/>
                  </a:lnTo>
                  <a:lnTo>
                    <a:pt x="12344" y="82588"/>
                  </a:lnTo>
                  <a:lnTo>
                    <a:pt x="11430" y="82473"/>
                  </a:lnTo>
                  <a:lnTo>
                    <a:pt x="11099" y="82156"/>
                  </a:lnTo>
                  <a:lnTo>
                    <a:pt x="11722" y="82232"/>
                  </a:lnTo>
                  <a:lnTo>
                    <a:pt x="12344" y="82588"/>
                  </a:lnTo>
                  <a:lnTo>
                    <a:pt x="12344" y="81610"/>
                  </a:lnTo>
                  <a:lnTo>
                    <a:pt x="10388" y="81445"/>
                  </a:lnTo>
                  <a:lnTo>
                    <a:pt x="10160" y="81203"/>
                  </a:lnTo>
                  <a:lnTo>
                    <a:pt x="10795" y="80568"/>
                  </a:lnTo>
                  <a:lnTo>
                    <a:pt x="6985" y="80568"/>
                  </a:lnTo>
                  <a:lnTo>
                    <a:pt x="7620" y="81203"/>
                  </a:lnTo>
                  <a:lnTo>
                    <a:pt x="0" y="80568"/>
                  </a:lnTo>
                  <a:lnTo>
                    <a:pt x="8255" y="81838"/>
                  </a:lnTo>
                  <a:lnTo>
                    <a:pt x="8255" y="82156"/>
                  </a:lnTo>
                  <a:lnTo>
                    <a:pt x="6985" y="82473"/>
                  </a:lnTo>
                  <a:lnTo>
                    <a:pt x="9105" y="82765"/>
                  </a:lnTo>
                  <a:lnTo>
                    <a:pt x="8572" y="83134"/>
                  </a:lnTo>
                  <a:lnTo>
                    <a:pt x="8026" y="84035"/>
                  </a:lnTo>
                  <a:lnTo>
                    <a:pt x="7848" y="85648"/>
                  </a:lnTo>
                  <a:lnTo>
                    <a:pt x="7962" y="86918"/>
                  </a:lnTo>
                  <a:lnTo>
                    <a:pt x="8102" y="87337"/>
                  </a:lnTo>
                  <a:lnTo>
                    <a:pt x="8890" y="88188"/>
                  </a:lnTo>
                  <a:lnTo>
                    <a:pt x="15201" y="88188"/>
                  </a:lnTo>
                  <a:lnTo>
                    <a:pt x="12700" y="87553"/>
                  </a:lnTo>
                  <a:lnTo>
                    <a:pt x="14592" y="87553"/>
                  </a:lnTo>
                  <a:lnTo>
                    <a:pt x="11430" y="86918"/>
                  </a:lnTo>
                  <a:lnTo>
                    <a:pt x="17767" y="86918"/>
                  </a:lnTo>
                  <a:lnTo>
                    <a:pt x="18402" y="86283"/>
                  </a:lnTo>
                  <a:lnTo>
                    <a:pt x="12065" y="86283"/>
                  </a:lnTo>
                  <a:lnTo>
                    <a:pt x="10795" y="85013"/>
                  </a:lnTo>
                  <a:lnTo>
                    <a:pt x="14592" y="85013"/>
                  </a:lnTo>
                  <a:lnTo>
                    <a:pt x="17767" y="85648"/>
                  </a:lnTo>
                  <a:lnTo>
                    <a:pt x="16497" y="85013"/>
                  </a:lnTo>
                  <a:lnTo>
                    <a:pt x="21577" y="85013"/>
                  </a:lnTo>
                  <a:close/>
                </a:path>
                <a:path w="28575" h="135890">
                  <a:moveTo>
                    <a:pt x="22212" y="107848"/>
                  </a:moveTo>
                  <a:lnTo>
                    <a:pt x="14592" y="106578"/>
                  </a:lnTo>
                  <a:lnTo>
                    <a:pt x="17132" y="105943"/>
                  </a:lnTo>
                  <a:lnTo>
                    <a:pt x="13970" y="105943"/>
                  </a:lnTo>
                  <a:lnTo>
                    <a:pt x="13335" y="105308"/>
                  </a:lnTo>
                  <a:lnTo>
                    <a:pt x="9525" y="106578"/>
                  </a:lnTo>
                  <a:lnTo>
                    <a:pt x="11430" y="107213"/>
                  </a:lnTo>
                  <a:lnTo>
                    <a:pt x="12065" y="108483"/>
                  </a:lnTo>
                  <a:lnTo>
                    <a:pt x="17767" y="108483"/>
                  </a:lnTo>
                  <a:lnTo>
                    <a:pt x="18402" y="107848"/>
                  </a:lnTo>
                  <a:lnTo>
                    <a:pt x="22212" y="107848"/>
                  </a:lnTo>
                  <a:close/>
                </a:path>
                <a:path w="28575" h="135890">
                  <a:moveTo>
                    <a:pt x="22212" y="100876"/>
                  </a:moveTo>
                  <a:lnTo>
                    <a:pt x="21932" y="100584"/>
                  </a:lnTo>
                  <a:lnTo>
                    <a:pt x="21361" y="100533"/>
                  </a:lnTo>
                  <a:lnTo>
                    <a:pt x="22212" y="100876"/>
                  </a:lnTo>
                  <a:close/>
                </a:path>
                <a:path w="28575" h="135890">
                  <a:moveTo>
                    <a:pt x="22212" y="68516"/>
                  </a:moveTo>
                  <a:lnTo>
                    <a:pt x="19672" y="67246"/>
                  </a:lnTo>
                  <a:lnTo>
                    <a:pt x="20307" y="68516"/>
                  </a:lnTo>
                  <a:lnTo>
                    <a:pt x="22212" y="68516"/>
                  </a:lnTo>
                  <a:close/>
                </a:path>
                <a:path w="28575" h="135890">
                  <a:moveTo>
                    <a:pt x="22847" y="126250"/>
                  </a:moveTo>
                  <a:lnTo>
                    <a:pt x="22212" y="125615"/>
                  </a:lnTo>
                  <a:lnTo>
                    <a:pt x="11430" y="124345"/>
                  </a:lnTo>
                  <a:lnTo>
                    <a:pt x="15862" y="126250"/>
                  </a:lnTo>
                  <a:lnTo>
                    <a:pt x="13970" y="126250"/>
                  </a:lnTo>
                  <a:lnTo>
                    <a:pt x="14592" y="126885"/>
                  </a:lnTo>
                  <a:lnTo>
                    <a:pt x="18402" y="126885"/>
                  </a:lnTo>
                  <a:lnTo>
                    <a:pt x="17767" y="126250"/>
                  </a:lnTo>
                  <a:lnTo>
                    <a:pt x="22847" y="126250"/>
                  </a:lnTo>
                  <a:close/>
                </a:path>
                <a:path w="28575" h="135890">
                  <a:moveTo>
                    <a:pt x="22847" y="105943"/>
                  </a:moveTo>
                  <a:lnTo>
                    <a:pt x="17653" y="104394"/>
                  </a:lnTo>
                  <a:lnTo>
                    <a:pt x="19037" y="105308"/>
                  </a:lnTo>
                  <a:lnTo>
                    <a:pt x="20942" y="105943"/>
                  </a:lnTo>
                  <a:lnTo>
                    <a:pt x="22847" y="105943"/>
                  </a:lnTo>
                  <a:close/>
                </a:path>
                <a:path w="28575" h="135890">
                  <a:moveTo>
                    <a:pt x="22847" y="71691"/>
                  </a:moveTo>
                  <a:lnTo>
                    <a:pt x="19672" y="70421"/>
                  </a:lnTo>
                  <a:lnTo>
                    <a:pt x="20701" y="69735"/>
                  </a:lnTo>
                  <a:lnTo>
                    <a:pt x="18084" y="69151"/>
                  </a:lnTo>
                  <a:lnTo>
                    <a:pt x="15227" y="68516"/>
                  </a:lnTo>
                  <a:lnTo>
                    <a:pt x="20548" y="68999"/>
                  </a:lnTo>
                  <a:lnTo>
                    <a:pt x="20866" y="69621"/>
                  </a:lnTo>
                  <a:lnTo>
                    <a:pt x="21577" y="69151"/>
                  </a:lnTo>
                  <a:lnTo>
                    <a:pt x="21336" y="69075"/>
                  </a:lnTo>
                  <a:lnTo>
                    <a:pt x="22212" y="69151"/>
                  </a:lnTo>
                  <a:lnTo>
                    <a:pt x="20624" y="68834"/>
                  </a:lnTo>
                  <a:lnTo>
                    <a:pt x="20434" y="68770"/>
                  </a:lnTo>
                  <a:lnTo>
                    <a:pt x="19037" y="68516"/>
                  </a:lnTo>
                  <a:lnTo>
                    <a:pt x="13182" y="67348"/>
                  </a:lnTo>
                  <a:lnTo>
                    <a:pt x="9525" y="69786"/>
                  </a:lnTo>
                  <a:lnTo>
                    <a:pt x="11430" y="69151"/>
                  </a:lnTo>
                  <a:lnTo>
                    <a:pt x="15227" y="69786"/>
                  </a:lnTo>
                  <a:lnTo>
                    <a:pt x="12065" y="69786"/>
                  </a:lnTo>
                  <a:lnTo>
                    <a:pt x="15227" y="70421"/>
                  </a:lnTo>
                  <a:lnTo>
                    <a:pt x="10795" y="70421"/>
                  </a:lnTo>
                  <a:lnTo>
                    <a:pt x="9525" y="70421"/>
                  </a:lnTo>
                  <a:lnTo>
                    <a:pt x="10795" y="72326"/>
                  </a:lnTo>
                  <a:lnTo>
                    <a:pt x="12700" y="74231"/>
                  </a:lnTo>
                  <a:lnTo>
                    <a:pt x="15862" y="73596"/>
                  </a:lnTo>
                  <a:lnTo>
                    <a:pt x="17132" y="72961"/>
                  </a:lnTo>
                  <a:lnTo>
                    <a:pt x="19037" y="72961"/>
                  </a:lnTo>
                  <a:lnTo>
                    <a:pt x="20942" y="72961"/>
                  </a:lnTo>
                  <a:lnTo>
                    <a:pt x="20307" y="72326"/>
                  </a:lnTo>
                  <a:lnTo>
                    <a:pt x="17767" y="71691"/>
                  </a:lnTo>
                  <a:lnTo>
                    <a:pt x="22847" y="71691"/>
                  </a:lnTo>
                  <a:close/>
                </a:path>
                <a:path w="28575" h="135890">
                  <a:moveTo>
                    <a:pt x="22847" y="67246"/>
                  </a:moveTo>
                  <a:lnTo>
                    <a:pt x="19672" y="65976"/>
                  </a:lnTo>
                  <a:lnTo>
                    <a:pt x="16497" y="64706"/>
                  </a:lnTo>
                  <a:lnTo>
                    <a:pt x="18402" y="64706"/>
                  </a:lnTo>
                  <a:lnTo>
                    <a:pt x="17132" y="63436"/>
                  </a:lnTo>
                  <a:lnTo>
                    <a:pt x="12700" y="63436"/>
                  </a:lnTo>
                  <a:lnTo>
                    <a:pt x="8890" y="64706"/>
                  </a:lnTo>
                  <a:lnTo>
                    <a:pt x="13335" y="67246"/>
                  </a:lnTo>
                  <a:lnTo>
                    <a:pt x="19672" y="67246"/>
                  </a:lnTo>
                  <a:lnTo>
                    <a:pt x="22212" y="67246"/>
                  </a:lnTo>
                  <a:lnTo>
                    <a:pt x="19037" y="65976"/>
                  </a:lnTo>
                  <a:lnTo>
                    <a:pt x="22847" y="67246"/>
                  </a:lnTo>
                  <a:close/>
                </a:path>
                <a:path w="28575" h="135890">
                  <a:moveTo>
                    <a:pt x="22847" y="29819"/>
                  </a:moveTo>
                  <a:lnTo>
                    <a:pt x="21577" y="29819"/>
                  </a:lnTo>
                  <a:lnTo>
                    <a:pt x="22847" y="30454"/>
                  </a:lnTo>
                  <a:lnTo>
                    <a:pt x="22847" y="29819"/>
                  </a:lnTo>
                  <a:close/>
                </a:path>
                <a:path w="28575" h="135890">
                  <a:moveTo>
                    <a:pt x="22847" y="24739"/>
                  </a:moveTo>
                  <a:lnTo>
                    <a:pt x="17856" y="24282"/>
                  </a:lnTo>
                  <a:lnTo>
                    <a:pt x="19672" y="24739"/>
                  </a:lnTo>
                  <a:lnTo>
                    <a:pt x="22847" y="24739"/>
                  </a:lnTo>
                  <a:close/>
                </a:path>
                <a:path w="28575" h="135890">
                  <a:moveTo>
                    <a:pt x="23482" y="87553"/>
                  </a:moveTo>
                  <a:lnTo>
                    <a:pt x="19672" y="88188"/>
                  </a:lnTo>
                  <a:lnTo>
                    <a:pt x="19799" y="88214"/>
                  </a:lnTo>
                  <a:lnTo>
                    <a:pt x="21488" y="88722"/>
                  </a:lnTo>
                  <a:lnTo>
                    <a:pt x="20942" y="88188"/>
                  </a:lnTo>
                  <a:lnTo>
                    <a:pt x="19989" y="88188"/>
                  </a:lnTo>
                  <a:lnTo>
                    <a:pt x="23482" y="87553"/>
                  </a:lnTo>
                  <a:close/>
                </a:path>
                <a:path w="28575" h="135890">
                  <a:moveTo>
                    <a:pt x="23482" y="78028"/>
                  </a:moveTo>
                  <a:lnTo>
                    <a:pt x="19037" y="77393"/>
                  </a:lnTo>
                  <a:lnTo>
                    <a:pt x="19672" y="77393"/>
                  </a:lnTo>
                  <a:lnTo>
                    <a:pt x="20307" y="76123"/>
                  </a:lnTo>
                  <a:lnTo>
                    <a:pt x="16497" y="76123"/>
                  </a:lnTo>
                  <a:lnTo>
                    <a:pt x="19037" y="75488"/>
                  </a:lnTo>
                  <a:lnTo>
                    <a:pt x="13970" y="75488"/>
                  </a:lnTo>
                  <a:lnTo>
                    <a:pt x="10795" y="77393"/>
                  </a:lnTo>
                  <a:lnTo>
                    <a:pt x="13970" y="77393"/>
                  </a:lnTo>
                  <a:lnTo>
                    <a:pt x="12065" y="78028"/>
                  </a:lnTo>
                  <a:lnTo>
                    <a:pt x="18402" y="79298"/>
                  </a:lnTo>
                  <a:lnTo>
                    <a:pt x="18402" y="78663"/>
                  </a:lnTo>
                  <a:lnTo>
                    <a:pt x="15862" y="78028"/>
                  </a:lnTo>
                  <a:lnTo>
                    <a:pt x="23482" y="78028"/>
                  </a:lnTo>
                  <a:close/>
                </a:path>
                <a:path w="28575" h="135890">
                  <a:moveTo>
                    <a:pt x="23482" y="62166"/>
                  </a:moveTo>
                  <a:lnTo>
                    <a:pt x="17132" y="59639"/>
                  </a:lnTo>
                  <a:lnTo>
                    <a:pt x="20942" y="59639"/>
                  </a:lnTo>
                  <a:lnTo>
                    <a:pt x="14592" y="58369"/>
                  </a:lnTo>
                  <a:lnTo>
                    <a:pt x="10160" y="60274"/>
                  </a:lnTo>
                  <a:lnTo>
                    <a:pt x="15227" y="62166"/>
                  </a:lnTo>
                  <a:lnTo>
                    <a:pt x="23482" y="62166"/>
                  </a:lnTo>
                  <a:close/>
                </a:path>
                <a:path w="28575" h="135890">
                  <a:moveTo>
                    <a:pt x="24117" y="121805"/>
                  </a:moveTo>
                  <a:lnTo>
                    <a:pt x="18719" y="121805"/>
                  </a:lnTo>
                  <a:lnTo>
                    <a:pt x="18402" y="122440"/>
                  </a:lnTo>
                  <a:lnTo>
                    <a:pt x="24117" y="121805"/>
                  </a:lnTo>
                  <a:close/>
                </a:path>
                <a:path w="28575" h="135890">
                  <a:moveTo>
                    <a:pt x="24117" y="104673"/>
                  </a:moveTo>
                  <a:lnTo>
                    <a:pt x="22847" y="104038"/>
                  </a:lnTo>
                  <a:lnTo>
                    <a:pt x="22212" y="104038"/>
                  </a:lnTo>
                  <a:lnTo>
                    <a:pt x="24117" y="104673"/>
                  </a:lnTo>
                  <a:close/>
                </a:path>
                <a:path w="28575" h="135890">
                  <a:moveTo>
                    <a:pt x="24117" y="104673"/>
                  </a:moveTo>
                  <a:lnTo>
                    <a:pt x="22847" y="105308"/>
                  </a:lnTo>
                  <a:lnTo>
                    <a:pt x="24117" y="105308"/>
                  </a:lnTo>
                  <a:lnTo>
                    <a:pt x="24117" y="104673"/>
                  </a:lnTo>
                  <a:close/>
                </a:path>
                <a:path w="28575" h="135890">
                  <a:moveTo>
                    <a:pt x="24752" y="112293"/>
                  </a:moveTo>
                  <a:lnTo>
                    <a:pt x="21577" y="111023"/>
                  </a:lnTo>
                  <a:lnTo>
                    <a:pt x="15227" y="110388"/>
                  </a:lnTo>
                  <a:lnTo>
                    <a:pt x="14592" y="110388"/>
                  </a:lnTo>
                  <a:lnTo>
                    <a:pt x="15227" y="109753"/>
                  </a:lnTo>
                  <a:lnTo>
                    <a:pt x="18402" y="110388"/>
                  </a:lnTo>
                  <a:lnTo>
                    <a:pt x="17767" y="109753"/>
                  </a:lnTo>
                  <a:lnTo>
                    <a:pt x="12065" y="108483"/>
                  </a:lnTo>
                  <a:lnTo>
                    <a:pt x="12700" y="109753"/>
                  </a:lnTo>
                  <a:lnTo>
                    <a:pt x="12700" y="113563"/>
                  </a:lnTo>
                  <a:lnTo>
                    <a:pt x="10160" y="116103"/>
                  </a:lnTo>
                  <a:lnTo>
                    <a:pt x="7620" y="116103"/>
                  </a:lnTo>
                  <a:lnTo>
                    <a:pt x="12065" y="117360"/>
                  </a:lnTo>
                  <a:lnTo>
                    <a:pt x="11823" y="117487"/>
                  </a:lnTo>
                  <a:lnTo>
                    <a:pt x="10795" y="117360"/>
                  </a:lnTo>
                  <a:lnTo>
                    <a:pt x="11671" y="117563"/>
                  </a:lnTo>
                  <a:lnTo>
                    <a:pt x="10795" y="117995"/>
                  </a:lnTo>
                  <a:lnTo>
                    <a:pt x="13614" y="117995"/>
                  </a:lnTo>
                  <a:lnTo>
                    <a:pt x="16497" y="118630"/>
                  </a:lnTo>
                  <a:lnTo>
                    <a:pt x="3810" y="118630"/>
                  </a:lnTo>
                  <a:lnTo>
                    <a:pt x="14592" y="119265"/>
                  </a:lnTo>
                  <a:lnTo>
                    <a:pt x="13970" y="119900"/>
                  </a:lnTo>
                  <a:lnTo>
                    <a:pt x="17767" y="119900"/>
                  </a:lnTo>
                  <a:lnTo>
                    <a:pt x="20307" y="120535"/>
                  </a:lnTo>
                  <a:lnTo>
                    <a:pt x="24117" y="120535"/>
                  </a:lnTo>
                  <a:lnTo>
                    <a:pt x="18199" y="117995"/>
                  </a:lnTo>
                  <a:lnTo>
                    <a:pt x="15227" y="116725"/>
                  </a:lnTo>
                  <a:lnTo>
                    <a:pt x="12065" y="116103"/>
                  </a:lnTo>
                  <a:lnTo>
                    <a:pt x="12700" y="116103"/>
                  </a:lnTo>
                  <a:lnTo>
                    <a:pt x="15227" y="116725"/>
                  </a:lnTo>
                  <a:lnTo>
                    <a:pt x="13970" y="114833"/>
                  </a:lnTo>
                  <a:lnTo>
                    <a:pt x="16497" y="114833"/>
                  </a:lnTo>
                  <a:lnTo>
                    <a:pt x="14592" y="113563"/>
                  </a:lnTo>
                  <a:lnTo>
                    <a:pt x="14592" y="112293"/>
                  </a:lnTo>
                  <a:lnTo>
                    <a:pt x="24752" y="112293"/>
                  </a:lnTo>
                  <a:close/>
                </a:path>
                <a:path w="28575" h="135890">
                  <a:moveTo>
                    <a:pt x="24752" y="100876"/>
                  </a:moveTo>
                  <a:lnTo>
                    <a:pt x="21577" y="98971"/>
                  </a:lnTo>
                  <a:lnTo>
                    <a:pt x="17449" y="98971"/>
                  </a:lnTo>
                  <a:lnTo>
                    <a:pt x="15862" y="98336"/>
                  </a:lnTo>
                  <a:lnTo>
                    <a:pt x="13970" y="98971"/>
                  </a:lnTo>
                  <a:lnTo>
                    <a:pt x="12065" y="99606"/>
                  </a:lnTo>
                  <a:lnTo>
                    <a:pt x="12700" y="98971"/>
                  </a:lnTo>
                  <a:lnTo>
                    <a:pt x="10795" y="98971"/>
                  </a:lnTo>
                  <a:lnTo>
                    <a:pt x="10795" y="100241"/>
                  </a:lnTo>
                  <a:lnTo>
                    <a:pt x="17957" y="100685"/>
                  </a:lnTo>
                  <a:lnTo>
                    <a:pt x="18402" y="100241"/>
                  </a:lnTo>
                  <a:lnTo>
                    <a:pt x="21361" y="100533"/>
                  </a:lnTo>
                  <a:lnTo>
                    <a:pt x="20624" y="100241"/>
                  </a:lnTo>
                  <a:lnTo>
                    <a:pt x="19037" y="99606"/>
                  </a:lnTo>
                  <a:lnTo>
                    <a:pt x="17678" y="99060"/>
                  </a:lnTo>
                  <a:lnTo>
                    <a:pt x="20942" y="99606"/>
                  </a:lnTo>
                  <a:lnTo>
                    <a:pt x="21932" y="100584"/>
                  </a:lnTo>
                  <a:lnTo>
                    <a:pt x="24752" y="100876"/>
                  </a:lnTo>
                  <a:close/>
                </a:path>
                <a:path w="28575" h="135890">
                  <a:moveTo>
                    <a:pt x="24752" y="40601"/>
                  </a:moveTo>
                  <a:lnTo>
                    <a:pt x="15862" y="39331"/>
                  </a:lnTo>
                  <a:lnTo>
                    <a:pt x="12700" y="39331"/>
                  </a:lnTo>
                  <a:lnTo>
                    <a:pt x="19037" y="40601"/>
                  </a:lnTo>
                  <a:lnTo>
                    <a:pt x="10160" y="39331"/>
                  </a:lnTo>
                  <a:lnTo>
                    <a:pt x="17132" y="40601"/>
                  </a:lnTo>
                  <a:lnTo>
                    <a:pt x="19672" y="41236"/>
                  </a:lnTo>
                  <a:lnTo>
                    <a:pt x="21577" y="41236"/>
                  </a:lnTo>
                  <a:lnTo>
                    <a:pt x="24752" y="40601"/>
                  </a:lnTo>
                  <a:close/>
                </a:path>
                <a:path w="28575" h="135890">
                  <a:moveTo>
                    <a:pt x="25387" y="81203"/>
                  </a:moveTo>
                  <a:lnTo>
                    <a:pt x="22847" y="79298"/>
                  </a:lnTo>
                  <a:lnTo>
                    <a:pt x="21374" y="78968"/>
                  </a:lnTo>
                  <a:lnTo>
                    <a:pt x="19888" y="78968"/>
                  </a:lnTo>
                  <a:lnTo>
                    <a:pt x="18402" y="79298"/>
                  </a:lnTo>
                  <a:lnTo>
                    <a:pt x="21577" y="79933"/>
                  </a:lnTo>
                  <a:lnTo>
                    <a:pt x="17348" y="79933"/>
                  </a:lnTo>
                  <a:lnTo>
                    <a:pt x="25387" y="81203"/>
                  </a:lnTo>
                  <a:close/>
                </a:path>
                <a:path w="28575" h="135890">
                  <a:moveTo>
                    <a:pt x="25387" y="26009"/>
                  </a:moveTo>
                  <a:lnTo>
                    <a:pt x="15862" y="24104"/>
                  </a:lnTo>
                  <a:lnTo>
                    <a:pt x="17856" y="24282"/>
                  </a:lnTo>
                  <a:lnTo>
                    <a:pt x="17132" y="24104"/>
                  </a:lnTo>
                  <a:lnTo>
                    <a:pt x="16294" y="23901"/>
                  </a:lnTo>
                  <a:lnTo>
                    <a:pt x="13335" y="23469"/>
                  </a:lnTo>
                  <a:lnTo>
                    <a:pt x="14592" y="22834"/>
                  </a:lnTo>
                  <a:lnTo>
                    <a:pt x="10795" y="22834"/>
                  </a:lnTo>
                  <a:lnTo>
                    <a:pt x="8890" y="23469"/>
                  </a:lnTo>
                  <a:lnTo>
                    <a:pt x="17132" y="24739"/>
                  </a:lnTo>
                  <a:lnTo>
                    <a:pt x="15227" y="24739"/>
                  </a:lnTo>
                  <a:lnTo>
                    <a:pt x="19672" y="26009"/>
                  </a:lnTo>
                  <a:lnTo>
                    <a:pt x="25387" y="26009"/>
                  </a:lnTo>
                  <a:close/>
                </a:path>
                <a:path w="28575" h="135890">
                  <a:moveTo>
                    <a:pt x="26022" y="90081"/>
                  </a:moveTo>
                  <a:lnTo>
                    <a:pt x="21488" y="88722"/>
                  </a:lnTo>
                  <a:lnTo>
                    <a:pt x="20942" y="88811"/>
                  </a:lnTo>
                  <a:lnTo>
                    <a:pt x="18148" y="88658"/>
                  </a:lnTo>
                  <a:lnTo>
                    <a:pt x="17729" y="88595"/>
                  </a:lnTo>
                  <a:lnTo>
                    <a:pt x="16497" y="88811"/>
                  </a:lnTo>
                  <a:lnTo>
                    <a:pt x="19672" y="88811"/>
                  </a:lnTo>
                  <a:lnTo>
                    <a:pt x="26022" y="90081"/>
                  </a:lnTo>
                  <a:close/>
                </a:path>
                <a:path w="28575" h="135890">
                  <a:moveTo>
                    <a:pt x="26657" y="98971"/>
                  </a:moveTo>
                  <a:lnTo>
                    <a:pt x="20726" y="97701"/>
                  </a:lnTo>
                  <a:lnTo>
                    <a:pt x="17767" y="97066"/>
                  </a:lnTo>
                  <a:lnTo>
                    <a:pt x="19037" y="96431"/>
                  </a:lnTo>
                  <a:lnTo>
                    <a:pt x="20307" y="96431"/>
                  </a:lnTo>
                  <a:lnTo>
                    <a:pt x="15862" y="95796"/>
                  </a:lnTo>
                  <a:lnTo>
                    <a:pt x="22212" y="96431"/>
                  </a:lnTo>
                  <a:lnTo>
                    <a:pt x="17767" y="95161"/>
                  </a:lnTo>
                  <a:lnTo>
                    <a:pt x="16497" y="95161"/>
                  </a:lnTo>
                  <a:lnTo>
                    <a:pt x="15862" y="95034"/>
                  </a:lnTo>
                  <a:lnTo>
                    <a:pt x="15862" y="95161"/>
                  </a:lnTo>
                  <a:lnTo>
                    <a:pt x="14592" y="95161"/>
                  </a:lnTo>
                  <a:lnTo>
                    <a:pt x="15227" y="95796"/>
                  </a:lnTo>
                  <a:lnTo>
                    <a:pt x="14389" y="95161"/>
                  </a:lnTo>
                  <a:lnTo>
                    <a:pt x="8890" y="95161"/>
                  </a:lnTo>
                  <a:lnTo>
                    <a:pt x="9525" y="95796"/>
                  </a:lnTo>
                  <a:lnTo>
                    <a:pt x="7620" y="97066"/>
                  </a:lnTo>
                  <a:lnTo>
                    <a:pt x="12992" y="98679"/>
                  </a:lnTo>
                  <a:lnTo>
                    <a:pt x="13970" y="97701"/>
                  </a:lnTo>
                  <a:lnTo>
                    <a:pt x="26657" y="98971"/>
                  </a:lnTo>
                  <a:close/>
                </a:path>
                <a:path w="28575" h="135890">
                  <a:moveTo>
                    <a:pt x="26657" y="43776"/>
                  </a:moveTo>
                  <a:lnTo>
                    <a:pt x="21577" y="42506"/>
                  </a:lnTo>
                  <a:lnTo>
                    <a:pt x="17132" y="41236"/>
                  </a:lnTo>
                  <a:lnTo>
                    <a:pt x="12700" y="41236"/>
                  </a:lnTo>
                  <a:lnTo>
                    <a:pt x="17767" y="41871"/>
                  </a:lnTo>
                  <a:lnTo>
                    <a:pt x="15227" y="41871"/>
                  </a:lnTo>
                  <a:lnTo>
                    <a:pt x="17767" y="42506"/>
                  </a:lnTo>
                  <a:lnTo>
                    <a:pt x="20307" y="42506"/>
                  </a:lnTo>
                  <a:lnTo>
                    <a:pt x="19672" y="43776"/>
                  </a:lnTo>
                  <a:lnTo>
                    <a:pt x="23482" y="43776"/>
                  </a:lnTo>
                  <a:lnTo>
                    <a:pt x="23799" y="44094"/>
                  </a:lnTo>
                  <a:lnTo>
                    <a:pt x="26657" y="43776"/>
                  </a:lnTo>
                  <a:close/>
                </a:path>
                <a:path w="28575" h="135890">
                  <a:moveTo>
                    <a:pt x="28562" y="54559"/>
                  </a:moveTo>
                  <a:lnTo>
                    <a:pt x="24117" y="53289"/>
                  </a:lnTo>
                  <a:lnTo>
                    <a:pt x="20307" y="53289"/>
                  </a:lnTo>
                  <a:lnTo>
                    <a:pt x="21577" y="52654"/>
                  </a:lnTo>
                  <a:lnTo>
                    <a:pt x="26022" y="52654"/>
                  </a:lnTo>
                  <a:lnTo>
                    <a:pt x="22847" y="52019"/>
                  </a:lnTo>
                  <a:lnTo>
                    <a:pt x="26022" y="52019"/>
                  </a:lnTo>
                  <a:lnTo>
                    <a:pt x="27292" y="51384"/>
                  </a:lnTo>
                  <a:lnTo>
                    <a:pt x="23799" y="50749"/>
                  </a:lnTo>
                  <a:lnTo>
                    <a:pt x="20307" y="50114"/>
                  </a:lnTo>
                  <a:lnTo>
                    <a:pt x="24117" y="50114"/>
                  </a:lnTo>
                  <a:lnTo>
                    <a:pt x="22123" y="49098"/>
                  </a:lnTo>
                  <a:lnTo>
                    <a:pt x="20002" y="48463"/>
                  </a:lnTo>
                  <a:lnTo>
                    <a:pt x="17767" y="48209"/>
                  </a:lnTo>
                  <a:lnTo>
                    <a:pt x="19037" y="48209"/>
                  </a:lnTo>
                  <a:lnTo>
                    <a:pt x="22847" y="48844"/>
                  </a:lnTo>
                  <a:lnTo>
                    <a:pt x="21577" y="47574"/>
                  </a:lnTo>
                  <a:lnTo>
                    <a:pt x="23444" y="47574"/>
                  </a:lnTo>
                  <a:lnTo>
                    <a:pt x="26022" y="48209"/>
                  </a:lnTo>
                  <a:lnTo>
                    <a:pt x="27292" y="48209"/>
                  </a:lnTo>
                  <a:lnTo>
                    <a:pt x="22847" y="46951"/>
                  </a:lnTo>
                  <a:lnTo>
                    <a:pt x="23482" y="46316"/>
                  </a:lnTo>
                  <a:lnTo>
                    <a:pt x="24752" y="46316"/>
                  </a:lnTo>
                  <a:lnTo>
                    <a:pt x="22212" y="45681"/>
                  </a:lnTo>
                  <a:lnTo>
                    <a:pt x="24117" y="45681"/>
                  </a:lnTo>
                  <a:lnTo>
                    <a:pt x="22847" y="45046"/>
                  </a:lnTo>
                  <a:lnTo>
                    <a:pt x="24434" y="44729"/>
                  </a:lnTo>
                  <a:lnTo>
                    <a:pt x="26022" y="46316"/>
                  </a:lnTo>
                  <a:lnTo>
                    <a:pt x="24904" y="44627"/>
                  </a:lnTo>
                  <a:lnTo>
                    <a:pt x="26022" y="44411"/>
                  </a:lnTo>
                  <a:lnTo>
                    <a:pt x="24752" y="44411"/>
                  </a:lnTo>
                  <a:lnTo>
                    <a:pt x="24117" y="44411"/>
                  </a:lnTo>
                  <a:lnTo>
                    <a:pt x="23799" y="44094"/>
                  </a:lnTo>
                  <a:lnTo>
                    <a:pt x="20942" y="44411"/>
                  </a:lnTo>
                  <a:lnTo>
                    <a:pt x="20307" y="44411"/>
                  </a:lnTo>
                  <a:lnTo>
                    <a:pt x="14592" y="42506"/>
                  </a:lnTo>
                  <a:lnTo>
                    <a:pt x="14592" y="43141"/>
                  </a:lnTo>
                  <a:lnTo>
                    <a:pt x="15227" y="44411"/>
                  </a:lnTo>
                  <a:lnTo>
                    <a:pt x="17132" y="45681"/>
                  </a:lnTo>
                  <a:lnTo>
                    <a:pt x="13970" y="45681"/>
                  </a:lnTo>
                  <a:lnTo>
                    <a:pt x="12065" y="46316"/>
                  </a:lnTo>
                  <a:lnTo>
                    <a:pt x="19037" y="47574"/>
                  </a:lnTo>
                  <a:lnTo>
                    <a:pt x="17132" y="48209"/>
                  </a:lnTo>
                  <a:lnTo>
                    <a:pt x="14592" y="48209"/>
                  </a:lnTo>
                  <a:lnTo>
                    <a:pt x="17767" y="49479"/>
                  </a:lnTo>
                  <a:lnTo>
                    <a:pt x="14211" y="49987"/>
                  </a:lnTo>
                  <a:lnTo>
                    <a:pt x="11430" y="49479"/>
                  </a:lnTo>
                  <a:lnTo>
                    <a:pt x="13728" y="50063"/>
                  </a:lnTo>
                  <a:lnTo>
                    <a:pt x="13335" y="50114"/>
                  </a:lnTo>
                  <a:lnTo>
                    <a:pt x="15227" y="50749"/>
                  </a:lnTo>
                  <a:lnTo>
                    <a:pt x="16471" y="50749"/>
                  </a:lnTo>
                  <a:lnTo>
                    <a:pt x="21577" y="52019"/>
                  </a:lnTo>
                  <a:lnTo>
                    <a:pt x="14198" y="52946"/>
                  </a:lnTo>
                  <a:lnTo>
                    <a:pt x="11430" y="52019"/>
                  </a:lnTo>
                  <a:lnTo>
                    <a:pt x="12204" y="53187"/>
                  </a:lnTo>
                  <a:lnTo>
                    <a:pt x="11430" y="53289"/>
                  </a:lnTo>
                  <a:lnTo>
                    <a:pt x="12306" y="53340"/>
                  </a:lnTo>
                  <a:lnTo>
                    <a:pt x="12700" y="53924"/>
                  </a:lnTo>
                  <a:lnTo>
                    <a:pt x="15862" y="54559"/>
                  </a:lnTo>
                  <a:lnTo>
                    <a:pt x="12700" y="54559"/>
                  </a:lnTo>
                  <a:lnTo>
                    <a:pt x="12065" y="55829"/>
                  </a:lnTo>
                  <a:lnTo>
                    <a:pt x="20307" y="56464"/>
                  </a:lnTo>
                  <a:lnTo>
                    <a:pt x="17132" y="57099"/>
                  </a:lnTo>
                  <a:lnTo>
                    <a:pt x="14592" y="57099"/>
                  </a:lnTo>
                  <a:lnTo>
                    <a:pt x="14592" y="57962"/>
                  </a:lnTo>
                  <a:lnTo>
                    <a:pt x="17767" y="58369"/>
                  </a:lnTo>
                  <a:lnTo>
                    <a:pt x="15862" y="57734"/>
                  </a:lnTo>
                  <a:lnTo>
                    <a:pt x="23482" y="59004"/>
                  </a:lnTo>
                  <a:lnTo>
                    <a:pt x="24752" y="59004"/>
                  </a:lnTo>
                  <a:lnTo>
                    <a:pt x="19672" y="57734"/>
                  </a:lnTo>
                  <a:lnTo>
                    <a:pt x="26657" y="58369"/>
                  </a:lnTo>
                  <a:lnTo>
                    <a:pt x="25704" y="57734"/>
                  </a:lnTo>
                  <a:lnTo>
                    <a:pt x="24752" y="57099"/>
                  </a:lnTo>
                  <a:lnTo>
                    <a:pt x="25387" y="57099"/>
                  </a:lnTo>
                  <a:lnTo>
                    <a:pt x="23482" y="56464"/>
                  </a:lnTo>
                  <a:lnTo>
                    <a:pt x="19672" y="55829"/>
                  </a:lnTo>
                  <a:lnTo>
                    <a:pt x="19672" y="54559"/>
                  </a:lnTo>
                  <a:lnTo>
                    <a:pt x="22212" y="54559"/>
                  </a:lnTo>
                  <a:lnTo>
                    <a:pt x="16789" y="53568"/>
                  </a:lnTo>
                  <a:lnTo>
                    <a:pt x="23482" y="53924"/>
                  </a:lnTo>
                  <a:lnTo>
                    <a:pt x="23482" y="54559"/>
                  </a:lnTo>
                  <a:lnTo>
                    <a:pt x="28562" y="54559"/>
                  </a:lnTo>
                  <a:close/>
                </a:path>
                <a:path w="28575" h="135890">
                  <a:moveTo>
                    <a:pt x="28562" y="38061"/>
                  </a:moveTo>
                  <a:lnTo>
                    <a:pt x="25590" y="37426"/>
                  </a:lnTo>
                  <a:lnTo>
                    <a:pt x="22771" y="36830"/>
                  </a:lnTo>
                  <a:lnTo>
                    <a:pt x="23926" y="35560"/>
                  </a:lnTo>
                  <a:lnTo>
                    <a:pt x="22136" y="33934"/>
                  </a:lnTo>
                  <a:lnTo>
                    <a:pt x="20701" y="32791"/>
                  </a:lnTo>
                  <a:lnTo>
                    <a:pt x="23482" y="32359"/>
                  </a:lnTo>
                  <a:lnTo>
                    <a:pt x="21971" y="31089"/>
                  </a:lnTo>
                  <a:lnTo>
                    <a:pt x="20307" y="30251"/>
                  </a:lnTo>
                  <a:lnTo>
                    <a:pt x="18402" y="29819"/>
                  </a:lnTo>
                  <a:lnTo>
                    <a:pt x="20307" y="29819"/>
                  </a:lnTo>
                  <a:lnTo>
                    <a:pt x="19189" y="29146"/>
                  </a:lnTo>
                  <a:lnTo>
                    <a:pt x="21577" y="28549"/>
                  </a:lnTo>
                  <a:lnTo>
                    <a:pt x="18402" y="27914"/>
                  </a:lnTo>
                  <a:lnTo>
                    <a:pt x="17132" y="26644"/>
                  </a:lnTo>
                  <a:lnTo>
                    <a:pt x="16497" y="26644"/>
                  </a:lnTo>
                  <a:lnTo>
                    <a:pt x="14503" y="26098"/>
                  </a:lnTo>
                  <a:lnTo>
                    <a:pt x="15227" y="26644"/>
                  </a:lnTo>
                  <a:lnTo>
                    <a:pt x="12065" y="26644"/>
                  </a:lnTo>
                  <a:lnTo>
                    <a:pt x="13970" y="27914"/>
                  </a:lnTo>
                  <a:lnTo>
                    <a:pt x="8890" y="27279"/>
                  </a:lnTo>
                  <a:lnTo>
                    <a:pt x="11760" y="28067"/>
                  </a:lnTo>
                  <a:lnTo>
                    <a:pt x="10795" y="28549"/>
                  </a:lnTo>
                  <a:lnTo>
                    <a:pt x="16497" y="30454"/>
                  </a:lnTo>
                  <a:lnTo>
                    <a:pt x="16497" y="31089"/>
                  </a:lnTo>
                  <a:lnTo>
                    <a:pt x="15227" y="30454"/>
                  </a:lnTo>
                  <a:lnTo>
                    <a:pt x="12700" y="30454"/>
                  </a:lnTo>
                  <a:lnTo>
                    <a:pt x="18402" y="31724"/>
                  </a:lnTo>
                  <a:lnTo>
                    <a:pt x="19037" y="32359"/>
                  </a:lnTo>
                  <a:lnTo>
                    <a:pt x="13779" y="32118"/>
                  </a:lnTo>
                  <a:lnTo>
                    <a:pt x="14478" y="32791"/>
                  </a:lnTo>
                  <a:lnTo>
                    <a:pt x="16090" y="33782"/>
                  </a:lnTo>
                  <a:lnTo>
                    <a:pt x="13335" y="34251"/>
                  </a:lnTo>
                  <a:lnTo>
                    <a:pt x="14592" y="34886"/>
                  </a:lnTo>
                  <a:lnTo>
                    <a:pt x="14338" y="35013"/>
                  </a:lnTo>
                  <a:lnTo>
                    <a:pt x="10795" y="34251"/>
                  </a:lnTo>
                  <a:lnTo>
                    <a:pt x="13449" y="35471"/>
                  </a:lnTo>
                  <a:lnTo>
                    <a:pt x="17132" y="37426"/>
                  </a:lnTo>
                  <a:lnTo>
                    <a:pt x="17767" y="37426"/>
                  </a:lnTo>
                  <a:lnTo>
                    <a:pt x="18402" y="38061"/>
                  </a:lnTo>
                  <a:lnTo>
                    <a:pt x="15227" y="38061"/>
                  </a:lnTo>
                  <a:lnTo>
                    <a:pt x="14630" y="37452"/>
                  </a:lnTo>
                  <a:lnTo>
                    <a:pt x="14198" y="37820"/>
                  </a:lnTo>
                  <a:lnTo>
                    <a:pt x="13931" y="38493"/>
                  </a:lnTo>
                  <a:lnTo>
                    <a:pt x="17767" y="39331"/>
                  </a:lnTo>
                  <a:lnTo>
                    <a:pt x="15862" y="39331"/>
                  </a:lnTo>
                  <a:lnTo>
                    <a:pt x="23482" y="39966"/>
                  </a:lnTo>
                  <a:lnTo>
                    <a:pt x="24752" y="39966"/>
                  </a:lnTo>
                  <a:lnTo>
                    <a:pt x="28562" y="38061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20821" y="7957779"/>
              <a:ext cx="125002" cy="13639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83896" y="7960951"/>
              <a:ext cx="123099" cy="1338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90754" y="7971102"/>
              <a:ext cx="109139" cy="1148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923371" y="7955242"/>
              <a:ext cx="98987" cy="1256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115634" y="7943188"/>
              <a:ext cx="340585" cy="13830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556000" y="7945726"/>
              <a:ext cx="118657" cy="1357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704481" y="7925424"/>
              <a:ext cx="114850" cy="1516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840271" y="7920983"/>
              <a:ext cx="119926" cy="14781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730473" y="9364909"/>
              <a:ext cx="158633" cy="17192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6927178" y="9355393"/>
              <a:ext cx="157363" cy="14845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130863" y="9333189"/>
              <a:ext cx="130079" cy="17002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290131" y="9323672"/>
              <a:ext cx="133251" cy="1820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154341" y="8775539"/>
              <a:ext cx="375008" cy="139571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250779" y="8365717"/>
              <a:ext cx="305435" cy="407034"/>
            </a:xfrm>
            <a:custGeom>
              <a:avLst/>
              <a:gdLst/>
              <a:ahLst/>
              <a:cxnLst/>
              <a:rect l="l" t="t" r="r" b="b"/>
              <a:pathLst>
                <a:path w="305434" h="407034">
                  <a:moveTo>
                    <a:pt x="24244" y="277710"/>
                  </a:moveTo>
                  <a:lnTo>
                    <a:pt x="24041" y="276440"/>
                  </a:lnTo>
                  <a:lnTo>
                    <a:pt x="22847" y="275336"/>
                  </a:lnTo>
                  <a:lnTo>
                    <a:pt x="11430" y="275336"/>
                  </a:lnTo>
                  <a:lnTo>
                    <a:pt x="23482" y="279133"/>
                  </a:lnTo>
                  <a:lnTo>
                    <a:pt x="24244" y="277710"/>
                  </a:lnTo>
                  <a:close/>
                </a:path>
                <a:path w="305434" h="407034">
                  <a:moveTo>
                    <a:pt x="57746" y="156057"/>
                  </a:moveTo>
                  <a:lnTo>
                    <a:pt x="56489" y="154089"/>
                  </a:lnTo>
                  <a:lnTo>
                    <a:pt x="54800" y="152615"/>
                  </a:lnTo>
                  <a:lnTo>
                    <a:pt x="52666" y="151625"/>
                  </a:lnTo>
                  <a:lnTo>
                    <a:pt x="47599" y="150355"/>
                  </a:lnTo>
                  <a:lnTo>
                    <a:pt x="36804" y="150355"/>
                  </a:lnTo>
                  <a:lnTo>
                    <a:pt x="42519" y="151625"/>
                  </a:lnTo>
                  <a:lnTo>
                    <a:pt x="57746" y="156057"/>
                  </a:lnTo>
                  <a:close/>
                </a:path>
                <a:path w="305434" h="407034">
                  <a:moveTo>
                    <a:pt x="85026" y="277241"/>
                  </a:moveTo>
                  <a:lnTo>
                    <a:pt x="70434" y="281673"/>
                  </a:lnTo>
                  <a:lnTo>
                    <a:pt x="62826" y="282943"/>
                  </a:lnTo>
                  <a:lnTo>
                    <a:pt x="55206" y="283578"/>
                  </a:lnTo>
                  <a:lnTo>
                    <a:pt x="62687" y="283400"/>
                  </a:lnTo>
                  <a:lnTo>
                    <a:pt x="70091" y="282549"/>
                  </a:lnTo>
                  <a:lnTo>
                    <a:pt x="77419" y="281038"/>
                  </a:lnTo>
                  <a:lnTo>
                    <a:pt x="85026" y="277241"/>
                  </a:lnTo>
                  <a:close/>
                </a:path>
                <a:path w="305434" h="407034">
                  <a:moveTo>
                    <a:pt x="104698" y="268986"/>
                  </a:moveTo>
                  <a:lnTo>
                    <a:pt x="104063" y="268986"/>
                  </a:lnTo>
                  <a:lnTo>
                    <a:pt x="101536" y="269621"/>
                  </a:lnTo>
                  <a:lnTo>
                    <a:pt x="102793" y="270891"/>
                  </a:lnTo>
                  <a:lnTo>
                    <a:pt x="104698" y="268986"/>
                  </a:lnTo>
                  <a:close/>
                </a:path>
                <a:path w="305434" h="407034">
                  <a:moveTo>
                    <a:pt x="305295" y="352577"/>
                  </a:moveTo>
                  <a:lnTo>
                    <a:pt x="303314" y="330530"/>
                  </a:lnTo>
                  <a:lnTo>
                    <a:pt x="301409" y="322910"/>
                  </a:lnTo>
                  <a:lnTo>
                    <a:pt x="300139" y="315302"/>
                  </a:lnTo>
                  <a:lnTo>
                    <a:pt x="297599" y="307682"/>
                  </a:lnTo>
                  <a:lnTo>
                    <a:pt x="293789" y="296900"/>
                  </a:lnTo>
                  <a:lnTo>
                    <a:pt x="288721" y="286753"/>
                  </a:lnTo>
                  <a:lnTo>
                    <a:pt x="285546" y="279768"/>
                  </a:lnTo>
                  <a:lnTo>
                    <a:pt x="281101" y="273431"/>
                  </a:lnTo>
                  <a:lnTo>
                    <a:pt x="277926" y="267716"/>
                  </a:lnTo>
                  <a:lnTo>
                    <a:pt x="265239" y="250583"/>
                  </a:lnTo>
                  <a:lnTo>
                    <a:pt x="275386" y="250583"/>
                  </a:lnTo>
                  <a:lnTo>
                    <a:pt x="271589" y="246786"/>
                  </a:lnTo>
                  <a:lnTo>
                    <a:pt x="267779" y="242341"/>
                  </a:lnTo>
                  <a:lnTo>
                    <a:pt x="258889" y="233464"/>
                  </a:lnTo>
                  <a:lnTo>
                    <a:pt x="244259" y="219456"/>
                  </a:lnTo>
                  <a:lnTo>
                    <a:pt x="234213" y="210667"/>
                  </a:lnTo>
                  <a:lnTo>
                    <a:pt x="229628" y="206095"/>
                  </a:lnTo>
                  <a:lnTo>
                    <a:pt x="225399" y="201409"/>
                  </a:lnTo>
                  <a:lnTo>
                    <a:pt x="221462" y="196659"/>
                  </a:lnTo>
                  <a:lnTo>
                    <a:pt x="215696" y="191719"/>
                  </a:lnTo>
                  <a:lnTo>
                    <a:pt x="210832" y="186016"/>
                  </a:lnTo>
                  <a:lnTo>
                    <a:pt x="206857" y="179539"/>
                  </a:lnTo>
                  <a:lnTo>
                    <a:pt x="207492" y="184607"/>
                  </a:lnTo>
                  <a:lnTo>
                    <a:pt x="198615" y="178904"/>
                  </a:lnTo>
                  <a:lnTo>
                    <a:pt x="188455" y="175094"/>
                  </a:lnTo>
                  <a:lnTo>
                    <a:pt x="187693" y="174790"/>
                  </a:lnTo>
                  <a:lnTo>
                    <a:pt x="187833" y="173824"/>
                  </a:lnTo>
                  <a:lnTo>
                    <a:pt x="187198" y="171284"/>
                  </a:lnTo>
                  <a:lnTo>
                    <a:pt x="180213" y="171284"/>
                  </a:lnTo>
                  <a:lnTo>
                    <a:pt x="185470" y="169341"/>
                  </a:lnTo>
                  <a:lnTo>
                    <a:pt x="190538" y="167017"/>
                  </a:lnTo>
                  <a:lnTo>
                    <a:pt x="195440" y="164312"/>
                  </a:lnTo>
                  <a:lnTo>
                    <a:pt x="187198" y="164312"/>
                  </a:lnTo>
                  <a:lnTo>
                    <a:pt x="188302" y="161353"/>
                  </a:lnTo>
                  <a:lnTo>
                    <a:pt x="189776" y="158610"/>
                  </a:lnTo>
                  <a:lnTo>
                    <a:pt x="191630" y="156057"/>
                  </a:lnTo>
                  <a:lnTo>
                    <a:pt x="195440" y="147815"/>
                  </a:lnTo>
                  <a:lnTo>
                    <a:pt x="198704" y="143014"/>
                  </a:lnTo>
                  <a:lnTo>
                    <a:pt x="201447" y="137947"/>
                  </a:lnTo>
                  <a:lnTo>
                    <a:pt x="203695" y="132588"/>
                  </a:lnTo>
                  <a:lnTo>
                    <a:pt x="206311" y="126961"/>
                  </a:lnTo>
                  <a:lnTo>
                    <a:pt x="207289" y="122440"/>
                  </a:lnTo>
                  <a:lnTo>
                    <a:pt x="207556" y="121170"/>
                  </a:lnTo>
                  <a:lnTo>
                    <a:pt x="207568" y="110299"/>
                  </a:lnTo>
                  <a:lnTo>
                    <a:pt x="207251" y="107569"/>
                  </a:lnTo>
                  <a:lnTo>
                    <a:pt x="206222" y="104038"/>
                  </a:lnTo>
                  <a:lnTo>
                    <a:pt x="205460" y="100863"/>
                  </a:lnTo>
                  <a:lnTo>
                    <a:pt x="205206" y="99847"/>
                  </a:lnTo>
                  <a:lnTo>
                    <a:pt x="203758" y="95923"/>
                  </a:lnTo>
                  <a:lnTo>
                    <a:pt x="201790" y="91986"/>
                  </a:lnTo>
                  <a:lnTo>
                    <a:pt x="201155" y="100863"/>
                  </a:lnTo>
                  <a:lnTo>
                    <a:pt x="195440" y="93891"/>
                  </a:lnTo>
                  <a:lnTo>
                    <a:pt x="192900" y="90081"/>
                  </a:lnTo>
                  <a:lnTo>
                    <a:pt x="191858" y="95923"/>
                  </a:lnTo>
                  <a:lnTo>
                    <a:pt x="193128" y="101206"/>
                  </a:lnTo>
                  <a:lnTo>
                    <a:pt x="196710" y="105943"/>
                  </a:lnTo>
                  <a:lnTo>
                    <a:pt x="200685" y="110286"/>
                  </a:lnTo>
                  <a:lnTo>
                    <a:pt x="203238" y="115366"/>
                  </a:lnTo>
                  <a:lnTo>
                    <a:pt x="204330" y="121170"/>
                  </a:lnTo>
                  <a:lnTo>
                    <a:pt x="199885" y="122440"/>
                  </a:lnTo>
                  <a:lnTo>
                    <a:pt x="195935" y="117360"/>
                  </a:lnTo>
                  <a:lnTo>
                    <a:pt x="195440" y="116725"/>
                  </a:lnTo>
                  <a:lnTo>
                    <a:pt x="187833" y="111658"/>
                  </a:lnTo>
                  <a:lnTo>
                    <a:pt x="184645" y="110299"/>
                  </a:lnTo>
                  <a:lnTo>
                    <a:pt x="183388" y="109753"/>
                  </a:lnTo>
                  <a:lnTo>
                    <a:pt x="184645" y="110286"/>
                  </a:lnTo>
                  <a:lnTo>
                    <a:pt x="184785" y="109753"/>
                  </a:lnTo>
                  <a:lnTo>
                    <a:pt x="184734" y="107569"/>
                  </a:lnTo>
                  <a:lnTo>
                    <a:pt x="184658" y="105308"/>
                  </a:lnTo>
                  <a:lnTo>
                    <a:pt x="184543" y="100863"/>
                  </a:lnTo>
                  <a:lnTo>
                    <a:pt x="184023" y="97701"/>
                  </a:lnTo>
                  <a:lnTo>
                    <a:pt x="184023" y="94526"/>
                  </a:lnTo>
                  <a:lnTo>
                    <a:pt x="183261" y="91084"/>
                  </a:lnTo>
                  <a:lnTo>
                    <a:pt x="192265" y="74853"/>
                  </a:lnTo>
                  <a:lnTo>
                    <a:pt x="189725" y="67246"/>
                  </a:lnTo>
                  <a:lnTo>
                    <a:pt x="187439" y="63119"/>
                  </a:lnTo>
                  <a:lnTo>
                    <a:pt x="186563" y="61531"/>
                  </a:lnTo>
                  <a:lnTo>
                    <a:pt x="179578" y="52019"/>
                  </a:lnTo>
                  <a:lnTo>
                    <a:pt x="176733" y="49225"/>
                  </a:lnTo>
                  <a:lnTo>
                    <a:pt x="174409" y="46050"/>
                  </a:lnTo>
                  <a:lnTo>
                    <a:pt x="172593" y="42506"/>
                  </a:lnTo>
                  <a:lnTo>
                    <a:pt x="169837" y="38823"/>
                  </a:lnTo>
                  <a:lnTo>
                    <a:pt x="167716" y="34810"/>
                  </a:lnTo>
                  <a:lnTo>
                    <a:pt x="166471" y="31076"/>
                  </a:lnTo>
                  <a:lnTo>
                    <a:pt x="166255" y="30441"/>
                  </a:lnTo>
                  <a:lnTo>
                    <a:pt x="168795" y="29184"/>
                  </a:lnTo>
                  <a:lnTo>
                    <a:pt x="162445" y="31076"/>
                  </a:lnTo>
                  <a:lnTo>
                    <a:pt x="159486" y="22199"/>
                  </a:lnTo>
                  <a:lnTo>
                    <a:pt x="142773" y="8242"/>
                  </a:lnTo>
                  <a:lnTo>
                    <a:pt x="144678" y="11417"/>
                  </a:lnTo>
                  <a:lnTo>
                    <a:pt x="145948" y="14592"/>
                  </a:lnTo>
                  <a:lnTo>
                    <a:pt x="149758" y="22199"/>
                  </a:lnTo>
                  <a:lnTo>
                    <a:pt x="147370" y="20929"/>
                  </a:lnTo>
                  <a:lnTo>
                    <a:pt x="140233" y="17119"/>
                  </a:lnTo>
                  <a:lnTo>
                    <a:pt x="137795" y="15227"/>
                  </a:lnTo>
                  <a:lnTo>
                    <a:pt x="128816" y="8242"/>
                  </a:lnTo>
                  <a:lnTo>
                    <a:pt x="136436" y="12052"/>
                  </a:lnTo>
                  <a:lnTo>
                    <a:pt x="137058" y="8242"/>
                  </a:lnTo>
                  <a:lnTo>
                    <a:pt x="133311" y="5257"/>
                  </a:lnTo>
                  <a:lnTo>
                    <a:pt x="124129" y="2451"/>
                  </a:lnTo>
                  <a:lnTo>
                    <a:pt x="114134" y="482"/>
                  </a:lnTo>
                  <a:lnTo>
                    <a:pt x="107873" y="0"/>
                  </a:lnTo>
                  <a:lnTo>
                    <a:pt x="113411" y="4432"/>
                  </a:lnTo>
                  <a:lnTo>
                    <a:pt x="120726" y="7848"/>
                  </a:lnTo>
                  <a:lnTo>
                    <a:pt x="128752" y="11150"/>
                  </a:lnTo>
                  <a:lnTo>
                    <a:pt x="136436" y="15227"/>
                  </a:lnTo>
                  <a:lnTo>
                    <a:pt x="128816" y="14592"/>
                  </a:lnTo>
                  <a:lnTo>
                    <a:pt x="124371" y="20929"/>
                  </a:lnTo>
                  <a:lnTo>
                    <a:pt x="119303" y="13957"/>
                  </a:lnTo>
                  <a:lnTo>
                    <a:pt x="120954" y="22098"/>
                  </a:lnTo>
                  <a:lnTo>
                    <a:pt x="124764" y="29083"/>
                  </a:lnTo>
                  <a:lnTo>
                    <a:pt x="130632" y="34810"/>
                  </a:lnTo>
                  <a:lnTo>
                    <a:pt x="136182" y="41325"/>
                  </a:lnTo>
                  <a:lnTo>
                    <a:pt x="140830" y="48310"/>
                  </a:lnTo>
                  <a:lnTo>
                    <a:pt x="144678" y="55829"/>
                  </a:lnTo>
                  <a:lnTo>
                    <a:pt x="154190" y="66611"/>
                  </a:lnTo>
                  <a:lnTo>
                    <a:pt x="159270" y="65976"/>
                  </a:lnTo>
                  <a:lnTo>
                    <a:pt x="166890" y="63119"/>
                  </a:lnTo>
                  <a:lnTo>
                    <a:pt x="169430" y="63119"/>
                  </a:lnTo>
                  <a:lnTo>
                    <a:pt x="171958" y="64071"/>
                  </a:lnTo>
                  <a:lnTo>
                    <a:pt x="176110" y="67132"/>
                  </a:lnTo>
                  <a:lnTo>
                    <a:pt x="178866" y="71158"/>
                  </a:lnTo>
                  <a:lnTo>
                    <a:pt x="180213" y="76123"/>
                  </a:lnTo>
                  <a:lnTo>
                    <a:pt x="158635" y="78663"/>
                  </a:lnTo>
                  <a:lnTo>
                    <a:pt x="162433" y="89801"/>
                  </a:lnTo>
                  <a:lnTo>
                    <a:pt x="165404" y="101206"/>
                  </a:lnTo>
                  <a:lnTo>
                    <a:pt x="167513" y="112649"/>
                  </a:lnTo>
                  <a:lnTo>
                    <a:pt x="168795" y="124345"/>
                  </a:lnTo>
                  <a:lnTo>
                    <a:pt x="169202" y="136283"/>
                  </a:lnTo>
                  <a:lnTo>
                    <a:pt x="169938" y="147815"/>
                  </a:lnTo>
                  <a:lnTo>
                    <a:pt x="171094" y="160070"/>
                  </a:lnTo>
                  <a:lnTo>
                    <a:pt x="172593" y="171919"/>
                  </a:lnTo>
                  <a:lnTo>
                    <a:pt x="169430" y="173189"/>
                  </a:lnTo>
                  <a:lnTo>
                    <a:pt x="164414" y="176326"/>
                  </a:lnTo>
                  <a:lnTo>
                    <a:pt x="164985" y="168744"/>
                  </a:lnTo>
                  <a:lnTo>
                    <a:pt x="162852" y="174701"/>
                  </a:lnTo>
                  <a:lnTo>
                    <a:pt x="162737" y="174574"/>
                  </a:lnTo>
                  <a:lnTo>
                    <a:pt x="157035" y="171196"/>
                  </a:lnTo>
                  <a:lnTo>
                    <a:pt x="150393" y="169379"/>
                  </a:lnTo>
                  <a:lnTo>
                    <a:pt x="146583" y="175094"/>
                  </a:lnTo>
                  <a:lnTo>
                    <a:pt x="139230" y="172212"/>
                  </a:lnTo>
                  <a:lnTo>
                    <a:pt x="134848" y="168198"/>
                  </a:lnTo>
                  <a:lnTo>
                    <a:pt x="129984" y="164299"/>
                  </a:lnTo>
                  <a:lnTo>
                    <a:pt x="121196" y="161772"/>
                  </a:lnTo>
                  <a:lnTo>
                    <a:pt x="124739" y="167843"/>
                  </a:lnTo>
                  <a:lnTo>
                    <a:pt x="122872" y="171767"/>
                  </a:lnTo>
                  <a:lnTo>
                    <a:pt x="118262" y="174980"/>
                  </a:lnTo>
                  <a:lnTo>
                    <a:pt x="113588" y="178904"/>
                  </a:lnTo>
                  <a:lnTo>
                    <a:pt x="100266" y="171615"/>
                  </a:lnTo>
                  <a:lnTo>
                    <a:pt x="86525" y="165379"/>
                  </a:lnTo>
                  <a:lnTo>
                    <a:pt x="72351" y="160197"/>
                  </a:lnTo>
                  <a:lnTo>
                    <a:pt x="57746" y="156057"/>
                  </a:lnTo>
                  <a:lnTo>
                    <a:pt x="60210" y="159626"/>
                  </a:lnTo>
                  <a:lnTo>
                    <a:pt x="63385" y="162369"/>
                  </a:lnTo>
                  <a:lnTo>
                    <a:pt x="67271" y="164312"/>
                  </a:lnTo>
                  <a:lnTo>
                    <a:pt x="55841" y="162407"/>
                  </a:lnTo>
                  <a:lnTo>
                    <a:pt x="59016" y="170649"/>
                  </a:lnTo>
                  <a:lnTo>
                    <a:pt x="53936" y="176999"/>
                  </a:lnTo>
                  <a:lnTo>
                    <a:pt x="45059" y="164947"/>
                  </a:lnTo>
                  <a:lnTo>
                    <a:pt x="45059" y="159232"/>
                  </a:lnTo>
                  <a:lnTo>
                    <a:pt x="36995" y="161099"/>
                  </a:lnTo>
                  <a:lnTo>
                    <a:pt x="29870" y="164477"/>
                  </a:lnTo>
                  <a:lnTo>
                    <a:pt x="23672" y="169354"/>
                  </a:lnTo>
                  <a:lnTo>
                    <a:pt x="18402" y="175729"/>
                  </a:lnTo>
                  <a:lnTo>
                    <a:pt x="10795" y="187782"/>
                  </a:lnTo>
                  <a:lnTo>
                    <a:pt x="7404" y="191998"/>
                  </a:lnTo>
                  <a:lnTo>
                    <a:pt x="3822" y="196011"/>
                  </a:lnTo>
                  <a:lnTo>
                    <a:pt x="0" y="199834"/>
                  </a:lnTo>
                  <a:lnTo>
                    <a:pt x="11430" y="197929"/>
                  </a:lnTo>
                  <a:lnTo>
                    <a:pt x="7035" y="203771"/>
                  </a:lnTo>
                  <a:lnTo>
                    <a:pt x="4495" y="210324"/>
                  </a:lnTo>
                  <a:lnTo>
                    <a:pt x="3810" y="217601"/>
                  </a:lnTo>
                  <a:lnTo>
                    <a:pt x="3581" y="225285"/>
                  </a:lnTo>
                  <a:lnTo>
                    <a:pt x="5689" y="232270"/>
                  </a:lnTo>
                  <a:lnTo>
                    <a:pt x="10160" y="238531"/>
                  </a:lnTo>
                  <a:lnTo>
                    <a:pt x="13639" y="243992"/>
                  </a:lnTo>
                  <a:lnTo>
                    <a:pt x="18186" y="248335"/>
                  </a:lnTo>
                  <a:lnTo>
                    <a:pt x="29387" y="254838"/>
                  </a:lnTo>
                  <a:lnTo>
                    <a:pt x="35420" y="256616"/>
                  </a:lnTo>
                  <a:lnTo>
                    <a:pt x="41884" y="256933"/>
                  </a:lnTo>
                  <a:lnTo>
                    <a:pt x="46329" y="264541"/>
                  </a:lnTo>
                  <a:lnTo>
                    <a:pt x="41249" y="265811"/>
                  </a:lnTo>
                  <a:lnTo>
                    <a:pt x="32372" y="265176"/>
                  </a:lnTo>
                  <a:lnTo>
                    <a:pt x="24142" y="263779"/>
                  </a:lnTo>
                  <a:lnTo>
                    <a:pt x="16217" y="261505"/>
                  </a:lnTo>
                  <a:lnTo>
                    <a:pt x="8597" y="258381"/>
                  </a:lnTo>
                  <a:lnTo>
                    <a:pt x="1270" y="254393"/>
                  </a:lnTo>
                  <a:lnTo>
                    <a:pt x="4813" y="258889"/>
                  </a:lnTo>
                  <a:lnTo>
                    <a:pt x="8826" y="262915"/>
                  </a:lnTo>
                  <a:lnTo>
                    <a:pt x="13335" y="266446"/>
                  </a:lnTo>
                  <a:lnTo>
                    <a:pt x="17094" y="268770"/>
                  </a:lnTo>
                  <a:lnTo>
                    <a:pt x="20269" y="271729"/>
                  </a:lnTo>
                  <a:lnTo>
                    <a:pt x="22847" y="275336"/>
                  </a:lnTo>
                  <a:lnTo>
                    <a:pt x="26924" y="275056"/>
                  </a:lnTo>
                  <a:lnTo>
                    <a:pt x="30949" y="274421"/>
                  </a:lnTo>
                  <a:lnTo>
                    <a:pt x="34899" y="273431"/>
                  </a:lnTo>
                  <a:lnTo>
                    <a:pt x="47599" y="270891"/>
                  </a:lnTo>
                  <a:lnTo>
                    <a:pt x="60286" y="267081"/>
                  </a:lnTo>
                  <a:lnTo>
                    <a:pt x="71069" y="262013"/>
                  </a:lnTo>
                  <a:lnTo>
                    <a:pt x="64731" y="268986"/>
                  </a:lnTo>
                  <a:lnTo>
                    <a:pt x="69799" y="272161"/>
                  </a:lnTo>
                  <a:lnTo>
                    <a:pt x="78054" y="272796"/>
                  </a:lnTo>
                  <a:lnTo>
                    <a:pt x="86042" y="272948"/>
                  </a:lnTo>
                  <a:lnTo>
                    <a:pt x="93865" y="271894"/>
                  </a:lnTo>
                  <a:lnTo>
                    <a:pt x="101536" y="269621"/>
                  </a:lnTo>
                  <a:lnTo>
                    <a:pt x="99847" y="266636"/>
                  </a:lnTo>
                  <a:lnTo>
                    <a:pt x="97307" y="265366"/>
                  </a:lnTo>
                  <a:lnTo>
                    <a:pt x="93916" y="265811"/>
                  </a:lnTo>
                  <a:lnTo>
                    <a:pt x="88696" y="265328"/>
                  </a:lnTo>
                  <a:lnTo>
                    <a:pt x="83629" y="265963"/>
                  </a:lnTo>
                  <a:lnTo>
                    <a:pt x="78689" y="267716"/>
                  </a:lnTo>
                  <a:lnTo>
                    <a:pt x="78689" y="263918"/>
                  </a:lnTo>
                  <a:lnTo>
                    <a:pt x="83134" y="261378"/>
                  </a:lnTo>
                  <a:lnTo>
                    <a:pt x="93205" y="257619"/>
                  </a:lnTo>
                  <a:lnTo>
                    <a:pt x="97650" y="254876"/>
                  </a:lnTo>
                  <a:lnTo>
                    <a:pt x="101536" y="251218"/>
                  </a:lnTo>
                  <a:lnTo>
                    <a:pt x="92646" y="251853"/>
                  </a:lnTo>
                  <a:lnTo>
                    <a:pt x="92646" y="249326"/>
                  </a:lnTo>
                  <a:lnTo>
                    <a:pt x="93916" y="244246"/>
                  </a:lnTo>
                  <a:lnTo>
                    <a:pt x="95186" y="240436"/>
                  </a:lnTo>
                  <a:lnTo>
                    <a:pt x="92646" y="237261"/>
                  </a:lnTo>
                  <a:lnTo>
                    <a:pt x="83134" y="241071"/>
                  </a:lnTo>
                  <a:lnTo>
                    <a:pt x="74244" y="245516"/>
                  </a:lnTo>
                  <a:lnTo>
                    <a:pt x="67691" y="249440"/>
                  </a:lnTo>
                  <a:lnTo>
                    <a:pt x="60718" y="250482"/>
                  </a:lnTo>
                  <a:lnTo>
                    <a:pt x="53301" y="248691"/>
                  </a:lnTo>
                  <a:lnTo>
                    <a:pt x="54876" y="245795"/>
                  </a:lnTo>
                  <a:lnTo>
                    <a:pt x="54660" y="243052"/>
                  </a:lnTo>
                  <a:lnTo>
                    <a:pt x="52666" y="240436"/>
                  </a:lnTo>
                  <a:lnTo>
                    <a:pt x="34899" y="240436"/>
                  </a:lnTo>
                  <a:lnTo>
                    <a:pt x="27216" y="239242"/>
                  </a:lnTo>
                  <a:lnTo>
                    <a:pt x="10795" y="218236"/>
                  </a:lnTo>
                  <a:lnTo>
                    <a:pt x="10261" y="213931"/>
                  </a:lnTo>
                  <a:lnTo>
                    <a:pt x="27038" y="194792"/>
                  </a:lnTo>
                  <a:lnTo>
                    <a:pt x="26022" y="195389"/>
                  </a:lnTo>
                  <a:lnTo>
                    <a:pt x="31737" y="193497"/>
                  </a:lnTo>
                  <a:lnTo>
                    <a:pt x="31191" y="193497"/>
                  </a:lnTo>
                  <a:lnTo>
                    <a:pt x="55206" y="185877"/>
                  </a:lnTo>
                  <a:lnTo>
                    <a:pt x="67894" y="182067"/>
                  </a:lnTo>
                  <a:lnTo>
                    <a:pt x="82499" y="178269"/>
                  </a:lnTo>
                  <a:lnTo>
                    <a:pt x="109702" y="179285"/>
                  </a:lnTo>
                  <a:lnTo>
                    <a:pt x="162687" y="189115"/>
                  </a:lnTo>
                  <a:lnTo>
                    <a:pt x="173710" y="200545"/>
                  </a:lnTo>
                  <a:lnTo>
                    <a:pt x="171056" y="206730"/>
                  </a:lnTo>
                  <a:lnTo>
                    <a:pt x="164350" y="213791"/>
                  </a:lnTo>
                  <a:lnTo>
                    <a:pt x="166065" y="205549"/>
                  </a:lnTo>
                  <a:lnTo>
                    <a:pt x="167525" y="198564"/>
                  </a:lnTo>
                  <a:lnTo>
                    <a:pt x="163080" y="198564"/>
                  </a:lnTo>
                  <a:lnTo>
                    <a:pt x="154190" y="202374"/>
                  </a:lnTo>
                  <a:lnTo>
                    <a:pt x="146583" y="205549"/>
                  </a:lnTo>
                  <a:lnTo>
                    <a:pt x="144043" y="198564"/>
                  </a:lnTo>
                  <a:lnTo>
                    <a:pt x="145313" y="194767"/>
                  </a:lnTo>
                  <a:lnTo>
                    <a:pt x="142621" y="198120"/>
                  </a:lnTo>
                  <a:lnTo>
                    <a:pt x="140284" y="201714"/>
                  </a:lnTo>
                  <a:lnTo>
                    <a:pt x="138328" y="205549"/>
                  </a:lnTo>
                  <a:lnTo>
                    <a:pt x="130086" y="216966"/>
                  </a:lnTo>
                  <a:lnTo>
                    <a:pt x="121831" y="226479"/>
                  </a:lnTo>
                  <a:lnTo>
                    <a:pt x="112953" y="232194"/>
                  </a:lnTo>
                  <a:lnTo>
                    <a:pt x="114223" y="234734"/>
                  </a:lnTo>
                  <a:lnTo>
                    <a:pt x="118033" y="236626"/>
                  </a:lnTo>
                  <a:lnTo>
                    <a:pt x="121831" y="240436"/>
                  </a:lnTo>
                  <a:lnTo>
                    <a:pt x="122466" y="243611"/>
                  </a:lnTo>
                  <a:lnTo>
                    <a:pt x="114858" y="248056"/>
                  </a:lnTo>
                  <a:lnTo>
                    <a:pt x="121196" y="245516"/>
                  </a:lnTo>
                  <a:lnTo>
                    <a:pt x="121831" y="252488"/>
                  </a:lnTo>
                  <a:lnTo>
                    <a:pt x="123736" y="257568"/>
                  </a:lnTo>
                  <a:lnTo>
                    <a:pt x="130721" y="249961"/>
                  </a:lnTo>
                  <a:lnTo>
                    <a:pt x="136436" y="245516"/>
                  </a:lnTo>
                  <a:lnTo>
                    <a:pt x="149758" y="226479"/>
                  </a:lnTo>
                  <a:lnTo>
                    <a:pt x="154533" y="226644"/>
                  </a:lnTo>
                  <a:lnTo>
                    <a:pt x="153860" y="230759"/>
                  </a:lnTo>
                  <a:lnTo>
                    <a:pt x="158635" y="230924"/>
                  </a:lnTo>
                  <a:lnTo>
                    <a:pt x="160299" y="226479"/>
                  </a:lnTo>
                  <a:lnTo>
                    <a:pt x="160540" y="225844"/>
                  </a:lnTo>
                  <a:lnTo>
                    <a:pt x="161810" y="220776"/>
                  </a:lnTo>
                  <a:lnTo>
                    <a:pt x="163715" y="215696"/>
                  </a:lnTo>
                  <a:lnTo>
                    <a:pt x="164414" y="215455"/>
                  </a:lnTo>
                  <a:lnTo>
                    <a:pt x="164985" y="218948"/>
                  </a:lnTo>
                  <a:lnTo>
                    <a:pt x="167462" y="221145"/>
                  </a:lnTo>
                  <a:lnTo>
                    <a:pt x="173863" y="216966"/>
                  </a:lnTo>
                  <a:lnTo>
                    <a:pt x="173774" y="215455"/>
                  </a:lnTo>
                  <a:lnTo>
                    <a:pt x="173659" y="213791"/>
                  </a:lnTo>
                  <a:lnTo>
                    <a:pt x="173558" y="212153"/>
                  </a:lnTo>
                  <a:lnTo>
                    <a:pt x="175221" y="205066"/>
                  </a:lnTo>
                  <a:lnTo>
                    <a:pt x="178422" y="196799"/>
                  </a:lnTo>
                  <a:lnTo>
                    <a:pt x="179425" y="194856"/>
                  </a:lnTo>
                  <a:lnTo>
                    <a:pt x="182067" y="195757"/>
                  </a:lnTo>
                  <a:lnTo>
                    <a:pt x="182041" y="198780"/>
                  </a:lnTo>
                  <a:lnTo>
                    <a:pt x="183388" y="201739"/>
                  </a:lnTo>
                  <a:lnTo>
                    <a:pt x="183388" y="196215"/>
                  </a:lnTo>
                  <a:lnTo>
                    <a:pt x="188455" y="197929"/>
                  </a:lnTo>
                  <a:lnTo>
                    <a:pt x="224739" y="219138"/>
                  </a:lnTo>
                  <a:lnTo>
                    <a:pt x="254190" y="250240"/>
                  </a:lnTo>
                  <a:lnTo>
                    <a:pt x="267144" y="275971"/>
                  </a:lnTo>
                  <a:lnTo>
                    <a:pt x="284911" y="281038"/>
                  </a:lnTo>
                  <a:lnTo>
                    <a:pt x="283235" y="286689"/>
                  </a:lnTo>
                  <a:lnTo>
                    <a:pt x="284353" y="292938"/>
                  </a:lnTo>
                  <a:lnTo>
                    <a:pt x="284645" y="297992"/>
                  </a:lnTo>
                  <a:lnTo>
                    <a:pt x="280466" y="300075"/>
                  </a:lnTo>
                  <a:lnTo>
                    <a:pt x="280314" y="295313"/>
                  </a:lnTo>
                  <a:lnTo>
                    <a:pt x="279044" y="290880"/>
                  </a:lnTo>
                  <a:lnTo>
                    <a:pt x="276656" y="286753"/>
                  </a:lnTo>
                  <a:lnTo>
                    <a:pt x="275158" y="291769"/>
                  </a:lnTo>
                  <a:lnTo>
                    <a:pt x="274955" y="296849"/>
                  </a:lnTo>
                  <a:lnTo>
                    <a:pt x="276021" y="301980"/>
                  </a:lnTo>
                  <a:lnTo>
                    <a:pt x="276250" y="307365"/>
                  </a:lnTo>
                  <a:lnTo>
                    <a:pt x="277101" y="312648"/>
                  </a:lnTo>
                  <a:lnTo>
                    <a:pt x="278561" y="317842"/>
                  </a:lnTo>
                  <a:lnTo>
                    <a:pt x="279196" y="323545"/>
                  </a:lnTo>
                  <a:lnTo>
                    <a:pt x="280466" y="329260"/>
                  </a:lnTo>
                  <a:lnTo>
                    <a:pt x="281101" y="334962"/>
                  </a:lnTo>
                  <a:lnTo>
                    <a:pt x="281178" y="340334"/>
                  </a:lnTo>
                  <a:lnTo>
                    <a:pt x="280543" y="345630"/>
                  </a:lnTo>
                  <a:lnTo>
                    <a:pt x="279196" y="350824"/>
                  </a:lnTo>
                  <a:lnTo>
                    <a:pt x="281736" y="348919"/>
                  </a:lnTo>
                  <a:lnTo>
                    <a:pt x="295059" y="347014"/>
                  </a:lnTo>
                  <a:lnTo>
                    <a:pt x="296329" y="353999"/>
                  </a:lnTo>
                  <a:lnTo>
                    <a:pt x="288086" y="352094"/>
                  </a:lnTo>
                  <a:lnTo>
                    <a:pt x="287451" y="357809"/>
                  </a:lnTo>
                  <a:lnTo>
                    <a:pt x="283641" y="371767"/>
                  </a:lnTo>
                  <a:lnTo>
                    <a:pt x="281101" y="379374"/>
                  </a:lnTo>
                  <a:lnTo>
                    <a:pt x="262064" y="379374"/>
                  </a:lnTo>
                  <a:lnTo>
                    <a:pt x="269049" y="388886"/>
                  </a:lnTo>
                  <a:lnTo>
                    <a:pt x="275386" y="392696"/>
                  </a:lnTo>
                  <a:lnTo>
                    <a:pt x="279196" y="394601"/>
                  </a:lnTo>
                  <a:lnTo>
                    <a:pt x="273494" y="403479"/>
                  </a:lnTo>
                  <a:lnTo>
                    <a:pt x="277926" y="406654"/>
                  </a:lnTo>
                  <a:lnTo>
                    <a:pt x="281101" y="402844"/>
                  </a:lnTo>
                  <a:lnTo>
                    <a:pt x="287451" y="391426"/>
                  </a:lnTo>
                  <a:lnTo>
                    <a:pt x="289991" y="385724"/>
                  </a:lnTo>
                  <a:lnTo>
                    <a:pt x="298869" y="383184"/>
                  </a:lnTo>
                  <a:lnTo>
                    <a:pt x="293789" y="393966"/>
                  </a:lnTo>
                  <a:lnTo>
                    <a:pt x="288721" y="404114"/>
                  </a:lnTo>
                  <a:lnTo>
                    <a:pt x="293154" y="406019"/>
                  </a:lnTo>
                  <a:lnTo>
                    <a:pt x="299745" y="391464"/>
                  </a:lnTo>
                  <a:lnTo>
                    <a:pt x="303949" y="373265"/>
                  </a:lnTo>
                  <a:lnTo>
                    <a:pt x="305295" y="352577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955098" y="8254685"/>
              <a:ext cx="418791" cy="223948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526142" y="8233117"/>
              <a:ext cx="812800" cy="1097280"/>
            </a:xfrm>
            <a:custGeom>
              <a:avLst/>
              <a:gdLst/>
              <a:ahLst/>
              <a:cxnLst/>
              <a:rect l="l" t="t" r="r" b="b"/>
              <a:pathLst>
                <a:path w="812800" h="1097279">
                  <a:moveTo>
                    <a:pt x="17132" y="441553"/>
                  </a:moveTo>
                  <a:lnTo>
                    <a:pt x="16014" y="437984"/>
                  </a:lnTo>
                  <a:lnTo>
                    <a:pt x="14605" y="444728"/>
                  </a:lnTo>
                  <a:lnTo>
                    <a:pt x="16649" y="444284"/>
                  </a:lnTo>
                  <a:lnTo>
                    <a:pt x="17132" y="441553"/>
                  </a:lnTo>
                  <a:close/>
                </a:path>
                <a:path w="812800" h="1097279">
                  <a:moveTo>
                    <a:pt x="17132" y="432676"/>
                  </a:moveTo>
                  <a:lnTo>
                    <a:pt x="13970" y="427596"/>
                  </a:lnTo>
                  <a:lnTo>
                    <a:pt x="14655" y="432333"/>
                  </a:lnTo>
                  <a:lnTo>
                    <a:pt x="15709" y="436994"/>
                  </a:lnTo>
                  <a:lnTo>
                    <a:pt x="16014" y="437984"/>
                  </a:lnTo>
                  <a:lnTo>
                    <a:pt x="17132" y="432676"/>
                  </a:lnTo>
                  <a:close/>
                </a:path>
                <a:path w="812800" h="1097279">
                  <a:moveTo>
                    <a:pt x="51739" y="391045"/>
                  </a:moveTo>
                  <a:lnTo>
                    <a:pt x="47599" y="392709"/>
                  </a:lnTo>
                  <a:lnTo>
                    <a:pt x="46964" y="396519"/>
                  </a:lnTo>
                  <a:lnTo>
                    <a:pt x="49136" y="396544"/>
                  </a:lnTo>
                  <a:lnTo>
                    <a:pt x="50406" y="395490"/>
                  </a:lnTo>
                  <a:lnTo>
                    <a:pt x="50774" y="393344"/>
                  </a:lnTo>
                  <a:lnTo>
                    <a:pt x="51562" y="391744"/>
                  </a:lnTo>
                  <a:lnTo>
                    <a:pt x="51739" y="391045"/>
                  </a:lnTo>
                  <a:close/>
                </a:path>
                <a:path w="812800" h="1097279">
                  <a:moveTo>
                    <a:pt x="53936" y="390169"/>
                  </a:moveTo>
                  <a:lnTo>
                    <a:pt x="52019" y="389064"/>
                  </a:lnTo>
                  <a:lnTo>
                    <a:pt x="51968" y="390169"/>
                  </a:lnTo>
                  <a:lnTo>
                    <a:pt x="51739" y="391045"/>
                  </a:lnTo>
                  <a:lnTo>
                    <a:pt x="53936" y="390169"/>
                  </a:lnTo>
                  <a:close/>
                </a:path>
                <a:path w="812800" h="1097279">
                  <a:moveTo>
                    <a:pt x="108508" y="325462"/>
                  </a:moveTo>
                  <a:lnTo>
                    <a:pt x="100901" y="327367"/>
                  </a:lnTo>
                  <a:lnTo>
                    <a:pt x="108508" y="327990"/>
                  </a:lnTo>
                  <a:lnTo>
                    <a:pt x="108508" y="325462"/>
                  </a:lnTo>
                  <a:close/>
                </a:path>
                <a:path w="812800" h="1097279">
                  <a:moveTo>
                    <a:pt x="118529" y="254101"/>
                  </a:moveTo>
                  <a:lnTo>
                    <a:pt x="115239" y="256451"/>
                  </a:lnTo>
                  <a:lnTo>
                    <a:pt x="115366" y="256540"/>
                  </a:lnTo>
                  <a:lnTo>
                    <a:pt x="118110" y="260578"/>
                  </a:lnTo>
                  <a:lnTo>
                    <a:pt x="118325" y="258089"/>
                  </a:lnTo>
                  <a:lnTo>
                    <a:pt x="118325" y="256540"/>
                  </a:lnTo>
                  <a:lnTo>
                    <a:pt x="118529" y="254101"/>
                  </a:lnTo>
                  <a:close/>
                </a:path>
                <a:path w="812800" h="1097279">
                  <a:moveTo>
                    <a:pt x="118668" y="254000"/>
                  </a:moveTo>
                  <a:lnTo>
                    <a:pt x="118541" y="254000"/>
                  </a:lnTo>
                  <a:lnTo>
                    <a:pt x="118668" y="254000"/>
                  </a:lnTo>
                  <a:close/>
                </a:path>
                <a:path w="812800" h="1097279">
                  <a:moveTo>
                    <a:pt x="134912" y="149136"/>
                  </a:moveTo>
                  <a:lnTo>
                    <a:pt x="134607" y="151130"/>
                  </a:lnTo>
                  <a:lnTo>
                    <a:pt x="134747" y="151091"/>
                  </a:lnTo>
                  <a:lnTo>
                    <a:pt x="134912" y="149136"/>
                  </a:lnTo>
                  <a:close/>
                </a:path>
                <a:path w="812800" h="1097279">
                  <a:moveTo>
                    <a:pt x="139598" y="139700"/>
                  </a:moveTo>
                  <a:lnTo>
                    <a:pt x="136664" y="143510"/>
                  </a:lnTo>
                  <a:lnTo>
                    <a:pt x="134962" y="148590"/>
                  </a:lnTo>
                  <a:lnTo>
                    <a:pt x="134912" y="149136"/>
                  </a:lnTo>
                  <a:lnTo>
                    <a:pt x="135001" y="148590"/>
                  </a:lnTo>
                  <a:lnTo>
                    <a:pt x="137541" y="143510"/>
                  </a:lnTo>
                  <a:lnTo>
                    <a:pt x="139598" y="139700"/>
                  </a:lnTo>
                  <a:close/>
                </a:path>
                <a:path w="812800" h="1097279">
                  <a:moveTo>
                    <a:pt x="146824" y="135597"/>
                  </a:moveTo>
                  <a:lnTo>
                    <a:pt x="145948" y="132080"/>
                  </a:lnTo>
                  <a:lnTo>
                    <a:pt x="144678" y="134620"/>
                  </a:lnTo>
                  <a:lnTo>
                    <a:pt x="145948" y="134620"/>
                  </a:lnTo>
                  <a:lnTo>
                    <a:pt x="146583" y="135890"/>
                  </a:lnTo>
                  <a:lnTo>
                    <a:pt x="146824" y="135597"/>
                  </a:lnTo>
                  <a:close/>
                </a:path>
                <a:path w="812800" h="1097279">
                  <a:moveTo>
                    <a:pt x="154825" y="125615"/>
                  </a:moveTo>
                  <a:lnTo>
                    <a:pt x="153212" y="126695"/>
                  </a:lnTo>
                  <a:lnTo>
                    <a:pt x="152146" y="128181"/>
                  </a:lnTo>
                  <a:lnTo>
                    <a:pt x="151663" y="130060"/>
                  </a:lnTo>
                  <a:lnTo>
                    <a:pt x="154825" y="125615"/>
                  </a:lnTo>
                  <a:close/>
                </a:path>
                <a:path w="812800" h="1097279">
                  <a:moveTo>
                    <a:pt x="178943" y="644563"/>
                  </a:moveTo>
                  <a:lnTo>
                    <a:pt x="155740" y="638340"/>
                  </a:lnTo>
                  <a:lnTo>
                    <a:pt x="147840" y="635050"/>
                  </a:lnTo>
                  <a:lnTo>
                    <a:pt x="133946" y="629285"/>
                  </a:lnTo>
                  <a:lnTo>
                    <a:pt x="126784" y="625106"/>
                  </a:lnTo>
                  <a:lnTo>
                    <a:pt x="113550" y="617397"/>
                  </a:lnTo>
                  <a:lnTo>
                    <a:pt x="94551" y="602703"/>
                  </a:lnTo>
                  <a:lnTo>
                    <a:pt x="84937" y="594207"/>
                  </a:lnTo>
                  <a:lnTo>
                    <a:pt x="78092" y="587476"/>
                  </a:lnTo>
                  <a:lnTo>
                    <a:pt x="75819" y="585241"/>
                  </a:lnTo>
                  <a:lnTo>
                    <a:pt x="45643" y="547509"/>
                  </a:lnTo>
                  <a:lnTo>
                    <a:pt x="43903" y="544969"/>
                  </a:lnTo>
                  <a:lnTo>
                    <a:pt x="37579" y="535305"/>
                  </a:lnTo>
                  <a:lnTo>
                    <a:pt x="31102" y="524662"/>
                  </a:lnTo>
                  <a:lnTo>
                    <a:pt x="41249" y="532282"/>
                  </a:lnTo>
                  <a:lnTo>
                    <a:pt x="35775" y="526834"/>
                  </a:lnTo>
                  <a:lnTo>
                    <a:pt x="34721" y="524662"/>
                  </a:lnTo>
                  <a:lnTo>
                    <a:pt x="32600" y="520280"/>
                  </a:lnTo>
                  <a:lnTo>
                    <a:pt x="31102" y="506895"/>
                  </a:lnTo>
                  <a:lnTo>
                    <a:pt x="31102" y="501192"/>
                  </a:lnTo>
                  <a:lnTo>
                    <a:pt x="31737" y="495477"/>
                  </a:lnTo>
                  <a:lnTo>
                    <a:pt x="32486" y="490156"/>
                  </a:lnTo>
                  <a:lnTo>
                    <a:pt x="32270" y="484873"/>
                  </a:lnTo>
                  <a:lnTo>
                    <a:pt x="19672" y="461225"/>
                  </a:lnTo>
                  <a:lnTo>
                    <a:pt x="34264" y="465658"/>
                  </a:lnTo>
                  <a:lnTo>
                    <a:pt x="35229" y="462064"/>
                  </a:lnTo>
                  <a:lnTo>
                    <a:pt x="35229" y="461225"/>
                  </a:lnTo>
                  <a:lnTo>
                    <a:pt x="35140" y="458127"/>
                  </a:lnTo>
                  <a:lnTo>
                    <a:pt x="34696" y="456488"/>
                  </a:lnTo>
                  <a:lnTo>
                    <a:pt x="34264" y="454875"/>
                  </a:lnTo>
                  <a:lnTo>
                    <a:pt x="33210" y="452335"/>
                  </a:lnTo>
                  <a:lnTo>
                    <a:pt x="32715" y="451167"/>
                  </a:lnTo>
                  <a:lnTo>
                    <a:pt x="31445" y="447357"/>
                  </a:lnTo>
                  <a:lnTo>
                    <a:pt x="30467" y="443458"/>
                  </a:lnTo>
                  <a:lnTo>
                    <a:pt x="27927" y="435216"/>
                  </a:lnTo>
                  <a:lnTo>
                    <a:pt x="27927" y="426326"/>
                  </a:lnTo>
                  <a:lnTo>
                    <a:pt x="38074" y="421894"/>
                  </a:lnTo>
                  <a:lnTo>
                    <a:pt x="31737" y="421894"/>
                  </a:lnTo>
                  <a:lnTo>
                    <a:pt x="33642" y="418084"/>
                  </a:lnTo>
                  <a:lnTo>
                    <a:pt x="36804" y="417449"/>
                  </a:lnTo>
                  <a:lnTo>
                    <a:pt x="38709" y="413639"/>
                  </a:lnTo>
                  <a:lnTo>
                    <a:pt x="35534" y="413639"/>
                  </a:lnTo>
                  <a:lnTo>
                    <a:pt x="35128" y="410464"/>
                  </a:lnTo>
                  <a:lnTo>
                    <a:pt x="34848" y="408266"/>
                  </a:lnTo>
                  <a:lnTo>
                    <a:pt x="35610" y="404126"/>
                  </a:lnTo>
                  <a:lnTo>
                    <a:pt x="35775" y="403186"/>
                  </a:lnTo>
                  <a:lnTo>
                    <a:pt x="40919" y="393623"/>
                  </a:lnTo>
                  <a:lnTo>
                    <a:pt x="44615" y="390042"/>
                  </a:lnTo>
                  <a:lnTo>
                    <a:pt x="49504" y="387629"/>
                  </a:lnTo>
                  <a:lnTo>
                    <a:pt x="52019" y="389064"/>
                  </a:lnTo>
                  <a:lnTo>
                    <a:pt x="52031" y="388264"/>
                  </a:lnTo>
                  <a:lnTo>
                    <a:pt x="52222" y="387629"/>
                  </a:lnTo>
                  <a:lnTo>
                    <a:pt x="52793" y="385724"/>
                  </a:lnTo>
                  <a:lnTo>
                    <a:pt x="53936" y="381927"/>
                  </a:lnTo>
                  <a:lnTo>
                    <a:pt x="54457" y="379717"/>
                  </a:lnTo>
                  <a:lnTo>
                    <a:pt x="55524" y="377812"/>
                  </a:lnTo>
                  <a:lnTo>
                    <a:pt x="57111" y="376212"/>
                  </a:lnTo>
                  <a:lnTo>
                    <a:pt x="64731" y="374307"/>
                  </a:lnTo>
                  <a:lnTo>
                    <a:pt x="61556" y="380657"/>
                  </a:lnTo>
                  <a:lnTo>
                    <a:pt x="62826" y="382562"/>
                  </a:lnTo>
                  <a:lnTo>
                    <a:pt x="67144" y="376694"/>
                  </a:lnTo>
                  <a:lnTo>
                    <a:pt x="69532" y="374307"/>
                  </a:lnTo>
                  <a:lnTo>
                    <a:pt x="70167" y="373672"/>
                  </a:lnTo>
                  <a:lnTo>
                    <a:pt x="72174" y="371678"/>
                  </a:lnTo>
                  <a:lnTo>
                    <a:pt x="77927" y="367499"/>
                  </a:lnTo>
                  <a:lnTo>
                    <a:pt x="84404" y="364159"/>
                  </a:lnTo>
                  <a:lnTo>
                    <a:pt x="88290" y="362521"/>
                  </a:lnTo>
                  <a:lnTo>
                    <a:pt x="90220" y="360984"/>
                  </a:lnTo>
                  <a:lnTo>
                    <a:pt x="91465" y="359994"/>
                  </a:lnTo>
                  <a:lnTo>
                    <a:pt x="93916" y="356539"/>
                  </a:lnTo>
                  <a:lnTo>
                    <a:pt x="97739" y="352285"/>
                  </a:lnTo>
                  <a:lnTo>
                    <a:pt x="100495" y="347433"/>
                  </a:lnTo>
                  <a:lnTo>
                    <a:pt x="102171" y="341947"/>
                  </a:lnTo>
                  <a:lnTo>
                    <a:pt x="102171" y="337515"/>
                  </a:lnTo>
                  <a:lnTo>
                    <a:pt x="92011" y="337515"/>
                  </a:lnTo>
                  <a:lnTo>
                    <a:pt x="101536" y="332435"/>
                  </a:lnTo>
                  <a:lnTo>
                    <a:pt x="68529" y="352742"/>
                  </a:lnTo>
                  <a:lnTo>
                    <a:pt x="65608" y="356171"/>
                  </a:lnTo>
                  <a:lnTo>
                    <a:pt x="63271" y="359981"/>
                  </a:lnTo>
                  <a:lnTo>
                    <a:pt x="61556" y="364159"/>
                  </a:lnTo>
                  <a:lnTo>
                    <a:pt x="64731" y="360984"/>
                  </a:lnTo>
                  <a:lnTo>
                    <a:pt x="66624" y="373672"/>
                  </a:lnTo>
                  <a:lnTo>
                    <a:pt x="46964" y="385724"/>
                  </a:lnTo>
                  <a:lnTo>
                    <a:pt x="45275" y="381495"/>
                  </a:lnTo>
                  <a:lnTo>
                    <a:pt x="45275" y="377266"/>
                  </a:lnTo>
                  <a:lnTo>
                    <a:pt x="46710" y="373672"/>
                  </a:lnTo>
                  <a:lnTo>
                    <a:pt x="48336" y="369785"/>
                  </a:lnTo>
                  <a:lnTo>
                    <a:pt x="49187" y="366407"/>
                  </a:lnTo>
                  <a:lnTo>
                    <a:pt x="49504" y="362889"/>
                  </a:lnTo>
                  <a:lnTo>
                    <a:pt x="43002" y="364045"/>
                  </a:lnTo>
                  <a:lnTo>
                    <a:pt x="37719" y="367220"/>
                  </a:lnTo>
                  <a:lnTo>
                    <a:pt x="33642" y="372402"/>
                  </a:lnTo>
                  <a:lnTo>
                    <a:pt x="29832" y="378752"/>
                  </a:lnTo>
                  <a:lnTo>
                    <a:pt x="27927" y="385089"/>
                  </a:lnTo>
                  <a:lnTo>
                    <a:pt x="26949" y="389064"/>
                  </a:lnTo>
                  <a:lnTo>
                    <a:pt x="25450" y="392899"/>
                  </a:lnTo>
                  <a:lnTo>
                    <a:pt x="23482" y="396519"/>
                  </a:lnTo>
                  <a:lnTo>
                    <a:pt x="20180" y="400596"/>
                  </a:lnTo>
                  <a:lnTo>
                    <a:pt x="15951" y="403136"/>
                  </a:lnTo>
                  <a:lnTo>
                    <a:pt x="10795" y="404126"/>
                  </a:lnTo>
                  <a:lnTo>
                    <a:pt x="10795" y="402221"/>
                  </a:lnTo>
                  <a:lnTo>
                    <a:pt x="6985" y="404761"/>
                  </a:lnTo>
                  <a:lnTo>
                    <a:pt x="7620" y="413004"/>
                  </a:lnTo>
                  <a:lnTo>
                    <a:pt x="7620" y="425691"/>
                  </a:lnTo>
                  <a:lnTo>
                    <a:pt x="14605" y="413639"/>
                  </a:lnTo>
                  <a:lnTo>
                    <a:pt x="17767" y="410464"/>
                  </a:lnTo>
                  <a:lnTo>
                    <a:pt x="17132" y="416814"/>
                  </a:lnTo>
                  <a:lnTo>
                    <a:pt x="24752" y="423164"/>
                  </a:lnTo>
                  <a:lnTo>
                    <a:pt x="28562" y="425691"/>
                  </a:lnTo>
                  <a:lnTo>
                    <a:pt x="22847" y="426961"/>
                  </a:lnTo>
                  <a:lnTo>
                    <a:pt x="23482" y="429501"/>
                  </a:lnTo>
                  <a:lnTo>
                    <a:pt x="24117" y="432676"/>
                  </a:lnTo>
                  <a:lnTo>
                    <a:pt x="26263" y="436206"/>
                  </a:lnTo>
                  <a:lnTo>
                    <a:pt x="26060" y="439585"/>
                  </a:lnTo>
                  <a:lnTo>
                    <a:pt x="23482" y="442823"/>
                  </a:lnTo>
                  <a:lnTo>
                    <a:pt x="16649" y="444284"/>
                  </a:lnTo>
                  <a:lnTo>
                    <a:pt x="15240" y="452335"/>
                  </a:lnTo>
                  <a:lnTo>
                    <a:pt x="5715" y="450443"/>
                  </a:lnTo>
                  <a:lnTo>
                    <a:pt x="0" y="455510"/>
                  </a:lnTo>
                  <a:lnTo>
                    <a:pt x="3352" y="459409"/>
                  </a:lnTo>
                  <a:lnTo>
                    <a:pt x="5791" y="458127"/>
                  </a:lnTo>
                  <a:lnTo>
                    <a:pt x="8839" y="456488"/>
                  </a:lnTo>
                  <a:lnTo>
                    <a:pt x="13970" y="459320"/>
                  </a:lnTo>
                  <a:lnTo>
                    <a:pt x="10121" y="465480"/>
                  </a:lnTo>
                  <a:lnTo>
                    <a:pt x="7467" y="474789"/>
                  </a:lnTo>
                  <a:lnTo>
                    <a:pt x="6464" y="486346"/>
                  </a:lnTo>
                  <a:lnTo>
                    <a:pt x="7620" y="499287"/>
                  </a:lnTo>
                  <a:lnTo>
                    <a:pt x="9817" y="511771"/>
                  </a:lnTo>
                  <a:lnTo>
                    <a:pt x="13716" y="523544"/>
                  </a:lnTo>
                  <a:lnTo>
                    <a:pt x="19329" y="534619"/>
                  </a:lnTo>
                  <a:lnTo>
                    <a:pt x="26657" y="544969"/>
                  </a:lnTo>
                  <a:lnTo>
                    <a:pt x="23431" y="541591"/>
                  </a:lnTo>
                  <a:lnTo>
                    <a:pt x="19913" y="540842"/>
                  </a:lnTo>
                  <a:lnTo>
                    <a:pt x="16751" y="539610"/>
                  </a:lnTo>
                  <a:lnTo>
                    <a:pt x="14605" y="534809"/>
                  </a:lnTo>
                  <a:lnTo>
                    <a:pt x="13970" y="539254"/>
                  </a:lnTo>
                  <a:lnTo>
                    <a:pt x="22847" y="550037"/>
                  </a:lnTo>
                  <a:lnTo>
                    <a:pt x="29197" y="547509"/>
                  </a:lnTo>
                  <a:lnTo>
                    <a:pt x="32296" y="550824"/>
                  </a:lnTo>
                  <a:lnTo>
                    <a:pt x="35052" y="554431"/>
                  </a:lnTo>
                  <a:lnTo>
                    <a:pt x="37439" y="558292"/>
                  </a:lnTo>
                  <a:lnTo>
                    <a:pt x="39941" y="562102"/>
                  </a:lnTo>
                  <a:lnTo>
                    <a:pt x="42062" y="566127"/>
                  </a:lnTo>
                  <a:lnTo>
                    <a:pt x="43789" y="570344"/>
                  </a:lnTo>
                  <a:lnTo>
                    <a:pt x="46570" y="576427"/>
                  </a:lnTo>
                  <a:lnTo>
                    <a:pt x="49187" y="582574"/>
                  </a:lnTo>
                  <a:lnTo>
                    <a:pt x="51625" y="588746"/>
                  </a:lnTo>
                  <a:lnTo>
                    <a:pt x="53936" y="595083"/>
                  </a:lnTo>
                  <a:lnTo>
                    <a:pt x="54495" y="592455"/>
                  </a:lnTo>
                  <a:lnTo>
                    <a:pt x="55346" y="589915"/>
                  </a:lnTo>
                  <a:lnTo>
                    <a:pt x="56476" y="587476"/>
                  </a:lnTo>
                  <a:lnTo>
                    <a:pt x="64731" y="588746"/>
                  </a:lnTo>
                  <a:lnTo>
                    <a:pt x="68529" y="596353"/>
                  </a:lnTo>
                  <a:lnTo>
                    <a:pt x="72974" y="604596"/>
                  </a:lnTo>
                  <a:lnTo>
                    <a:pt x="102171" y="627189"/>
                  </a:lnTo>
                  <a:lnTo>
                    <a:pt x="110020" y="625614"/>
                  </a:lnTo>
                  <a:lnTo>
                    <a:pt x="118211" y="625106"/>
                  </a:lnTo>
                  <a:lnTo>
                    <a:pt x="125641" y="628713"/>
                  </a:lnTo>
                  <a:lnTo>
                    <a:pt x="119303" y="635050"/>
                  </a:lnTo>
                  <a:lnTo>
                    <a:pt x="113588" y="629983"/>
                  </a:lnTo>
                  <a:lnTo>
                    <a:pt x="109778" y="637590"/>
                  </a:lnTo>
                  <a:lnTo>
                    <a:pt x="132626" y="637590"/>
                  </a:lnTo>
                  <a:lnTo>
                    <a:pt x="133261" y="640765"/>
                  </a:lnTo>
                  <a:lnTo>
                    <a:pt x="138963" y="643305"/>
                  </a:lnTo>
                  <a:lnTo>
                    <a:pt x="149123" y="648373"/>
                  </a:lnTo>
                  <a:lnTo>
                    <a:pt x="152298" y="649643"/>
                  </a:lnTo>
                  <a:lnTo>
                    <a:pt x="146583" y="652818"/>
                  </a:lnTo>
                  <a:lnTo>
                    <a:pt x="158953" y="651344"/>
                  </a:lnTo>
                  <a:lnTo>
                    <a:pt x="170383" y="653453"/>
                  </a:lnTo>
                  <a:lnTo>
                    <a:pt x="177990" y="653173"/>
                  </a:lnTo>
                  <a:lnTo>
                    <a:pt x="178193" y="651344"/>
                  </a:lnTo>
                  <a:lnTo>
                    <a:pt x="178943" y="644563"/>
                  </a:lnTo>
                  <a:close/>
                </a:path>
                <a:path w="812800" h="1097279">
                  <a:moveTo>
                    <a:pt x="181038" y="1081189"/>
                  </a:moveTo>
                  <a:lnTo>
                    <a:pt x="180848" y="1079144"/>
                  </a:lnTo>
                  <a:lnTo>
                    <a:pt x="178943" y="1083589"/>
                  </a:lnTo>
                  <a:lnTo>
                    <a:pt x="176403" y="1086751"/>
                  </a:lnTo>
                  <a:lnTo>
                    <a:pt x="175133" y="1089926"/>
                  </a:lnTo>
                  <a:lnTo>
                    <a:pt x="179578" y="1084846"/>
                  </a:lnTo>
                  <a:lnTo>
                    <a:pt x="180619" y="1083094"/>
                  </a:lnTo>
                  <a:lnTo>
                    <a:pt x="181038" y="1081189"/>
                  </a:lnTo>
                  <a:close/>
                </a:path>
                <a:path w="812800" h="1097279">
                  <a:moveTo>
                    <a:pt x="182118" y="444728"/>
                  </a:moveTo>
                  <a:lnTo>
                    <a:pt x="176720" y="443598"/>
                  </a:lnTo>
                  <a:lnTo>
                    <a:pt x="173126" y="440423"/>
                  </a:lnTo>
                  <a:lnTo>
                    <a:pt x="171335" y="435216"/>
                  </a:lnTo>
                  <a:lnTo>
                    <a:pt x="173304" y="441299"/>
                  </a:lnTo>
                  <a:lnTo>
                    <a:pt x="176047" y="447001"/>
                  </a:lnTo>
                  <a:lnTo>
                    <a:pt x="179578" y="452335"/>
                  </a:lnTo>
                  <a:lnTo>
                    <a:pt x="180136" y="449707"/>
                  </a:lnTo>
                  <a:lnTo>
                    <a:pt x="180975" y="447167"/>
                  </a:lnTo>
                  <a:lnTo>
                    <a:pt x="182118" y="444728"/>
                  </a:lnTo>
                  <a:close/>
                </a:path>
                <a:path w="812800" h="1097279">
                  <a:moveTo>
                    <a:pt x="183388" y="1072794"/>
                  </a:moveTo>
                  <a:lnTo>
                    <a:pt x="181483" y="1071524"/>
                  </a:lnTo>
                  <a:lnTo>
                    <a:pt x="181038" y="1071295"/>
                  </a:lnTo>
                  <a:lnTo>
                    <a:pt x="181686" y="1070470"/>
                  </a:lnTo>
                  <a:lnTo>
                    <a:pt x="181686" y="1069416"/>
                  </a:lnTo>
                  <a:lnTo>
                    <a:pt x="180848" y="1068362"/>
                  </a:lnTo>
                  <a:lnTo>
                    <a:pt x="180848" y="1069632"/>
                  </a:lnTo>
                  <a:lnTo>
                    <a:pt x="181483" y="1070254"/>
                  </a:lnTo>
                  <a:lnTo>
                    <a:pt x="180975" y="1071257"/>
                  </a:lnTo>
                  <a:lnTo>
                    <a:pt x="179438" y="1070419"/>
                  </a:lnTo>
                  <a:lnTo>
                    <a:pt x="178168" y="1068730"/>
                  </a:lnTo>
                  <a:lnTo>
                    <a:pt x="177673" y="1066457"/>
                  </a:lnTo>
                  <a:lnTo>
                    <a:pt x="177266" y="1064183"/>
                  </a:lnTo>
                  <a:lnTo>
                    <a:pt x="176212" y="1062291"/>
                  </a:lnTo>
                  <a:lnTo>
                    <a:pt x="174498" y="1060742"/>
                  </a:lnTo>
                  <a:lnTo>
                    <a:pt x="172504" y="1063358"/>
                  </a:lnTo>
                  <a:lnTo>
                    <a:pt x="172300" y="1066101"/>
                  </a:lnTo>
                  <a:lnTo>
                    <a:pt x="173863" y="1068997"/>
                  </a:lnTo>
                  <a:lnTo>
                    <a:pt x="175133" y="1071524"/>
                  </a:lnTo>
                  <a:lnTo>
                    <a:pt x="176403" y="1072159"/>
                  </a:lnTo>
                  <a:lnTo>
                    <a:pt x="175133" y="1074064"/>
                  </a:lnTo>
                  <a:lnTo>
                    <a:pt x="172148" y="1073467"/>
                  </a:lnTo>
                  <a:lnTo>
                    <a:pt x="170040" y="1071765"/>
                  </a:lnTo>
                  <a:lnTo>
                    <a:pt x="168795" y="1068997"/>
                  </a:lnTo>
                  <a:lnTo>
                    <a:pt x="164985" y="1059472"/>
                  </a:lnTo>
                  <a:lnTo>
                    <a:pt x="157365" y="1063917"/>
                  </a:lnTo>
                  <a:lnTo>
                    <a:pt x="158635" y="1067092"/>
                  </a:lnTo>
                  <a:lnTo>
                    <a:pt x="161455" y="1070762"/>
                  </a:lnTo>
                  <a:lnTo>
                    <a:pt x="162090" y="1072032"/>
                  </a:lnTo>
                  <a:lnTo>
                    <a:pt x="162445" y="1073429"/>
                  </a:lnTo>
                  <a:lnTo>
                    <a:pt x="163715" y="1074699"/>
                  </a:lnTo>
                  <a:lnTo>
                    <a:pt x="163715" y="1076604"/>
                  </a:lnTo>
                  <a:lnTo>
                    <a:pt x="164350" y="1081049"/>
                  </a:lnTo>
                  <a:lnTo>
                    <a:pt x="153568" y="1082954"/>
                  </a:lnTo>
                  <a:lnTo>
                    <a:pt x="155727" y="1086802"/>
                  </a:lnTo>
                  <a:lnTo>
                    <a:pt x="158483" y="1090193"/>
                  </a:lnTo>
                  <a:lnTo>
                    <a:pt x="161810" y="1093101"/>
                  </a:lnTo>
                  <a:lnTo>
                    <a:pt x="167525" y="1096911"/>
                  </a:lnTo>
                  <a:lnTo>
                    <a:pt x="171958" y="1096911"/>
                  </a:lnTo>
                  <a:lnTo>
                    <a:pt x="171996" y="1092415"/>
                  </a:lnTo>
                  <a:lnTo>
                    <a:pt x="173062" y="1088199"/>
                  </a:lnTo>
                  <a:lnTo>
                    <a:pt x="175133" y="1084211"/>
                  </a:lnTo>
                  <a:lnTo>
                    <a:pt x="177673" y="1078509"/>
                  </a:lnTo>
                  <a:lnTo>
                    <a:pt x="178943" y="1076604"/>
                  </a:lnTo>
                  <a:lnTo>
                    <a:pt x="178943" y="1075334"/>
                  </a:lnTo>
                  <a:lnTo>
                    <a:pt x="180848" y="1074064"/>
                  </a:lnTo>
                  <a:lnTo>
                    <a:pt x="182118" y="1072794"/>
                  </a:lnTo>
                  <a:lnTo>
                    <a:pt x="183388" y="1072794"/>
                  </a:lnTo>
                  <a:close/>
                </a:path>
                <a:path w="812800" h="1097279">
                  <a:moveTo>
                    <a:pt x="184340" y="1084618"/>
                  </a:moveTo>
                  <a:lnTo>
                    <a:pt x="183388" y="1087386"/>
                  </a:lnTo>
                  <a:lnTo>
                    <a:pt x="184048" y="1085761"/>
                  </a:lnTo>
                  <a:lnTo>
                    <a:pt x="184340" y="1084618"/>
                  </a:lnTo>
                  <a:close/>
                </a:path>
                <a:path w="812800" h="1097279">
                  <a:moveTo>
                    <a:pt x="185496" y="1077239"/>
                  </a:moveTo>
                  <a:lnTo>
                    <a:pt x="184658" y="1072159"/>
                  </a:lnTo>
                  <a:lnTo>
                    <a:pt x="184607" y="1073950"/>
                  </a:lnTo>
                  <a:lnTo>
                    <a:pt x="184188" y="1075639"/>
                  </a:lnTo>
                  <a:lnTo>
                    <a:pt x="183388" y="1077239"/>
                  </a:lnTo>
                  <a:lnTo>
                    <a:pt x="184658" y="1077874"/>
                  </a:lnTo>
                  <a:lnTo>
                    <a:pt x="184645" y="1082421"/>
                  </a:lnTo>
                  <a:lnTo>
                    <a:pt x="184480" y="1084059"/>
                  </a:lnTo>
                  <a:lnTo>
                    <a:pt x="184340" y="1084618"/>
                  </a:lnTo>
                  <a:lnTo>
                    <a:pt x="185089" y="1082421"/>
                  </a:lnTo>
                  <a:lnTo>
                    <a:pt x="185470" y="1077874"/>
                  </a:lnTo>
                  <a:lnTo>
                    <a:pt x="185496" y="1077239"/>
                  </a:lnTo>
                  <a:close/>
                </a:path>
                <a:path w="812800" h="1097279">
                  <a:moveTo>
                    <a:pt x="189090" y="1082954"/>
                  </a:moveTo>
                  <a:lnTo>
                    <a:pt x="188976" y="1080770"/>
                  </a:lnTo>
                  <a:lnTo>
                    <a:pt x="188556" y="1078661"/>
                  </a:lnTo>
                  <a:lnTo>
                    <a:pt x="187833" y="1076604"/>
                  </a:lnTo>
                  <a:lnTo>
                    <a:pt x="187845" y="1077506"/>
                  </a:lnTo>
                  <a:lnTo>
                    <a:pt x="187629" y="1078357"/>
                  </a:lnTo>
                  <a:lnTo>
                    <a:pt x="187198" y="1079144"/>
                  </a:lnTo>
                  <a:lnTo>
                    <a:pt x="189090" y="1082954"/>
                  </a:lnTo>
                  <a:close/>
                </a:path>
                <a:path w="812800" h="1097279">
                  <a:moveTo>
                    <a:pt x="191630" y="446633"/>
                  </a:moveTo>
                  <a:lnTo>
                    <a:pt x="188976" y="444728"/>
                  </a:lnTo>
                  <a:lnTo>
                    <a:pt x="186016" y="443674"/>
                  </a:lnTo>
                  <a:lnTo>
                    <a:pt x="182753" y="443458"/>
                  </a:lnTo>
                  <a:lnTo>
                    <a:pt x="182118" y="444728"/>
                  </a:lnTo>
                  <a:lnTo>
                    <a:pt x="191630" y="446633"/>
                  </a:lnTo>
                  <a:close/>
                </a:path>
                <a:path w="812800" h="1097279">
                  <a:moveTo>
                    <a:pt x="192900" y="1073429"/>
                  </a:moveTo>
                  <a:lnTo>
                    <a:pt x="190995" y="1071524"/>
                  </a:lnTo>
                  <a:lnTo>
                    <a:pt x="192265" y="1073429"/>
                  </a:lnTo>
                  <a:lnTo>
                    <a:pt x="192900" y="1075334"/>
                  </a:lnTo>
                  <a:lnTo>
                    <a:pt x="192900" y="1073429"/>
                  </a:lnTo>
                  <a:close/>
                </a:path>
                <a:path w="812800" h="1097279">
                  <a:moveTo>
                    <a:pt x="199885" y="648373"/>
                  </a:moveTo>
                  <a:lnTo>
                    <a:pt x="199250" y="642035"/>
                  </a:lnTo>
                  <a:lnTo>
                    <a:pt x="188468" y="643940"/>
                  </a:lnTo>
                  <a:lnTo>
                    <a:pt x="184658" y="654088"/>
                  </a:lnTo>
                  <a:lnTo>
                    <a:pt x="185928" y="653453"/>
                  </a:lnTo>
                  <a:lnTo>
                    <a:pt x="189725" y="653453"/>
                  </a:lnTo>
                  <a:lnTo>
                    <a:pt x="180213" y="660425"/>
                  </a:lnTo>
                  <a:lnTo>
                    <a:pt x="186588" y="661314"/>
                  </a:lnTo>
                  <a:lnTo>
                    <a:pt x="193141" y="658444"/>
                  </a:lnTo>
                  <a:lnTo>
                    <a:pt x="198145" y="653554"/>
                  </a:lnTo>
                  <a:lnTo>
                    <a:pt x="199885" y="648373"/>
                  </a:lnTo>
                  <a:close/>
                </a:path>
                <a:path w="812800" h="1097279">
                  <a:moveTo>
                    <a:pt x="200520" y="1083373"/>
                  </a:moveTo>
                  <a:lnTo>
                    <a:pt x="197980" y="1076604"/>
                  </a:lnTo>
                  <a:lnTo>
                    <a:pt x="196075" y="1073429"/>
                  </a:lnTo>
                  <a:lnTo>
                    <a:pt x="195440" y="1070889"/>
                  </a:lnTo>
                  <a:lnTo>
                    <a:pt x="192265" y="1067092"/>
                  </a:lnTo>
                  <a:lnTo>
                    <a:pt x="192900" y="1070254"/>
                  </a:lnTo>
                  <a:lnTo>
                    <a:pt x="192900" y="1073429"/>
                  </a:lnTo>
                  <a:lnTo>
                    <a:pt x="193535" y="1073429"/>
                  </a:lnTo>
                  <a:lnTo>
                    <a:pt x="196710" y="1076604"/>
                  </a:lnTo>
                  <a:lnTo>
                    <a:pt x="200520" y="1083373"/>
                  </a:lnTo>
                  <a:close/>
                </a:path>
                <a:path w="812800" h="1097279">
                  <a:moveTo>
                    <a:pt x="202425" y="1091196"/>
                  </a:moveTo>
                  <a:lnTo>
                    <a:pt x="201790" y="1086751"/>
                  </a:lnTo>
                  <a:lnTo>
                    <a:pt x="201714" y="1086548"/>
                  </a:lnTo>
                  <a:lnTo>
                    <a:pt x="200202" y="1086116"/>
                  </a:lnTo>
                  <a:lnTo>
                    <a:pt x="193535" y="1084211"/>
                  </a:lnTo>
                  <a:lnTo>
                    <a:pt x="195440" y="1086116"/>
                  </a:lnTo>
                  <a:lnTo>
                    <a:pt x="192265" y="1082954"/>
                  </a:lnTo>
                  <a:lnTo>
                    <a:pt x="192265" y="1086751"/>
                  </a:lnTo>
                  <a:lnTo>
                    <a:pt x="199885" y="1093101"/>
                  </a:lnTo>
                  <a:lnTo>
                    <a:pt x="202425" y="1091196"/>
                  </a:lnTo>
                  <a:close/>
                </a:path>
                <a:path w="812800" h="1097279">
                  <a:moveTo>
                    <a:pt x="202425" y="1086751"/>
                  </a:moveTo>
                  <a:lnTo>
                    <a:pt x="200520" y="1083373"/>
                  </a:lnTo>
                  <a:lnTo>
                    <a:pt x="201714" y="1086548"/>
                  </a:lnTo>
                  <a:lnTo>
                    <a:pt x="202425" y="1086751"/>
                  </a:lnTo>
                  <a:close/>
                </a:path>
                <a:path w="812800" h="1097279">
                  <a:moveTo>
                    <a:pt x="216382" y="1084211"/>
                  </a:moveTo>
                  <a:lnTo>
                    <a:pt x="212267" y="1077493"/>
                  </a:lnTo>
                  <a:lnTo>
                    <a:pt x="207391" y="1071359"/>
                  </a:lnTo>
                  <a:lnTo>
                    <a:pt x="201790" y="1065822"/>
                  </a:lnTo>
                  <a:lnTo>
                    <a:pt x="204190" y="1071626"/>
                  </a:lnTo>
                  <a:lnTo>
                    <a:pt x="202501" y="1072794"/>
                  </a:lnTo>
                  <a:lnTo>
                    <a:pt x="200444" y="1073492"/>
                  </a:lnTo>
                  <a:lnTo>
                    <a:pt x="201790" y="1077874"/>
                  </a:lnTo>
                  <a:lnTo>
                    <a:pt x="204330" y="1075334"/>
                  </a:lnTo>
                  <a:lnTo>
                    <a:pt x="212572" y="1082954"/>
                  </a:lnTo>
                  <a:lnTo>
                    <a:pt x="216382" y="1090561"/>
                  </a:lnTo>
                  <a:lnTo>
                    <a:pt x="216382" y="1084211"/>
                  </a:lnTo>
                  <a:close/>
                </a:path>
                <a:path w="812800" h="1097279">
                  <a:moveTo>
                    <a:pt x="221462" y="427990"/>
                  </a:moveTo>
                  <a:lnTo>
                    <a:pt x="220827" y="421640"/>
                  </a:lnTo>
                  <a:lnTo>
                    <a:pt x="220827" y="427990"/>
                  </a:lnTo>
                  <a:lnTo>
                    <a:pt x="221322" y="428142"/>
                  </a:lnTo>
                  <a:lnTo>
                    <a:pt x="221462" y="427990"/>
                  </a:lnTo>
                  <a:close/>
                </a:path>
                <a:path w="812800" h="1097279">
                  <a:moveTo>
                    <a:pt x="229069" y="1056932"/>
                  </a:moveTo>
                  <a:lnTo>
                    <a:pt x="226529" y="1054404"/>
                  </a:lnTo>
                  <a:lnTo>
                    <a:pt x="228434" y="1058837"/>
                  </a:lnTo>
                  <a:lnTo>
                    <a:pt x="229069" y="1056932"/>
                  </a:lnTo>
                  <a:close/>
                </a:path>
                <a:path w="812800" h="1097279">
                  <a:moveTo>
                    <a:pt x="242392" y="1092466"/>
                  </a:moveTo>
                  <a:lnTo>
                    <a:pt x="241566" y="1086904"/>
                  </a:lnTo>
                  <a:lnTo>
                    <a:pt x="237159" y="1078433"/>
                  </a:lnTo>
                  <a:lnTo>
                    <a:pt x="232041" y="1069352"/>
                  </a:lnTo>
                  <a:lnTo>
                    <a:pt x="229069" y="1062012"/>
                  </a:lnTo>
                  <a:lnTo>
                    <a:pt x="230974" y="1078509"/>
                  </a:lnTo>
                  <a:lnTo>
                    <a:pt x="228485" y="1075524"/>
                  </a:lnTo>
                  <a:lnTo>
                    <a:pt x="226796" y="1072134"/>
                  </a:lnTo>
                  <a:lnTo>
                    <a:pt x="225894" y="1068362"/>
                  </a:lnTo>
                  <a:lnTo>
                    <a:pt x="222097" y="1068997"/>
                  </a:lnTo>
                  <a:lnTo>
                    <a:pt x="227164" y="1076604"/>
                  </a:lnTo>
                  <a:lnTo>
                    <a:pt x="223989" y="1077239"/>
                  </a:lnTo>
                  <a:lnTo>
                    <a:pt x="220700" y="1071956"/>
                  </a:lnTo>
                  <a:lnTo>
                    <a:pt x="221462" y="1070178"/>
                  </a:lnTo>
                  <a:lnTo>
                    <a:pt x="222211" y="1068768"/>
                  </a:lnTo>
                  <a:lnTo>
                    <a:pt x="218922" y="1064552"/>
                  </a:lnTo>
                  <a:lnTo>
                    <a:pt x="215112" y="1068362"/>
                  </a:lnTo>
                  <a:lnTo>
                    <a:pt x="220192" y="1078509"/>
                  </a:lnTo>
                  <a:lnTo>
                    <a:pt x="212572" y="1072794"/>
                  </a:lnTo>
                  <a:lnTo>
                    <a:pt x="222097" y="1084846"/>
                  </a:lnTo>
                  <a:lnTo>
                    <a:pt x="222834" y="1084262"/>
                  </a:lnTo>
                  <a:lnTo>
                    <a:pt x="221856" y="1081125"/>
                  </a:lnTo>
                  <a:lnTo>
                    <a:pt x="221462" y="1079055"/>
                  </a:lnTo>
                  <a:lnTo>
                    <a:pt x="223989" y="1081684"/>
                  </a:lnTo>
                  <a:lnTo>
                    <a:pt x="230339" y="1089926"/>
                  </a:lnTo>
                  <a:lnTo>
                    <a:pt x="227799" y="1088656"/>
                  </a:lnTo>
                  <a:lnTo>
                    <a:pt x="227799" y="1090561"/>
                  </a:lnTo>
                  <a:lnTo>
                    <a:pt x="227787" y="1091463"/>
                  </a:lnTo>
                  <a:lnTo>
                    <a:pt x="227799" y="1092466"/>
                  </a:lnTo>
                  <a:lnTo>
                    <a:pt x="228155" y="1092606"/>
                  </a:lnTo>
                  <a:lnTo>
                    <a:pt x="228434" y="1093101"/>
                  </a:lnTo>
                  <a:lnTo>
                    <a:pt x="228434" y="1092708"/>
                  </a:lnTo>
                  <a:lnTo>
                    <a:pt x="239864" y="1096911"/>
                  </a:lnTo>
                  <a:lnTo>
                    <a:pt x="242392" y="1092466"/>
                  </a:lnTo>
                  <a:close/>
                </a:path>
                <a:path w="812800" h="1097279">
                  <a:moveTo>
                    <a:pt x="243027" y="1079779"/>
                  </a:moveTo>
                  <a:lnTo>
                    <a:pt x="237959" y="1073429"/>
                  </a:lnTo>
                  <a:lnTo>
                    <a:pt x="239229" y="1075334"/>
                  </a:lnTo>
                  <a:lnTo>
                    <a:pt x="243027" y="1079779"/>
                  </a:lnTo>
                  <a:close/>
                </a:path>
                <a:path w="812800" h="1097279">
                  <a:moveTo>
                    <a:pt x="246837" y="1051229"/>
                  </a:moveTo>
                  <a:lnTo>
                    <a:pt x="242392" y="1046784"/>
                  </a:lnTo>
                  <a:lnTo>
                    <a:pt x="242163" y="1048461"/>
                  </a:lnTo>
                  <a:lnTo>
                    <a:pt x="242582" y="1049934"/>
                  </a:lnTo>
                  <a:lnTo>
                    <a:pt x="243662" y="1051229"/>
                  </a:lnTo>
                  <a:lnTo>
                    <a:pt x="246837" y="1051229"/>
                  </a:lnTo>
                  <a:close/>
                </a:path>
                <a:path w="812800" h="1097279">
                  <a:moveTo>
                    <a:pt x="250012" y="392430"/>
                  </a:moveTo>
                  <a:lnTo>
                    <a:pt x="249377" y="386080"/>
                  </a:lnTo>
                  <a:lnTo>
                    <a:pt x="248742" y="384810"/>
                  </a:lnTo>
                  <a:lnTo>
                    <a:pt x="249377" y="389890"/>
                  </a:lnTo>
                  <a:lnTo>
                    <a:pt x="248513" y="393331"/>
                  </a:lnTo>
                  <a:lnTo>
                    <a:pt x="250012" y="392430"/>
                  </a:lnTo>
                  <a:close/>
                </a:path>
                <a:path w="812800" h="1097279">
                  <a:moveTo>
                    <a:pt x="256590" y="1073594"/>
                  </a:moveTo>
                  <a:lnTo>
                    <a:pt x="256044" y="1068514"/>
                  </a:lnTo>
                  <a:lnTo>
                    <a:pt x="255308" y="1064971"/>
                  </a:lnTo>
                  <a:lnTo>
                    <a:pt x="256362" y="1063917"/>
                  </a:lnTo>
                  <a:lnTo>
                    <a:pt x="255727" y="1062647"/>
                  </a:lnTo>
                  <a:lnTo>
                    <a:pt x="255092" y="1062012"/>
                  </a:lnTo>
                  <a:lnTo>
                    <a:pt x="255092" y="1063917"/>
                  </a:lnTo>
                  <a:lnTo>
                    <a:pt x="254457" y="1059472"/>
                  </a:lnTo>
                  <a:lnTo>
                    <a:pt x="251282" y="1060107"/>
                  </a:lnTo>
                  <a:lnTo>
                    <a:pt x="250647" y="1061377"/>
                  </a:lnTo>
                  <a:lnTo>
                    <a:pt x="250647" y="1056297"/>
                  </a:lnTo>
                  <a:lnTo>
                    <a:pt x="241122" y="1049959"/>
                  </a:lnTo>
                  <a:lnTo>
                    <a:pt x="237324" y="1048689"/>
                  </a:lnTo>
                  <a:lnTo>
                    <a:pt x="234149" y="1053769"/>
                  </a:lnTo>
                  <a:lnTo>
                    <a:pt x="236689" y="1063917"/>
                  </a:lnTo>
                  <a:lnTo>
                    <a:pt x="231609" y="1058837"/>
                  </a:lnTo>
                  <a:lnTo>
                    <a:pt x="230339" y="1056932"/>
                  </a:lnTo>
                  <a:lnTo>
                    <a:pt x="229069" y="1056932"/>
                  </a:lnTo>
                  <a:lnTo>
                    <a:pt x="232664" y="1060538"/>
                  </a:lnTo>
                  <a:lnTo>
                    <a:pt x="237959" y="1068997"/>
                  </a:lnTo>
                  <a:lnTo>
                    <a:pt x="242531" y="1072134"/>
                  </a:lnTo>
                  <a:lnTo>
                    <a:pt x="242709" y="1068908"/>
                  </a:lnTo>
                  <a:lnTo>
                    <a:pt x="240995" y="1063193"/>
                  </a:lnTo>
                  <a:lnTo>
                    <a:pt x="239864" y="1058837"/>
                  </a:lnTo>
                  <a:lnTo>
                    <a:pt x="240715" y="1058621"/>
                  </a:lnTo>
                  <a:lnTo>
                    <a:pt x="243344" y="1061859"/>
                  </a:lnTo>
                  <a:lnTo>
                    <a:pt x="247891" y="1067231"/>
                  </a:lnTo>
                  <a:lnTo>
                    <a:pt x="254457" y="1073429"/>
                  </a:lnTo>
                  <a:lnTo>
                    <a:pt x="252552" y="1074699"/>
                  </a:lnTo>
                  <a:lnTo>
                    <a:pt x="250647" y="1072159"/>
                  </a:lnTo>
                  <a:lnTo>
                    <a:pt x="248107" y="1072794"/>
                  </a:lnTo>
                  <a:lnTo>
                    <a:pt x="254647" y="1076045"/>
                  </a:lnTo>
                  <a:lnTo>
                    <a:pt x="256590" y="1073594"/>
                  </a:lnTo>
                  <a:close/>
                </a:path>
                <a:path w="812800" h="1097279">
                  <a:moveTo>
                    <a:pt x="261797" y="1030351"/>
                  </a:moveTo>
                  <a:lnTo>
                    <a:pt x="255727" y="1025220"/>
                  </a:lnTo>
                  <a:lnTo>
                    <a:pt x="259715" y="1030008"/>
                  </a:lnTo>
                  <a:lnTo>
                    <a:pt x="261797" y="1030351"/>
                  </a:lnTo>
                  <a:close/>
                </a:path>
                <a:path w="812800" h="1097279">
                  <a:moveTo>
                    <a:pt x="265239" y="1030922"/>
                  </a:moveTo>
                  <a:lnTo>
                    <a:pt x="261797" y="1030351"/>
                  </a:lnTo>
                  <a:lnTo>
                    <a:pt x="263969" y="1032192"/>
                  </a:lnTo>
                  <a:lnTo>
                    <a:pt x="265239" y="1030922"/>
                  </a:lnTo>
                  <a:close/>
                </a:path>
                <a:path w="812800" h="1097279">
                  <a:moveTo>
                    <a:pt x="274027" y="396240"/>
                  </a:moveTo>
                  <a:lnTo>
                    <a:pt x="272859" y="387350"/>
                  </a:lnTo>
                  <a:lnTo>
                    <a:pt x="269557" y="377190"/>
                  </a:lnTo>
                  <a:lnTo>
                    <a:pt x="264604" y="369570"/>
                  </a:lnTo>
                  <a:lnTo>
                    <a:pt x="258216" y="365760"/>
                  </a:lnTo>
                  <a:lnTo>
                    <a:pt x="250647" y="365760"/>
                  </a:lnTo>
                  <a:lnTo>
                    <a:pt x="253911" y="372110"/>
                  </a:lnTo>
                  <a:lnTo>
                    <a:pt x="256032" y="378460"/>
                  </a:lnTo>
                  <a:lnTo>
                    <a:pt x="256997" y="386080"/>
                  </a:lnTo>
                  <a:lnTo>
                    <a:pt x="258216" y="392430"/>
                  </a:lnTo>
                  <a:lnTo>
                    <a:pt x="258838" y="398780"/>
                  </a:lnTo>
                  <a:lnTo>
                    <a:pt x="258737" y="406400"/>
                  </a:lnTo>
                  <a:lnTo>
                    <a:pt x="258254" y="411480"/>
                  </a:lnTo>
                  <a:lnTo>
                    <a:pt x="256997" y="408940"/>
                  </a:lnTo>
                  <a:lnTo>
                    <a:pt x="254457" y="407670"/>
                  </a:lnTo>
                  <a:lnTo>
                    <a:pt x="252552" y="406400"/>
                  </a:lnTo>
                  <a:lnTo>
                    <a:pt x="250342" y="406400"/>
                  </a:lnTo>
                  <a:lnTo>
                    <a:pt x="249275" y="405130"/>
                  </a:lnTo>
                  <a:lnTo>
                    <a:pt x="249377" y="402590"/>
                  </a:lnTo>
                  <a:lnTo>
                    <a:pt x="248107" y="394970"/>
                  </a:lnTo>
                  <a:lnTo>
                    <a:pt x="248513" y="393331"/>
                  </a:lnTo>
                  <a:lnTo>
                    <a:pt x="243662" y="396240"/>
                  </a:lnTo>
                  <a:lnTo>
                    <a:pt x="245414" y="400050"/>
                  </a:lnTo>
                  <a:lnTo>
                    <a:pt x="246126" y="403860"/>
                  </a:lnTo>
                  <a:lnTo>
                    <a:pt x="245452" y="411480"/>
                  </a:lnTo>
                  <a:lnTo>
                    <a:pt x="244106" y="415290"/>
                  </a:lnTo>
                  <a:lnTo>
                    <a:pt x="241757" y="419100"/>
                  </a:lnTo>
                  <a:lnTo>
                    <a:pt x="239699" y="422910"/>
                  </a:lnTo>
                  <a:lnTo>
                    <a:pt x="237159" y="427990"/>
                  </a:lnTo>
                  <a:lnTo>
                    <a:pt x="234149" y="431800"/>
                  </a:lnTo>
                  <a:lnTo>
                    <a:pt x="234276" y="430530"/>
                  </a:lnTo>
                  <a:lnTo>
                    <a:pt x="234403" y="429260"/>
                  </a:lnTo>
                  <a:lnTo>
                    <a:pt x="234784" y="425450"/>
                  </a:lnTo>
                  <a:lnTo>
                    <a:pt x="225259" y="429260"/>
                  </a:lnTo>
                  <a:lnTo>
                    <a:pt x="221322" y="428142"/>
                  </a:lnTo>
                  <a:lnTo>
                    <a:pt x="218922" y="430530"/>
                  </a:lnTo>
                  <a:lnTo>
                    <a:pt x="210337" y="430530"/>
                  </a:lnTo>
                  <a:lnTo>
                    <a:pt x="206121" y="429260"/>
                  </a:lnTo>
                  <a:lnTo>
                    <a:pt x="202425" y="426720"/>
                  </a:lnTo>
                  <a:lnTo>
                    <a:pt x="196202" y="421640"/>
                  </a:lnTo>
                  <a:lnTo>
                    <a:pt x="194233" y="420370"/>
                  </a:lnTo>
                  <a:lnTo>
                    <a:pt x="190284" y="417830"/>
                  </a:lnTo>
                  <a:lnTo>
                    <a:pt x="183769" y="416560"/>
                  </a:lnTo>
                  <a:lnTo>
                    <a:pt x="175768" y="420370"/>
                  </a:lnTo>
                  <a:lnTo>
                    <a:pt x="170700" y="408940"/>
                  </a:lnTo>
                  <a:lnTo>
                    <a:pt x="168160" y="408940"/>
                  </a:lnTo>
                  <a:lnTo>
                    <a:pt x="166890" y="407670"/>
                  </a:lnTo>
                  <a:lnTo>
                    <a:pt x="163080" y="393700"/>
                  </a:lnTo>
                  <a:lnTo>
                    <a:pt x="166255" y="392430"/>
                  </a:lnTo>
                  <a:lnTo>
                    <a:pt x="168160" y="396240"/>
                  </a:lnTo>
                  <a:lnTo>
                    <a:pt x="171958" y="398780"/>
                  </a:lnTo>
                  <a:lnTo>
                    <a:pt x="167601" y="392430"/>
                  </a:lnTo>
                  <a:lnTo>
                    <a:pt x="164985" y="388620"/>
                  </a:lnTo>
                  <a:lnTo>
                    <a:pt x="157365" y="383540"/>
                  </a:lnTo>
                  <a:lnTo>
                    <a:pt x="154825" y="381000"/>
                  </a:lnTo>
                  <a:lnTo>
                    <a:pt x="163715" y="367030"/>
                  </a:lnTo>
                  <a:lnTo>
                    <a:pt x="160756" y="365760"/>
                  </a:lnTo>
                  <a:lnTo>
                    <a:pt x="154825" y="363220"/>
                  </a:lnTo>
                  <a:lnTo>
                    <a:pt x="151663" y="364490"/>
                  </a:lnTo>
                  <a:lnTo>
                    <a:pt x="149517" y="365760"/>
                  </a:lnTo>
                  <a:lnTo>
                    <a:pt x="142100" y="365760"/>
                  </a:lnTo>
                  <a:lnTo>
                    <a:pt x="139992" y="364490"/>
                  </a:lnTo>
                  <a:lnTo>
                    <a:pt x="138328" y="361950"/>
                  </a:lnTo>
                  <a:lnTo>
                    <a:pt x="137528" y="349250"/>
                  </a:lnTo>
                  <a:lnTo>
                    <a:pt x="138137" y="346925"/>
                  </a:lnTo>
                  <a:lnTo>
                    <a:pt x="143408" y="347980"/>
                  </a:lnTo>
                  <a:lnTo>
                    <a:pt x="150520" y="345440"/>
                  </a:lnTo>
                  <a:lnTo>
                    <a:pt x="157073" y="341630"/>
                  </a:lnTo>
                  <a:lnTo>
                    <a:pt x="163080" y="336550"/>
                  </a:lnTo>
                  <a:lnTo>
                    <a:pt x="168795" y="332740"/>
                  </a:lnTo>
                  <a:lnTo>
                    <a:pt x="176403" y="330200"/>
                  </a:lnTo>
                  <a:lnTo>
                    <a:pt x="189090" y="339090"/>
                  </a:lnTo>
                  <a:lnTo>
                    <a:pt x="186563" y="340360"/>
                  </a:lnTo>
                  <a:lnTo>
                    <a:pt x="184023" y="344170"/>
                  </a:lnTo>
                  <a:lnTo>
                    <a:pt x="192900" y="345440"/>
                  </a:lnTo>
                  <a:lnTo>
                    <a:pt x="209397" y="340360"/>
                  </a:lnTo>
                  <a:lnTo>
                    <a:pt x="214972" y="340360"/>
                  </a:lnTo>
                  <a:lnTo>
                    <a:pt x="217652" y="341630"/>
                  </a:lnTo>
                  <a:lnTo>
                    <a:pt x="213207" y="350520"/>
                  </a:lnTo>
                  <a:lnTo>
                    <a:pt x="213207" y="355600"/>
                  </a:lnTo>
                  <a:lnTo>
                    <a:pt x="216382" y="359410"/>
                  </a:lnTo>
                  <a:lnTo>
                    <a:pt x="217881" y="360680"/>
                  </a:lnTo>
                  <a:lnTo>
                    <a:pt x="219786" y="361950"/>
                  </a:lnTo>
                  <a:lnTo>
                    <a:pt x="222097" y="363220"/>
                  </a:lnTo>
                  <a:lnTo>
                    <a:pt x="225894" y="365760"/>
                  </a:lnTo>
                  <a:lnTo>
                    <a:pt x="236804" y="369570"/>
                  </a:lnTo>
                  <a:lnTo>
                    <a:pt x="242087" y="374650"/>
                  </a:lnTo>
                  <a:lnTo>
                    <a:pt x="246202" y="379730"/>
                  </a:lnTo>
                  <a:lnTo>
                    <a:pt x="248742" y="384810"/>
                  </a:lnTo>
                  <a:lnTo>
                    <a:pt x="248094" y="377190"/>
                  </a:lnTo>
                  <a:lnTo>
                    <a:pt x="244703" y="370840"/>
                  </a:lnTo>
                  <a:lnTo>
                    <a:pt x="238594" y="365760"/>
                  </a:lnTo>
                  <a:lnTo>
                    <a:pt x="253187" y="356870"/>
                  </a:lnTo>
                  <a:lnTo>
                    <a:pt x="252234" y="351790"/>
                  </a:lnTo>
                  <a:lnTo>
                    <a:pt x="250113" y="347980"/>
                  </a:lnTo>
                  <a:lnTo>
                    <a:pt x="246837" y="344170"/>
                  </a:lnTo>
                  <a:lnTo>
                    <a:pt x="244043" y="340360"/>
                  </a:lnTo>
                  <a:lnTo>
                    <a:pt x="183629" y="322580"/>
                  </a:lnTo>
                  <a:lnTo>
                    <a:pt x="177495" y="317500"/>
                  </a:lnTo>
                  <a:lnTo>
                    <a:pt x="172593" y="312420"/>
                  </a:lnTo>
                  <a:lnTo>
                    <a:pt x="159651" y="313690"/>
                  </a:lnTo>
                  <a:lnTo>
                    <a:pt x="146583" y="316230"/>
                  </a:lnTo>
                  <a:lnTo>
                    <a:pt x="138404" y="318909"/>
                  </a:lnTo>
                  <a:lnTo>
                    <a:pt x="137693" y="317500"/>
                  </a:lnTo>
                  <a:lnTo>
                    <a:pt x="137071" y="314960"/>
                  </a:lnTo>
                  <a:lnTo>
                    <a:pt x="135801" y="311150"/>
                  </a:lnTo>
                  <a:lnTo>
                    <a:pt x="135077" y="308610"/>
                  </a:lnTo>
                  <a:lnTo>
                    <a:pt x="133807" y="304800"/>
                  </a:lnTo>
                  <a:lnTo>
                    <a:pt x="131991" y="302260"/>
                  </a:lnTo>
                  <a:lnTo>
                    <a:pt x="131813" y="306070"/>
                  </a:lnTo>
                  <a:lnTo>
                    <a:pt x="131178" y="309880"/>
                  </a:lnTo>
                  <a:lnTo>
                    <a:pt x="130086" y="312420"/>
                  </a:lnTo>
                  <a:lnTo>
                    <a:pt x="129451" y="316230"/>
                  </a:lnTo>
                  <a:lnTo>
                    <a:pt x="127546" y="317500"/>
                  </a:lnTo>
                  <a:lnTo>
                    <a:pt x="123736" y="312420"/>
                  </a:lnTo>
                  <a:lnTo>
                    <a:pt x="123863" y="306070"/>
                  </a:lnTo>
                  <a:lnTo>
                    <a:pt x="122961" y="298450"/>
                  </a:lnTo>
                  <a:lnTo>
                    <a:pt x="121018" y="293370"/>
                  </a:lnTo>
                  <a:lnTo>
                    <a:pt x="118033" y="287020"/>
                  </a:lnTo>
                  <a:lnTo>
                    <a:pt x="116166" y="283210"/>
                  </a:lnTo>
                  <a:lnTo>
                    <a:pt x="114681" y="280670"/>
                  </a:lnTo>
                  <a:lnTo>
                    <a:pt x="113588" y="276860"/>
                  </a:lnTo>
                  <a:lnTo>
                    <a:pt x="111417" y="271780"/>
                  </a:lnTo>
                  <a:lnTo>
                    <a:pt x="110159" y="266700"/>
                  </a:lnTo>
                  <a:lnTo>
                    <a:pt x="109778" y="260350"/>
                  </a:lnTo>
                  <a:lnTo>
                    <a:pt x="115239" y="256451"/>
                  </a:lnTo>
                  <a:lnTo>
                    <a:pt x="113665" y="255270"/>
                  </a:lnTo>
                  <a:lnTo>
                    <a:pt x="112090" y="254000"/>
                  </a:lnTo>
                  <a:lnTo>
                    <a:pt x="107238" y="247650"/>
                  </a:lnTo>
                  <a:lnTo>
                    <a:pt x="104063" y="252730"/>
                  </a:lnTo>
                  <a:lnTo>
                    <a:pt x="105968" y="260350"/>
                  </a:lnTo>
                  <a:lnTo>
                    <a:pt x="108508" y="269240"/>
                  </a:lnTo>
                  <a:lnTo>
                    <a:pt x="110375" y="273050"/>
                  </a:lnTo>
                  <a:lnTo>
                    <a:pt x="111633" y="278130"/>
                  </a:lnTo>
                  <a:lnTo>
                    <a:pt x="112318" y="281940"/>
                  </a:lnTo>
                  <a:lnTo>
                    <a:pt x="113626" y="287020"/>
                  </a:lnTo>
                  <a:lnTo>
                    <a:pt x="114261" y="292100"/>
                  </a:lnTo>
                  <a:lnTo>
                    <a:pt x="114223" y="297180"/>
                  </a:lnTo>
                  <a:lnTo>
                    <a:pt x="111683" y="298450"/>
                  </a:lnTo>
                  <a:lnTo>
                    <a:pt x="107873" y="298450"/>
                  </a:lnTo>
                  <a:lnTo>
                    <a:pt x="105333" y="300990"/>
                  </a:lnTo>
                  <a:lnTo>
                    <a:pt x="106426" y="304800"/>
                  </a:lnTo>
                  <a:lnTo>
                    <a:pt x="110731" y="311150"/>
                  </a:lnTo>
                  <a:lnTo>
                    <a:pt x="114084" y="317500"/>
                  </a:lnTo>
                  <a:lnTo>
                    <a:pt x="113982" y="317842"/>
                  </a:lnTo>
                  <a:lnTo>
                    <a:pt x="108508" y="317842"/>
                  </a:lnTo>
                  <a:lnTo>
                    <a:pt x="105511" y="318592"/>
                  </a:lnTo>
                  <a:lnTo>
                    <a:pt x="102768" y="319862"/>
                  </a:lnTo>
                  <a:lnTo>
                    <a:pt x="100266" y="321652"/>
                  </a:lnTo>
                  <a:lnTo>
                    <a:pt x="108508" y="321652"/>
                  </a:lnTo>
                  <a:lnTo>
                    <a:pt x="111252" y="321144"/>
                  </a:lnTo>
                  <a:lnTo>
                    <a:pt x="113385" y="319989"/>
                  </a:lnTo>
                  <a:lnTo>
                    <a:pt x="112318" y="323850"/>
                  </a:lnTo>
                  <a:lnTo>
                    <a:pt x="119926" y="322580"/>
                  </a:lnTo>
                  <a:lnTo>
                    <a:pt x="119634" y="325729"/>
                  </a:lnTo>
                  <a:lnTo>
                    <a:pt x="115366" y="328930"/>
                  </a:lnTo>
                  <a:lnTo>
                    <a:pt x="111048" y="332740"/>
                  </a:lnTo>
                  <a:lnTo>
                    <a:pt x="107238" y="337820"/>
                  </a:lnTo>
                  <a:lnTo>
                    <a:pt x="106603" y="342900"/>
                  </a:lnTo>
                  <a:lnTo>
                    <a:pt x="114858" y="345440"/>
                  </a:lnTo>
                  <a:lnTo>
                    <a:pt x="117398" y="340360"/>
                  </a:lnTo>
                  <a:lnTo>
                    <a:pt x="119494" y="338302"/>
                  </a:lnTo>
                  <a:lnTo>
                    <a:pt x="120561" y="345440"/>
                  </a:lnTo>
                  <a:lnTo>
                    <a:pt x="121462" y="351790"/>
                  </a:lnTo>
                  <a:lnTo>
                    <a:pt x="121640" y="355600"/>
                  </a:lnTo>
                  <a:lnTo>
                    <a:pt x="121526" y="363220"/>
                  </a:lnTo>
                  <a:lnTo>
                    <a:pt x="121462" y="364490"/>
                  </a:lnTo>
                  <a:lnTo>
                    <a:pt x="120561" y="370840"/>
                  </a:lnTo>
                  <a:lnTo>
                    <a:pt x="127025" y="374650"/>
                  </a:lnTo>
                  <a:lnTo>
                    <a:pt x="133781" y="378460"/>
                  </a:lnTo>
                  <a:lnTo>
                    <a:pt x="140868" y="381000"/>
                  </a:lnTo>
                  <a:lnTo>
                    <a:pt x="139280" y="387350"/>
                  </a:lnTo>
                  <a:lnTo>
                    <a:pt x="139573" y="393700"/>
                  </a:lnTo>
                  <a:lnTo>
                    <a:pt x="143916" y="406400"/>
                  </a:lnTo>
                  <a:lnTo>
                    <a:pt x="147650" y="412750"/>
                  </a:lnTo>
                  <a:lnTo>
                    <a:pt x="152933" y="416560"/>
                  </a:lnTo>
                  <a:lnTo>
                    <a:pt x="160782" y="422910"/>
                  </a:lnTo>
                  <a:lnTo>
                    <a:pt x="169329" y="426720"/>
                  </a:lnTo>
                  <a:lnTo>
                    <a:pt x="178549" y="429260"/>
                  </a:lnTo>
                  <a:lnTo>
                    <a:pt x="188468" y="429260"/>
                  </a:lnTo>
                  <a:lnTo>
                    <a:pt x="197345" y="438150"/>
                  </a:lnTo>
                  <a:lnTo>
                    <a:pt x="200520" y="440690"/>
                  </a:lnTo>
                  <a:lnTo>
                    <a:pt x="203060" y="441960"/>
                  </a:lnTo>
                  <a:lnTo>
                    <a:pt x="202425" y="444500"/>
                  </a:lnTo>
                  <a:lnTo>
                    <a:pt x="198932" y="445770"/>
                  </a:lnTo>
                  <a:lnTo>
                    <a:pt x="191630" y="445770"/>
                  </a:lnTo>
                  <a:lnTo>
                    <a:pt x="198120" y="449580"/>
                  </a:lnTo>
                  <a:lnTo>
                    <a:pt x="205105" y="453390"/>
                  </a:lnTo>
                  <a:lnTo>
                    <a:pt x="212572" y="454660"/>
                  </a:lnTo>
                  <a:lnTo>
                    <a:pt x="214083" y="455930"/>
                  </a:lnTo>
                  <a:lnTo>
                    <a:pt x="220586" y="455930"/>
                  </a:lnTo>
                  <a:lnTo>
                    <a:pt x="223634" y="454660"/>
                  </a:lnTo>
                  <a:lnTo>
                    <a:pt x="224942" y="453390"/>
                  </a:lnTo>
                  <a:lnTo>
                    <a:pt x="227152" y="450850"/>
                  </a:lnTo>
                  <a:lnTo>
                    <a:pt x="227952" y="449580"/>
                  </a:lnTo>
                  <a:lnTo>
                    <a:pt x="228434" y="448310"/>
                  </a:lnTo>
                  <a:lnTo>
                    <a:pt x="230225" y="447040"/>
                  </a:lnTo>
                  <a:lnTo>
                    <a:pt x="232232" y="445770"/>
                  </a:lnTo>
                  <a:lnTo>
                    <a:pt x="236689" y="445770"/>
                  </a:lnTo>
                  <a:lnTo>
                    <a:pt x="238709" y="447040"/>
                  </a:lnTo>
                  <a:lnTo>
                    <a:pt x="240499" y="448310"/>
                  </a:lnTo>
                  <a:lnTo>
                    <a:pt x="244322" y="450850"/>
                  </a:lnTo>
                  <a:lnTo>
                    <a:pt x="248551" y="452120"/>
                  </a:lnTo>
                  <a:lnTo>
                    <a:pt x="253187" y="449580"/>
                  </a:lnTo>
                  <a:lnTo>
                    <a:pt x="255727" y="444500"/>
                  </a:lnTo>
                  <a:lnTo>
                    <a:pt x="262064" y="434340"/>
                  </a:lnTo>
                  <a:lnTo>
                    <a:pt x="271868" y="411480"/>
                  </a:lnTo>
                  <a:lnTo>
                    <a:pt x="273608" y="403860"/>
                  </a:lnTo>
                  <a:lnTo>
                    <a:pt x="274027" y="396240"/>
                  </a:lnTo>
                  <a:close/>
                </a:path>
                <a:path w="812800" h="1097279">
                  <a:moveTo>
                    <a:pt x="332498" y="987158"/>
                  </a:moveTo>
                  <a:lnTo>
                    <a:pt x="331508" y="986586"/>
                  </a:lnTo>
                  <a:lnTo>
                    <a:pt x="332003" y="987463"/>
                  </a:lnTo>
                  <a:lnTo>
                    <a:pt x="332498" y="987158"/>
                  </a:lnTo>
                  <a:close/>
                </a:path>
                <a:path w="812800" h="1097279">
                  <a:moveTo>
                    <a:pt x="338213" y="997305"/>
                  </a:moveTo>
                  <a:lnTo>
                    <a:pt x="336511" y="994765"/>
                  </a:lnTo>
                  <a:lnTo>
                    <a:pt x="334137" y="991235"/>
                  </a:lnTo>
                  <a:lnTo>
                    <a:pt x="332003" y="987463"/>
                  </a:lnTo>
                  <a:lnTo>
                    <a:pt x="327418" y="990320"/>
                  </a:lnTo>
                  <a:lnTo>
                    <a:pt x="333768" y="1000480"/>
                  </a:lnTo>
                  <a:lnTo>
                    <a:pt x="334403" y="994765"/>
                  </a:lnTo>
                  <a:lnTo>
                    <a:pt x="338213" y="997305"/>
                  </a:lnTo>
                  <a:close/>
                </a:path>
                <a:path w="812800" h="1097279">
                  <a:moveTo>
                    <a:pt x="340753" y="1001115"/>
                  </a:moveTo>
                  <a:lnTo>
                    <a:pt x="340118" y="1000163"/>
                  </a:lnTo>
                  <a:lnTo>
                    <a:pt x="340118" y="1000480"/>
                  </a:lnTo>
                  <a:lnTo>
                    <a:pt x="340753" y="1001115"/>
                  </a:lnTo>
                  <a:close/>
                </a:path>
                <a:path w="812800" h="1097279">
                  <a:moveTo>
                    <a:pt x="340753" y="999210"/>
                  </a:moveTo>
                  <a:lnTo>
                    <a:pt x="338213" y="997305"/>
                  </a:lnTo>
                  <a:lnTo>
                    <a:pt x="340118" y="1000163"/>
                  </a:lnTo>
                  <a:lnTo>
                    <a:pt x="340118" y="999210"/>
                  </a:lnTo>
                  <a:lnTo>
                    <a:pt x="340753" y="999210"/>
                  </a:lnTo>
                  <a:close/>
                </a:path>
                <a:path w="812800" h="1097279">
                  <a:moveTo>
                    <a:pt x="341388" y="983348"/>
                  </a:moveTo>
                  <a:lnTo>
                    <a:pt x="336943" y="980173"/>
                  </a:lnTo>
                  <a:lnTo>
                    <a:pt x="333768" y="978903"/>
                  </a:lnTo>
                  <a:lnTo>
                    <a:pt x="332498" y="983983"/>
                  </a:lnTo>
                  <a:lnTo>
                    <a:pt x="331279" y="978268"/>
                  </a:lnTo>
                  <a:lnTo>
                    <a:pt x="330593" y="975093"/>
                  </a:lnTo>
                  <a:lnTo>
                    <a:pt x="329323" y="973201"/>
                  </a:lnTo>
                  <a:lnTo>
                    <a:pt x="325526" y="967486"/>
                  </a:lnTo>
                  <a:lnTo>
                    <a:pt x="321081" y="966216"/>
                  </a:lnTo>
                  <a:lnTo>
                    <a:pt x="315366" y="961771"/>
                  </a:lnTo>
                  <a:lnTo>
                    <a:pt x="313499" y="961415"/>
                  </a:lnTo>
                  <a:lnTo>
                    <a:pt x="316166" y="969987"/>
                  </a:lnTo>
                  <a:lnTo>
                    <a:pt x="315366" y="973201"/>
                  </a:lnTo>
                  <a:lnTo>
                    <a:pt x="309029" y="968121"/>
                  </a:lnTo>
                  <a:lnTo>
                    <a:pt x="309651" y="971715"/>
                  </a:lnTo>
                  <a:lnTo>
                    <a:pt x="309651" y="975309"/>
                  </a:lnTo>
                  <a:lnTo>
                    <a:pt x="309130" y="978268"/>
                  </a:lnTo>
                  <a:lnTo>
                    <a:pt x="308394" y="982078"/>
                  </a:lnTo>
                  <a:lnTo>
                    <a:pt x="306489" y="984618"/>
                  </a:lnTo>
                  <a:lnTo>
                    <a:pt x="298869" y="983348"/>
                  </a:lnTo>
                  <a:lnTo>
                    <a:pt x="298234" y="989685"/>
                  </a:lnTo>
                  <a:lnTo>
                    <a:pt x="297599" y="994765"/>
                  </a:lnTo>
                  <a:lnTo>
                    <a:pt x="291833" y="999794"/>
                  </a:lnTo>
                  <a:lnTo>
                    <a:pt x="286537" y="1005293"/>
                  </a:lnTo>
                  <a:lnTo>
                    <a:pt x="281736" y="1011262"/>
                  </a:lnTo>
                  <a:lnTo>
                    <a:pt x="276733" y="1017739"/>
                  </a:lnTo>
                  <a:lnTo>
                    <a:pt x="270395" y="1022400"/>
                  </a:lnTo>
                  <a:lnTo>
                    <a:pt x="262699" y="1025220"/>
                  </a:lnTo>
                  <a:lnTo>
                    <a:pt x="270954" y="1037907"/>
                  </a:lnTo>
                  <a:lnTo>
                    <a:pt x="265874" y="1032827"/>
                  </a:lnTo>
                  <a:lnTo>
                    <a:pt x="268414" y="1040447"/>
                  </a:lnTo>
                  <a:lnTo>
                    <a:pt x="266293" y="1037907"/>
                  </a:lnTo>
                  <a:lnTo>
                    <a:pt x="259715" y="1030008"/>
                  </a:lnTo>
                  <a:lnTo>
                    <a:pt x="257632" y="1029652"/>
                  </a:lnTo>
                  <a:lnTo>
                    <a:pt x="255092" y="1034732"/>
                  </a:lnTo>
                  <a:lnTo>
                    <a:pt x="255092" y="1037907"/>
                  </a:lnTo>
                  <a:lnTo>
                    <a:pt x="248742" y="1036637"/>
                  </a:lnTo>
                  <a:lnTo>
                    <a:pt x="263334" y="1048054"/>
                  </a:lnTo>
                  <a:lnTo>
                    <a:pt x="263334" y="1050594"/>
                  </a:lnTo>
                  <a:lnTo>
                    <a:pt x="258635" y="1046226"/>
                  </a:lnTo>
                  <a:lnTo>
                    <a:pt x="258254" y="1045883"/>
                  </a:lnTo>
                  <a:lnTo>
                    <a:pt x="256044" y="1046226"/>
                  </a:lnTo>
                  <a:lnTo>
                    <a:pt x="253339" y="1046226"/>
                  </a:lnTo>
                  <a:lnTo>
                    <a:pt x="246837" y="1040447"/>
                  </a:lnTo>
                  <a:lnTo>
                    <a:pt x="245732" y="1041971"/>
                  </a:lnTo>
                  <a:lnTo>
                    <a:pt x="248424" y="1045883"/>
                  </a:lnTo>
                  <a:lnTo>
                    <a:pt x="251383" y="1050251"/>
                  </a:lnTo>
                  <a:lnTo>
                    <a:pt x="250647" y="1052499"/>
                  </a:lnTo>
                  <a:lnTo>
                    <a:pt x="256362" y="1060107"/>
                  </a:lnTo>
                  <a:lnTo>
                    <a:pt x="256997" y="1053134"/>
                  </a:lnTo>
                  <a:lnTo>
                    <a:pt x="262064" y="1058202"/>
                  </a:lnTo>
                  <a:lnTo>
                    <a:pt x="263512" y="1060462"/>
                  </a:lnTo>
                  <a:lnTo>
                    <a:pt x="262229" y="1061059"/>
                  </a:lnTo>
                  <a:lnTo>
                    <a:pt x="261175" y="1062126"/>
                  </a:lnTo>
                  <a:lnTo>
                    <a:pt x="263334" y="1065822"/>
                  </a:lnTo>
                  <a:lnTo>
                    <a:pt x="267017" y="1067917"/>
                  </a:lnTo>
                  <a:lnTo>
                    <a:pt x="268973" y="1064552"/>
                  </a:lnTo>
                  <a:lnTo>
                    <a:pt x="269849" y="1058329"/>
                  </a:lnTo>
                  <a:lnTo>
                    <a:pt x="270230" y="1053134"/>
                  </a:lnTo>
                  <a:lnTo>
                    <a:pt x="270408" y="1050594"/>
                  </a:lnTo>
                  <a:lnTo>
                    <a:pt x="270878" y="1044600"/>
                  </a:lnTo>
                  <a:lnTo>
                    <a:pt x="271487" y="1040447"/>
                  </a:lnTo>
                  <a:lnTo>
                    <a:pt x="271856" y="1037907"/>
                  </a:lnTo>
                  <a:lnTo>
                    <a:pt x="271970" y="1037272"/>
                  </a:lnTo>
                  <a:lnTo>
                    <a:pt x="273494" y="1030287"/>
                  </a:lnTo>
                  <a:lnTo>
                    <a:pt x="278561" y="1037272"/>
                  </a:lnTo>
                  <a:lnTo>
                    <a:pt x="279679" y="1031621"/>
                  </a:lnTo>
                  <a:lnTo>
                    <a:pt x="280873" y="1030287"/>
                  </a:lnTo>
                  <a:lnTo>
                    <a:pt x="283171" y="1027760"/>
                  </a:lnTo>
                  <a:lnTo>
                    <a:pt x="289267" y="1026744"/>
                  </a:lnTo>
                  <a:lnTo>
                    <a:pt x="298234" y="1029652"/>
                  </a:lnTo>
                  <a:lnTo>
                    <a:pt x="296456" y="1027010"/>
                  </a:lnTo>
                  <a:lnTo>
                    <a:pt x="296722" y="1026744"/>
                  </a:lnTo>
                  <a:lnTo>
                    <a:pt x="298310" y="1025144"/>
                  </a:lnTo>
                  <a:lnTo>
                    <a:pt x="298856" y="1021715"/>
                  </a:lnTo>
                  <a:lnTo>
                    <a:pt x="293154" y="1014437"/>
                  </a:lnTo>
                  <a:lnTo>
                    <a:pt x="295109" y="1015682"/>
                  </a:lnTo>
                  <a:lnTo>
                    <a:pt x="297230" y="1016101"/>
                  </a:lnTo>
                  <a:lnTo>
                    <a:pt x="299504" y="1015695"/>
                  </a:lnTo>
                  <a:lnTo>
                    <a:pt x="298399" y="1014437"/>
                  </a:lnTo>
                  <a:lnTo>
                    <a:pt x="295059" y="1010627"/>
                  </a:lnTo>
                  <a:lnTo>
                    <a:pt x="296964" y="1008722"/>
                  </a:lnTo>
                  <a:lnTo>
                    <a:pt x="303949" y="1015695"/>
                  </a:lnTo>
                  <a:lnTo>
                    <a:pt x="306489" y="1009357"/>
                  </a:lnTo>
                  <a:lnTo>
                    <a:pt x="305003" y="1008722"/>
                  </a:lnTo>
                  <a:lnTo>
                    <a:pt x="297599" y="1005547"/>
                  </a:lnTo>
                  <a:lnTo>
                    <a:pt x="293154" y="999845"/>
                  </a:lnTo>
                  <a:lnTo>
                    <a:pt x="319176" y="1008722"/>
                  </a:lnTo>
                  <a:lnTo>
                    <a:pt x="316992" y="1006513"/>
                  </a:lnTo>
                  <a:lnTo>
                    <a:pt x="314452" y="1004824"/>
                  </a:lnTo>
                  <a:lnTo>
                    <a:pt x="311556" y="1003642"/>
                  </a:lnTo>
                  <a:lnTo>
                    <a:pt x="315366" y="1003642"/>
                  </a:lnTo>
                  <a:lnTo>
                    <a:pt x="310603" y="999845"/>
                  </a:lnTo>
                  <a:lnTo>
                    <a:pt x="309029" y="998575"/>
                  </a:lnTo>
                  <a:lnTo>
                    <a:pt x="305219" y="994765"/>
                  </a:lnTo>
                  <a:lnTo>
                    <a:pt x="316001" y="1001737"/>
                  </a:lnTo>
                  <a:lnTo>
                    <a:pt x="320446" y="1005547"/>
                  </a:lnTo>
                  <a:lnTo>
                    <a:pt x="320954" y="1004722"/>
                  </a:lnTo>
                  <a:lnTo>
                    <a:pt x="318300" y="999363"/>
                  </a:lnTo>
                  <a:lnTo>
                    <a:pt x="316611" y="994765"/>
                  </a:lnTo>
                  <a:lnTo>
                    <a:pt x="316255" y="993775"/>
                  </a:lnTo>
                  <a:lnTo>
                    <a:pt x="318541" y="992225"/>
                  </a:lnTo>
                  <a:lnTo>
                    <a:pt x="310921" y="987158"/>
                  </a:lnTo>
                  <a:lnTo>
                    <a:pt x="311772" y="984618"/>
                  </a:lnTo>
                  <a:lnTo>
                    <a:pt x="312191" y="983348"/>
                  </a:lnTo>
                  <a:lnTo>
                    <a:pt x="321716" y="986523"/>
                  </a:lnTo>
                  <a:lnTo>
                    <a:pt x="322110" y="983348"/>
                  </a:lnTo>
                  <a:lnTo>
                    <a:pt x="322351" y="981443"/>
                  </a:lnTo>
                  <a:lnTo>
                    <a:pt x="331508" y="986586"/>
                  </a:lnTo>
                  <a:lnTo>
                    <a:pt x="330542" y="984885"/>
                  </a:lnTo>
                  <a:lnTo>
                    <a:pt x="328917" y="981443"/>
                  </a:lnTo>
                  <a:lnTo>
                    <a:pt x="327418" y="978268"/>
                  </a:lnTo>
                  <a:lnTo>
                    <a:pt x="336308" y="989050"/>
                  </a:lnTo>
                  <a:lnTo>
                    <a:pt x="339483" y="983983"/>
                  </a:lnTo>
                  <a:lnTo>
                    <a:pt x="341388" y="983348"/>
                  </a:lnTo>
                  <a:close/>
                </a:path>
                <a:path w="812800" h="1097279">
                  <a:moveTo>
                    <a:pt x="342023" y="983348"/>
                  </a:moveTo>
                  <a:lnTo>
                    <a:pt x="341388" y="982713"/>
                  </a:lnTo>
                  <a:lnTo>
                    <a:pt x="341388" y="983348"/>
                  </a:lnTo>
                  <a:lnTo>
                    <a:pt x="342023" y="983348"/>
                  </a:lnTo>
                  <a:close/>
                </a:path>
                <a:path w="812800" h="1097279">
                  <a:moveTo>
                    <a:pt x="350266" y="633145"/>
                  </a:moveTo>
                  <a:lnTo>
                    <a:pt x="343928" y="632510"/>
                  </a:lnTo>
                  <a:lnTo>
                    <a:pt x="341388" y="633780"/>
                  </a:lnTo>
                  <a:lnTo>
                    <a:pt x="340118" y="635050"/>
                  </a:lnTo>
                  <a:lnTo>
                    <a:pt x="340118" y="636320"/>
                  </a:lnTo>
                  <a:lnTo>
                    <a:pt x="350266" y="633145"/>
                  </a:lnTo>
                  <a:close/>
                </a:path>
                <a:path w="812800" h="1097279">
                  <a:moveTo>
                    <a:pt x="406742" y="605231"/>
                  </a:moveTo>
                  <a:lnTo>
                    <a:pt x="396659" y="607771"/>
                  </a:lnTo>
                  <a:lnTo>
                    <a:pt x="387946" y="612216"/>
                  </a:lnTo>
                  <a:lnTo>
                    <a:pt x="380060" y="618083"/>
                  </a:lnTo>
                  <a:lnTo>
                    <a:pt x="364896" y="631736"/>
                  </a:lnTo>
                  <a:lnTo>
                    <a:pt x="357085" y="637667"/>
                  </a:lnTo>
                  <a:lnTo>
                    <a:pt x="348564" y="642302"/>
                  </a:lnTo>
                  <a:lnTo>
                    <a:pt x="338848" y="645198"/>
                  </a:lnTo>
                  <a:lnTo>
                    <a:pt x="341388" y="642670"/>
                  </a:lnTo>
                  <a:lnTo>
                    <a:pt x="339483" y="639495"/>
                  </a:lnTo>
                  <a:lnTo>
                    <a:pt x="340118" y="636320"/>
                  </a:lnTo>
                  <a:lnTo>
                    <a:pt x="328434" y="640181"/>
                  </a:lnTo>
                  <a:lnTo>
                    <a:pt x="316611" y="643470"/>
                  </a:lnTo>
                  <a:lnTo>
                    <a:pt x="305854" y="645934"/>
                  </a:lnTo>
                  <a:lnTo>
                    <a:pt x="305854" y="649008"/>
                  </a:lnTo>
                  <a:lnTo>
                    <a:pt x="305219" y="650913"/>
                  </a:lnTo>
                  <a:lnTo>
                    <a:pt x="303949" y="659790"/>
                  </a:lnTo>
                  <a:lnTo>
                    <a:pt x="302552" y="663282"/>
                  </a:lnTo>
                  <a:lnTo>
                    <a:pt x="300774" y="665505"/>
                  </a:lnTo>
                  <a:lnTo>
                    <a:pt x="298627" y="665035"/>
                  </a:lnTo>
                  <a:lnTo>
                    <a:pt x="296989" y="663867"/>
                  </a:lnTo>
                  <a:lnTo>
                    <a:pt x="294792" y="660209"/>
                  </a:lnTo>
                  <a:lnTo>
                    <a:pt x="294690" y="659790"/>
                  </a:lnTo>
                  <a:lnTo>
                    <a:pt x="294462" y="658101"/>
                  </a:lnTo>
                  <a:lnTo>
                    <a:pt x="295059" y="655993"/>
                  </a:lnTo>
                  <a:lnTo>
                    <a:pt x="296799" y="654862"/>
                  </a:lnTo>
                  <a:lnTo>
                    <a:pt x="304139" y="650125"/>
                  </a:lnTo>
                  <a:lnTo>
                    <a:pt x="305854" y="649008"/>
                  </a:lnTo>
                  <a:lnTo>
                    <a:pt x="305854" y="645934"/>
                  </a:lnTo>
                  <a:lnTo>
                    <a:pt x="304634" y="646201"/>
                  </a:lnTo>
                  <a:lnTo>
                    <a:pt x="292519" y="648373"/>
                  </a:lnTo>
                  <a:lnTo>
                    <a:pt x="281635" y="649782"/>
                  </a:lnTo>
                  <a:lnTo>
                    <a:pt x="272059" y="650125"/>
                  </a:lnTo>
                  <a:lnTo>
                    <a:pt x="264147" y="649262"/>
                  </a:lnTo>
                  <a:lnTo>
                    <a:pt x="258254" y="647103"/>
                  </a:lnTo>
                  <a:lnTo>
                    <a:pt x="251917" y="643305"/>
                  </a:lnTo>
                  <a:lnTo>
                    <a:pt x="250012" y="649008"/>
                  </a:lnTo>
                  <a:lnTo>
                    <a:pt x="246875" y="652145"/>
                  </a:lnTo>
                  <a:lnTo>
                    <a:pt x="243065" y="657034"/>
                  </a:lnTo>
                  <a:lnTo>
                    <a:pt x="238213" y="660209"/>
                  </a:lnTo>
                  <a:lnTo>
                    <a:pt x="232244" y="661695"/>
                  </a:lnTo>
                  <a:lnTo>
                    <a:pt x="228434" y="654088"/>
                  </a:lnTo>
                  <a:lnTo>
                    <a:pt x="227901" y="653021"/>
                  </a:lnTo>
                  <a:lnTo>
                    <a:pt x="227164" y="651548"/>
                  </a:lnTo>
                  <a:lnTo>
                    <a:pt x="219671" y="653021"/>
                  </a:lnTo>
                  <a:lnTo>
                    <a:pt x="210985" y="651941"/>
                  </a:lnTo>
                  <a:lnTo>
                    <a:pt x="204685" y="652881"/>
                  </a:lnTo>
                  <a:lnTo>
                    <a:pt x="204330" y="660425"/>
                  </a:lnTo>
                  <a:lnTo>
                    <a:pt x="205600" y="661695"/>
                  </a:lnTo>
                  <a:lnTo>
                    <a:pt x="211937" y="654088"/>
                  </a:lnTo>
                  <a:lnTo>
                    <a:pt x="217652" y="657263"/>
                  </a:lnTo>
                  <a:lnTo>
                    <a:pt x="215747" y="662965"/>
                  </a:lnTo>
                  <a:lnTo>
                    <a:pt x="230339" y="662965"/>
                  </a:lnTo>
                  <a:lnTo>
                    <a:pt x="225259" y="668680"/>
                  </a:lnTo>
                  <a:lnTo>
                    <a:pt x="235419" y="674382"/>
                  </a:lnTo>
                  <a:lnTo>
                    <a:pt x="239229" y="669315"/>
                  </a:lnTo>
                  <a:lnTo>
                    <a:pt x="243662" y="664235"/>
                  </a:lnTo>
                  <a:lnTo>
                    <a:pt x="244500" y="662381"/>
                  </a:lnTo>
                  <a:lnTo>
                    <a:pt x="244983" y="661695"/>
                  </a:lnTo>
                  <a:lnTo>
                    <a:pt x="245656" y="660730"/>
                  </a:lnTo>
                  <a:lnTo>
                    <a:pt x="260108" y="654862"/>
                  </a:lnTo>
                  <a:lnTo>
                    <a:pt x="262077" y="655243"/>
                  </a:lnTo>
                  <a:lnTo>
                    <a:pt x="263969" y="655993"/>
                  </a:lnTo>
                  <a:lnTo>
                    <a:pt x="263969" y="669315"/>
                  </a:lnTo>
                  <a:lnTo>
                    <a:pt x="274942" y="668235"/>
                  </a:lnTo>
                  <a:lnTo>
                    <a:pt x="284200" y="666927"/>
                  </a:lnTo>
                  <a:lnTo>
                    <a:pt x="293331" y="666813"/>
                  </a:lnTo>
                  <a:lnTo>
                    <a:pt x="303949" y="669315"/>
                  </a:lnTo>
                  <a:lnTo>
                    <a:pt x="303720" y="666813"/>
                  </a:lnTo>
                  <a:lnTo>
                    <a:pt x="303682" y="666470"/>
                  </a:lnTo>
                  <a:lnTo>
                    <a:pt x="310286" y="667410"/>
                  </a:lnTo>
                  <a:lnTo>
                    <a:pt x="318795" y="662330"/>
                  </a:lnTo>
                  <a:lnTo>
                    <a:pt x="319379" y="661987"/>
                  </a:lnTo>
                  <a:lnTo>
                    <a:pt x="328650" y="656894"/>
                  </a:lnTo>
                  <a:lnTo>
                    <a:pt x="338035" y="652183"/>
                  </a:lnTo>
                  <a:lnTo>
                    <a:pt x="344957" y="649008"/>
                  </a:lnTo>
                  <a:lnTo>
                    <a:pt x="347726" y="647738"/>
                  </a:lnTo>
                  <a:lnTo>
                    <a:pt x="354177" y="645198"/>
                  </a:lnTo>
                  <a:lnTo>
                    <a:pt x="357530" y="643890"/>
                  </a:lnTo>
                  <a:lnTo>
                    <a:pt x="366687" y="641159"/>
                  </a:lnTo>
                  <a:lnTo>
                    <a:pt x="374764" y="639978"/>
                  </a:lnTo>
                  <a:lnTo>
                    <a:pt x="381355" y="640765"/>
                  </a:lnTo>
                  <a:lnTo>
                    <a:pt x="380390" y="639978"/>
                  </a:lnTo>
                  <a:lnTo>
                    <a:pt x="375970" y="636422"/>
                  </a:lnTo>
                  <a:lnTo>
                    <a:pt x="377317" y="630288"/>
                  </a:lnTo>
                  <a:lnTo>
                    <a:pt x="383057" y="624166"/>
                  </a:lnTo>
                  <a:lnTo>
                    <a:pt x="390880" y="619823"/>
                  </a:lnTo>
                  <a:lnTo>
                    <a:pt x="395414" y="619683"/>
                  </a:lnTo>
                  <a:lnTo>
                    <a:pt x="394843" y="623392"/>
                  </a:lnTo>
                  <a:lnTo>
                    <a:pt x="392125" y="628662"/>
                  </a:lnTo>
                  <a:lnTo>
                    <a:pt x="390245" y="633145"/>
                  </a:lnTo>
                  <a:lnTo>
                    <a:pt x="389610" y="637590"/>
                  </a:lnTo>
                  <a:lnTo>
                    <a:pt x="401662" y="633780"/>
                  </a:lnTo>
                  <a:lnTo>
                    <a:pt x="406107" y="629348"/>
                  </a:lnTo>
                  <a:lnTo>
                    <a:pt x="400850" y="625309"/>
                  </a:lnTo>
                  <a:lnTo>
                    <a:pt x="399351" y="619683"/>
                  </a:lnTo>
                  <a:lnTo>
                    <a:pt x="399288" y="619429"/>
                  </a:lnTo>
                  <a:lnTo>
                    <a:pt x="401281" y="612482"/>
                  </a:lnTo>
                  <a:lnTo>
                    <a:pt x="406742" y="605231"/>
                  </a:lnTo>
                  <a:close/>
                </a:path>
                <a:path w="812800" h="1097279">
                  <a:moveTo>
                    <a:pt x="420065" y="22860"/>
                  </a:moveTo>
                  <a:lnTo>
                    <a:pt x="419430" y="21590"/>
                  </a:lnTo>
                  <a:lnTo>
                    <a:pt x="417525" y="17780"/>
                  </a:lnTo>
                  <a:lnTo>
                    <a:pt x="413715" y="12700"/>
                  </a:lnTo>
                  <a:lnTo>
                    <a:pt x="410375" y="8890"/>
                  </a:lnTo>
                  <a:lnTo>
                    <a:pt x="407416" y="3810"/>
                  </a:lnTo>
                  <a:lnTo>
                    <a:pt x="404837" y="0"/>
                  </a:lnTo>
                  <a:lnTo>
                    <a:pt x="389509" y="3810"/>
                  </a:lnTo>
                  <a:lnTo>
                    <a:pt x="376923" y="8890"/>
                  </a:lnTo>
                  <a:lnTo>
                    <a:pt x="365760" y="16510"/>
                  </a:lnTo>
                  <a:lnTo>
                    <a:pt x="354711" y="21590"/>
                  </a:lnTo>
                  <a:lnTo>
                    <a:pt x="353555" y="11201"/>
                  </a:lnTo>
                  <a:lnTo>
                    <a:pt x="354393" y="9525"/>
                  </a:lnTo>
                  <a:lnTo>
                    <a:pt x="354393" y="7620"/>
                  </a:lnTo>
                  <a:lnTo>
                    <a:pt x="353441" y="5715"/>
                  </a:lnTo>
                  <a:lnTo>
                    <a:pt x="353441" y="10160"/>
                  </a:lnTo>
                  <a:lnTo>
                    <a:pt x="352171" y="13970"/>
                  </a:lnTo>
                  <a:lnTo>
                    <a:pt x="346456" y="17780"/>
                  </a:lnTo>
                  <a:lnTo>
                    <a:pt x="340118" y="25400"/>
                  </a:lnTo>
                  <a:lnTo>
                    <a:pt x="338848" y="29210"/>
                  </a:lnTo>
                  <a:lnTo>
                    <a:pt x="343928" y="30480"/>
                  </a:lnTo>
                  <a:lnTo>
                    <a:pt x="337388" y="33020"/>
                  </a:lnTo>
                  <a:lnTo>
                    <a:pt x="332574" y="31750"/>
                  </a:lnTo>
                  <a:lnTo>
                    <a:pt x="327418" y="29210"/>
                  </a:lnTo>
                  <a:lnTo>
                    <a:pt x="319811" y="33020"/>
                  </a:lnTo>
                  <a:lnTo>
                    <a:pt x="319862" y="30480"/>
                  </a:lnTo>
                  <a:lnTo>
                    <a:pt x="319963" y="25400"/>
                  </a:lnTo>
                  <a:lnTo>
                    <a:pt x="322033" y="19050"/>
                  </a:lnTo>
                  <a:lnTo>
                    <a:pt x="323062" y="16510"/>
                  </a:lnTo>
                  <a:lnTo>
                    <a:pt x="324091" y="13970"/>
                  </a:lnTo>
                  <a:lnTo>
                    <a:pt x="324256" y="7620"/>
                  </a:lnTo>
                  <a:lnTo>
                    <a:pt x="312826" y="16510"/>
                  </a:lnTo>
                  <a:lnTo>
                    <a:pt x="313626" y="15240"/>
                  </a:lnTo>
                  <a:lnTo>
                    <a:pt x="316001" y="11430"/>
                  </a:lnTo>
                  <a:lnTo>
                    <a:pt x="303949" y="15240"/>
                  </a:lnTo>
                  <a:lnTo>
                    <a:pt x="306489" y="8890"/>
                  </a:lnTo>
                  <a:lnTo>
                    <a:pt x="302653" y="13970"/>
                  </a:lnTo>
                  <a:lnTo>
                    <a:pt x="298005" y="17780"/>
                  </a:lnTo>
                  <a:lnTo>
                    <a:pt x="292519" y="20320"/>
                  </a:lnTo>
                  <a:lnTo>
                    <a:pt x="283349" y="22860"/>
                  </a:lnTo>
                  <a:lnTo>
                    <a:pt x="278561" y="22860"/>
                  </a:lnTo>
                  <a:lnTo>
                    <a:pt x="271691" y="25400"/>
                  </a:lnTo>
                  <a:lnTo>
                    <a:pt x="264452" y="26670"/>
                  </a:lnTo>
                  <a:lnTo>
                    <a:pt x="256971" y="30480"/>
                  </a:lnTo>
                  <a:lnTo>
                    <a:pt x="249377" y="35560"/>
                  </a:lnTo>
                  <a:lnTo>
                    <a:pt x="263334" y="30480"/>
                  </a:lnTo>
                  <a:lnTo>
                    <a:pt x="265874" y="35560"/>
                  </a:lnTo>
                  <a:lnTo>
                    <a:pt x="258254" y="39370"/>
                  </a:lnTo>
                  <a:lnTo>
                    <a:pt x="253822" y="44450"/>
                  </a:lnTo>
                  <a:lnTo>
                    <a:pt x="249809" y="41910"/>
                  </a:lnTo>
                  <a:lnTo>
                    <a:pt x="241122" y="41910"/>
                  </a:lnTo>
                  <a:lnTo>
                    <a:pt x="226529" y="46990"/>
                  </a:lnTo>
                  <a:lnTo>
                    <a:pt x="223189" y="53340"/>
                  </a:lnTo>
                  <a:lnTo>
                    <a:pt x="221068" y="58420"/>
                  </a:lnTo>
                  <a:lnTo>
                    <a:pt x="220192" y="64770"/>
                  </a:lnTo>
                  <a:lnTo>
                    <a:pt x="218363" y="71120"/>
                  </a:lnTo>
                  <a:lnTo>
                    <a:pt x="215188" y="77470"/>
                  </a:lnTo>
                  <a:lnTo>
                    <a:pt x="210667" y="81280"/>
                  </a:lnTo>
                  <a:lnTo>
                    <a:pt x="204089" y="78740"/>
                  </a:lnTo>
                  <a:lnTo>
                    <a:pt x="195122" y="82550"/>
                  </a:lnTo>
                  <a:lnTo>
                    <a:pt x="185686" y="88900"/>
                  </a:lnTo>
                  <a:lnTo>
                    <a:pt x="177673" y="88900"/>
                  </a:lnTo>
                  <a:lnTo>
                    <a:pt x="177749" y="97790"/>
                  </a:lnTo>
                  <a:lnTo>
                    <a:pt x="172123" y="107950"/>
                  </a:lnTo>
                  <a:lnTo>
                    <a:pt x="166255" y="115570"/>
                  </a:lnTo>
                  <a:lnTo>
                    <a:pt x="165747" y="120650"/>
                  </a:lnTo>
                  <a:lnTo>
                    <a:pt x="165735" y="123190"/>
                  </a:lnTo>
                  <a:lnTo>
                    <a:pt x="166179" y="128270"/>
                  </a:lnTo>
                  <a:lnTo>
                    <a:pt x="162052" y="133350"/>
                  </a:lnTo>
                  <a:lnTo>
                    <a:pt x="155892" y="135890"/>
                  </a:lnTo>
                  <a:lnTo>
                    <a:pt x="150393" y="135890"/>
                  </a:lnTo>
                  <a:lnTo>
                    <a:pt x="151041" y="132080"/>
                  </a:lnTo>
                  <a:lnTo>
                    <a:pt x="151663" y="129540"/>
                  </a:lnTo>
                  <a:lnTo>
                    <a:pt x="146824" y="135597"/>
                  </a:lnTo>
                  <a:lnTo>
                    <a:pt x="149123" y="144780"/>
                  </a:lnTo>
                  <a:lnTo>
                    <a:pt x="138963" y="149860"/>
                  </a:lnTo>
                  <a:lnTo>
                    <a:pt x="134747" y="151091"/>
                  </a:lnTo>
                  <a:lnTo>
                    <a:pt x="134531" y="153670"/>
                  </a:lnTo>
                  <a:lnTo>
                    <a:pt x="134010" y="158750"/>
                  </a:lnTo>
                  <a:lnTo>
                    <a:pt x="133870" y="161290"/>
                  </a:lnTo>
                  <a:lnTo>
                    <a:pt x="133819" y="171450"/>
                  </a:lnTo>
                  <a:lnTo>
                    <a:pt x="133388" y="176530"/>
                  </a:lnTo>
                  <a:lnTo>
                    <a:pt x="132626" y="180340"/>
                  </a:lnTo>
                  <a:lnTo>
                    <a:pt x="131279" y="184150"/>
                  </a:lnTo>
                  <a:lnTo>
                    <a:pt x="128739" y="187960"/>
                  </a:lnTo>
                  <a:lnTo>
                    <a:pt x="125006" y="190500"/>
                  </a:lnTo>
                  <a:lnTo>
                    <a:pt x="127546" y="193040"/>
                  </a:lnTo>
                  <a:lnTo>
                    <a:pt x="126911" y="199390"/>
                  </a:lnTo>
                  <a:lnTo>
                    <a:pt x="129451" y="212090"/>
                  </a:lnTo>
                  <a:lnTo>
                    <a:pt x="131356" y="217170"/>
                  </a:lnTo>
                  <a:lnTo>
                    <a:pt x="138328" y="215900"/>
                  </a:lnTo>
                  <a:lnTo>
                    <a:pt x="133426" y="218440"/>
                  </a:lnTo>
                  <a:lnTo>
                    <a:pt x="128104" y="219710"/>
                  </a:lnTo>
                  <a:lnTo>
                    <a:pt x="123609" y="223520"/>
                  </a:lnTo>
                  <a:lnTo>
                    <a:pt x="121196" y="232410"/>
                  </a:lnTo>
                  <a:lnTo>
                    <a:pt x="123050" y="234950"/>
                  </a:lnTo>
                  <a:lnTo>
                    <a:pt x="124040" y="237490"/>
                  </a:lnTo>
                  <a:lnTo>
                    <a:pt x="124282" y="242570"/>
                  </a:lnTo>
                  <a:lnTo>
                    <a:pt x="123507" y="245110"/>
                  </a:lnTo>
                  <a:lnTo>
                    <a:pt x="121831" y="247650"/>
                  </a:lnTo>
                  <a:lnTo>
                    <a:pt x="118643" y="252730"/>
                  </a:lnTo>
                  <a:lnTo>
                    <a:pt x="118668" y="254000"/>
                  </a:lnTo>
                  <a:lnTo>
                    <a:pt x="118325" y="258089"/>
                  </a:lnTo>
                  <a:lnTo>
                    <a:pt x="120561" y="264160"/>
                  </a:lnTo>
                  <a:lnTo>
                    <a:pt x="118110" y="260578"/>
                  </a:lnTo>
                  <a:lnTo>
                    <a:pt x="118033" y="261620"/>
                  </a:lnTo>
                  <a:lnTo>
                    <a:pt x="116763" y="273050"/>
                  </a:lnTo>
                  <a:lnTo>
                    <a:pt x="116128" y="276860"/>
                  </a:lnTo>
                  <a:lnTo>
                    <a:pt x="122466" y="265430"/>
                  </a:lnTo>
                  <a:lnTo>
                    <a:pt x="126326" y="276860"/>
                  </a:lnTo>
                  <a:lnTo>
                    <a:pt x="129527" y="287020"/>
                  </a:lnTo>
                  <a:lnTo>
                    <a:pt x="133807" y="295910"/>
                  </a:lnTo>
                  <a:lnTo>
                    <a:pt x="140868" y="303530"/>
                  </a:lnTo>
                  <a:lnTo>
                    <a:pt x="138734" y="265430"/>
                  </a:lnTo>
                  <a:lnTo>
                    <a:pt x="138658" y="264160"/>
                  </a:lnTo>
                  <a:lnTo>
                    <a:pt x="137744" y="248920"/>
                  </a:lnTo>
                  <a:lnTo>
                    <a:pt x="136436" y="229870"/>
                  </a:lnTo>
                  <a:lnTo>
                    <a:pt x="139611" y="226060"/>
                  </a:lnTo>
                  <a:lnTo>
                    <a:pt x="141897" y="227330"/>
                  </a:lnTo>
                  <a:lnTo>
                    <a:pt x="143840" y="231140"/>
                  </a:lnTo>
                  <a:lnTo>
                    <a:pt x="145948" y="228600"/>
                  </a:lnTo>
                  <a:lnTo>
                    <a:pt x="146875" y="226060"/>
                  </a:lnTo>
                  <a:lnTo>
                    <a:pt x="148717" y="220980"/>
                  </a:lnTo>
                  <a:lnTo>
                    <a:pt x="149682" y="215900"/>
                  </a:lnTo>
                  <a:lnTo>
                    <a:pt x="150164" y="213360"/>
                  </a:lnTo>
                  <a:lnTo>
                    <a:pt x="150304" y="205740"/>
                  </a:lnTo>
                  <a:lnTo>
                    <a:pt x="149123" y="198120"/>
                  </a:lnTo>
                  <a:lnTo>
                    <a:pt x="148475" y="194310"/>
                  </a:lnTo>
                  <a:lnTo>
                    <a:pt x="148475" y="189230"/>
                  </a:lnTo>
                  <a:lnTo>
                    <a:pt x="149123" y="184150"/>
                  </a:lnTo>
                  <a:lnTo>
                    <a:pt x="149834" y="180340"/>
                  </a:lnTo>
                  <a:lnTo>
                    <a:pt x="151739" y="176530"/>
                  </a:lnTo>
                  <a:lnTo>
                    <a:pt x="154825" y="172720"/>
                  </a:lnTo>
                  <a:lnTo>
                    <a:pt x="160540" y="179070"/>
                  </a:lnTo>
                  <a:lnTo>
                    <a:pt x="159334" y="175260"/>
                  </a:lnTo>
                  <a:lnTo>
                    <a:pt x="159626" y="172720"/>
                  </a:lnTo>
                  <a:lnTo>
                    <a:pt x="159766" y="171450"/>
                  </a:lnTo>
                  <a:lnTo>
                    <a:pt x="161810" y="166370"/>
                  </a:lnTo>
                  <a:lnTo>
                    <a:pt x="164084" y="161290"/>
                  </a:lnTo>
                  <a:lnTo>
                    <a:pt x="166839" y="157480"/>
                  </a:lnTo>
                  <a:lnTo>
                    <a:pt x="170065" y="152400"/>
                  </a:lnTo>
                  <a:lnTo>
                    <a:pt x="181483" y="138430"/>
                  </a:lnTo>
                  <a:lnTo>
                    <a:pt x="183172" y="135890"/>
                  </a:lnTo>
                  <a:lnTo>
                    <a:pt x="186563" y="130810"/>
                  </a:lnTo>
                  <a:lnTo>
                    <a:pt x="190995" y="123190"/>
                  </a:lnTo>
                  <a:lnTo>
                    <a:pt x="182753" y="123190"/>
                  </a:lnTo>
                  <a:lnTo>
                    <a:pt x="182118" y="118110"/>
                  </a:lnTo>
                  <a:lnTo>
                    <a:pt x="187261" y="120650"/>
                  </a:lnTo>
                  <a:lnTo>
                    <a:pt x="190919" y="119380"/>
                  </a:lnTo>
                  <a:lnTo>
                    <a:pt x="191681" y="118110"/>
                  </a:lnTo>
                  <a:lnTo>
                    <a:pt x="193979" y="114300"/>
                  </a:lnTo>
                  <a:lnTo>
                    <a:pt x="222732" y="82550"/>
                  </a:lnTo>
                  <a:lnTo>
                    <a:pt x="221030" y="81280"/>
                  </a:lnTo>
                  <a:lnTo>
                    <a:pt x="217652" y="78740"/>
                  </a:lnTo>
                  <a:lnTo>
                    <a:pt x="218922" y="71120"/>
                  </a:lnTo>
                  <a:lnTo>
                    <a:pt x="222097" y="63500"/>
                  </a:lnTo>
                  <a:lnTo>
                    <a:pt x="224193" y="59690"/>
                  </a:lnTo>
                  <a:lnTo>
                    <a:pt x="226733" y="57150"/>
                  </a:lnTo>
                  <a:lnTo>
                    <a:pt x="229704" y="53340"/>
                  </a:lnTo>
                  <a:lnTo>
                    <a:pt x="232194" y="49530"/>
                  </a:lnTo>
                  <a:lnTo>
                    <a:pt x="235165" y="46990"/>
                  </a:lnTo>
                  <a:lnTo>
                    <a:pt x="238594" y="44450"/>
                  </a:lnTo>
                  <a:lnTo>
                    <a:pt x="244932" y="44450"/>
                  </a:lnTo>
                  <a:lnTo>
                    <a:pt x="246837" y="49530"/>
                  </a:lnTo>
                  <a:lnTo>
                    <a:pt x="248107" y="53340"/>
                  </a:lnTo>
                  <a:lnTo>
                    <a:pt x="236372" y="59690"/>
                  </a:lnTo>
                  <a:lnTo>
                    <a:pt x="232714" y="69850"/>
                  </a:lnTo>
                  <a:lnTo>
                    <a:pt x="231686" y="81280"/>
                  </a:lnTo>
                  <a:lnTo>
                    <a:pt x="227799" y="91440"/>
                  </a:lnTo>
                  <a:lnTo>
                    <a:pt x="231851" y="86360"/>
                  </a:lnTo>
                  <a:lnTo>
                    <a:pt x="236372" y="81280"/>
                  </a:lnTo>
                  <a:lnTo>
                    <a:pt x="241376" y="77470"/>
                  </a:lnTo>
                  <a:lnTo>
                    <a:pt x="246837" y="73660"/>
                  </a:lnTo>
                  <a:lnTo>
                    <a:pt x="256997" y="64770"/>
                  </a:lnTo>
                  <a:lnTo>
                    <a:pt x="260438" y="63500"/>
                  </a:lnTo>
                  <a:lnTo>
                    <a:pt x="262978" y="59690"/>
                  </a:lnTo>
                  <a:lnTo>
                    <a:pt x="264604" y="55880"/>
                  </a:lnTo>
                  <a:lnTo>
                    <a:pt x="265137" y="59690"/>
                  </a:lnTo>
                  <a:lnTo>
                    <a:pt x="265341" y="63500"/>
                  </a:lnTo>
                  <a:lnTo>
                    <a:pt x="265239" y="67310"/>
                  </a:lnTo>
                  <a:lnTo>
                    <a:pt x="274129" y="63500"/>
                  </a:lnTo>
                  <a:lnTo>
                    <a:pt x="275386" y="55880"/>
                  </a:lnTo>
                  <a:lnTo>
                    <a:pt x="280466" y="44450"/>
                  </a:lnTo>
                  <a:lnTo>
                    <a:pt x="282371" y="38100"/>
                  </a:lnTo>
                  <a:lnTo>
                    <a:pt x="294424" y="38100"/>
                  </a:lnTo>
                  <a:lnTo>
                    <a:pt x="294424" y="45720"/>
                  </a:lnTo>
                  <a:lnTo>
                    <a:pt x="310057" y="40640"/>
                  </a:lnTo>
                  <a:lnTo>
                    <a:pt x="320649" y="38100"/>
                  </a:lnTo>
                  <a:lnTo>
                    <a:pt x="325945" y="36830"/>
                  </a:lnTo>
                  <a:lnTo>
                    <a:pt x="342099" y="34290"/>
                  </a:lnTo>
                  <a:lnTo>
                    <a:pt x="374434" y="33020"/>
                  </a:lnTo>
                  <a:lnTo>
                    <a:pt x="389763" y="31750"/>
                  </a:lnTo>
                  <a:lnTo>
                    <a:pt x="404380" y="29210"/>
                  </a:lnTo>
                  <a:lnTo>
                    <a:pt x="418160" y="25400"/>
                  </a:lnTo>
                  <a:lnTo>
                    <a:pt x="420065" y="22860"/>
                  </a:lnTo>
                  <a:close/>
                </a:path>
                <a:path w="812800" h="1097279">
                  <a:moveTo>
                    <a:pt x="600913" y="530377"/>
                  </a:moveTo>
                  <a:lnTo>
                    <a:pt x="598373" y="529107"/>
                  </a:lnTo>
                  <a:lnTo>
                    <a:pt x="600595" y="530834"/>
                  </a:lnTo>
                  <a:lnTo>
                    <a:pt x="600913" y="530377"/>
                  </a:lnTo>
                  <a:close/>
                </a:path>
                <a:path w="812800" h="1097279">
                  <a:moveTo>
                    <a:pt x="602183" y="564629"/>
                  </a:moveTo>
                  <a:lnTo>
                    <a:pt x="594563" y="563359"/>
                  </a:lnTo>
                  <a:lnTo>
                    <a:pt x="602183" y="565899"/>
                  </a:lnTo>
                  <a:lnTo>
                    <a:pt x="602183" y="564629"/>
                  </a:lnTo>
                  <a:close/>
                </a:path>
                <a:path w="812800" h="1097279">
                  <a:moveTo>
                    <a:pt x="602576" y="532384"/>
                  </a:moveTo>
                  <a:lnTo>
                    <a:pt x="600595" y="530834"/>
                  </a:lnTo>
                  <a:lnTo>
                    <a:pt x="598373" y="534174"/>
                  </a:lnTo>
                  <a:lnTo>
                    <a:pt x="602576" y="532384"/>
                  </a:lnTo>
                  <a:close/>
                </a:path>
                <a:path w="812800" h="1097279">
                  <a:moveTo>
                    <a:pt x="602678" y="471119"/>
                  </a:moveTo>
                  <a:lnTo>
                    <a:pt x="602183" y="471373"/>
                  </a:lnTo>
                  <a:lnTo>
                    <a:pt x="602564" y="471525"/>
                  </a:lnTo>
                  <a:lnTo>
                    <a:pt x="602678" y="471119"/>
                  </a:lnTo>
                  <a:close/>
                </a:path>
                <a:path w="812800" h="1097279">
                  <a:moveTo>
                    <a:pt x="602932" y="566153"/>
                  </a:moveTo>
                  <a:lnTo>
                    <a:pt x="602183" y="565899"/>
                  </a:lnTo>
                  <a:lnTo>
                    <a:pt x="602183" y="566534"/>
                  </a:lnTo>
                  <a:lnTo>
                    <a:pt x="602932" y="566153"/>
                  </a:lnTo>
                  <a:close/>
                </a:path>
                <a:path w="812800" h="1097279">
                  <a:moveTo>
                    <a:pt x="603440" y="610946"/>
                  </a:moveTo>
                  <a:lnTo>
                    <a:pt x="602805" y="610946"/>
                  </a:lnTo>
                  <a:lnTo>
                    <a:pt x="603326" y="611136"/>
                  </a:lnTo>
                  <a:lnTo>
                    <a:pt x="603440" y="610946"/>
                  </a:lnTo>
                  <a:close/>
                </a:path>
                <a:path w="812800" h="1097279">
                  <a:moveTo>
                    <a:pt x="604075" y="535063"/>
                  </a:moveTo>
                  <a:lnTo>
                    <a:pt x="603046" y="535216"/>
                  </a:lnTo>
                  <a:lnTo>
                    <a:pt x="601980" y="535647"/>
                  </a:lnTo>
                  <a:lnTo>
                    <a:pt x="604075" y="535444"/>
                  </a:lnTo>
                  <a:lnTo>
                    <a:pt x="604075" y="535063"/>
                  </a:lnTo>
                  <a:close/>
                </a:path>
                <a:path w="812800" h="1097279">
                  <a:moveTo>
                    <a:pt x="606285" y="612457"/>
                  </a:moveTo>
                  <a:lnTo>
                    <a:pt x="604215" y="611466"/>
                  </a:lnTo>
                  <a:lnTo>
                    <a:pt x="603326" y="611136"/>
                  </a:lnTo>
                  <a:lnTo>
                    <a:pt x="599643" y="617283"/>
                  </a:lnTo>
                  <a:lnTo>
                    <a:pt x="606285" y="612457"/>
                  </a:lnTo>
                  <a:close/>
                </a:path>
                <a:path w="812800" h="1097279">
                  <a:moveTo>
                    <a:pt x="610717" y="581609"/>
                  </a:moveTo>
                  <a:lnTo>
                    <a:pt x="607034" y="579932"/>
                  </a:lnTo>
                  <a:lnTo>
                    <a:pt x="601548" y="581761"/>
                  </a:lnTo>
                  <a:lnTo>
                    <a:pt x="601992" y="582663"/>
                  </a:lnTo>
                  <a:lnTo>
                    <a:pt x="610438" y="581825"/>
                  </a:lnTo>
                  <a:lnTo>
                    <a:pt x="610717" y="581609"/>
                  </a:lnTo>
                  <a:close/>
                </a:path>
                <a:path w="812800" h="1097279">
                  <a:moveTo>
                    <a:pt x="611962" y="519734"/>
                  </a:moveTo>
                  <a:lnTo>
                    <a:pt x="611695" y="519277"/>
                  </a:lnTo>
                  <a:lnTo>
                    <a:pt x="611695" y="519595"/>
                  </a:lnTo>
                  <a:lnTo>
                    <a:pt x="611962" y="519734"/>
                  </a:lnTo>
                  <a:close/>
                </a:path>
                <a:path w="812800" h="1097279">
                  <a:moveTo>
                    <a:pt x="613194" y="643902"/>
                  </a:moveTo>
                  <a:lnTo>
                    <a:pt x="612965" y="643940"/>
                  </a:lnTo>
                  <a:lnTo>
                    <a:pt x="613194" y="643902"/>
                  </a:lnTo>
                  <a:close/>
                </a:path>
                <a:path w="812800" h="1097279">
                  <a:moveTo>
                    <a:pt x="616775" y="551942"/>
                  </a:moveTo>
                  <a:lnTo>
                    <a:pt x="615759" y="546874"/>
                  </a:lnTo>
                  <a:lnTo>
                    <a:pt x="614870" y="542429"/>
                  </a:lnTo>
                  <a:lnTo>
                    <a:pt x="609155" y="538619"/>
                  </a:lnTo>
                  <a:lnTo>
                    <a:pt x="601256" y="535940"/>
                  </a:lnTo>
                  <a:lnTo>
                    <a:pt x="601738" y="535736"/>
                  </a:lnTo>
                  <a:lnTo>
                    <a:pt x="601980" y="535647"/>
                  </a:lnTo>
                  <a:lnTo>
                    <a:pt x="600925" y="535736"/>
                  </a:lnTo>
                  <a:lnTo>
                    <a:pt x="597954" y="535101"/>
                  </a:lnTo>
                  <a:lnTo>
                    <a:pt x="595198" y="533552"/>
                  </a:lnTo>
                  <a:lnTo>
                    <a:pt x="596353" y="537425"/>
                  </a:lnTo>
                  <a:lnTo>
                    <a:pt x="594956" y="540283"/>
                  </a:lnTo>
                  <a:lnTo>
                    <a:pt x="596531" y="543267"/>
                  </a:lnTo>
                  <a:lnTo>
                    <a:pt x="606615" y="547509"/>
                  </a:lnTo>
                  <a:lnTo>
                    <a:pt x="610425" y="548132"/>
                  </a:lnTo>
                  <a:lnTo>
                    <a:pt x="614235" y="546874"/>
                  </a:lnTo>
                  <a:lnTo>
                    <a:pt x="616775" y="551942"/>
                  </a:lnTo>
                  <a:close/>
                </a:path>
                <a:path w="812800" h="1097279">
                  <a:moveTo>
                    <a:pt x="617410" y="522757"/>
                  </a:moveTo>
                  <a:lnTo>
                    <a:pt x="611962" y="519734"/>
                  </a:lnTo>
                  <a:lnTo>
                    <a:pt x="612965" y="521487"/>
                  </a:lnTo>
                  <a:lnTo>
                    <a:pt x="617410" y="522757"/>
                  </a:lnTo>
                  <a:close/>
                </a:path>
                <a:path w="812800" h="1097279">
                  <a:moveTo>
                    <a:pt x="617931" y="499021"/>
                  </a:moveTo>
                  <a:lnTo>
                    <a:pt x="616851" y="498335"/>
                  </a:lnTo>
                  <a:lnTo>
                    <a:pt x="613651" y="497027"/>
                  </a:lnTo>
                  <a:lnTo>
                    <a:pt x="614527" y="498094"/>
                  </a:lnTo>
                  <a:lnTo>
                    <a:pt x="617931" y="499021"/>
                  </a:lnTo>
                  <a:close/>
                </a:path>
                <a:path w="812800" h="1097279">
                  <a:moveTo>
                    <a:pt x="620572" y="468833"/>
                  </a:moveTo>
                  <a:lnTo>
                    <a:pt x="615772" y="465188"/>
                  </a:lnTo>
                  <a:lnTo>
                    <a:pt x="615530" y="464400"/>
                  </a:lnTo>
                  <a:lnTo>
                    <a:pt x="614946" y="462495"/>
                  </a:lnTo>
                  <a:lnTo>
                    <a:pt x="612813" y="460273"/>
                  </a:lnTo>
                  <a:lnTo>
                    <a:pt x="604075" y="458050"/>
                  </a:lnTo>
                  <a:lnTo>
                    <a:pt x="603465" y="468198"/>
                  </a:lnTo>
                  <a:lnTo>
                    <a:pt x="602678" y="471119"/>
                  </a:lnTo>
                  <a:lnTo>
                    <a:pt x="605980" y="469468"/>
                  </a:lnTo>
                  <a:lnTo>
                    <a:pt x="610565" y="472554"/>
                  </a:lnTo>
                  <a:lnTo>
                    <a:pt x="615429" y="475094"/>
                  </a:lnTo>
                  <a:lnTo>
                    <a:pt x="620572" y="477088"/>
                  </a:lnTo>
                  <a:lnTo>
                    <a:pt x="611695" y="470103"/>
                  </a:lnTo>
                  <a:lnTo>
                    <a:pt x="616775" y="470738"/>
                  </a:lnTo>
                  <a:lnTo>
                    <a:pt x="616267" y="470103"/>
                  </a:lnTo>
                  <a:lnTo>
                    <a:pt x="615759" y="469468"/>
                  </a:lnTo>
                  <a:lnTo>
                    <a:pt x="611695" y="464400"/>
                  </a:lnTo>
                  <a:lnTo>
                    <a:pt x="620572" y="468833"/>
                  </a:lnTo>
                  <a:close/>
                </a:path>
                <a:path w="812800" h="1097279">
                  <a:moveTo>
                    <a:pt x="621207" y="550672"/>
                  </a:moveTo>
                  <a:lnTo>
                    <a:pt x="618045" y="551942"/>
                  </a:lnTo>
                  <a:lnTo>
                    <a:pt x="619937" y="551942"/>
                  </a:lnTo>
                  <a:lnTo>
                    <a:pt x="621207" y="550672"/>
                  </a:lnTo>
                  <a:close/>
                </a:path>
                <a:path w="812800" h="1097279">
                  <a:moveTo>
                    <a:pt x="621207" y="499922"/>
                  </a:moveTo>
                  <a:lnTo>
                    <a:pt x="617931" y="499021"/>
                  </a:lnTo>
                  <a:lnTo>
                    <a:pt x="621055" y="501027"/>
                  </a:lnTo>
                  <a:lnTo>
                    <a:pt x="621207" y="499922"/>
                  </a:lnTo>
                  <a:close/>
                </a:path>
                <a:path w="812800" h="1097279">
                  <a:moveTo>
                    <a:pt x="621207" y="459955"/>
                  </a:moveTo>
                  <a:lnTo>
                    <a:pt x="610425" y="454875"/>
                  </a:lnTo>
                  <a:lnTo>
                    <a:pt x="599008" y="451078"/>
                  </a:lnTo>
                  <a:lnTo>
                    <a:pt x="601548" y="454875"/>
                  </a:lnTo>
                  <a:lnTo>
                    <a:pt x="611695" y="458685"/>
                  </a:lnTo>
                  <a:lnTo>
                    <a:pt x="611060" y="458050"/>
                  </a:lnTo>
                  <a:lnTo>
                    <a:pt x="610425" y="456780"/>
                  </a:lnTo>
                  <a:lnTo>
                    <a:pt x="618680" y="461225"/>
                  </a:lnTo>
                  <a:lnTo>
                    <a:pt x="621207" y="459955"/>
                  </a:lnTo>
                  <a:close/>
                </a:path>
                <a:path w="812800" h="1097279">
                  <a:moveTo>
                    <a:pt x="622477" y="503097"/>
                  </a:moveTo>
                  <a:lnTo>
                    <a:pt x="621118" y="501078"/>
                  </a:lnTo>
                  <a:lnTo>
                    <a:pt x="620687" y="503605"/>
                  </a:lnTo>
                  <a:lnTo>
                    <a:pt x="621144" y="503986"/>
                  </a:lnTo>
                  <a:lnTo>
                    <a:pt x="622477" y="503097"/>
                  </a:lnTo>
                  <a:close/>
                </a:path>
                <a:path w="812800" h="1097279">
                  <a:moveTo>
                    <a:pt x="625094" y="747191"/>
                  </a:moveTo>
                  <a:lnTo>
                    <a:pt x="623747" y="747344"/>
                  </a:lnTo>
                  <a:lnTo>
                    <a:pt x="623608" y="747636"/>
                  </a:lnTo>
                  <a:lnTo>
                    <a:pt x="625094" y="747191"/>
                  </a:lnTo>
                  <a:close/>
                </a:path>
                <a:path w="812800" h="1097279">
                  <a:moveTo>
                    <a:pt x="625652" y="603961"/>
                  </a:moveTo>
                  <a:lnTo>
                    <a:pt x="622477" y="602703"/>
                  </a:lnTo>
                  <a:lnTo>
                    <a:pt x="621842" y="603326"/>
                  </a:lnTo>
                  <a:lnTo>
                    <a:pt x="622477" y="603961"/>
                  </a:lnTo>
                  <a:lnTo>
                    <a:pt x="623747" y="604596"/>
                  </a:lnTo>
                  <a:lnTo>
                    <a:pt x="625652" y="603961"/>
                  </a:lnTo>
                  <a:close/>
                </a:path>
                <a:path w="812800" h="1097279">
                  <a:moveTo>
                    <a:pt x="626287" y="518960"/>
                  </a:moveTo>
                  <a:lnTo>
                    <a:pt x="619950" y="515785"/>
                  </a:lnTo>
                  <a:lnTo>
                    <a:pt x="621207" y="518960"/>
                  </a:lnTo>
                  <a:lnTo>
                    <a:pt x="626287" y="518960"/>
                  </a:lnTo>
                  <a:close/>
                </a:path>
                <a:path w="812800" h="1097279">
                  <a:moveTo>
                    <a:pt x="626338" y="635025"/>
                  </a:moveTo>
                  <a:lnTo>
                    <a:pt x="623112" y="634415"/>
                  </a:lnTo>
                  <a:lnTo>
                    <a:pt x="625957" y="635127"/>
                  </a:lnTo>
                  <a:lnTo>
                    <a:pt x="626338" y="635025"/>
                  </a:lnTo>
                  <a:close/>
                </a:path>
                <a:path w="812800" h="1097279">
                  <a:moveTo>
                    <a:pt x="626833" y="635114"/>
                  </a:moveTo>
                  <a:lnTo>
                    <a:pt x="626770" y="634898"/>
                  </a:lnTo>
                  <a:lnTo>
                    <a:pt x="626338" y="635025"/>
                  </a:lnTo>
                  <a:lnTo>
                    <a:pt x="626833" y="635114"/>
                  </a:lnTo>
                  <a:close/>
                </a:path>
                <a:path w="812800" h="1097279">
                  <a:moveTo>
                    <a:pt x="626922" y="605777"/>
                  </a:moveTo>
                  <a:lnTo>
                    <a:pt x="624382" y="606501"/>
                  </a:lnTo>
                  <a:lnTo>
                    <a:pt x="626922" y="605866"/>
                  </a:lnTo>
                  <a:close/>
                </a:path>
                <a:path w="812800" h="1097279">
                  <a:moveTo>
                    <a:pt x="628192" y="553212"/>
                  </a:moveTo>
                  <a:lnTo>
                    <a:pt x="624382" y="550672"/>
                  </a:lnTo>
                  <a:lnTo>
                    <a:pt x="623112" y="553212"/>
                  </a:lnTo>
                  <a:lnTo>
                    <a:pt x="625652" y="554482"/>
                  </a:lnTo>
                  <a:lnTo>
                    <a:pt x="626287" y="553847"/>
                  </a:lnTo>
                  <a:lnTo>
                    <a:pt x="628192" y="553212"/>
                  </a:lnTo>
                  <a:close/>
                </a:path>
                <a:path w="812800" h="1097279">
                  <a:moveTo>
                    <a:pt x="629081" y="574433"/>
                  </a:moveTo>
                  <a:lnTo>
                    <a:pt x="623938" y="570979"/>
                  </a:lnTo>
                  <a:lnTo>
                    <a:pt x="623354" y="570585"/>
                  </a:lnTo>
                  <a:lnTo>
                    <a:pt x="618947" y="566610"/>
                  </a:lnTo>
                  <a:lnTo>
                    <a:pt x="627557" y="563994"/>
                  </a:lnTo>
                  <a:lnTo>
                    <a:pt x="623747" y="559600"/>
                  </a:lnTo>
                  <a:lnTo>
                    <a:pt x="619099" y="556425"/>
                  </a:lnTo>
                  <a:lnTo>
                    <a:pt x="613600" y="554482"/>
                  </a:lnTo>
                  <a:lnTo>
                    <a:pt x="618680" y="554482"/>
                  </a:lnTo>
                  <a:lnTo>
                    <a:pt x="613003" y="549503"/>
                  </a:lnTo>
                  <a:lnTo>
                    <a:pt x="606450" y="547598"/>
                  </a:lnTo>
                  <a:lnTo>
                    <a:pt x="599008" y="548767"/>
                  </a:lnTo>
                  <a:lnTo>
                    <a:pt x="603440" y="550037"/>
                  </a:lnTo>
                  <a:lnTo>
                    <a:pt x="605205" y="552157"/>
                  </a:lnTo>
                  <a:lnTo>
                    <a:pt x="601383" y="552653"/>
                  </a:lnTo>
                  <a:lnTo>
                    <a:pt x="595414" y="552805"/>
                  </a:lnTo>
                  <a:lnTo>
                    <a:pt x="590753" y="553847"/>
                  </a:lnTo>
                  <a:lnTo>
                    <a:pt x="592442" y="556145"/>
                  </a:lnTo>
                  <a:lnTo>
                    <a:pt x="599478" y="558927"/>
                  </a:lnTo>
                  <a:lnTo>
                    <a:pt x="606285" y="561695"/>
                  </a:lnTo>
                  <a:lnTo>
                    <a:pt x="607250" y="563994"/>
                  </a:lnTo>
                  <a:lnTo>
                    <a:pt x="602932" y="566153"/>
                  </a:lnTo>
                  <a:lnTo>
                    <a:pt x="611695" y="569074"/>
                  </a:lnTo>
                  <a:lnTo>
                    <a:pt x="613600" y="570979"/>
                  </a:lnTo>
                  <a:lnTo>
                    <a:pt x="602678" y="570687"/>
                  </a:lnTo>
                  <a:lnTo>
                    <a:pt x="598131" y="571538"/>
                  </a:lnTo>
                  <a:lnTo>
                    <a:pt x="597979" y="573201"/>
                  </a:lnTo>
                  <a:lnTo>
                    <a:pt x="600278" y="575411"/>
                  </a:lnTo>
                  <a:lnTo>
                    <a:pt x="604075" y="578586"/>
                  </a:lnTo>
                  <a:lnTo>
                    <a:pt x="607034" y="579932"/>
                  </a:lnTo>
                  <a:lnTo>
                    <a:pt x="611060" y="578586"/>
                  </a:lnTo>
                  <a:lnTo>
                    <a:pt x="607250" y="574789"/>
                  </a:lnTo>
                  <a:lnTo>
                    <a:pt x="624382" y="576681"/>
                  </a:lnTo>
                  <a:lnTo>
                    <a:pt x="628357" y="574789"/>
                  </a:lnTo>
                  <a:lnTo>
                    <a:pt x="629081" y="574433"/>
                  </a:lnTo>
                  <a:close/>
                </a:path>
                <a:path w="812800" h="1097279">
                  <a:moveTo>
                    <a:pt x="629754" y="673506"/>
                  </a:moveTo>
                  <a:lnTo>
                    <a:pt x="628827" y="673112"/>
                  </a:lnTo>
                  <a:lnTo>
                    <a:pt x="625017" y="673684"/>
                  </a:lnTo>
                  <a:lnTo>
                    <a:pt x="629754" y="673506"/>
                  </a:lnTo>
                  <a:close/>
                </a:path>
                <a:path w="812800" h="1097279">
                  <a:moveTo>
                    <a:pt x="631367" y="529107"/>
                  </a:moveTo>
                  <a:lnTo>
                    <a:pt x="627557" y="527202"/>
                  </a:lnTo>
                  <a:lnTo>
                    <a:pt x="626922" y="526567"/>
                  </a:lnTo>
                  <a:lnTo>
                    <a:pt x="625652" y="525297"/>
                  </a:lnTo>
                  <a:lnTo>
                    <a:pt x="619315" y="526567"/>
                  </a:lnTo>
                  <a:lnTo>
                    <a:pt x="614616" y="524522"/>
                  </a:lnTo>
                  <a:lnTo>
                    <a:pt x="609752" y="523049"/>
                  </a:lnTo>
                  <a:lnTo>
                    <a:pt x="604710" y="522122"/>
                  </a:lnTo>
                  <a:lnTo>
                    <a:pt x="608114" y="521716"/>
                  </a:lnTo>
                  <a:lnTo>
                    <a:pt x="606704" y="520700"/>
                  </a:lnTo>
                  <a:lnTo>
                    <a:pt x="604443" y="519455"/>
                  </a:lnTo>
                  <a:lnTo>
                    <a:pt x="605345" y="518325"/>
                  </a:lnTo>
                  <a:lnTo>
                    <a:pt x="610425" y="517055"/>
                  </a:lnTo>
                  <a:lnTo>
                    <a:pt x="611695" y="519277"/>
                  </a:lnTo>
                  <a:lnTo>
                    <a:pt x="611695" y="517055"/>
                  </a:lnTo>
                  <a:lnTo>
                    <a:pt x="621207" y="518960"/>
                  </a:lnTo>
                  <a:lnTo>
                    <a:pt x="616267" y="517055"/>
                  </a:lnTo>
                  <a:lnTo>
                    <a:pt x="614616" y="516420"/>
                  </a:lnTo>
                  <a:lnTo>
                    <a:pt x="612965" y="515785"/>
                  </a:lnTo>
                  <a:lnTo>
                    <a:pt x="619950" y="515785"/>
                  </a:lnTo>
                  <a:lnTo>
                    <a:pt x="623747" y="515785"/>
                  </a:lnTo>
                  <a:lnTo>
                    <a:pt x="623112" y="505637"/>
                  </a:lnTo>
                  <a:lnTo>
                    <a:pt x="621588" y="504367"/>
                  </a:lnTo>
                  <a:lnTo>
                    <a:pt x="621144" y="503986"/>
                  </a:lnTo>
                  <a:lnTo>
                    <a:pt x="620572" y="504367"/>
                  </a:lnTo>
                  <a:lnTo>
                    <a:pt x="620687" y="503605"/>
                  </a:lnTo>
                  <a:lnTo>
                    <a:pt x="619315" y="502462"/>
                  </a:lnTo>
                  <a:lnTo>
                    <a:pt x="615505" y="499287"/>
                  </a:lnTo>
                  <a:lnTo>
                    <a:pt x="614527" y="498094"/>
                  </a:lnTo>
                  <a:lnTo>
                    <a:pt x="607250" y="496112"/>
                  </a:lnTo>
                  <a:lnTo>
                    <a:pt x="614235" y="490410"/>
                  </a:lnTo>
                  <a:lnTo>
                    <a:pt x="621207" y="489140"/>
                  </a:lnTo>
                  <a:lnTo>
                    <a:pt x="614235" y="489140"/>
                  </a:lnTo>
                  <a:lnTo>
                    <a:pt x="611441" y="485940"/>
                  </a:lnTo>
                  <a:lnTo>
                    <a:pt x="614794" y="483984"/>
                  </a:lnTo>
                  <a:lnTo>
                    <a:pt x="618959" y="481914"/>
                  </a:lnTo>
                  <a:lnTo>
                    <a:pt x="618680" y="478358"/>
                  </a:lnTo>
                  <a:lnTo>
                    <a:pt x="617410" y="477088"/>
                  </a:lnTo>
                  <a:lnTo>
                    <a:pt x="602564" y="471525"/>
                  </a:lnTo>
                  <a:lnTo>
                    <a:pt x="600595" y="478828"/>
                  </a:lnTo>
                  <a:lnTo>
                    <a:pt x="599706" y="489140"/>
                  </a:lnTo>
                  <a:lnTo>
                    <a:pt x="599719" y="490410"/>
                  </a:lnTo>
                  <a:lnTo>
                    <a:pt x="604710" y="502462"/>
                  </a:lnTo>
                  <a:lnTo>
                    <a:pt x="598373" y="498652"/>
                  </a:lnTo>
                  <a:lnTo>
                    <a:pt x="601256" y="503986"/>
                  </a:lnTo>
                  <a:lnTo>
                    <a:pt x="601154" y="504367"/>
                  </a:lnTo>
                  <a:lnTo>
                    <a:pt x="597573" y="507301"/>
                  </a:lnTo>
                  <a:lnTo>
                    <a:pt x="596404" y="510514"/>
                  </a:lnTo>
                  <a:lnTo>
                    <a:pt x="607250" y="516420"/>
                  </a:lnTo>
                  <a:lnTo>
                    <a:pt x="593293" y="513245"/>
                  </a:lnTo>
                  <a:lnTo>
                    <a:pt x="593979" y="515912"/>
                  </a:lnTo>
                  <a:lnTo>
                    <a:pt x="599236" y="519353"/>
                  </a:lnTo>
                  <a:lnTo>
                    <a:pt x="602488" y="522439"/>
                  </a:lnTo>
                  <a:lnTo>
                    <a:pt x="597103" y="524027"/>
                  </a:lnTo>
                  <a:lnTo>
                    <a:pt x="602805" y="524027"/>
                  </a:lnTo>
                  <a:lnTo>
                    <a:pt x="602805" y="524662"/>
                  </a:lnTo>
                  <a:lnTo>
                    <a:pt x="600278" y="524662"/>
                  </a:lnTo>
                  <a:lnTo>
                    <a:pt x="599643" y="525932"/>
                  </a:lnTo>
                  <a:lnTo>
                    <a:pt x="602805" y="525932"/>
                  </a:lnTo>
                  <a:lnTo>
                    <a:pt x="607885" y="529107"/>
                  </a:lnTo>
                  <a:lnTo>
                    <a:pt x="607250" y="530377"/>
                  </a:lnTo>
                  <a:lnTo>
                    <a:pt x="602576" y="532384"/>
                  </a:lnTo>
                  <a:lnTo>
                    <a:pt x="604075" y="533552"/>
                  </a:lnTo>
                  <a:lnTo>
                    <a:pt x="604075" y="535063"/>
                  </a:lnTo>
                  <a:lnTo>
                    <a:pt x="607110" y="534606"/>
                  </a:lnTo>
                  <a:lnTo>
                    <a:pt x="605980" y="532282"/>
                  </a:lnTo>
                  <a:lnTo>
                    <a:pt x="614235" y="534174"/>
                  </a:lnTo>
                  <a:lnTo>
                    <a:pt x="613600" y="536079"/>
                  </a:lnTo>
                  <a:lnTo>
                    <a:pt x="618680" y="537349"/>
                  </a:lnTo>
                  <a:lnTo>
                    <a:pt x="624179" y="535266"/>
                  </a:lnTo>
                  <a:lnTo>
                    <a:pt x="621766" y="532511"/>
                  </a:lnTo>
                  <a:lnTo>
                    <a:pt x="621614" y="532282"/>
                  </a:lnTo>
                  <a:lnTo>
                    <a:pt x="620191" y="530123"/>
                  </a:lnTo>
                  <a:lnTo>
                    <a:pt x="628192" y="529107"/>
                  </a:lnTo>
                  <a:lnTo>
                    <a:pt x="631367" y="529107"/>
                  </a:lnTo>
                  <a:close/>
                </a:path>
                <a:path w="812800" h="1097279">
                  <a:moveTo>
                    <a:pt x="631723" y="633031"/>
                  </a:moveTo>
                  <a:lnTo>
                    <a:pt x="630732" y="631875"/>
                  </a:lnTo>
                  <a:lnTo>
                    <a:pt x="627710" y="632218"/>
                  </a:lnTo>
                  <a:lnTo>
                    <a:pt x="627557" y="632510"/>
                  </a:lnTo>
                  <a:lnTo>
                    <a:pt x="631723" y="633031"/>
                  </a:lnTo>
                  <a:close/>
                </a:path>
                <a:path w="812800" h="1097279">
                  <a:moveTo>
                    <a:pt x="632409" y="730516"/>
                  </a:moveTo>
                  <a:lnTo>
                    <a:pt x="630097" y="731481"/>
                  </a:lnTo>
                  <a:lnTo>
                    <a:pt x="632193" y="731113"/>
                  </a:lnTo>
                  <a:lnTo>
                    <a:pt x="632409" y="730516"/>
                  </a:lnTo>
                  <a:close/>
                </a:path>
                <a:path w="812800" h="1097279">
                  <a:moveTo>
                    <a:pt x="633272" y="603961"/>
                  </a:moveTo>
                  <a:lnTo>
                    <a:pt x="625652" y="603961"/>
                  </a:lnTo>
                  <a:lnTo>
                    <a:pt x="626922" y="605231"/>
                  </a:lnTo>
                  <a:lnTo>
                    <a:pt x="626922" y="605777"/>
                  </a:lnTo>
                  <a:lnTo>
                    <a:pt x="633272" y="603961"/>
                  </a:lnTo>
                  <a:close/>
                </a:path>
                <a:path w="812800" h="1097279">
                  <a:moveTo>
                    <a:pt x="634149" y="438658"/>
                  </a:moveTo>
                  <a:lnTo>
                    <a:pt x="631761" y="437984"/>
                  </a:lnTo>
                  <a:lnTo>
                    <a:pt x="628065" y="437680"/>
                  </a:lnTo>
                  <a:lnTo>
                    <a:pt x="626922" y="438378"/>
                  </a:lnTo>
                  <a:lnTo>
                    <a:pt x="617410" y="435851"/>
                  </a:lnTo>
                  <a:lnTo>
                    <a:pt x="615200" y="432841"/>
                  </a:lnTo>
                  <a:lnTo>
                    <a:pt x="618832" y="434187"/>
                  </a:lnTo>
                  <a:lnTo>
                    <a:pt x="625081" y="436829"/>
                  </a:lnTo>
                  <a:lnTo>
                    <a:pt x="630732" y="437756"/>
                  </a:lnTo>
                  <a:lnTo>
                    <a:pt x="626275" y="432054"/>
                  </a:lnTo>
                  <a:lnTo>
                    <a:pt x="624065" y="426491"/>
                  </a:lnTo>
                  <a:lnTo>
                    <a:pt x="625195" y="422579"/>
                  </a:lnTo>
                  <a:lnTo>
                    <a:pt x="630732" y="421894"/>
                  </a:lnTo>
                  <a:lnTo>
                    <a:pt x="622477" y="420624"/>
                  </a:lnTo>
                  <a:lnTo>
                    <a:pt x="615505" y="414909"/>
                  </a:lnTo>
                  <a:lnTo>
                    <a:pt x="616775" y="412369"/>
                  </a:lnTo>
                  <a:lnTo>
                    <a:pt x="620712" y="413626"/>
                  </a:lnTo>
                  <a:lnTo>
                    <a:pt x="624306" y="415531"/>
                  </a:lnTo>
                  <a:lnTo>
                    <a:pt x="627557" y="418084"/>
                  </a:lnTo>
                  <a:lnTo>
                    <a:pt x="629462" y="417449"/>
                  </a:lnTo>
                  <a:lnTo>
                    <a:pt x="632637" y="418084"/>
                  </a:lnTo>
                  <a:lnTo>
                    <a:pt x="631367" y="416179"/>
                  </a:lnTo>
                  <a:lnTo>
                    <a:pt x="623658" y="415036"/>
                  </a:lnTo>
                  <a:lnTo>
                    <a:pt x="617093" y="411645"/>
                  </a:lnTo>
                  <a:lnTo>
                    <a:pt x="611695" y="406031"/>
                  </a:lnTo>
                  <a:lnTo>
                    <a:pt x="609053" y="409651"/>
                  </a:lnTo>
                  <a:lnTo>
                    <a:pt x="612889" y="415544"/>
                  </a:lnTo>
                  <a:lnTo>
                    <a:pt x="618032" y="421906"/>
                  </a:lnTo>
                  <a:lnTo>
                    <a:pt x="619315" y="426961"/>
                  </a:lnTo>
                  <a:lnTo>
                    <a:pt x="617410" y="425056"/>
                  </a:lnTo>
                  <a:lnTo>
                    <a:pt x="613600" y="424421"/>
                  </a:lnTo>
                  <a:lnTo>
                    <a:pt x="611695" y="423164"/>
                  </a:lnTo>
                  <a:lnTo>
                    <a:pt x="611593" y="422236"/>
                  </a:lnTo>
                  <a:lnTo>
                    <a:pt x="611809" y="421386"/>
                  </a:lnTo>
                  <a:lnTo>
                    <a:pt x="612330" y="420624"/>
                  </a:lnTo>
                  <a:lnTo>
                    <a:pt x="609155" y="421259"/>
                  </a:lnTo>
                  <a:lnTo>
                    <a:pt x="609155" y="421894"/>
                  </a:lnTo>
                  <a:lnTo>
                    <a:pt x="609803" y="422224"/>
                  </a:lnTo>
                  <a:lnTo>
                    <a:pt x="611060" y="439013"/>
                  </a:lnTo>
                  <a:lnTo>
                    <a:pt x="603440" y="439013"/>
                  </a:lnTo>
                  <a:lnTo>
                    <a:pt x="601764" y="440067"/>
                  </a:lnTo>
                  <a:lnTo>
                    <a:pt x="605663" y="442671"/>
                  </a:lnTo>
                  <a:lnTo>
                    <a:pt x="611479" y="445973"/>
                  </a:lnTo>
                  <a:lnTo>
                    <a:pt x="615505" y="449173"/>
                  </a:lnTo>
                  <a:lnTo>
                    <a:pt x="605980" y="447268"/>
                  </a:lnTo>
                  <a:lnTo>
                    <a:pt x="607377" y="449351"/>
                  </a:lnTo>
                  <a:lnTo>
                    <a:pt x="606615" y="451078"/>
                  </a:lnTo>
                  <a:lnTo>
                    <a:pt x="607771" y="452793"/>
                  </a:lnTo>
                  <a:lnTo>
                    <a:pt x="614870" y="454875"/>
                  </a:lnTo>
                  <a:lnTo>
                    <a:pt x="616775" y="455510"/>
                  </a:lnTo>
                  <a:lnTo>
                    <a:pt x="608520" y="451700"/>
                  </a:lnTo>
                  <a:lnTo>
                    <a:pt x="611695" y="451078"/>
                  </a:lnTo>
                  <a:lnTo>
                    <a:pt x="616775" y="452970"/>
                  </a:lnTo>
                  <a:lnTo>
                    <a:pt x="616775" y="449808"/>
                  </a:lnTo>
                  <a:lnTo>
                    <a:pt x="622477" y="452335"/>
                  </a:lnTo>
                  <a:lnTo>
                    <a:pt x="624014" y="450646"/>
                  </a:lnTo>
                  <a:lnTo>
                    <a:pt x="611593" y="443687"/>
                  </a:lnTo>
                  <a:lnTo>
                    <a:pt x="611695" y="440918"/>
                  </a:lnTo>
                  <a:lnTo>
                    <a:pt x="624382" y="444728"/>
                  </a:lnTo>
                  <a:lnTo>
                    <a:pt x="626287" y="442188"/>
                  </a:lnTo>
                  <a:lnTo>
                    <a:pt x="622477" y="439013"/>
                  </a:lnTo>
                  <a:lnTo>
                    <a:pt x="631367" y="439013"/>
                  </a:lnTo>
                  <a:lnTo>
                    <a:pt x="634149" y="438658"/>
                  </a:lnTo>
                  <a:close/>
                </a:path>
                <a:path w="812800" h="1097279">
                  <a:moveTo>
                    <a:pt x="634542" y="636320"/>
                  </a:moveTo>
                  <a:lnTo>
                    <a:pt x="634326" y="636066"/>
                  </a:lnTo>
                  <a:lnTo>
                    <a:pt x="632815" y="635965"/>
                  </a:lnTo>
                  <a:lnTo>
                    <a:pt x="627951" y="635330"/>
                  </a:lnTo>
                  <a:lnTo>
                    <a:pt x="626833" y="635114"/>
                  </a:lnTo>
                  <a:lnTo>
                    <a:pt x="626884" y="635355"/>
                  </a:lnTo>
                  <a:lnTo>
                    <a:pt x="630732" y="636320"/>
                  </a:lnTo>
                  <a:lnTo>
                    <a:pt x="627329" y="636320"/>
                  </a:lnTo>
                  <a:lnTo>
                    <a:pt x="627824" y="637032"/>
                  </a:lnTo>
                  <a:lnTo>
                    <a:pt x="634542" y="636320"/>
                  </a:lnTo>
                  <a:close/>
                </a:path>
                <a:path w="812800" h="1097279">
                  <a:moveTo>
                    <a:pt x="634707" y="746125"/>
                  </a:moveTo>
                  <a:lnTo>
                    <a:pt x="628650" y="746125"/>
                  </a:lnTo>
                  <a:lnTo>
                    <a:pt x="625094" y="747191"/>
                  </a:lnTo>
                  <a:lnTo>
                    <a:pt x="634707" y="746125"/>
                  </a:lnTo>
                  <a:close/>
                </a:path>
                <a:path w="812800" h="1097279">
                  <a:moveTo>
                    <a:pt x="637705" y="659790"/>
                  </a:moveTo>
                  <a:lnTo>
                    <a:pt x="637070" y="659155"/>
                  </a:lnTo>
                  <a:lnTo>
                    <a:pt x="637070" y="660425"/>
                  </a:lnTo>
                  <a:lnTo>
                    <a:pt x="637705" y="659790"/>
                  </a:lnTo>
                  <a:close/>
                </a:path>
                <a:path w="812800" h="1097279">
                  <a:moveTo>
                    <a:pt x="638340" y="628713"/>
                  </a:moveTo>
                  <a:lnTo>
                    <a:pt x="633907" y="627443"/>
                  </a:lnTo>
                  <a:lnTo>
                    <a:pt x="629107" y="626757"/>
                  </a:lnTo>
                  <a:lnTo>
                    <a:pt x="625017" y="626173"/>
                  </a:lnTo>
                  <a:lnTo>
                    <a:pt x="633907" y="624903"/>
                  </a:lnTo>
                  <a:lnTo>
                    <a:pt x="626287" y="624903"/>
                  </a:lnTo>
                  <a:lnTo>
                    <a:pt x="628192" y="623633"/>
                  </a:lnTo>
                  <a:lnTo>
                    <a:pt x="630097" y="622363"/>
                  </a:lnTo>
                  <a:lnTo>
                    <a:pt x="627557" y="619188"/>
                  </a:lnTo>
                  <a:lnTo>
                    <a:pt x="636447" y="616648"/>
                  </a:lnTo>
                  <a:lnTo>
                    <a:pt x="621207" y="614121"/>
                  </a:lnTo>
                  <a:lnTo>
                    <a:pt x="628256" y="611073"/>
                  </a:lnTo>
                  <a:lnTo>
                    <a:pt x="626605" y="607847"/>
                  </a:lnTo>
                  <a:lnTo>
                    <a:pt x="619252" y="604748"/>
                  </a:lnTo>
                  <a:lnTo>
                    <a:pt x="609155" y="602068"/>
                  </a:lnTo>
                  <a:lnTo>
                    <a:pt x="610704" y="599376"/>
                  </a:lnTo>
                  <a:lnTo>
                    <a:pt x="613029" y="598106"/>
                  </a:lnTo>
                  <a:lnTo>
                    <a:pt x="616140" y="598258"/>
                  </a:lnTo>
                  <a:lnTo>
                    <a:pt x="621842" y="600163"/>
                  </a:lnTo>
                  <a:lnTo>
                    <a:pt x="622477" y="598258"/>
                  </a:lnTo>
                  <a:lnTo>
                    <a:pt x="623189" y="598106"/>
                  </a:lnTo>
                  <a:lnTo>
                    <a:pt x="631367" y="596353"/>
                  </a:lnTo>
                  <a:lnTo>
                    <a:pt x="618680" y="594448"/>
                  </a:lnTo>
                  <a:lnTo>
                    <a:pt x="614654" y="593432"/>
                  </a:lnTo>
                  <a:lnTo>
                    <a:pt x="616546" y="593178"/>
                  </a:lnTo>
                  <a:lnTo>
                    <a:pt x="618286" y="592950"/>
                  </a:lnTo>
                  <a:lnTo>
                    <a:pt x="624916" y="592582"/>
                  </a:lnTo>
                  <a:lnTo>
                    <a:pt x="629462" y="591908"/>
                  </a:lnTo>
                  <a:lnTo>
                    <a:pt x="626033" y="589368"/>
                  </a:lnTo>
                  <a:lnTo>
                    <a:pt x="623722" y="587667"/>
                  </a:lnTo>
                  <a:lnTo>
                    <a:pt x="626364" y="583666"/>
                  </a:lnTo>
                  <a:lnTo>
                    <a:pt x="627227" y="580136"/>
                  </a:lnTo>
                  <a:lnTo>
                    <a:pt x="616140" y="577316"/>
                  </a:lnTo>
                  <a:lnTo>
                    <a:pt x="616140" y="578586"/>
                  </a:lnTo>
                  <a:lnTo>
                    <a:pt x="610717" y="581609"/>
                  </a:lnTo>
                  <a:lnTo>
                    <a:pt x="611060" y="581761"/>
                  </a:lnTo>
                  <a:lnTo>
                    <a:pt x="610438" y="581825"/>
                  </a:lnTo>
                  <a:lnTo>
                    <a:pt x="611695" y="589368"/>
                  </a:lnTo>
                  <a:lnTo>
                    <a:pt x="602805" y="584301"/>
                  </a:lnTo>
                  <a:lnTo>
                    <a:pt x="601992" y="582663"/>
                  </a:lnTo>
                  <a:lnTo>
                    <a:pt x="598373" y="583031"/>
                  </a:lnTo>
                  <a:lnTo>
                    <a:pt x="600913" y="586206"/>
                  </a:lnTo>
                  <a:lnTo>
                    <a:pt x="597738" y="589368"/>
                  </a:lnTo>
                  <a:lnTo>
                    <a:pt x="605345" y="593178"/>
                  </a:lnTo>
                  <a:lnTo>
                    <a:pt x="600684" y="592950"/>
                  </a:lnTo>
                  <a:lnTo>
                    <a:pt x="599478" y="594207"/>
                  </a:lnTo>
                  <a:lnTo>
                    <a:pt x="598030" y="595591"/>
                  </a:lnTo>
                  <a:lnTo>
                    <a:pt x="592658" y="595718"/>
                  </a:lnTo>
                  <a:lnTo>
                    <a:pt x="601345" y="598030"/>
                  </a:lnTo>
                  <a:lnTo>
                    <a:pt x="599795" y="601345"/>
                  </a:lnTo>
                  <a:lnTo>
                    <a:pt x="599440" y="604545"/>
                  </a:lnTo>
                  <a:lnTo>
                    <a:pt x="611695" y="606501"/>
                  </a:lnTo>
                  <a:lnTo>
                    <a:pt x="608406" y="608558"/>
                  </a:lnTo>
                  <a:lnTo>
                    <a:pt x="608685" y="609117"/>
                  </a:lnTo>
                  <a:lnTo>
                    <a:pt x="609193" y="609803"/>
                  </a:lnTo>
                  <a:lnTo>
                    <a:pt x="606615" y="612216"/>
                  </a:lnTo>
                  <a:lnTo>
                    <a:pt x="606285" y="612457"/>
                  </a:lnTo>
                  <a:lnTo>
                    <a:pt x="606933" y="612775"/>
                  </a:lnTo>
                  <a:lnTo>
                    <a:pt x="607275" y="614426"/>
                  </a:lnTo>
                  <a:lnTo>
                    <a:pt x="601548" y="616026"/>
                  </a:lnTo>
                  <a:lnTo>
                    <a:pt x="599643" y="619823"/>
                  </a:lnTo>
                  <a:lnTo>
                    <a:pt x="609790" y="616648"/>
                  </a:lnTo>
                  <a:lnTo>
                    <a:pt x="617410" y="619188"/>
                  </a:lnTo>
                  <a:lnTo>
                    <a:pt x="614235" y="623633"/>
                  </a:lnTo>
                  <a:lnTo>
                    <a:pt x="609790" y="622363"/>
                  </a:lnTo>
                  <a:lnTo>
                    <a:pt x="597738" y="624903"/>
                  </a:lnTo>
                  <a:lnTo>
                    <a:pt x="604926" y="625424"/>
                  </a:lnTo>
                  <a:lnTo>
                    <a:pt x="607644" y="626732"/>
                  </a:lnTo>
                  <a:lnTo>
                    <a:pt x="609066" y="628383"/>
                  </a:lnTo>
                  <a:lnTo>
                    <a:pt x="612330" y="629983"/>
                  </a:lnTo>
                  <a:lnTo>
                    <a:pt x="614870" y="627392"/>
                  </a:lnTo>
                  <a:lnTo>
                    <a:pt x="617829" y="626757"/>
                  </a:lnTo>
                  <a:lnTo>
                    <a:pt x="621207" y="628078"/>
                  </a:lnTo>
                  <a:lnTo>
                    <a:pt x="619315" y="633145"/>
                  </a:lnTo>
                  <a:lnTo>
                    <a:pt x="627710" y="632218"/>
                  </a:lnTo>
                  <a:lnTo>
                    <a:pt x="629462" y="628713"/>
                  </a:lnTo>
                  <a:lnTo>
                    <a:pt x="638340" y="628713"/>
                  </a:lnTo>
                  <a:close/>
                </a:path>
                <a:path w="812800" h="1097279">
                  <a:moveTo>
                    <a:pt x="640880" y="729576"/>
                  </a:moveTo>
                  <a:lnTo>
                    <a:pt x="632193" y="731113"/>
                  </a:lnTo>
                  <a:lnTo>
                    <a:pt x="631367" y="733386"/>
                  </a:lnTo>
                  <a:lnTo>
                    <a:pt x="640880" y="729576"/>
                  </a:lnTo>
                  <a:close/>
                </a:path>
                <a:path w="812800" h="1097279">
                  <a:moveTo>
                    <a:pt x="642150" y="664870"/>
                  </a:moveTo>
                  <a:lnTo>
                    <a:pt x="632879" y="660946"/>
                  </a:lnTo>
                  <a:lnTo>
                    <a:pt x="629462" y="660425"/>
                  </a:lnTo>
                  <a:lnTo>
                    <a:pt x="621842" y="661060"/>
                  </a:lnTo>
                  <a:lnTo>
                    <a:pt x="628192" y="657263"/>
                  </a:lnTo>
                  <a:lnTo>
                    <a:pt x="634542" y="656628"/>
                  </a:lnTo>
                  <a:lnTo>
                    <a:pt x="637082" y="656628"/>
                  </a:lnTo>
                  <a:lnTo>
                    <a:pt x="637082" y="655358"/>
                  </a:lnTo>
                  <a:lnTo>
                    <a:pt x="639610" y="655358"/>
                  </a:lnTo>
                  <a:lnTo>
                    <a:pt x="639610" y="654723"/>
                  </a:lnTo>
                  <a:lnTo>
                    <a:pt x="639610" y="654088"/>
                  </a:lnTo>
                  <a:lnTo>
                    <a:pt x="630732" y="654723"/>
                  </a:lnTo>
                  <a:lnTo>
                    <a:pt x="637082" y="652818"/>
                  </a:lnTo>
                  <a:lnTo>
                    <a:pt x="638721" y="652665"/>
                  </a:lnTo>
                  <a:lnTo>
                    <a:pt x="640207" y="653084"/>
                  </a:lnTo>
                  <a:lnTo>
                    <a:pt x="641515" y="654088"/>
                  </a:lnTo>
                  <a:lnTo>
                    <a:pt x="640092" y="652665"/>
                  </a:lnTo>
                  <a:lnTo>
                    <a:pt x="639432" y="652005"/>
                  </a:lnTo>
                  <a:lnTo>
                    <a:pt x="633818" y="650278"/>
                  </a:lnTo>
                  <a:lnTo>
                    <a:pt x="630008" y="648550"/>
                  </a:lnTo>
                  <a:lnTo>
                    <a:pt x="631278" y="647738"/>
                  </a:lnTo>
                  <a:lnTo>
                    <a:pt x="633272" y="646468"/>
                  </a:lnTo>
                  <a:lnTo>
                    <a:pt x="627557" y="645833"/>
                  </a:lnTo>
                  <a:lnTo>
                    <a:pt x="626287" y="642035"/>
                  </a:lnTo>
                  <a:lnTo>
                    <a:pt x="626503" y="642670"/>
                  </a:lnTo>
                  <a:lnTo>
                    <a:pt x="628192" y="642670"/>
                  </a:lnTo>
                  <a:lnTo>
                    <a:pt x="627811" y="642035"/>
                  </a:lnTo>
                  <a:lnTo>
                    <a:pt x="625017" y="637387"/>
                  </a:lnTo>
                  <a:lnTo>
                    <a:pt x="624382" y="636320"/>
                  </a:lnTo>
                  <a:lnTo>
                    <a:pt x="627329" y="636320"/>
                  </a:lnTo>
                  <a:lnTo>
                    <a:pt x="626999" y="635850"/>
                  </a:lnTo>
                  <a:lnTo>
                    <a:pt x="626884" y="635355"/>
                  </a:lnTo>
                  <a:lnTo>
                    <a:pt x="625957" y="635127"/>
                  </a:lnTo>
                  <a:lnTo>
                    <a:pt x="621842" y="636320"/>
                  </a:lnTo>
                  <a:lnTo>
                    <a:pt x="615594" y="637387"/>
                  </a:lnTo>
                  <a:lnTo>
                    <a:pt x="612724" y="635292"/>
                  </a:lnTo>
                  <a:lnTo>
                    <a:pt x="609981" y="632129"/>
                  </a:lnTo>
                  <a:lnTo>
                    <a:pt x="604075" y="629983"/>
                  </a:lnTo>
                  <a:lnTo>
                    <a:pt x="603440" y="633780"/>
                  </a:lnTo>
                  <a:lnTo>
                    <a:pt x="605980" y="638860"/>
                  </a:lnTo>
                  <a:lnTo>
                    <a:pt x="613168" y="643890"/>
                  </a:lnTo>
                  <a:lnTo>
                    <a:pt x="618045" y="642670"/>
                  </a:lnTo>
                  <a:lnTo>
                    <a:pt x="621842" y="642670"/>
                  </a:lnTo>
                  <a:lnTo>
                    <a:pt x="613321" y="643890"/>
                  </a:lnTo>
                  <a:lnTo>
                    <a:pt x="618680" y="647738"/>
                  </a:lnTo>
                  <a:lnTo>
                    <a:pt x="605345" y="642670"/>
                  </a:lnTo>
                  <a:lnTo>
                    <a:pt x="603440" y="644563"/>
                  </a:lnTo>
                  <a:lnTo>
                    <a:pt x="605116" y="646328"/>
                  </a:lnTo>
                  <a:lnTo>
                    <a:pt x="610184" y="648614"/>
                  </a:lnTo>
                  <a:lnTo>
                    <a:pt x="614426" y="651256"/>
                  </a:lnTo>
                  <a:lnTo>
                    <a:pt x="613600" y="654088"/>
                  </a:lnTo>
                  <a:lnTo>
                    <a:pt x="605345" y="654088"/>
                  </a:lnTo>
                  <a:lnTo>
                    <a:pt x="609701" y="655967"/>
                  </a:lnTo>
                  <a:lnTo>
                    <a:pt x="609231" y="659155"/>
                  </a:lnTo>
                  <a:lnTo>
                    <a:pt x="607936" y="662825"/>
                  </a:lnTo>
                  <a:lnTo>
                    <a:pt x="609790" y="666140"/>
                  </a:lnTo>
                  <a:lnTo>
                    <a:pt x="612622" y="664845"/>
                  </a:lnTo>
                  <a:lnTo>
                    <a:pt x="615594" y="664425"/>
                  </a:lnTo>
                  <a:lnTo>
                    <a:pt x="618680" y="664870"/>
                  </a:lnTo>
                  <a:lnTo>
                    <a:pt x="611936" y="666457"/>
                  </a:lnTo>
                  <a:lnTo>
                    <a:pt x="615264" y="668515"/>
                  </a:lnTo>
                  <a:lnTo>
                    <a:pt x="619658" y="671296"/>
                  </a:lnTo>
                  <a:lnTo>
                    <a:pt x="616140" y="675017"/>
                  </a:lnTo>
                  <a:lnTo>
                    <a:pt x="625017" y="673684"/>
                  </a:lnTo>
                  <a:lnTo>
                    <a:pt x="625017" y="671220"/>
                  </a:lnTo>
                  <a:lnTo>
                    <a:pt x="631532" y="670128"/>
                  </a:lnTo>
                  <a:lnTo>
                    <a:pt x="634301" y="668274"/>
                  </a:lnTo>
                  <a:lnTo>
                    <a:pt x="636714" y="666305"/>
                  </a:lnTo>
                  <a:lnTo>
                    <a:pt x="642150" y="664870"/>
                  </a:lnTo>
                  <a:close/>
                </a:path>
                <a:path w="812800" h="1097279">
                  <a:moveTo>
                    <a:pt x="642785" y="634415"/>
                  </a:moveTo>
                  <a:lnTo>
                    <a:pt x="631723" y="633031"/>
                  </a:lnTo>
                  <a:lnTo>
                    <a:pt x="634326" y="636066"/>
                  </a:lnTo>
                  <a:lnTo>
                    <a:pt x="637705" y="636320"/>
                  </a:lnTo>
                  <a:lnTo>
                    <a:pt x="642785" y="634415"/>
                  </a:lnTo>
                  <a:close/>
                </a:path>
                <a:path w="812800" h="1097279">
                  <a:moveTo>
                    <a:pt x="644055" y="704202"/>
                  </a:moveTo>
                  <a:lnTo>
                    <a:pt x="638340" y="701662"/>
                  </a:lnTo>
                  <a:lnTo>
                    <a:pt x="627557" y="701662"/>
                  </a:lnTo>
                  <a:lnTo>
                    <a:pt x="621842" y="699757"/>
                  </a:lnTo>
                  <a:lnTo>
                    <a:pt x="626186" y="699033"/>
                  </a:lnTo>
                  <a:lnTo>
                    <a:pt x="629462" y="698500"/>
                  </a:lnTo>
                  <a:lnTo>
                    <a:pt x="633272" y="697865"/>
                  </a:lnTo>
                  <a:lnTo>
                    <a:pt x="625652" y="698500"/>
                  </a:lnTo>
                  <a:lnTo>
                    <a:pt x="620572" y="695960"/>
                  </a:lnTo>
                  <a:lnTo>
                    <a:pt x="614235" y="698500"/>
                  </a:lnTo>
                  <a:lnTo>
                    <a:pt x="613029" y="699033"/>
                  </a:lnTo>
                  <a:lnTo>
                    <a:pt x="616051" y="697623"/>
                  </a:lnTo>
                  <a:lnTo>
                    <a:pt x="618959" y="695375"/>
                  </a:lnTo>
                  <a:lnTo>
                    <a:pt x="617410" y="693420"/>
                  </a:lnTo>
                  <a:lnTo>
                    <a:pt x="629462" y="692150"/>
                  </a:lnTo>
                  <a:lnTo>
                    <a:pt x="630732" y="693420"/>
                  </a:lnTo>
                  <a:lnTo>
                    <a:pt x="640880" y="692150"/>
                  </a:lnTo>
                  <a:lnTo>
                    <a:pt x="634542" y="690880"/>
                  </a:lnTo>
                  <a:lnTo>
                    <a:pt x="638975" y="690880"/>
                  </a:lnTo>
                  <a:lnTo>
                    <a:pt x="638340" y="688975"/>
                  </a:lnTo>
                  <a:lnTo>
                    <a:pt x="642785" y="688975"/>
                  </a:lnTo>
                  <a:lnTo>
                    <a:pt x="637311" y="686765"/>
                  </a:lnTo>
                  <a:lnTo>
                    <a:pt x="638975" y="684136"/>
                  </a:lnTo>
                  <a:lnTo>
                    <a:pt x="640676" y="682637"/>
                  </a:lnTo>
                  <a:lnTo>
                    <a:pt x="642073" y="681393"/>
                  </a:lnTo>
                  <a:lnTo>
                    <a:pt x="640880" y="678827"/>
                  </a:lnTo>
                  <a:lnTo>
                    <a:pt x="638975" y="681367"/>
                  </a:lnTo>
                  <a:lnTo>
                    <a:pt x="632002" y="682637"/>
                  </a:lnTo>
                  <a:lnTo>
                    <a:pt x="632637" y="680732"/>
                  </a:lnTo>
                  <a:lnTo>
                    <a:pt x="630732" y="680097"/>
                  </a:lnTo>
                  <a:lnTo>
                    <a:pt x="635393" y="679538"/>
                  </a:lnTo>
                  <a:lnTo>
                    <a:pt x="639406" y="677646"/>
                  </a:lnTo>
                  <a:lnTo>
                    <a:pt x="642785" y="674382"/>
                  </a:lnTo>
                  <a:lnTo>
                    <a:pt x="637082" y="673112"/>
                  </a:lnTo>
                  <a:lnTo>
                    <a:pt x="629754" y="673506"/>
                  </a:lnTo>
                  <a:lnTo>
                    <a:pt x="636447" y="676287"/>
                  </a:lnTo>
                  <a:lnTo>
                    <a:pt x="637705" y="678192"/>
                  </a:lnTo>
                  <a:lnTo>
                    <a:pt x="634009" y="679437"/>
                  </a:lnTo>
                  <a:lnTo>
                    <a:pt x="630199" y="680072"/>
                  </a:lnTo>
                  <a:lnTo>
                    <a:pt x="626287" y="680097"/>
                  </a:lnTo>
                  <a:lnTo>
                    <a:pt x="626859" y="677887"/>
                  </a:lnTo>
                  <a:lnTo>
                    <a:pt x="620814" y="677164"/>
                  </a:lnTo>
                  <a:lnTo>
                    <a:pt x="612279" y="676795"/>
                  </a:lnTo>
                  <a:lnTo>
                    <a:pt x="605345" y="675652"/>
                  </a:lnTo>
                  <a:lnTo>
                    <a:pt x="612330" y="677557"/>
                  </a:lnTo>
                  <a:lnTo>
                    <a:pt x="605980" y="682637"/>
                  </a:lnTo>
                  <a:lnTo>
                    <a:pt x="615505" y="683907"/>
                  </a:lnTo>
                  <a:lnTo>
                    <a:pt x="605345" y="683907"/>
                  </a:lnTo>
                  <a:lnTo>
                    <a:pt x="608241" y="685584"/>
                  </a:lnTo>
                  <a:lnTo>
                    <a:pt x="615188" y="685965"/>
                  </a:lnTo>
                  <a:lnTo>
                    <a:pt x="620699" y="686574"/>
                  </a:lnTo>
                  <a:lnTo>
                    <a:pt x="619315" y="688975"/>
                  </a:lnTo>
                  <a:lnTo>
                    <a:pt x="612330" y="688975"/>
                  </a:lnTo>
                  <a:lnTo>
                    <a:pt x="611911" y="695223"/>
                  </a:lnTo>
                  <a:lnTo>
                    <a:pt x="610425" y="701827"/>
                  </a:lnTo>
                  <a:lnTo>
                    <a:pt x="611797" y="707707"/>
                  </a:lnTo>
                  <a:lnTo>
                    <a:pt x="619950" y="711822"/>
                  </a:lnTo>
                  <a:lnTo>
                    <a:pt x="628167" y="709841"/>
                  </a:lnTo>
                  <a:lnTo>
                    <a:pt x="636193" y="707301"/>
                  </a:lnTo>
                  <a:lnTo>
                    <a:pt x="644055" y="704202"/>
                  </a:lnTo>
                  <a:close/>
                </a:path>
                <a:path w="812800" h="1097279">
                  <a:moveTo>
                    <a:pt x="645045" y="760895"/>
                  </a:moveTo>
                  <a:lnTo>
                    <a:pt x="643585" y="759955"/>
                  </a:lnTo>
                  <a:lnTo>
                    <a:pt x="642785" y="759828"/>
                  </a:lnTo>
                  <a:lnTo>
                    <a:pt x="640880" y="761936"/>
                  </a:lnTo>
                  <a:lnTo>
                    <a:pt x="639610" y="763206"/>
                  </a:lnTo>
                  <a:lnTo>
                    <a:pt x="645045" y="760895"/>
                  </a:lnTo>
                  <a:close/>
                </a:path>
                <a:path w="812800" h="1097279">
                  <a:moveTo>
                    <a:pt x="646087" y="756158"/>
                  </a:moveTo>
                  <a:lnTo>
                    <a:pt x="645629" y="756285"/>
                  </a:lnTo>
                  <a:lnTo>
                    <a:pt x="641057" y="759548"/>
                  </a:lnTo>
                  <a:lnTo>
                    <a:pt x="642785" y="759828"/>
                  </a:lnTo>
                  <a:lnTo>
                    <a:pt x="646087" y="756158"/>
                  </a:lnTo>
                  <a:close/>
                </a:path>
                <a:path w="812800" h="1097279">
                  <a:moveTo>
                    <a:pt x="647230" y="731481"/>
                  </a:moveTo>
                  <a:lnTo>
                    <a:pt x="642264" y="730872"/>
                  </a:lnTo>
                  <a:lnTo>
                    <a:pt x="639851" y="733234"/>
                  </a:lnTo>
                  <a:lnTo>
                    <a:pt x="635901" y="736295"/>
                  </a:lnTo>
                  <a:lnTo>
                    <a:pt x="626287" y="737831"/>
                  </a:lnTo>
                  <a:lnTo>
                    <a:pt x="634314" y="735139"/>
                  </a:lnTo>
                  <a:lnTo>
                    <a:pt x="631520" y="734415"/>
                  </a:lnTo>
                  <a:lnTo>
                    <a:pt x="626110" y="733818"/>
                  </a:lnTo>
                  <a:lnTo>
                    <a:pt x="626287" y="731481"/>
                  </a:lnTo>
                  <a:lnTo>
                    <a:pt x="633907" y="726414"/>
                  </a:lnTo>
                  <a:lnTo>
                    <a:pt x="632409" y="730516"/>
                  </a:lnTo>
                  <a:lnTo>
                    <a:pt x="637705" y="728306"/>
                  </a:lnTo>
                  <a:lnTo>
                    <a:pt x="633907" y="727671"/>
                  </a:lnTo>
                  <a:lnTo>
                    <a:pt x="638238" y="726414"/>
                  </a:lnTo>
                  <a:lnTo>
                    <a:pt x="638746" y="726262"/>
                  </a:lnTo>
                  <a:lnTo>
                    <a:pt x="639775" y="724903"/>
                  </a:lnTo>
                  <a:lnTo>
                    <a:pt x="641045" y="723658"/>
                  </a:lnTo>
                  <a:lnTo>
                    <a:pt x="646595" y="722604"/>
                  </a:lnTo>
                  <a:lnTo>
                    <a:pt x="625652" y="720064"/>
                  </a:lnTo>
                  <a:lnTo>
                    <a:pt x="631367" y="718159"/>
                  </a:lnTo>
                  <a:lnTo>
                    <a:pt x="628827" y="715619"/>
                  </a:lnTo>
                  <a:lnTo>
                    <a:pt x="627557" y="714349"/>
                  </a:lnTo>
                  <a:lnTo>
                    <a:pt x="626922" y="714349"/>
                  </a:lnTo>
                  <a:lnTo>
                    <a:pt x="627075" y="714463"/>
                  </a:lnTo>
                  <a:lnTo>
                    <a:pt x="612965" y="717524"/>
                  </a:lnTo>
                  <a:lnTo>
                    <a:pt x="608520" y="722604"/>
                  </a:lnTo>
                  <a:lnTo>
                    <a:pt x="613016" y="726592"/>
                  </a:lnTo>
                  <a:lnTo>
                    <a:pt x="616369" y="731647"/>
                  </a:lnTo>
                  <a:lnTo>
                    <a:pt x="617715" y="737412"/>
                  </a:lnTo>
                  <a:lnTo>
                    <a:pt x="616242" y="743127"/>
                  </a:lnTo>
                  <a:lnTo>
                    <a:pt x="622668" y="743127"/>
                  </a:lnTo>
                  <a:lnTo>
                    <a:pt x="644029" y="743127"/>
                  </a:lnTo>
                  <a:lnTo>
                    <a:pt x="645960" y="737831"/>
                  </a:lnTo>
                  <a:lnTo>
                    <a:pt x="640880" y="735291"/>
                  </a:lnTo>
                  <a:lnTo>
                    <a:pt x="647230" y="731481"/>
                  </a:lnTo>
                  <a:close/>
                </a:path>
                <a:path w="812800" h="1097279">
                  <a:moveTo>
                    <a:pt x="650189" y="746074"/>
                  </a:moveTo>
                  <a:lnTo>
                    <a:pt x="643420" y="744804"/>
                  </a:lnTo>
                  <a:lnTo>
                    <a:pt x="643877" y="743534"/>
                  </a:lnTo>
                  <a:lnTo>
                    <a:pt x="622947" y="743534"/>
                  </a:lnTo>
                  <a:lnTo>
                    <a:pt x="623671" y="744562"/>
                  </a:lnTo>
                  <a:lnTo>
                    <a:pt x="624065" y="746074"/>
                  </a:lnTo>
                  <a:lnTo>
                    <a:pt x="628827" y="746074"/>
                  </a:lnTo>
                  <a:lnTo>
                    <a:pt x="635177" y="746074"/>
                  </a:lnTo>
                  <a:lnTo>
                    <a:pt x="650189" y="746074"/>
                  </a:lnTo>
                  <a:close/>
                </a:path>
                <a:path w="812800" h="1097279">
                  <a:moveTo>
                    <a:pt x="657059" y="816965"/>
                  </a:moveTo>
                  <a:lnTo>
                    <a:pt x="648538" y="817143"/>
                  </a:lnTo>
                  <a:lnTo>
                    <a:pt x="636447" y="822210"/>
                  </a:lnTo>
                  <a:lnTo>
                    <a:pt x="632637" y="825373"/>
                  </a:lnTo>
                  <a:lnTo>
                    <a:pt x="638340" y="824103"/>
                  </a:lnTo>
                  <a:lnTo>
                    <a:pt x="640880" y="825373"/>
                  </a:lnTo>
                  <a:lnTo>
                    <a:pt x="643267" y="824103"/>
                  </a:lnTo>
                  <a:lnTo>
                    <a:pt x="650405" y="820305"/>
                  </a:lnTo>
                  <a:lnTo>
                    <a:pt x="657059" y="816965"/>
                  </a:lnTo>
                  <a:close/>
                </a:path>
                <a:path w="812800" h="1097279">
                  <a:moveTo>
                    <a:pt x="658215" y="817194"/>
                  </a:moveTo>
                  <a:lnTo>
                    <a:pt x="658012" y="816495"/>
                  </a:lnTo>
                  <a:lnTo>
                    <a:pt x="657059" y="816965"/>
                  </a:lnTo>
                  <a:lnTo>
                    <a:pt x="658215" y="817194"/>
                  </a:lnTo>
                  <a:close/>
                </a:path>
                <a:path w="812800" h="1097279">
                  <a:moveTo>
                    <a:pt x="660527" y="810298"/>
                  </a:moveTo>
                  <a:lnTo>
                    <a:pt x="654926" y="811657"/>
                  </a:lnTo>
                  <a:lnTo>
                    <a:pt x="647065" y="813371"/>
                  </a:lnTo>
                  <a:lnTo>
                    <a:pt x="641515" y="813955"/>
                  </a:lnTo>
                  <a:lnTo>
                    <a:pt x="649135" y="810145"/>
                  </a:lnTo>
                  <a:lnTo>
                    <a:pt x="638340" y="811415"/>
                  </a:lnTo>
                  <a:lnTo>
                    <a:pt x="639610" y="808888"/>
                  </a:lnTo>
                  <a:lnTo>
                    <a:pt x="629462" y="812050"/>
                  </a:lnTo>
                  <a:lnTo>
                    <a:pt x="632002" y="815225"/>
                  </a:lnTo>
                  <a:lnTo>
                    <a:pt x="639610" y="814590"/>
                  </a:lnTo>
                  <a:lnTo>
                    <a:pt x="633907" y="821575"/>
                  </a:lnTo>
                  <a:lnTo>
                    <a:pt x="640994" y="819442"/>
                  </a:lnTo>
                  <a:lnTo>
                    <a:pt x="647306" y="816419"/>
                  </a:lnTo>
                  <a:lnTo>
                    <a:pt x="653262" y="813269"/>
                  </a:lnTo>
                  <a:lnTo>
                    <a:pt x="660527" y="810298"/>
                  </a:lnTo>
                  <a:close/>
                </a:path>
                <a:path w="812800" h="1097279">
                  <a:moveTo>
                    <a:pt x="662457" y="846950"/>
                  </a:moveTo>
                  <a:lnTo>
                    <a:pt x="658647" y="848855"/>
                  </a:lnTo>
                  <a:lnTo>
                    <a:pt x="654215" y="852652"/>
                  </a:lnTo>
                  <a:lnTo>
                    <a:pt x="661822" y="850112"/>
                  </a:lnTo>
                  <a:lnTo>
                    <a:pt x="662457" y="846950"/>
                  </a:lnTo>
                  <a:close/>
                </a:path>
                <a:path w="812800" h="1097279">
                  <a:moveTo>
                    <a:pt x="663727" y="801903"/>
                  </a:moveTo>
                  <a:lnTo>
                    <a:pt x="663092" y="800633"/>
                  </a:lnTo>
                  <a:lnTo>
                    <a:pt x="659282" y="802538"/>
                  </a:lnTo>
                  <a:lnTo>
                    <a:pt x="663727" y="801903"/>
                  </a:lnTo>
                  <a:close/>
                </a:path>
                <a:path w="812800" h="1097279">
                  <a:moveTo>
                    <a:pt x="669442" y="783501"/>
                  </a:moveTo>
                  <a:lnTo>
                    <a:pt x="661885" y="782421"/>
                  </a:lnTo>
                  <a:lnTo>
                    <a:pt x="661771" y="782231"/>
                  </a:lnTo>
                  <a:lnTo>
                    <a:pt x="661581" y="781913"/>
                  </a:lnTo>
                  <a:lnTo>
                    <a:pt x="661022" y="781596"/>
                  </a:lnTo>
                  <a:lnTo>
                    <a:pt x="660552" y="781342"/>
                  </a:lnTo>
                  <a:lnTo>
                    <a:pt x="660552" y="783310"/>
                  </a:lnTo>
                  <a:lnTo>
                    <a:pt x="660552" y="786676"/>
                  </a:lnTo>
                  <a:lnTo>
                    <a:pt x="655472" y="788581"/>
                  </a:lnTo>
                  <a:lnTo>
                    <a:pt x="655053" y="787311"/>
                  </a:lnTo>
                  <a:lnTo>
                    <a:pt x="654837" y="786676"/>
                  </a:lnTo>
                  <a:lnTo>
                    <a:pt x="647865" y="787311"/>
                  </a:lnTo>
                  <a:lnTo>
                    <a:pt x="649452" y="786041"/>
                  </a:lnTo>
                  <a:lnTo>
                    <a:pt x="654215" y="782231"/>
                  </a:lnTo>
                  <a:lnTo>
                    <a:pt x="658647" y="783501"/>
                  </a:lnTo>
                  <a:lnTo>
                    <a:pt x="657377" y="784771"/>
                  </a:lnTo>
                  <a:lnTo>
                    <a:pt x="660552" y="783310"/>
                  </a:lnTo>
                  <a:lnTo>
                    <a:pt x="660552" y="781342"/>
                  </a:lnTo>
                  <a:lnTo>
                    <a:pt x="660323" y="781202"/>
                  </a:lnTo>
                  <a:lnTo>
                    <a:pt x="662457" y="779068"/>
                  </a:lnTo>
                  <a:lnTo>
                    <a:pt x="656742" y="781596"/>
                  </a:lnTo>
                  <a:lnTo>
                    <a:pt x="655764" y="779157"/>
                  </a:lnTo>
                  <a:lnTo>
                    <a:pt x="652703" y="778751"/>
                  </a:lnTo>
                  <a:lnTo>
                    <a:pt x="650227" y="777849"/>
                  </a:lnTo>
                  <a:lnTo>
                    <a:pt x="650646" y="775893"/>
                  </a:lnTo>
                  <a:lnTo>
                    <a:pt x="651040" y="773988"/>
                  </a:lnTo>
                  <a:lnTo>
                    <a:pt x="647115" y="774001"/>
                  </a:lnTo>
                  <a:lnTo>
                    <a:pt x="643318" y="774623"/>
                  </a:lnTo>
                  <a:lnTo>
                    <a:pt x="639610" y="775893"/>
                  </a:lnTo>
                  <a:lnTo>
                    <a:pt x="642277" y="773988"/>
                  </a:lnTo>
                  <a:lnTo>
                    <a:pt x="648500" y="769543"/>
                  </a:lnTo>
                  <a:lnTo>
                    <a:pt x="649135" y="771448"/>
                  </a:lnTo>
                  <a:lnTo>
                    <a:pt x="651230" y="769543"/>
                  </a:lnTo>
                  <a:lnTo>
                    <a:pt x="656107" y="765111"/>
                  </a:lnTo>
                  <a:lnTo>
                    <a:pt x="632637" y="773988"/>
                  </a:lnTo>
                  <a:lnTo>
                    <a:pt x="636993" y="768718"/>
                  </a:lnTo>
                  <a:lnTo>
                    <a:pt x="636130" y="766533"/>
                  </a:lnTo>
                  <a:lnTo>
                    <a:pt x="634809" y="765111"/>
                  </a:lnTo>
                  <a:lnTo>
                    <a:pt x="634873" y="764959"/>
                  </a:lnTo>
                  <a:lnTo>
                    <a:pt x="637705" y="761936"/>
                  </a:lnTo>
                  <a:lnTo>
                    <a:pt x="641057" y="759548"/>
                  </a:lnTo>
                  <a:lnTo>
                    <a:pt x="639965" y="759371"/>
                  </a:lnTo>
                  <a:lnTo>
                    <a:pt x="638975" y="758126"/>
                  </a:lnTo>
                  <a:lnTo>
                    <a:pt x="645629" y="756285"/>
                  </a:lnTo>
                  <a:lnTo>
                    <a:pt x="646595" y="755586"/>
                  </a:lnTo>
                  <a:lnTo>
                    <a:pt x="646087" y="756158"/>
                  </a:lnTo>
                  <a:lnTo>
                    <a:pt x="648119" y="755586"/>
                  </a:lnTo>
                  <a:lnTo>
                    <a:pt x="650405" y="754951"/>
                  </a:lnTo>
                  <a:lnTo>
                    <a:pt x="647865" y="753694"/>
                  </a:lnTo>
                  <a:lnTo>
                    <a:pt x="639610" y="752424"/>
                  </a:lnTo>
                  <a:lnTo>
                    <a:pt x="640702" y="751789"/>
                  </a:lnTo>
                  <a:lnTo>
                    <a:pt x="647230" y="747979"/>
                  </a:lnTo>
                  <a:lnTo>
                    <a:pt x="653580" y="746709"/>
                  </a:lnTo>
                  <a:lnTo>
                    <a:pt x="650455" y="746125"/>
                  </a:lnTo>
                  <a:lnTo>
                    <a:pt x="635076" y="746125"/>
                  </a:lnTo>
                  <a:lnTo>
                    <a:pt x="623747" y="751789"/>
                  </a:lnTo>
                  <a:lnTo>
                    <a:pt x="621207" y="752424"/>
                  </a:lnTo>
                  <a:lnTo>
                    <a:pt x="623608" y="747636"/>
                  </a:lnTo>
                  <a:lnTo>
                    <a:pt x="616140" y="749884"/>
                  </a:lnTo>
                  <a:lnTo>
                    <a:pt x="619569" y="752830"/>
                  </a:lnTo>
                  <a:lnTo>
                    <a:pt x="613600" y="754316"/>
                  </a:lnTo>
                  <a:lnTo>
                    <a:pt x="619772" y="752995"/>
                  </a:lnTo>
                  <a:lnTo>
                    <a:pt x="620572" y="753694"/>
                  </a:lnTo>
                  <a:lnTo>
                    <a:pt x="621055" y="752729"/>
                  </a:lnTo>
                  <a:lnTo>
                    <a:pt x="622477" y="752424"/>
                  </a:lnTo>
                  <a:lnTo>
                    <a:pt x="630732" y="751789"/>
                  </a:lnTo>
                  <a:lnTo>
                    <a:pt x="615505" y="758126"/>
                  </a:lnTo>
                  <a:lnTo>
                    <a:pt x="621741" y="764959"/>
                  </a:lnTo>
                  <a:lnTo>
                    <a:pt x="628269" y="772325"/>
                  </a:lnTo>
                  <a:lnTo>
                    <a:pt x="632548" y="780516"/>
                  </a:lnTo>
                  <a:lnTo>
                    <a:pt x="632002" y="789851"/>
                  </a:lnTo>
                  <a:lnTo>
                    <a:pt x="641515" y="786041"/>
                  </a:lnTo>
                  <a:lnTo>
                    <a:pt x="643382" y="789266"/>
                  </a:lnTo>
                  <a:lnTo>
                    <a:pt x="649770" y="790409"/>
                  </a:lnTo>
                  <a:lnTo>
                    <a:pt x="653300" y="792378"/>
                  </a:lnTo>
                  <a:lnTo>
                    <a:pt x="646595" y="798093"/>
                  </a:lnTo>
                  <a:lnTo>
                    <a:pt x="650189" y="797585"/>
                  </a:lnTo>
                  <a:lnTo>
                    <a:pt x="641515" y="802538"/>
                  </a:lnTo>
                  <a:lnTo>
                    <a:pt x="634542" y="803808"/>
                  </a:lnTo>
                  <a:lnTo>
                    <a:pt x="637705" y="803808"/>
                  </a:lnTo>
                  <a:lnTo>
                    <a:pt x="635177" y="806983"/>
                  </a:lnTo>
                  <a:lnTo>
                    <a:pt x="638340" y="806983"/>
                  </a:lnTo>
                  <a:lnTo>
                    <a:pt x="642150" y="802538"/>
                  </a:lnTo>
                  <a:lnTo>
                    <a:pt x="650405" y="801268"/>
                  </a:lnTo>
                  <a:lnTo>
                    <a:pt x="646595" y="805078"/>
                  </a:lnTo>
                  <a:lnTo>
                    <a:pt x="639610" y="808253"/>
                  </a:lnTo>
                  <a:lnTo>
                    <a:pt x="646671" y="806894"/>
                  </a:lnTo>
                  <a:lnTo>
                    <a:pt x="652310" y="803643"/>
                  </a:lnTo>
                  <a:lnTo>
                    <a:pt x="655396" y="801268"/>
                  </a:lnTo>
                  <a:lnTo>
                    <a:pt x="657466" y="799680"/>
                  </a:lnTo>
                  <a:lnTo>
                    <a:pt x="662063" y="796823"/>
                  </a:lnTo>
                  <a:lnTo>
                    <a:pt x="663092" y="796188"/>
                  </a:lnTo>
                  <a:lnTo>
                    <a:pt x="657034" y="795197"/>
                  </a:lnTo>
                  <a:lnTo>
                    <a:pt x="662216" y="791044"/>
                  </a:lnTo>
                  <a:lnTo>
                    <a:pt x="665949" y="788581"/>
                  </a:lnTo>
                  <a:lnTo>
                    <a:pt x="669429" y="786295"/>
                  </a:lnTo>
                  <a:lnTo>
                    <a:pt x="669442" y="783501"/>
                  </a:lnTo>
                  <a:close/>
                </a:path>
                <a:path w="812800" h="1097279">
                  <a:moveTo>
                    <a:pt x="670445" y="851763"/>
                  </a:moveTo>
                  <a:lnTo>
                    <a:pt x="668807" y="850125"/>
                  </a:lnTo>
                  <a:lnTo>
                    <a:pt x="663727" y="852652"/>
                  </a:lnTo>
                  <a:lnTo>
                    <a:pt x="670445" y="851763"/>
                  </a:lnTo>
                  <a:close/>
                </a:path>
                <a:path w="812800" h="1097279">
                  <a:moveTo>
                    <a:pt x="673239" y="815860"/>
                  </a:moveTo>
                  <a:lnTo>
                    <a:pt x="669442" y="813955"/>
                  </a:lnTo>
                  <a:lnTo>
                    <a:pt x="667537" y="817130"/>
                  </a:lnTo>
                  <a:lnTo>
                    <a:pt x="673239" y="815860"/>
                  </a:lnTo>
                  <a:close/>
                </a:path>
                <a:path w="812800" h="1097279">
                  <a:moveTo>
                    <a:pt x="675055" y="851750"/>
                  </a:moveTo>
                  <a:lnTo>
                    <a:pt x="673239" y="851382"/>
                  </a:lnTo>
                  <a:lnTo>
                    <a:pt x="670445" y="851763"/>
                  </a:lnTo>
                  <a:lnTo>
                    <a:pt x="671969" y="853287"/>
                  </a:lnTo>
                  <a:lnTo>
                    <a:pt x="675055" y="851750"/>
                  </a:lnTo>
                  <a:close/>
                </a:path>
                <a:path w="812800" h="1097279">
                  <a:moveTo>
                    <a:pt x="676198" y="831723"/>
                  </a:moveTo>
                  <a:lnTo>
                    <a:pt x="673874" y="831723"/>
                  </a:lnTo>
                  <a:lnTo>
                    <a:pt x="672922" y="833653"/>
                  </a:lnTo>
                  <a:lnTo>
                    <a:pt x="676198" y="831723"/>
                  </a:lnTo>
                  <a:close/>
                </a:path>
                <a:path w="812800" h="1097279">
                  <a:moveTo>
                    <a:pt x="678688" y="852474"/>
                  </a:moveTo>
                  <a:lnTo>
                    <a:pt x="678002" y="852335"/>
                  </a:lnTo>
                  <a:lnTo>
                    <a:pt x="678319" y="852652"/>
                  </a:lnTo>
                  <a:lnTo>
                    <a:pt x="678688" y="852474"/>
                  </a:lnTo>
                  <a:close/>
                </a:path>
                <a:path w="812800" h="1097279">
                  <a:moveTo>
                    <a:pt x="680859" y="848855"/>
                  </a:moveTo>
                  <a:lnTo>
                    <a:pt x="675055" y="851750"/>
                  </a:lnTo>
                  <a:lnTo>
                    <a:pt x="678002" y="852335"/>
                  </a:lnTo>
                  <a:lnTo>
                    <a:pt x="677684" y="852017"/>
                  </a:lnTo>
                  <a:lnTo>
                    <a:pt x="676414" y="851382"/>
                  </a:lnTo>
                  <a:lnTo>
                    <a:pt x="680859" y="848855"/>
                  </a:lnTo>
                  <a:close/>
                </a:path>
                <a:path w="812800" h="1097279">
                  <a:moveTo>
                    <a:pt x="684669" y="839965"/>
                  </a:moveTo>
                  <a:lnTo>
                    <a:pt x="677049" y="842505"/>
                  </a:lnTo>
                  <a:lnTo>
                    <a:pt x="681494" y="841870"/>
                  </a:lnTo>
                  <a:lnTo>
                    <a:pt x="684669" y="839965"/>
                  </a:lnTo>
                  <a:close/>
                </a:path>
                <a:path w="812800" h="1097279">
                  <a:moveTo>
                    <a:pt x="689051" y="878395"/>
                  </a:moveTo>
                  <a:lnTo>
                    <a:pt x="685533" y="879881"/>
                  </a:lnTo>
                  <a:lnTo>
                    <a:pt x="682764" y="881837"/>
                  </a:lnTo>
                  <a:lnTo>
                    <a:pt x="685939" y="881837"/>
                  </a:lnTo>
                  <a:lnTo>
                    <a:pt x="687844" y="879297"/>
                  </a:lnTo>
                  <a:lnTo>
                    <a:pt x="689051" y="878395"/>
                  </a:lnTo>
                  <a:close/>
                </a:path>
                <a:path w="812800" h="1097279">
                  <a:moveTo>
                    <a:pt x="698080" y="833882"/>
                  </a:moveTo>
                  <a:lnTo>
                    <a:pt x="695909" y="833628"/>
                  </a:lnTo>
                  <a:lnTo>
                    <a:pt x="694575" y="833462"/>
                  </a:lnTo>
                  <a:lnTo>
                    <a:pt x="690727" y="831862"/>
                  </a:lnTo>
                  <a:lnTo>
                    <a:pt x="690765" y="831723"/>
                  </a:lnTo>
                  <a:lnTo>
                    <a:pt x="692277" y="827278"/>
                  </a:lnTo>
                  <a:lnTo>
                    <a:pt x="681202" y="831215"/>
                  </a:lnTo>
                  <a:lnTo>
                    <a:pt x="683399" y="827913"/>
                  </a:lnTo>
                  <a:lnTo>
                    <a:pt x="682625" y="827620"/>
                  </a:lnTo>
                  <a:lnTo>
                    <a:pt x="677684" y="830846"/>
                  </a:lnTo>
                  <a:lnTo>
                    <a:pt x="676198" y="831723"/>
                  </a:lnTo>
                  <a:lnTo>
                    <a:pt x="679767" y="831723"/>
                  </a:lnTo>
                  <a:lnTo>
                    <a:pt x="672604" y="834263"/>
                  </a:lnTo>
                  <a:lnTo>
                    <a:pt x="672922" y="833653"/>
                  </a:lnTo>
                  <a:lnTo>
                    <a:pt x="670369" y="835139"/>
                  </a:lnTo>
                  <a:lnTo>
                    <a:pt x="662457" y="838060"/>
                  </a:lnTo>
                  <a:lnTo>
                    <a:pt x="664235" y="836790"/>
                  </a:lnTo>
                  <a:lnTo>
                    <a:pt x="666902" y="834898"/>
                  </a:lnTo>
                  <a:lnTo>
                    <a:pt x="657377" y="836790"/>
                  </a:lnTo>
                  <a:lnTo>
                    <a:pt x="656742" y="836168"/>
                  </a:lnTo>
                  <a:lnTo>
                    <a:pt x="662139" y="834263"/>
                  </a:lnTo>
                  <a:lnTo>
                    <a:pt x="663371" y="833818"/>
                  </a:lnTo>
                  <a:lnTo>
                    <a:pt x="669721" y="830859"/>
                  </a:lnTo>
                  <a:lnTo>
                    <a:pt x="674712" y="827913"/>
                  </a:lnTo>
                  <a:lnTo>
                    <a:pt x="675779" y="827278"/>
                  </a:lnTo>
                  <a:lnTo>
                    <a:pt x="671969" y="827913"/>
                  </a:lnTo>
                  <a:lnTo>
                    <a:pt x="677049" y="824103"/>
                  </a:lnTo>
                  <a:lnTo>
                    <a:pt x="677049" y="821575"/>
                  </a:lnTo>
                  <a:lnTo>
                    <a:pt x="671347" y="821575"/>
                  </a:lnTo>
                  <a:lnTo>
                    <a:pt x="658647" y="834263"/>
                  </a:lnTo>
                  <a:lnTo>
                    <a:pt x="651675" y="830453"/>
                  </a:lnTo>
                  <a:lnTo>
                    <a:pt x="660552" y="822833"/>
                  </a:lnTo>
                  <a:lnTo>
                    <a:pt x="660552" y="826008"/>
                  </a:lnTo>
                  <a:lnTo>
                    <a:pt x="661822" y="827278"/>
                  </a:lnTo>
                  <a:lnTo>
                    <a:pt x="664997" y="822833"/>
                  </a:lnTo>
                  <a:lnTo>
                    <a:pt x="673760" y="818451"/>
                  </a:lnTo>
                  <a:lnTo>
                    <a:pt x="664641" y="818451"/>
                  </a:lnTo>
                  <a:lnTo>
                    <a:pt x="658215" y="817194"/>
                  </a:lnTo>
                  <a:lnTo>
                    <a:pt x="659282" y="820940"/>
                  </a:lnTo>
                  <a:lnTo>
                    <a:pt x="651675" y="823468"/>
                  </a:lnTo>
                  <a:lnTo>
                    <a:pt x="642785" y="824738"/>
                  </a:lnTo>
                  <a:lnTo>
                    <a:pt x="643140" y="831380"/>
                  </a:lnTo>
                  <a:lnTo>
                    <a:pt x="645642" y="837831"/>
                  </a:lnTo>
                  <a:lnTo>
                    <a:pt x="649566" y="843927"/>
                  </a:lnTo>
                  <a:lnTo>
                    <a:pt x="654215" y="849490"/>
                  </a:lnTo>
                  <a:lnTo>
                    <a:pt x="654088" y="848118"/>
                  </a:lnTo>
                  <a:lnTo>
                    <a:pt x="653656" y="846848"/>
                  </a:lnTo>
                  <a:lnTo>
                    <a:pt x="652945" y="845680"/>
                  </a:lnTo>
                  <a:lnTo>
                    <a:pt x="659282" y="843140"/>
                  </a:lnTo>
                  <a:lnTo>
                    <a:pt x="659917" y="845045"/>
                  </a:lnTo>
                  <a:lnTo>
                    <a:pt x="663092" y="845045"/>
                  </a:lnTo>
                  <a:lnTo>
                    <a:pt x="666165" y="843140"/>
                  </a:lnTo>
                  <a:lnTo>
                    <a:pt x="674370" y="838060"/>
                  </a:lnTo>
                  <a:lnTo>
                    <a:pt x="676414" y="836790"/>
                  </a:lnTo>
                  <a:lnTo>
                    <a:pt x="675779" y="838060"/>
                  </a:lnTo>
                  <a:lnTo>
                    <a:pt x="678319" y="838060"/>
                  </a:lnTo>
                  <a:lnTo>
                    <a:pt x="673239" y="839965"/>
                  </a:lnTo>
                  <a:lnTo>
                    <a:pt x="678307" y="838746"/>
                  </a:lnTo>
                  <a:lnTo>
                    <a:pt x="682599" y="836790"/>
                  </a:lnTo>
                  <a:lnTo>
                    <a:pt x="682955" y="836625"/>
                  </a:lnTo>
                  <a:lnTo>
                    <a:pt x="686308" y="834263"/>
                  </a:lnTo>
                  <a:lnTo>
                    <a:pt x="687209" y="833628"/>
                  </a:lnTo>
                  <a:lnTo>
                    <a:pt x="690372" y="834898"/>
                  </a:lnTo>
                  <a:lnTo>
                    <a:pt x="685304" y="837425"/>
                  </a:lnTo>
                  <a:lnTo>
                    <a:pt x="695452" y="834898"/>
                  </a:lnTo>
                  <a:lnTo>
                    <a:pt x="698080" y="833882"/>
                  </a:lnTo>
                  <a:close/>
                </a:path>
                <a:path w="812800" h="1097279">
                  <a:moveTo>
                    <a:pt x="710679" y="873594"/>
                  </a:moveTo>
                  <a:lnTo>
                    <a:pt x="710120" y="874153"/>
                  </a:lnTo>
                  <a:lnTo>
                    <a:pt x="710425" y="874102"/>
                  </a:lnTo>
                  <a:lnTo>
                    <a:pt x="710679" y="873594"/>
                  </a:lnTo>
                  <a:close/>
                </a:path>
                <a:path w="812800" h="1097279">
                  <a:moveTo>
                    <a:pt x="716394" y="878662"/>
                  </a:moveTo>
                  <a:lnTo>
                    <a:pt x="710044" y="879297"/>
                  </a:lnTo>
                  <a:lnTo>
                    <a:pt x="710552" y="878662"/>
                  </a:lnTo>
                  <a:lnTo>
                    <a:pt x="712584" y="876134"/>
                  </a:lnTo>
                  <a:lnTo>
                    <a:pt x="709599" y="877214"/>
                  </a:lnTo>
                  <a:lnTo>
                    <a:pt x="713219" y="873594"/>
                  </a:lnTo>
                  <a:lnTo>
                    <a:pt x="710425" y="874102"/>
                  </a:lnTo>
                  <a:lnTo>
                    <a:pt x="708710" y="877544"/>
                  </a:lnTo>
                  <a:lnTo>
                    <a:pt x="705612" y="878662"/>
                  </a:lnTo>
                  <a:lnTo>
                    <a:pt x="709409" y="874864"/>
                  </a:lnTo>
                  <a:lnTo>
                    <a:pt x="710120" y="874153"/>
                  </a:lnTo>
                  <a:lnTo>
                    <a:pt x="706234" y="874864"/>
                  </a:lnTo>
                  <a:lnTo>
                    <a:pt x="706589" y="873810"/>
                  </a:lnTo>
                  <a:lnTo>
                    <a:pt x="706666" y="873594"/>
                  </a:lnTo>
                  <a:lnTo>
                    <a:pt x="706869" y="872959"/>
                  </a:lnTo>
                  <a:lnTo>
                    <a:pt x="713219" y="872959"/>
                  </a:lnTo>
                  <a:lnTo>
                    <a:pt x="713219" y="872324"/>
                  </a:lnTo>
                  <a:lnTo>
                    <a:pt x="713219" y="866609"/>
                  </a:lnTo>
                  <a:lnTo>
                    <a:pt x="708317" y="870013"/>
                  </a:lnTo>
                  <a:lnTo>
                    <a:pt x="704977" y="872324"/>
                  </a:lnTo>
                  <a:lnTo>
                    <a:pt x="704342" y="870419"/>
                  </a:lnTo>
                  <a:lnTo>
                    <a:pt x="703707" y="870419"/>
                  </a:lnTo>
                  <a:lnTo>
                    <a:pt x="705612" y="867244"/>
                  </a:lnTo>
                  <a:lnTo>
                    <a:pt x="696087" y="873594"/>
                  </a:lnTo>
                  <a:lnTo>
                    <a:pt x="699795" y="870419"/>
                  </a:lnTo>
                  <a:lnTo>
                    <a:pt x="704977" y="865974"/>
                  </a:lnTo>
                  <a:lnTo>
                    <a:pt x="698627" y="870419"/>
                  </a:lnTo>
                  <a:lnTo>
                    <a:pt x="698995" y="869784"/>
                  </a:lnTo>
                  <a:lnTo>
                    <a:pt x="701306" y="865809"/>
                  </a:lnTo>
                  <a:lnTo>
                    <a:pt x="705751" y="860691"/>
                  </a:lnTo>
                  <a:lnTo>
                    <a:pt x="707440" y="857732"/>
                  </a:lnTo>
                  <a:lnTo>
                    <a:pt x="708088" y="856589"/>
                  </a:lnTo>
                  <a:lnTo>
                    <a:pt x="704342" y="855192"/>
                  </a:lnTo>
                  <a:lnTo>
                    <a:pt x="702094" y="856970"/>
                  </a:lnTo>
                  <a:lnTo>
                    <a:pt x="699554" y="858024"/>
                  </a:lnTo>
                  <a:lnTo>
                    <a:pt x="696722" y="858367"/>
                  </a:lnTo>
                  <a:lnTo>
                    <a:pt x="692912" y="863447"/>
                  </a:lnTo>
                  <a:lnTo>
                    <a:pt x="703072" y="857732"/>
                  </a:lnTo>
                  <a:lnTo>
                    <a:pt x="704977" y="859002"/>
                  </a:lnTo>
                  <a:lnTo>
                    <a:pt x="703148" y="860501"/>
                  </a:lnTo>
                  <a:lnTo>
                    <a:pt x="697039" y="862965"/>
                  </a:lnTo>
                  <a:lnTo>
                    <a:pt x="689978" y="866140"/>
                  </a:lnTo>
                  <a:lnTo>
                    <a:pt x="685304" y="869784"/>
                  </a:lnTo>
                  <a:lnTo>
                    <a:pt x="687920" y="865720"/>
                  </a:lnTo>
                  <a:lnTo>
                    <a:pt x="688162" y="863447"/>
                  </a:lnTo>
                  <a:lnTo>
                    <a:pt x="690295" y="860691"/>
                  </a:lnTo>
                  <a:lnTo>
                    <a:pt x="690638" y="860463"/>
                  </a:lnTo>
                  <a:lnTo>
                    <a:pt x="694778" y="857732"/>
                  </a:lnTo>
                  <a:lnTo>
                    <a:pt x="698627" y="855192"/>
                  </a:lnTo>
                  <a:lnTo>
                    <a:pt x="697992" y="851382"/>
                  </a:lnTo>
                  <a:lnTo>
                    <a:pt x="689102" y="855192"/>
                  </a:lnTo>
                  <a:lnTo>
                    <a:pt x="691578" y="850252"/>
                  </a:lnTo>
                  <a:lnTo>
                    <a:pt x="691642" y="850125"/>
                  </a:lnTo>
                  <a:lnTo>
                    <a:pt x="694182" y="848855"/>
                  </a:lnTo>
                  <a:lnTo>
                    <a:pt x="689495" y="850252"/>
                  </a:lnTo>
                  <a:lnTo>
                    <a:pt x="689978" y="848690"/>
                  </a:lnTo>
                  <a:lnTo>
                    <a:pt x="690346" y="846886"/>
                  </a:lnTo>
                  <a:lnTo>
                    <a:pt x="685304" y="847585"/>
                  </a:lnTo>
                  <a:lnTo>
                    <a:pt x="683399" y="850125"/>
                  </a:lnTo>
                  <a:lnTo>
                    <a:pt x="678688" y="852474"/>
                  </a:lnTo>
                  <a:lnTo>
                    <a:pt x="679589" y="852652"/>
                  </a:lnTo>
                  <a:lnTo>
                    <a:pt x="663727" y="857732"/>
                  </a:lnTo>
                  <a:lnTo>
                    <a:pt x="664362" y="855827"/>
                  </a:lnTo>
                  <a:lnTo>
                    <a:pt x="656742" y="862177"/>
                  </a:lnTo>
                  <a:lnTo>
                    <a:pt x="663727" y="862812"/>
                  </a:lnTo>
                  <a:lnTo>
                    <a:pt x="663727" y="866609"/>
                  </a:lnTo>
                  <a:lnTo>
                    <a:pt x="666864" y="866698"/>
                  </a:lnTo>
                  <a:lnTo>
                    <a:pt x="674039" y="863523"/>
                  </a:lnTo>
                  <a:lnTo>
                    <a:pt x="681926" y="860463"/>
                  </a:lnTo>
                  <a:lnTo>
                    <a:pt x="687209" y="860907"/>
                  </a:lnTo>
                  <a:lnTo>
                    <a:pt x="668172" y="869784"/>
                  </a:lnTo>
                  <a:lnTo>
                    <a:pt x="670623" y="873594"/>
                  </a:lnTo>
                  <a:lnTo>
                    <a:pt x="673798" y="877404"/>
                  </a:lnTo>
                  <a:lnTo>
                    <a:pt x="679678" y="879246"/>
                  </a:lnTo>
                  <a:lnTo>
                    <a:pt x="690372" y="877404"/>
                  </a:lnTo>
                  <a:lnTo>
                    <a:pt x="689051" y="878395"/>
                  </a:lnTo>
                  <a:lnTo>
                    <a:pt x="691413" y="877404"/>
                  </a:lnTo>
                  <a:lnTo>
                    <a:pt x="694423" y="876134"/>
                  </a:lnTo>
                  <a:lnTo>
                    <a:pt x="703199" y="873810"/>
                  </a:lnTo>
                  <a:lnTo>
                    <a:pt x="705612" y="876134"/>
                  </a:lnTo>
                  <a:lnTo>
                    <a:pt x="702233" y="880516"/>
                  </a:lnTo>
                  <a:lnTo>
                    <a:pt x="697674" y="883183"/>
                  </a:lnTo>
                  <a:lnTo>
                    <a:pt x="691680" y="885494"/>
                  </a:lnTo>
                  <a:lnTo>
                    <a:pt x="684034" y="888822"/>
                  </a:lnTo>
                  <a:lnTo>
                    <a:pt x="682129" y="888822"/>
                  </a:lnTo>
                  <a:lnTo>
                    <a:pt x="685304" y="890727"/>
                  </a:lnTo>
                  <a:lnTo>
                    <a:pt x="692912" y="890092"/>
                  </a:lnTo>
                  <a:lnTo>
                    <a:pt x="694182" y="895159"/>
                  </a:lnTo>
                  <a:lnTo>
                    <a:pt x="698690" y="890092"/>
                  </a:lnTo>
                  <a:lnTo>
                    <a:pt x="704342" y="883742"/>
                  </a:lnTo>
                  <a:lnTo>
                    <a:pt x="708139" y="887552"/>
                  </a:lnTo>
                  <a:lnTo>
                    <a:pt x="710425" y="883742"/>
                  </a:lnTo>
                  <a:lnTo>
                    <a:pt x="711949" y="881202"/>
                  </a:lnTo>
                  <a:lnTo>
                    <a:pt x="715276" y="879297"/>
                  </a:lnTo>
                  <a:lnTo>
                    <a:pt x="716394" y="878662"/>
                  </a:lnTo>
                  <a:close/>
                </a:path>
                <a:path w="812800" h="1097279">
                  <a:moveTo>
                    <a:pt x="720318" y="888644"/>
                  </a:moveTo>
                  <a:lnTo>
                    <a:pt x="720204" y="888187"/>
                  </a:lnTo>
                  <a:lnTo>
                    <a:pt x="719429" y="888898"/>
                  </a:lnTo>
                  <a:lnTo>
                    <a:pt x="720318" y="888644"/>
                  </a:lnTo>
                  <a:close/>
                </a:path>
                <a:path w="812800" h="1097279">
                  <a:moveTo>
                    <a:pt x="730351" y="881202"/>
                  </a:moveTo>
                  <a:lnTo>
                    <a:pt x="727176" y="880567"/>
                  </a:lnTo>
                  <a:lnTo>
                    <a:pt x="724636" y="880567"/>
                  </a:lnTo>
                  <a:lnTo>
                    <a:pt x="730351" y="881202"/>
                  </a:lnTo>
                  <a:close/>
                </a:path>
                <a:path w="812800" h="1097279">
                  <a:moveTo>
                    <a:pt x="730986" y="885647"/>
                  </a:moveTo>
                  <a:lnTo>
                    <a:pt x="720318" y="888644"/>
                  </a:lnTo>
                  <a:lnTo>
                    <a:pt x="721474" y="893254"/>
                  </a:lnTo>
                  <a:lnTo>
                    <a:pt x="726541" y="891362"/>
                  </a:lnTo>
                  <a:lnTo>
                    <a:pt x="727557" y="889088"/>
                  </a:lnTo>
                  <a:lnTo>
                    <a:pt x="729043" y="887183"/>
                  </a:lnTo>
                  <a:lnTo>
                    <a:pt x="730986" y="885647"/>
                  </a:lnTo>
                  <a:close/>
                </a:path>
                <a:path w="812800" h="1097279">
                  <a:moveTo>
                    <a:pt x="735431" y="883742"/>
                  </a:moveTo>
                  <a:lnTo>
                    <a:pt x="733526" y="883742"/>
                  </a:lnTo>
                  <a:lnTo>
                    <a:pt x="730986" y="885647"/>
                  </a:lnTo>
                  <a:lnTo>
                    <a:pt x="735431" y="883742"/>
                  </a:lnTo>
                  <a:close/>
                </a:path>
                <a:path w="812800" h="1097279">
                  <a:moveTo>
                    <a:pt x="740511" y="894524"/>
                  </a:moveTo>
                  <a:lnTo>
                    <a:pt x="738060" y="896556"/>
                  </a:lnTo>
                  <a:lnTo>
                    <a:pt x="735939" y="898867"/>
                  </a:lnTo>
                  <a:lnTo>
                    <a:pt x="734161" y="901509"/>
                  </a:lnTo>
                  <a:lnTo>
                    <a:pt x="737158" y="899972"/>
                  </a:lnTo>
                  <a:lnTo>
                    <a:pt x="739267" y="897661"/>
                  </a:lnTo>
                  <a:lnTo>
                    <a:pt x="740511" y="894524"/>
                  </a:lnTo>
                  <a:close/>
                </a:path>
                <a:path w="812800" h="1097279">
                  <a:moveTo>
                    <a:pt x="742175" y="952004"/>
                  </a:moveTo>
                  <a:lnTo>
                    <a:pt x="737336" y="957338"/>
                  </a:lnTo>
                  <a:lnTo>
                    <a:pt x="740918" y="954405"/>
                  </a:lnTo>
                  <a:lnTo>
                    <a:pt x="742175" y="952004"/>
                  </a:lnTo>
                  <a:close/>
                </a:path>
                <a:path w="812800" h="1097279">
                  <a:moveTo>
                    <a:pt x="743673" y="950353"/>
                  </a:moveTo>
                  <a:lnTo>
                    <a:pt x="743038" y="950353"/>
                  </a:lnTo>
                  <a:lnTo>
                    <a:pt x="742175" y="952004"/>
                  </a:lnTo>
                  <a:lnTo>
                    <a:pt x="743673" y="950353"/>
                  </a:lnTo>
                  <a:close/>
                </a:path>
                <a:path w="812800" h="1097279">
                  <a:moveTo>
                    <a:pt x="753198" y="912291"/>
                  </a:moveTo>
                  <a:lnTo>
                    <a:pt x="747483" y="913561"/>
                  </a:lnTo>
                  <a:lnTo>
                    <a:pt x="744943" y="916736"/>
                  </a:lnTo>
                  <a:lnTo>
                    <a:pt x="746213" y="916736"/>
                  </a:lnTo>
                  <a:lnTo>
                    <a:pt x="748118" y="914831"/>
                  </a:lnTo>
                  <a:lnTo>
                    <a:pt x="753198" y="912291"/>
                  </a:lnTo>
                  <a:close/>
                </a:path>
                <a:path w="812800" h="1097279">
                  <a:moveTo>
                    <a:pt x="760171" y="963676"/>
                  </a:moveTo>
                  <a:lnTo>
                    <a:pt x="755738" y="968756"/>
                  </a:lnTo>
                  <a:lnTo>
                    <a:pt x="757555" y="968489"/>
                  </a:lnTo>
                  <a:lnTo>
                    <a:pt x="759028" y="967638"/>
                  </a:lnTo>
                  <a:lnTo>
                    <a:pt x="760171" y="966216"/>
                  </a:lnTo>
                  <a:lnTo>
                    <a:pt x="760171" y="963676"/>
                  </a:lnTo>
                  <a:close/>
                </a:path>
                <a:path w="812800" h="1097279">
                  <a:moveTo>
                    <a:pt x="766521" y="978903"/>
                  </a:moveTo>
                  <a:lnTo>
                    <a:pt x="764616" y="978903"/>
                  </a:lnTo>
                  <a:lnTo>
                    <a:pt x="764933" y="978268"/>
                  </a:lnTo>
                  <a:lnTo>
                    <a:pt x="762076" y="981443"/>
                  </a:lnTo>
                  <a:lnTo>
                    <a:pt x="766521" y="978903"/>
                  </a:lnTo>
                  <a:close/>
                </a:path>
                <a:path w="812800" h="1097279">
                  <a:moveTo>
                    <a:pt x="774141" y="946543"/>
                  </a:moveTo>
                  <a:lnTo>
                    <a:pt x="774077" y="945921"/>
                  </a:lnTo>
                  <a:lnTo>
                    <a:pt x="773887" y="944016"/>
                  </a:lnTo>
                  <a:lnTo>
                    <a:pt x="773823" y="943356"/>
                  </a:lnTo>
                  <a:lnTo>
                    <a:pt x="770001" y="943165"/>
                  </a:lnTo>
                  <a:lnTo>
                    <a:pt x="765009" y="942898"/>
                  </a:lnTo>
                  <a:lnTo>
                    <a:pt x="752983" y="943165"/>
                  </a:lnTo>
                  <a:lnTo>
                    <a:pt x="743038" y="942111"/>
                  </a:lnTo>
                  <a:lnTo>
                    <a:pt x="750023" y="937031"/>
                  </a:lnTo>
                  <a:lnTo>
                    <a:pt x="745070" y="936332"/>
                  </a:lnTo>
                  <a:lnTo>
                    <a:pt x="742327" y="933310"/>
                  </a:lnTo>
                  <a:lnTo>
                    <a:pt x="742797" y="928027"/>
                  </a:lnTo>
                  <a:lnTo>
                    <a:pt x="744702" y="924979"/>
                  </a:lnTo>
                  <a:lnTo>
                    <a:pt x="746607" y="921943"/>
                  </a:lnTo>
                  <a:lnTo>
                    <a:pt x="747483" y="920534"/>
                  </a:lnTo>
                  <a:lnTo>
                    <a:pt x="744486" y="921943"/>
                  </a:lnTo>
                  <a:lnTo>
                    <a:pt x="742962" y="920381"/>
                  </a:lnTo>
                  <a:lnTo>
                    <a:pt x="739902" y="920000"/>
                  </a:lnTo>
                  <a:lnTo>
                    <a:pt x="732256" y="924979"/>
                  </a:lnTo>
                  <a:lnTo>
                    <a:pt x="733501" y="923709"/>
                  </a:lnTo>
                  <a:lnTo>
                    <a:pt x="733818" y="923391"/>
                  </a:lnTo>
                  <a:lnTo>
                    <a:pt x="733958" y="923074"/>
                  </a:lnTo>
                  <a:lnTo>
                    <a:pt x="734656" y="921486"/>
                  </a:lnTo>
                  <a:lnTo>
                    <a:pt x="734796" y="919264"/>
                  </a:lnTo>
                  <a:lnTo>
                    <a:pt x="729081" y="923074"/>
                  </a:lnTo>
                  <a:lnTo>
                    <a:pt x="728446" y="921169"/>
                  </a:lnTo>
                  <a:lnTo>
                    <a:pt x="736066" y="915466"/>
                  </a:lnTo>
                  <a:lnTo>
                    <a:pt x="732256" y="912926"/>
                  </a:lnTo>
                  <a:lnTo>
                    <a:pt x="725271" y="919899"/>
                  </a:lnTo>
                  <a:lnTo>
                    <a:pt x="718934" y="923709"/>
                  </a:lnTo>
                  <a:lnTo>
                    <a:pt x="722845" y="918006"/>
                  </a:lnTo>
                  <a:lnTo>
                    <a:pt x="726757" y="912291"/>
                  </a:lnTo>
                  <a:lnTo>
                    <a:pt x="729373" y="908481"/>
                  </a:lnTo>
                  <a:lnTo>
                    <a:pt x="734161" y="901509"/>
                  </a:lnTo>
                  <a:lnTo>
                    <a:pt x="731672" y="903668"/>
                  </a:lnTo>
                  <a:lnTo>
                    <a:pt x="729399" y="905941"/>
                  </a:lnTo>
                  <a:lnTo>
                    <a:pt x="727176" y="908481"/>
                  </a:lnTo>
                  <a:lnTo>
                    <a:pt x="729081" y="905306"/>
                  </a:lnTo>
                  <a:lnTo>
                    <a:pt x="722744" y="909751"/>
                  </a:lnTo>
                  <a:lnTo>
                    <a:pt x="717664" y="912291"/>
                  </a:lnTo>
                  <a:lnTo>
                    <a:pt x="724255" y="906576"/>
                  </a:lnTo>
                  <a:lnTo>
                    <a:pt x="727176" y="904049"/>
                  </a:lnTo>
                  <a:lnTo>
                    <a:pt x="728256" y="903376"/>
                  </a:lnTo>
                  <a:lnTo>
                    <a:pt x="732256" y="900874"/>
                  </a:lnTo>
                  <a:lnTo>
                    <a:pt x="731786" y="900430"/>
                  </a:lnTo>
                  <a:lnTo>
                    <a:pt x="726147" y="902144"/>
                  </a:lnTo>
                  <a:lnTo>
                    <a:pt x="720394" y="903376"/>
                  </a:lnTo>
                  <a:lnTo>
                    <a:pt x="719569" y="901509"/>
                  </a:lnTo>
                  <a:lnTo>
                    <a:pt x="713219" y="906576"/>
                  </a:lnTo>
                  <a:lnTo>
                    <a:pt x="709409" y="905306"/>
                  </a:lnTo>
                  <a:lnTo>
                    <a:pt x="715759" y="897699"/>
                  </a:lnTo>
                  <a:lnTo>
                    <a:pt x="713536" y="897064"/>
                  </a:lnTo>
                  <a:lnTo>
                    <a:pt x="711314" y="896429"/>
                  </a:lnTo>
                  <a:lnTo>
                    <a:pt x="716788" y="891362"/>
                  </a:lnTo>
                  <a:lnTo>
                    <a:pt x="719429" y="888898"/>
                  </a:lnTo>
                  <a:lnTo>
                    <a:pt x="710679" y="891362"/>
                  </a:lnTo>
                  <a:lnTo>
                    <a:pt x="723379" y="885647"/>
                  </a:lnTo>
                  <a:lnTo>
                    <a:pt x="720204" y="881837"/>
                  </a:lnTo>
                  <a:lnTo>
                    <a:pt x="720204" y="880567"/>
                  </a:lnTo>
                  <a:lnTo>
                    <a:pt x="715759" y="883742"/>
                  </a:lnTo>
                  <a:lnTo>
                    <a:pt x="713854" y="886282"/>
                  </a:lnTo>
                  <a:lnTo>
                    <a:pt x="717664" y="887552"/>
                  </a:lnTo>
                  <a:lnTo>
                    <a:pt x="709409" y="888187"/>
                  </a:lnTo>
                  <a:lnTo>
                    <a:pt x="700532" y="890727"/>
                  </a:lnTo>
                  <a:lnTo>
                    <a:pt x="697992" y="893889"/>
                  </a:lnTo>
                  <a:lnTo>
                    <a:pt x="686574" y="902779"/>
                  </a:lnTo>
                  <a:lnTo>
                    <a:pt x="701802" y="897064"/>
                  </a:lnTo>
                  <a:lnTo>
                    <a:pt x="701802" y="900874"/>
                  </a:lnTo>
                  <a:lnTo>
                    <a:pt x="699376" y="901915"/>
                  </a:lnTo>
                  <a:lnTo>
                    <a:pt x="697293" y="903376"/>
                  </a:lnTo>
                  <a:lnTo>
                    <a:pt x="695452" y="905306"/>
                  </a:lnTo>
                  <a:lnTo>
                    <a:pt x="701167" y="905941"/>
                  </a:lnTo>
                  <a:lnTo>
                    <a:pt x="710679" y="907211"/>
                  </a:lnTo>
                  <a:lnTo>
                    <a:pt x="703072" y="919899"/>
                  </a:lnTo>
                  <a:lnTo>
                    <a:pt x="711314" y="918006"/>
                  </a:lnTo>
                  <a:lnTo>
                    <a:pt x="716394" y="919264"/>
                  </a:lnTo>
                  <a:lnTo>
                    <a:pt x="718680" y="925271"/>
                  </a:lnTo>
                  <a:lnTo>
                    <a:pt x="722274" y="930351"/>
                  </a:lnTo>
                  <a:lnTo>
                    <a:pt x="727176" y="934491"/>
                  </a:lnTo>
                  <a:lnTo>
                    <a:pt x="731939" y="939393"/>
                  </a:lnTo>
                  <a:lnTo>
                    <a:pt x="735317" y="945095"/>
                  </a:lnTo>
                  <a:lnTo>
                    <a:pt x="737336" y="951623"/>
                  </a:lnTo>
                  <a:lnTo>
                    <a:pt x="749388" y="944016"/>
                  </a:lnTo>
                  <a:lnTo>
                    <a:pt x="744308" y="949083"/>
                  </a:lnTo>
                  <a:lnTo>
                    <a:pt x="751293" y="945921"/>
                  </a:lnTo>
                  <a:lnTo>
                    <a:pt x="740918" y="954405"/>
                  </a:lnTo>
                  <a:lnTo>
                    <a:pt x="740333" y="955509"/>
                  </a:lnTo>
                  <a:lnTo>
                    <a:pt x="742327" y="957338"/>
                  </a:lnTo>
                  <a:lnTo>
                    <a:pt x="745629" y="958202"/>
                  </a:lnTo>
                  <a:lnTo>
                    <a:pt x="746848" y="960501"/>
                  </a:lnTo>
                  <a:lnTo>
                    <a:pt x="750976" y="956335"/>
                  </a:lnTo>
                  <a:lnTo>
                    <a:pt x="755421" y="952525"/>
                  </a:lnTo>
                  <a:lnTo>
                    <a:pt x="760171" y="949083"/>
                  </a:lnTo>
                  <a:lnTo>
                    <a:pt x="755383" y="954328"/>
                  </a:lnTo>
                  <a:lnTo>
                    <a:pt x="755497" y="955509"/>
                  </a:lnTo>
                  <a:lnTo>
                    <a:pt x="755535" y="958634"/>
                  </a:lnTo>
                  <a:lnTo>
                    <a:pt x="750023" y="964946"/>
                  </a:lnTo>
                  <a:lnTo>
                    <a:pt x="751179" y="965936"/>
                  </a:lnTo>
                  <a:lnTo>
                    <a:pt x="754938" y="962888"/>
                  </a:lnTo>
                  <a:lnTo>
                    <a:pt x="758952" y="959599"/>
                  </a:lnTo>
                  <a:lnTo>
                    <a:pt x="760806" y="959878"/>
                  </a:lnTo>
                  <a:lnTo>
                    <a:pt x="761174" y="959599"/>
                  </a:lnTo>
                  <a:lnTo>
                    <a:pt x="767575" y="954798"/>
                  </a:lnTo>
                  <a:lnTo>
                    <a:pt x="768426" y="954163"/>
                  </a:lnTo>
                  <a:lnTo>
                    <a:pt x="762076" y="954798"/>
                  </a:lnTo>
                  <a:lnTo>
                    <a:pt x="767156" y="949083"/>
                  </a:lnTo>
                  <a:lnTo>
                    <a:pt x="769315" y="947267"/>
                  </a:lnTo>
                  <a:lnTo>
                    <a:pt x="769696" y="948296"/>
                  </a:lnTo>
                  <a:lnTo>
                    <a:pt x="770547" y="949083"/>
                  </a:lnTo>
                  <a:lnTo>
                    <a:pt x="773125" y="947267"/>
                  </a:lnTo>
                  <a:lnTo>
                    <a:pt x="774141" y="946543"/>
                  </a:lnTo>
                  <a:close/>
                </a:path>
                <a:path w="812800" h="1097279">
                  <a:moveTo>
                    <a:pt x="779462" y="976845"/>
                  </a:moveTo>
                  <a:lnTo>
                    <a:pt x="772871" y="978903"/>
                  </a:lnTo>
                  <a:lnTo>
                    <a:pt x="777811" y="978903"/>
                  </a:lnTo>
                  <a:lnTo>
                    <a:pt x="779462" y="976845"/>
                  </a:lnTo>
                  <a:close/>
                </a:path>
                <a:path w="812800" h="1097279">
                  <a:moveTo>
                    <a:pt x="782574" y="952373"/>
                  </a:moveTo>
                  <a:lnTo>
                    <a:pt x="780402" y="951153"/>
                  </a:lnTo>
                  <a:lnTo>
                    <a:pt x="775728" y="952538"/>
                  </a:lnTo>
                  <a:lnTo>
                    <a:pt x="771601" y="954163"/>
                  </a:lnTo>
                  <a:lnTo>
                    <a:pt x="770331" y="954163"/>
                  </a:lnTo>
                  <a:lnTo>
                    <a:pt x="770331" y="954595"/>
                  </a:lnTo>
                  <a:lnTo>
                    <a:pt x="767791" y="955433"/>
                  </a:lnTo>
                  <a:lnTo>
                    <a:pt x="767791" y="958608"/>
                  </a:lnTo>
                  <a:lnTo>
                    <a:pt x="769696" y="958608"/>
                  </a:lnTo>
                  <a:lnTo>
                    <a:pt x="764616" y="960501"/>
                  </a:lnTo>
                  <a:lnTo>
                    <a:pt x="758266" y="969391"/>
                  </a:lnTo>
                  <a:lnTo>
                    <a:pt x="757008" y="972566"/>
                  </a:lnTo>
                  <a:lnTo>
                    <a:pt x="761441" y="975093"/>
                  </a:lnTo>
                  <a:lnTo>
                    <a:pt x="770966" y="970661"/>
                  </a:lnTo>
                  <a:lnTo>
                    <a:pt x="766521" y="976363"/>
                  </a:lnTo>
                  <a:lnTo>
                    <a:pt x="765251" y="977633"/>
                  </a:lnTo>
                  <a:lnTo>
                    <a:pt x="764933" y="978268"/>
                  </a:lnTo>
                  <a:lnTo>
                    <a:pt x="767092" y="975868"/>
                  </a:lnTo>
                  <a:lnTo>
                    <a:pt x="776033" y="968121"/>
                  </a:lnTo>
                  <a:lnTo>
                    <a:pt x="778471" y="963574"/>
                  </a:lnTo>
                  <a:lnTo>
                    <a:pt x="775563" y="964158"/>
                  </a:lnTo>
                  <a:lnTo>
                    <a:pt x="770509" y="966876"/>
                  </a:lnTo>
                  <a:lnTo>
                    <a:pt x="766521" y="968756"/>
                  </a:lnTo>
                  <a:lnTo>
                    <a:pt x="766203" y="968070"/>
                  </a:lnTo>
                  <a:lnTo>
                    <a:pt x="774369" y="960285"/>
                  </a:lnTo>
                  <a:lnTo>
                    <a:pt x="780478" y="953528"/>
                  </a:lnTo>
                  <a:lnTo>
                    <a:pt x="781113" y="954798"/>
                  </a:lnTo>
                  <a:lnTo>
                    <a:pt x="778573" y="956703"/>
                  </a:lnTo>
                  <a:lnTo>
                    <a:pt x="779208" y="958608"/>
                  </a:lnTo>
                  <a:lnTo>
                    <a:pt x="782574" y="952373"/>
                  </a:lnTo>
                  <a:close/>
                </a:path>
                <a:path w="812800" h="1097279">
                  <a:moveTo>
                    <a:pt x="784123" y="981875"/>
                  </a:moveTo>
                  <a:lnTo>
                    <a:pt x="780072" y="976655"/>
                  </a:lnTo>
                  <a:lnTo>
                    <a:pt x="779945" y="976503"/>
                  </a:lnTo>
                  <a:lnTo>
                    <a:pt x="779843" y="976363"/>
                  </a:lnTo>
                  <a:lnTo>
                    <a:pt x="779462" y="976845"/>
                  </a:lnTo>
                  <a:lnTo>
                    <a:pt x="779729" y="976757"/>
                  </a:lnTo>
                  <a:lnTo>
                    <a:pt x="777938" y="978903"/>
                  </a:lnTo>
                  <a:lnTo>
                    <a:pt x="777811" y="978903"/>
                  </a:lnTo>
                  <a:lnTo>
                    <a:pt x="772236" y="985888"/>
                  </a:lnTo>
                  <a:lnTo>
                    <a:pt x="769759" y="990180"/>
                  </a:lnTo>
                  <a:lnTo>
                    <a:pt x="772464" y="989774"/>
                  </a:lnTo>
                  <a:lnTo>
                    <a:pt x="778383" y="986155"/>
                  </a:lnTo>
                  <a:lnTo>
                    <a:pt x="784123" y="981875"/>
                  </a:lnTo>
                  <a:close/>
                </a:path>
                <a:path w="812800" h="1097279">
                  <a:moveTo>
                    <a:pt x="784923" y="961771"/>
                  </a:moveTo>
                  <a:lnTo>
                    <a:pt x="779843" y="967486"/>
                  </a:lnTo>
                  <a:lnTo>
                    <a:pt x="781113" y="966216"/>
                  </a:lnTo>
                  <a:lnTo>
                    <a:pt x="784923" y="961771"/>
                  </a:lnTo>
                  <a:close/>
                </a:path>
                <a:path w="812800" h="1097279">
                  <a:moveTo>
                    <a:pt x="787463" y="1004912"/>
                  </a:moveTo>
                  <a:lnTo>
                    <a:pt x="786193" y="1005547"/>
                  </a:lnTo>
                  <a:lnTo>
                    <a:pt x="785558" y="1006182"/>
                  </a:lnTo>
                  <a:lnTo>
                    <a:pt x="786828" y="1006182"/>
                  </a:lnTo>
                  <a:lnTo>
                    <a:pt x="787463" y="1004912"/>
                  </a:lnTo>
                  <a:close/>
                </a:path>
                <a:path w="812800" h="1097279">
                  <a:moveTo>
                    <a:pt x="790638" y="1012532"/>
                  </a:moveTo>
                  <a:lnTo>
                    <a:pt x="790130" y="1011008"/>
                  </a:lnTo>
                  <a:lnTo>
                    <a:pt x="785558" y="1015072"/>
                  </a:lnTo>
                  <a:lnTo>
                    <a:pt x="790638" y="1012532"/>
                  </a:lnTo>
                  <a:close/>
                </a:path>
                <a:path w="812800" h="1097279">
                  <a:moveTo>
                    <a:pt x="792530" y="1005547"/>
                  </a:moveTo>
                  <a:lnTo>
                    <a:pt x="787463" y="1009992"/>
                  </a:lnTo>
                  <a:lnTo>
                    <a:pt x="790003" y="1009357"/>
                  </a:lnTo>
                  <a:lnTo>
                    <a:pt x="792530" y="1005547"/>
                  </a:lnTo>
                  <a:close/>
                </a:path>
                <a:path w="812800" h="1097279">
                  <a:moveTo>
                    <a:pt x="792607" y="1008799"/>
                  </a:moveTo>
                  <a:lnTo>
                    <a:pt x="790003" y="1010627"/>
                  </a:lnTo>
                  <a:lnTo>
                    <a:pt x="790130" y="1011008"/>
                  </a:lnTo>
                  <a:lnTo>
                    <a:pt x="792607" y="1008799"/>
                  </a:lnTo>
                  <a:close/>
                </a:path>
                <a:path w="812800" h="1097279">
                  <a:moveTo>
                    <a:pt x="795070" y="971296"/>
                  </a:moveTo>
                  <a:lnTo>
                    <a:pt x="792035" y="972362"/>
                  </a:lnTo>
                  <a:lnTo>
                    <a:pt x="791908" y="972566"/>
                  </a:lnTo>
                  <a:lnTo>
                    <a:pt x="795070" y="971296"/>
                  </a:lnTo>
                  <a:close/>
                </a:path>
                <a:path w="812800" h="1097279">
                  <a:moveTo>
                    <a:pt x="795705" y="980808"/>
                  </a:moveTo>
                  <a:lnTo>
                    <a:pt x="790638" y="982713"/>
                  </a:lnTo>
                  <a:lnTo>
                    <a:pt x="784580" y="988034"/>
                  </a:lnTo>
                  <a:lnTo>
                    <a:pt x="779513" y="994168"/>
                  </a:lnTo>
                  <a:lnTo>
                    <a:pt x="775398" y="1001115"/>
                  </a:lnTo>
                  <a:lnTo>
                    <a:pt x="780478" y="997127"/>
                  </a:lnTo>
                  <a:lnTo>
                    <a:pt x="781748" y="998258"/>
                  </a:lnTo>
                  <a:lnTo>
                    <a:pt x="782548" y="999858"/>
                  </a:lnTo>
                  <a:lnTo>
                    <a:pt x="786193" y="997305"/>
                  </a:lnTo>
                  <a:lnTo>
                    <a:pt x="783653" y="996035"/>
                  </a:lnTo>
                  <a:lnTo>
                    <a:pt x="790003" y="986523"/>
                  </a:lnTo>
                  <a:lnTo>
                    <a:pt x="795705" y="980808"/>
                  </a:lnTo>
                  <a:close/>
                </a:path>
                <a:path w="812800" h="1097279">
                  <a:moveTo>
                    <a:pt x="796975" y="1004912"/>
                  </a:moveTo>
                  <a:lnTo>
                    <a:pt x="792607" y="1008799"/>
                  </a:lnTo>
                  <a:lnTo>
                    <a:pt x="796340" y="1006182"/>
                  </a:lnTo>
                  <a:lnTo>
                    <a:pt x="796975" y="1004912"/>
                  </a:lnTo>
                  <a:close/>
                </a:path>
                <a:path w="812800" h="1097279">
                  <a:moveTo>
                    <a:pt x="798880" y="1006817"/>
                  </a:moveTo>
                  <a:lnTo>
                    <a:pt x="794435" y="1009357"/>
                  </a:lnTo>
                  <a:lnTo>
                    <a:pt x="793800" y="1011897"/>
                  </a:lnTo>
                  <a:lnTo>
                    <a:pt x="798880" y="1006817"/>
                  </a:lnTo>
                  <a:close/>
                </a:path>
                <a:path w="812800" h="1097279">
                  <a:moveTo>
                    <a:pt x="799515" y="993495"/>
                  </a:moveTo>
                  <a:lnTo>
                    <a:pt x="796975" y="992225"/>
                  </a:lnTo>
                  <a:lnTo>
                    <a:pt x="784923" y="1003007"/>
                  </a:lnTo>
                  <a:lnTo>
                    <a:pt x="781113" y="1004912"/>
                  </a:lnTo>
                  <a:lnTo>
                    <a:pt x="777938" y="1009357"/>
                  </a:lnTo>
                  <a:lnTo>
                    <a:pt x="781113" y="1008087"/>
                  </a:lnTo>
                  <a:lnTo>
                    <a:pt x="783221" y="1007033"/>
                  </a:lnTo>
                  <a:lnTo>
                    <a:pt x="782383" y="1008722"/>
                  </a:lnTo>
                  <a:lnTo>
                    <a:pt x="783653" y="1007452"/>
                  </a:lnTo>
                  <a:lnTo>
                    <a:pt x="785558" y="1006182"/>
                  </a:lnTo>
                  <a:lnTo>
                    <a:pt x="784555" y="1006182"/>
                  </a:lnTo>
                  <a:lnTo>
                    <a:pt x="786193" y="1002372"/>
                  </a:lnTo>
                  <a:lnTo>
                    <a:pt x="794435" y="995400"/>
                  </a:lnTo>
                  <a:lnTo>
                    <a:pt x="793165" y="1001737"/>
                  </a:lnTo>
                  <a:lnTo>
                    <a:pt x="789368" y="1006182"/>
                  </a:lnTo>
                  <a:lnTo>
                    <a:pt x="795705" y="1001737"/>
                  </a:lnTo>
                  <a:lnTo>
                    <a:pt x="799515" y="993495"/>
                  </a:lnTo>
                  <a:close/>
                </a:path>
                <a:path w="812800" h="1097279">
                  <a:moveTo>
                    <a:pt x="800150" y="1021410"/>
                  </a:moveTo>
                  <a:lnTo>
                    <a:pt x="794435" y="1027125"/>
                  </a:lnTo>
                  <a:lnTo>
                    <a:pt x="799515" y="1024585"/>
                  </a:lnTo>
                  <a:lnTo>
                    <a:pt x="800150" y="1021410"/>
                  </a:lnTo>
                  <a:close/>
                </a:path>
                <a:path w="812800" h="1097279">
                  <a:moveTo>
                    <a:pt x="800150" y="959878"/>
                  </a:moveTo>
                  <a:lnTo>
                    <a:pt x="796340" y="958608"/>
                  </a:lnTo>
                  <a:lnTo>
                    <a:pt x="791464" y="960602"/>
                  </a:lnTo>
                  <a:lnTo>
                    <a:pt x="783971" y="966533"/>
                  </a:lnTo>
                  <a:lnTo>
                    <a:pt x="775995" y="973416"/>
                  </a:lnTo>
                  <a:lnTo>
                    <a:pt x="769696" y="978268"/>
                  </a:lnTo>
                  <a:lnTo>
                    <a:pt x="784923" y="972566"/>
                  </a:lnTo>
                  <a:lnTo>
                    <a:pt x="781113" y="975093"/>
                  </a:lnTo>
                  <a:lnTo>
                    <a:pt x="780059" y="976363"/>
                  </a:lnTo>
                  <a:lnTo>
                    <a:pt x="780072" y="976655"/>
                  </a:lnTo>
                  <a:lnTo>
                    <a:pt x="783018" y="975728"/>
                  </a:lnTo>
                  <a:lnTo>
                    <a:pt x="784237" y="981798"/>
                  </a:lnTo>
                  <a:lnTo>
                    <a:pt x="785558" y="980808"/>
                  </a:lnTo>
                  <a:lnTo>
                    <a:pt x="780478" y="989685"/>
                  </a:lnTo>
                  <a:lnTo>
                    <a:pt x="788377" y="980808"/>
                  </a:lnTo>
                  <a:lnTo>
                    <a:pt x="788962" y="980147"/>
                  </a:lnTo>
                  <a:lnTo>
                    <a:pt x="790638" y="978268"/>
                  </a:lnTo>
                  <a:lnTo>
                    <a:pt x="790232" y="977620"/>
                  </a:lnTo>
                  <a:lnTo>
                    <a:pt x="787387" y="979297"/>
                  </a:lnTo>
                  <a:lnTo>
                    <a:pt x="785368" y="980147"/>
                  </a:lnTo>
                  <a:lnTo>
                    <a:pt x="787463" y="976998"/>
                  </a:lnTo>
                  <a:lnTo>
                    <a:pt x="788377" y="975728"/>
                  </a:lnTo>
                  <a:lnTo>
                    <a:pt x="789406" y="974293"/>
                  </a:lnTo>
                  <a:lnTo>
                    <a:pt x="791718" y="972566"/>
                  </a:lnTo>
                  <a:lnTo>
                    <a:pt x="791946" y="972400"/>
                  </a:lnTo>
                  <a:lnTo>
                    <a:pt x="800150" y="959878"/>
                  </a:lnTo>
                  <a:close/>
                </a:path>
                <a:path w="812800" h="1097279">
                  <a:moveTo>
                    <a:pt x="812203" y="996670"/>
                  </a:moveTo>
                  <a:lnTo>
                    <a:pt x="807770" y="996670"/>
                  </a:lnTo>
                  <a:lnTo>
                    <a:pt x="799617" y="1006843"/>
                  </a:lnTo>
                  <a:lnTo>
                    <a:pt x="795388" y="1011897"/>
                  </a:lnTo>
                  <a:lnTo>
                    <a:pt x="792594" y="1016469"/>
                  </a:lnTo>
                  <a:lnTo>
                    <a:pt x="788733" y="1025220"/>
                  </a:lnTo>
                  <a:lnTo>
                    <a:pt x="795629" y="1022299"/>
                  </a:lnTo>
                  <a:lnTo>
                    <a:pt x="801344" y="1017866"/>
                  </a:lnTo>
                  <a:lnTo>
                    <a:pt x="805865" y="1011897"/>
                  </a:lnTo>
                  <a:lnTo>
                    <a:pt x="804595" y="1011897"/>
                  </a:lnTo>
                  <a:lnTo>
                    <a:pt x="797610" y="1017600"/>
                  </a:lnTo>
                  <a:lnTo>
                    <a:pt x="797610" y="1011262"/>
                  </a:lnTo>
                  <a:lnTo>
                    <a:pt x="803960" y="1011262"/>
                  </a:lnTo>
                  <a:lnTo>
                    <a:pt x="810298" y="1004912"/>
                  </a:lnTo>
                  <a:lnTo>
                    <a:pt x="812177" y="1002753"/>
                  </a:lnTo>
                  <a:lnTo>
                    <a:pt x="810069" y="1003808"/>
                  </a:lnTo>
                  <a:lnTo>
                    <a:pt x="806640" y="1005090"/>
                  </a:lnTo>
                  <a:lnTo>
                    <a:pt x="804595" y="1003642"/>
                  </a:lnTo>
                  <a:lnTo>
                    <a:pt x="812203" y="996670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828821" y="8657538"/>
              <a:ext cx="157480" cy="609600"/>
            </a:xfrm>
            <a:custGeom>
              <a:avLst/>
              <a:gdLst/>
              <a:ahLst/>
              <a:cxnLst/>
              <a:rect l="l" t="t" r="r" b="b"/>
              <a:pathLst>
                <a:path w="157480" h="609600">
                  <a:moveTo>
                    <a:pt x="5080" y="609041"/>
                  </a:moveTo>
                  <a:lnTo>
                    <a:pt x="3810" y="603973"/>
                  </a:lnTo>
                  <a:lnTo>
                    <a:pt x="0" y="602068"/>
                  </a:lnTo>
                  <a:lnTo>
                    <a:pt x="0" y="603338"/>
                  </a:lnTo>
                  <a:lnTo>
                    <a:pt x="2540" y="605231"/>
                  </a:lnTo>
                  <a:lnTo>
                    <a:pt x="5080" y="609041"/>
                  </a:lnTo>
                  <a:close/>
                </a:path>
                <a:path w="157480" h="609600">
                  <a:moveTo>
                    <a:pt x="26009" y="587476"/>
                  </a:moveTo>
                  <a:lnTo>
                    <a:pt x="22974" y="586028"/>
                  </a:lnTo>
                  <a:lnTo>
                    <a:pt x="19799" y="584974"/>
                  </a:lnTo>
                  <a:lnTo>
                    <a:pt x="16497" y="584301"/>
                  </a:lnTo>
                  <a:lnTo>
                    <a:pt x="19240" y="586651"/>
                  </a:lnTo>
                  <a:lnTo>
                    <a:pt x="22415" y="587705"/>
                  </a:lnTo>
                  <a:lnTo>
                    <a:pt x="26009" y="587476"/>
                  </a:lnTo>
                  <a:close/>
                </a:path>
                <a:path w="157480" h="609600">
                  <a:moveTo>
                    <a:pt x="39344" y="558927"/>
                  </a:moveTo>
                  <a:lnTo>
                    <a:pt x="38709" y="558292"/>
                  </a:lnTo>
                  <a:lnTo>
                    <a:pt x="38709" y="558927"/>
                  </a:lnTo>
                  <a:lnTo>
                    <a:pt x="39344" y="558927"/>
                  </a:lnTo>
                  <a:close/>
                </a:path>
                <a:path w="157480" h="609600">
                  <a:moveTo>
                    <a:pt x="39979" y="565264"/>
                  </a:moveTo>
                  <a:lnTo>
                    <a:pt x="39344" y="563359"/>
                  </a:lnTo>
                  <a:lnTo>
                    <a:pt x="39979" y="570344"/>
                  </a:lnTo>
                  <a:lnTo>
                    <a:pt x="39979" y="565264"/>
                  </a:lnTo>
                  <a:close/>
                </a:path>
                <a:path w="157480" h="609600">
                  <a:moveTo>
                    <a:pt x="43776" y="544969"/>
                  </a:moveTo>
                  <a:lnTo>
                    <a:pt x="43002" y="544690"/>
                  </a:lnTo>
                  <a:lnTo>
                    <a:pt x="43103" y="544893"/>
                  </a:lnTo>
                  <a:lnTo>
                    <a:pt x="43776" y="544969"/>
                  </a:lnTo>
                  <a:close/>
                </a:path>
                <a:path w="157480" h="609600">
                  <a:moveTo>
                    <a:pt x="51396" y="482790"/>
                  </a:moveTo>
                  <a:lnTo>
                    <a:pt x="46951" y="478358"/>
                  </a:lnTo>
                  <a:lnTo>
                    <a:pt x="41249" y="477088"/>
                  </a:lnTo>
                  <a:lnTo>
                    <a:pt x="44411" y="478358"/>
                  </a:lnTo>
                  <a:lnTo>
                    <a:pt x="45046" y="480263"/>
                  </a:lnTo>
                  <a:lnTo>
                    <a:pt x="51396" y="482790"/>
                  </a:lnTo>
                  <a:close/>
                </a:path>
                <a:path w="157480" h="609600">
                  <a:moveTo>
                    <a:pt x="52031" y="487870"/>
                  </a:moveTo>
                  <a:lnTo>
                    <a:pt x="48221" y="484060"/>
                  </a:lnTo>
                  <a:lnTo>
                    <a:pt x="51536" y="489851"/>
                  </a:lnTo>
                  <a:lnTo>
                    <a:pt x="52031" y="487870"/>
                  </a:lnTo>
                  <a:close/>
                </a:path>
                <a:path w="157480" h="609600">
                  <a:moveTo>
                    <a:pt x="53695" y="494893"/>
                  </a:moveTo>
                  <a:lnTo>
                    <a:pt x="53301" y="492950"/>
                  </a:lnTo>
                  <a:lnTo>
                    <a:pt x="51536" y="489851"/>
                  </a:lnTo>
                  <a:lnTo>
                    <a:pt x="50761" y="492950"/>
                  </a:lnTo>
                  <a:lnTo>
                    <a:pt x="53695" y="494893"/>
                  </a:lnTo>
                  <a:close/>
                </a:path>
                <a:path w="157480" h="609600">
                  <a:moveTo>
                    <a:pt x="54521" y="499071"/>
                  </a:moveTo>
                  <a:lnTo>
                    <a:pt x="54356" y="498233"/>
                  </a:lnTo>
                  <a:lnTo>
                    <a:pt x="53936" y="498652"/>
                  </a:lnTo>
                  <a:lnTo>
                    <a:pt x="54521" y="499071"/>
                  </a:lnTo>
                  <a:close/>
                </a:path>
                <a:path w="157480" h="609600">
                  <a:moveTo>
                    <a:pt x="57111" y="523074"/>
                  </a:moveTo>
                  <a:lnTo>
                    <a:pt x="55206" y="519595"/>
                  </a:lnTo>
                  <a:lnTo>
                    <a:pt x="56476" y="522122"/>
                  </a:lnTo>
                  <a:lnTo>
                    <a:pt x="57111" y="523074"/>
                  </a:lnTo>
                  <a:close/>
                </a:path>
                <a:path w="157480" h="609600">
                  <a:moveTo>
                    <a:pt x="57111" y="18402"/>
                  </a:moveTo>
                  <a:lnTo>
                    <a:pt x="55841" y="16497"/>
                  </a:lnTo>
                  <a:lnTo>
                    <a:pt x="53936" y="18402"/>
                  </a:lnTo>
                  <a:lnTo>
                    <a:pt x="57111" y="18402"/>
                  </a:lnTo>
                  <a:close/>
                </a:path>
                <a:path w="157480" h="609600">
                  <a:moveTo>
                    <a:pt x="58381" y="498017"/>
                  </a:moveTo>
                  <a:lnTo>
                    <a:pt x="55524" y="496112"/>
                  </a:lnTo>
                  <a:lnTo>
                    <a:pt x="53695" y="494893"/>
                  </a:lnTo>
                  <a:lnTo>
                    <a:pt x="54356" y="498233"/>
                  </a:lnTo>
                  <a:lnTo>
                    <a:pt x="54571" y="498017"/>
                  </a:lnTo>
                  <a:lnTo>
                    <a:pt x="54571" y="496112"/>
                  </a:lnTo>
                  <a:lnTo>
                    <a:pt x="58381" y="498017"/>
                  </a:lnTo>
                  <a:close/>
                </a:path>
                <a:path w="157480" h="609600">
                  <a:moveTo>
                    <a:pt x="65163" y="506526"/>
                  </a:moveTo>
                  <a:lnTo>
                    <a:pt x="62179" y="501827"/>
                  </a:lnTo>
                  <a:lnTo>
                    <a:pt x="58381" y="501827"/>
                  </a:lnTo>
                  <a:lnTo>
                    <a:pt x="54825" y="499287"/>
                  </a:lnTo>
                  <a:lnTo>
                    <a:pt x="54521" y="499071"/>
                  </a:lnTo>
                  <a:lnTo>
                    <a:pt x="54571" y="499287"/>
                  </a:lnTo>
                  <a:lnTo>
                    <a:pt x="41871" y="489140"/>
                  </a:lnTo>
                  <a:lnTo>
                    <a:pt x="44411" y="488505"/>
                  </a:lnTo>
                  <a:lnTo>
                    <a:pt x="34264" y="485330"/>
                  </a:lnTo>
                  <a:lnTo>
                    <a:pt x="37439" y="491680"/>
                  </a:lnTo>
                  <a:lnTo>
                    <a:pt x="33629" y="493585"/>
                  </a:lnTo>
                  <a:lnTo>
                    <a:pt x="34848" y="496557"/>
                  </a:lnTo>
                  <a:lnTo>
                    <a:pt x="41008" y="501662"/>
                  </a:lnTo>
                  <a:lnTo>
                    <a:pt x="47282" y="507492"/>
                  </a:lnTo>
                  <a:lnTo>
                    <a:pt x="48856" y="512610"/>
                  </a:lnTo>
                  <a:lnTo>
                    <a:pt x="32359" y="499922"/>
                  </a:lnTo>
                  <a:lnTo>
                    <a:pt x="29794" y="504253"/>
                  </a:lnTo>
                  <a:lnTo>
                    <a:pt x="27520" y="509358"/>
                  </a:lnTo>
                  <a:lnTo>
                    <a:pt x="27990" y="516255"/>
                  </a:lnTo>
                  <a:lnTo>
                    <a:pt x="33629" y="525932"/>
                  </a:lnTo>
                  <a:lnTo>
                    <a:pt x="30530" y="524967"/>
                  </a:lnTo>
                  <a:lnTo>
                    <a:pt x="28219" y="523074"/>
                  </a:lnTo>
                  <a:lnTo>
                    <a:pt x="26644" y="520230"/>
                  </a:lnTo>
                  <a:lnTo>
                    <a:pt x="29260" y="525183"/>
                  </a:lnTo>
                  <a:lnTo>
                    <a:pt x="36080" y="531723"/>
                  </a:lnTo>
                  <a:lnTo>
                    <a:pt x="41643" y="537705"/>
                  </a:lnTo>
                  <a:lnTo>
                    <a:pt x="39979" y="540524"/>
                  </a:lnTo>
                  <a:lnTo>
                    <a:pt x="35191" y="534314"/>
                  </a:lnTo>
                  <a:lnTo>
                    <a:pt x="30772" y="531723"/>
                  </a:lnTo>
                  <a:lnTo>
                    <a:pt x="25895" y="529742"/>
                  </a:lnTo>
                  <a:lnTo>
                    <a:pt x="19672" y="525297"/>
                  </a:lnTo>
                  <a:lnTo>
                    <a:pt x="19672" y="524027"/>
                  </a:lnTo>
                  <a:lnTo>
                    <a:pt x="18402" y="527202"/>
                  </a:lnTo>
                  <a:lnTo>
                    <a:pt x="20942" y="535457"/>
                  </a:lnTo>
                  <a:lnTo>
                    <a:pt x="17132" y="537984"/>
                  </a:lnTo>
                  <a:lnTo>
                    <a:pt x="31089" y="543699"/>
                  </a:lnTo>
                  <a:lnTo>
                    <a:pt x="27279" y="548779"/>
                  </a:lnTo>
                  <a:lnTo>
                    <a:pt x="35534" y="550037"/>
                  </a:lnTo>
                  <a:lnTo>
                    <a:pt x="39979" y="553847"/>
                  </a:lnTo>
                  <a:lnTo>
                    <a:pt x="37439" y="547509"/>
                  </a:lnTo>
                  <a:lnTo>
                    <a:pt x="41249" y="548144"/>
                  </a:lnTo>
                  <a:lnTo>
                    <a:pt x="40754" y="547509"/>
                  </a:lnTo>
                  <a:lnTo>
                    <a:pt x="38417" y="544499"/>
                  </a:lnTo>
                  <a:lnTo>
                    <a:pt x="44411" y="547509"/>
                  </a:lnTo>
                  <a:lnTo>
                    <a:pt x="43103" y="544893"/>
                  </a:lnTo>
                  <a:lnTo>
                    <a:pt x="38303" y="544360"/>
                  </a:lnTo>
                  <a:lnTo>
                    <a:pt x="36804" y="542429"/>
                  </a:lnTo>
                  <a:lnTo>
                    <a:pt x="43002" y="544690"/>
                  </a:lnTo>
                  <a:lnTo>
                    <a:pt x="41871" y="542429"/>
                  </a:lnTo>
                  <a:lnTo>
                    <a:pt x="41249" y="541159"/>
                  </a:lnTo>
                  <a:lnTo>
                    <a:pt x="43776" y="540524"/>
                  </a:lnTo>
                  <a:lnTo>
                    <a:pt x="45681" y="546874"/>
                  </a:lnTo>
                  <a:lnTo>
                    <a:pt x="50761" y="544334"/>
                  </a:lnTo>
                  <a:lnTo>
                    <a:pt x="43141" y="537984"/>
                  </a:lnTo>
                  <a:lnTo>
                    <a:pt x="45681" y="536714"/>
                  </a:lnTo>
                  <a:lnTo>
                    <a:pt x="46951" y="538619"/>
                  </a:lnTo>
                  <a:lnTo>
                    <a:pt x="46570" y="536714"/>
                  </a:lnTo>
                  <a:lnTo>
                    <a:pt x="46316" y="535457"/>
                  </a:lnTo>
                  <a:lnTo>
                    <a:pt x="50126" y="535457"/>
                  </a:lnTo>
                  <a:lnTo>
                    <a:pt x="40614" y="529107"/>
                  </a:lnTo>
                  <a:lnTo>
                    <a:pt x="50761" y="534187"/>
                  </a:lnTo>
                  <a:lnTo>
                    <a:pt x="44411" y="529742"/>
                  </a:lnTo>
                  <a:lnTo>
                    <a:pt x="49961" y="529945"/>
                  </a:lnTo>
                  <a:lnTo>
                    <a:pt x="56870" y="531406"/>
                  </a:lnTo>
                  <a:lnTo>
                    <a:pt x="61988" y="531075"/>
                  </a:lnTo>
                  <a:lnTo>
                    <a:pt x="62179" y="525932"/>
                  </a:lnTo>
                  <a:lnTo>
                    <a:pt x="59004" y="525932"/>
                  </a:lnTo>
                  <a:lnTo>
                    <a:pt x="57111" y="523074"/>
                  </a:lnTo>
                  <a:lnTo>
                    <a:pt x="59004" y="526567"/>
                  </a:lnTo>
                  <a:lnTo>
                    <a:pt x="58381" y="529742"/>
                  </a:lnTo>
                  <a:lnTo>
                    <a:pt x="56388" y="529107"/>
                  </a:lnTo>
                  <a:lnTo>
                    <a:pt x="56045" y="528993"/>
                  </a:lnTo>
                  <a:lnTo>
                    <a:pt x="52882" y="525932"/>
                  </a:lnTo>
                  <a:lnTo>
                    <a:pt x="51155" y="524268"/>
                  </a:lnTo>
                  <a:lnTo>
                    <a:pt x="45440" y="518947"/>
                  </a:lnTo>
                  <a:lnTo>
                    <a:pt x="40614" y="516420"/>
                  </a:lnTo>
                  <a:lnTo>
                    <a:pt x="45288" y="516661"/>
                  </a:lnTo>
                  <a:lnTo>
                    <a:pt x="45745" y="516420"/>
                  </a:lnTo>
                  <a:lnTo>
                    <a:pt x="47586" y="515467"/>
                  </a:lnTo>
                  <a:lnTo>
                    <a:pt x="51320" y="515708"/>
                  </a:lnTo>
                  <a:lnTo>
                    <a:pt x="60274" y="520230"/>
                  </a:lnTo>
                  <a:lnTo>
                    <a:pt x="63449" y="517690"/>
                  </a:lnTo>
                  <a:lnTo>
                    <a:pt x="61226" y="515467"/>
                  </a:lnTo>
                  <a:lnTo>
                    <a:pt x="58381" y="512610"/>
                  </a:lnTo>
                  <a:lnTo>
                    <a:pt x="56476" y="510705"/>
                  </a:lnTo>
                  <a:lnTo>
                    <a:pt x="62814" y="510070"/>
                  </a:lnTo>
                  <a:lnTo>
                    <a:pt x="64719" y="511340"/>
                  </a:lnTo>
                  <a:lnTo>
                    <a:pt x="63423" y="510070"/>
                  </a:lnTo>
                  <a:lnTo>
                    <a:pt x="61379" y="508076"/>
                  </a:lnTo>
                  <a:lnTo>
                    <a:pt x="63207" y="507542"/>
                  </a:lnTo>
                  <a:lnTo>
                    <a:pt x="65163" y="506526"/>
                  </a:lnTo>
                  <a:close/>
                </a:path>
                <a:path w="157480" h="609600">
                  <a:moveTo>
                    <a:pt x="68529" y="496112"/>
                  </a:moveTo>
                  <a:lnTo>
                    <a:pt x="62814" y="491045"/>
                  </a:lnTo>
                  <a:lnTo>
                    <a:pt x="65354" y="494842"/>
                  </a:lnTo>
                  <a:lnTo>
                    <a:pt x="68529" y="496112"/>
                  </a:lnTo>
                  <a:close/>
                </a:path>
                <a:path w="157480" h="609600">
                  <a:moveTo>
                    <a:pt x="72529" y="482447"/>
                  </a:moveTo>
                  <a:lnTo>
                    <a:pt x="71069" y="480263"/>
                  </a:lnTo>
                  <a:lnTo>
                    <a:pt x="68808" y="480707"/>
                  </a:lnTo>
                  <a:lnTo>
                    <a:pt x="72529" y="482447"/>
                  </a:lnTo>
                  <a:close/>
                </a:path>
                <a:path w="157480" h="609600">
                  <a:moveTo>
                    <a:pt x="75514" y="454875"/>
                  </a:moveTo>
                  <a:lnTo>
                    <a:pt x="74993" y="454621"/>
                  </a:lnTo>
                  <a:lnTo>
                    <a:pt x="75260" y="455244"/>
                  </a:lnTo>
                  <a:lnTo>
                    <a:pt x="75514" y="454875"/>
                  </a:lnTo>
                  <a:close/>
                </a:path>
                <a:path w="157480" h="609600">
                  <a:moveTo>
                    <a:pt x="79311" y="485965"/>
                  </a:moveTo>
                  <a:lnTo>
                    <a:pt x="78994" y="485165"/>
                  </a:lnTo>
                  <a:lnTo>
                    <a:pt x="73444" y="482879"/>
                  </a:lnTo>
                  <a:lnTo>
                    <a:pt x="72529" y="482447"/>
                  </a:lnTo>
                  <a:lnTo>
                    <a:pt x="74879" y="485965"/>
                  </a:lnTo>
                  <a:lnTo>
                    <a:pt x="79311" y="485965"/>
                  </a:lnTo>
                  <a:close/>
                </a:path>
                <a:path w="157480" h="609600">
                  <a:moveTo>
                    <a:pt x="82511" y="451764"/>
                  </a:moveTo>
                  <a:lnTo>
                    <a:pt x="77812" y="448056"/>
                  </a:lnTo>
                  <a:lnTo>
                    <a:pt x="71310" y="442683"/>
                  </a:lnTo>
                  <a:lnTo>
                    <a:pt x="67259" y="438391"/>
                  </a:lnTo>
                  <a:lnTo>
                    <a:pt x="75514" y="441553"/>
                  </a:lnTo>
                  <a:lnTo>
                    <a:pt x="67259" y="433946"/>
                  </a:lnTo>
                  <a:lnTo>
                    <a:pt x="70434" y="432676"/>
                  </a:lnTo>
                  <a:lnTo>
                    <a:pt x="67081" y="431584"/>
                  </a:lnTo>
                  <a:lnTo>
                    <a:pt x="63906" y="430098"/>
                  </a:lnTo>
                  <a:lnTo>
                    <a:pt x="60909" y="428231"/>
                  </a:lnTo>
                  <a:lnTo>
                    <a:pt x="60274" y="432676"/>
                  </a:lnTo>
                  <a:lnTo>
                    <a:pt x="65354" y="437756"/>
                  </a:lnTo>
                  <a:lnTo>
                    <a:pt x="56476" y="438391"/>
                  </a:lnTo>
                  <a:lnTo>
                    <a:pt x="62484" y="442595"/>
                  </a:lnTo>
                  <a:lnTo>
                    <a:pt x="68846" y="445439"/>
                  </a:lnTo>
                  <a:lnTo>
                    <a:pt x="75209" y="447929"/>
                  </a:lnTo>
                  <a:lnTo>
                    <a:pt x="82511" y="451764"/>
                  </a:lnTo>
                  <a:close/>
                </a:path>
                <a:path w="157480" h="609600">
                  <a:moveTo>
                    <a:pt x="84391" y="492950"/>
                  </a:moveTo>
                  <a:lnTo>
                    <a:pt x="78308" y="488505"/>
                  </a:lnTo>
                  <a:lnTo>
                    <a:pt x="67894" y="480885"/>
                  </a:lnTo>
                  <a:lnTo>
                    <a:pt x="68808" y="480707"/>
                  </a:lnTo>
                  <a:lnTo>
                    <a:pt x="65747" y="479272"/>
                  </a:lnTo>
                  <a:lnTo>
                    <a:pt x="59004" y="474548"/>
                  </a:lnTo>
                  <a:lnTo>
                    <a:pt x="64719" y="475818"/>
                  </a:lnTo>
                  <a:lnTo>
                    <a:pt x="63449" y="474548"/>
                  </a:lnTo>
                  <a:lnTo>
                    <a:pt x="60274" y="471373"/>
                  </a:lnTo>
                  <a:lnTo>
                    <a:pt x="57746" y="468833"/>
                  </a:lnTo>
                  <a:lnTo>
                    <a:pt x="57746" y="468198"/>
                  </a:lnTo>
                  <a:lnTo>
                    <a:pt x="63690" y="471919"/>
                  </a:lnTo>
                  <a:lnTo>
                    <a:pt x="69824" y="475297"/>
                  </a:lnTo>
                  <a:lnTo>
                    <a:pt x="76136" y="478358"/>
                  </a:lnTo>
                  <a:lnTo>
                    <a:pt x="73609" y="475818"/>
                  </a:lnTo>
                  <a:lnTo>
                    <a:pt x="79946" y="476453"/>
                  </a:lnTo>
                  <a:lnTo>
                    <a:pt x="80581" y="475818"/>
                  </a:lnTo>
                  <a:lnTo>
                    <a:pt x="81216" y="475183"/>
                  </a:lnTo>
                  <a:lnTo>
                    <a:pt x="76923" y="474370"/>
                  </a:lnTo>
                  <a:lnTo>
                    <a:pt x="75425" y="472490"/>
                  </a:lnTo>
                  <a:lnTo>
                    <a:pt x="73812" y="470369"/>
                  </a:lnTo>
                  <a:lnTo>
                    <a:pt x="69164" y="468833"/>
                  </a:lnTo>
                  <a:lnTo>
                    <a:pt x="64401" y="468198"/>
                  </a:lnTo>
                  <a:lnTo>
                    <a:pt x="59639" y="467563"/>
                  </a:lnTo>
                  <a:lnTo>
                    <a:pt x="60274" y="459320"/>
                  </a:lnTo>
                  <a:lnTo>
                    <a:pt x="71704" y="461860"/>
                  </a:lnTo>
                  <a:lnTo>
                    <a:pt x="69164" y="463765"/>
                  </a:lnTo>
                  <a:lnTo>
                    <a:pt x="68529" y="465035"/>
                  </a:lnTo>
                  <a:lnTo>
                    <a:pt x="77406" y="470738"/>
                  </a:lnTo>
                  <a:lnTo>
                    <a:pt x="74879" y="465035"/>
                  </a:lnTo>
                  <a:lnTo>
                    <a:pt x="83121" y="469468"/>
                  </a:lnTo>
                  <a:lnTo>
                    <a:pt x="80238" y="465035"/>
                  </a:lnTo>
                  <a:lnTo>
                    <a:pt x="77901" y="461441"/>
                  </a:lnTo>
                  <a:lnTo>
                    <a:pt x="77000" y="459320"/>
                  </a:lnTo>
                  <a:lnTo>
                    <a:pt x="76720" y="458685"/>
                  </a:lnTo>
                  <a:lnTo>
                    <a:pt x="75260" y="455244"/>
                  </a:lnTo>
                  <a:lnTo>
                    <a:pt x="72974" y="458685"/>
                  </a:lnTo>
                  <a:lnTo>
                    <a:pt x="65989" y="454240"/>
                  </a:lnTo>
                  <a:lnTo>
                    <a:pt x="60045" y="448310"/>
                  </a:lnTo>
                  <a:lnTo>
                    <a:pt x="67894" y="451078"/>
                  </a:lnTo>
                  <a:lnTo>
                    <a:pt x="74993" y="454621"/>
                  </a:lnTo>
                  <a:lnTo>
                    <a:pt x="74637" y="453771"/>
                  </a:lnTo>
                  <a:lnTo>
                    <a:pt x="69977" y="447903"/>
                  </a:lnTo>
                  <a:lnTo>
                    <a:pt x="69113" y="446811"/>
                  </a:lnTo>
                  <a:lnTo>
                    <a:pt x="57111" y="440918"/>
                  </a:lnTo>
                  <a:lnTo>
                    <a:pt x="52666" y="440283"/>
                  </a:lnTo>
                  <a:lnTo>
                    <a:pt x="57111" y="443458"/>
                  </a:lnTo>
                  <a:lnTo>
                    <a:pt x="57111" y="447268"/>
                  </a:lnTo>
                  <a:lnTo>
                    <a:pt x="59423" y="448081"/>
                  </a:lnTo>
                  <a:lnTo>
                    <a:pt x="55613" y="451243"/>
                  </a:lnTo>
                  <a:lnTo>
                    <a:pt x="52451" y="455244"/>
                  </a:lnTo>
                  <a:lnTo>
                    <a:pt x="50126" y="459955"/>
                  </a:lnTo>
                  <a:lnTo>
                    <a:pt x="47675" y="464781"/>
                  </a:lnTo>
                  <a:lnTo>
                    <a:pt x="45974" y="469849"/>
                  </a:lnTo>
                  <a:lnTo>
                    <a:pt x="45046" y="475183"/>
                  </a:lnTo>
                  <a:lnTo>
                    <a:pt x="47586" y="471373"/>
                  </a:lnTo>
                  <a:lnTo>
                    <a:pt x="52666" y="475183"/>
                  </a:lnTo>
                  <a:lnTo>
                    <a:pt x="52031" y="477088"/>
                  </a:lnTo>
                  <a:lnTo>
                    <a:pt x="53936" y="479628"/>
                  </a:lnTo>
                  <a:lnTo>
                    <a:pt x="67894" y="485965"/>
                  </a:lnTo>
                  <a:lnTo>
                    <a:pt x="65989" y="485965"/>
                  </a:lnTo>
                  <a:lnTo>
                    <a:pt x="67259" y="488505"/>
                  </a:lnTo>
                  <a:lnTo>
                    <a:pt x="62814" y="485330"/>
                  </a:lnTo>
                  <a:lnTo>
                    <a:pt x="66433" y="489407"/>
                  </a:lnTo>
                  <a:lnTo>
                    <a:pt x="70878" y="492163"/>
                  </a:lnTo>
                  <a:lnTo>
                    <a:pt x="76136" y="493585"/>
                  </a:lnTo>
                  <a:lnTo>
                    <a:pt x="76771" y="498017"/>
                  </a:lnTo>
                  <a:lnTo>
                    <a:pt x="71069" y="495477"/>
                  </a:lnTo>
                  <a:lnTo>
                    <a:pt x="78041" y="502462"/>
                  </a:lnTo>
                  <a:lnTo>
                    <a:pt x="80200" y="503923"/>
                  </a:lnTo>
                  <a:lnTo>
                    <a:pt x="79082" y="500316"/>
                  </a:lnTo>
                  <a:lnTo>
                    <a:pt x="79057" y="498017"/>
                  </a:lnTo>
                  <a:lnTo>
                    <a:pt x="79032" y="495414"/>
                  </a:lnTo>
                  <a:lnTo>
                    <a:pt x="84391" y="492950"/>
                  </a:lnTo>
                  <a:close/>
                </a:path>
                <a:path w="157480" h="609600">
                  <a:moveTo>
                    <a:pt x="84391" y="17653"/>
                  </a:moveTo>
                  <a:lnTo>
                    <a:pt x="82016" y="18719"/>
                  </a:lnTo>
                  <a:lnTo>
                    <a:pt x="78917" y="20739"/>
                  </a:lnTo>
                  <a:lnTo>
                    <a:pt x="78676" y="21577"/>
                  </a:lnTo>
                  <a:lnTo>
                    <a:pt x="69164" y="26022"/>
                  </a:lnTo>
                  <a:lnTo>
                    <a:pt x="65697" y="24828"/>
                  </a:lnTo>
                  <a:lnTo>
                    <a:pt x="69481" y="23634"/>
                  </a:lnTo>
                  <a:lnTo>
                    <a:pt x="76123" y="21729"/>
                  </a:lnTo>
                  <a:lnTo>
                    <a:pt x="81216" y="18402"/>
                  </a:lnTo>
                  <a:lnTo>
                    <a:pt x="73901" y="16675"/>
                  </a:lnTo>
                  <a:lnTo>
                    <a:pt x="68364" y="13639"/>
                  </a:lnTo>
                  <a:lnTo>
                    <a:pt x="66408" y="9664"/>
                  </a:lnTo>
                  <a:lnTo>
                    <a:pt x="69799" y="5080"/>
                  </a:lnTo>
                  <a:lnTo>
                    <a:pt x="62814" y="10160"/>
                  </a:lnTo>
                  <a:lnTo>
                    <a:pt x="53936" y="9525"/>
                  </a:lnTo>
                  <a:lnTo>
                    <a:pt x="53301" y="6985"/>
                  </a:lnTo>
                  <a:lnTo>
                    <a:pt x="57188" y="5410"/>
                  </a:lnTo>
                  <a:lnTo>
                    <a:pt x="61201" y="4356"/>
                  </a:lnTo>
                  <a:lnTo>
                    <a:pt x="65354" y="3810"/>
                  </a:lnTo>
                  <a:lnTo>
                    <a:pt x="65989" y="2540"/>
                  </a:lnTo>
                  <a:lnTo>
                    <a:pt x="69164" y="635"/>
                  </a:lnTo>
                  <a:lnTo>
                    <a:pt x="66624" y="0"/>
                  </a:lnTo>
                  <a:lnTo>
                    <a:pt x="59994" y="4102"/>
                  </a:lnTo>
                  <a:lnTo>
                    <a:pt x="52806" y="5803"/>
                  </a:lnTo>
                  <a:lnTo>
                    <a:pt x="45046" y="5080"/>
                  </a:lnTo>
                  <a:lnTo>
                    <a:pt x="45720" y="9715"/>
                  </a:lnTo>
                  <a:lnTo>
                    <a:pt x="52819" y="11747"/>
                  </a:lnTo>
                  <a:lnTo>
                    <a:pt x="61112" y="13284"/>
                  </a:lnTo>
                  <a:lnTo>
                    <a:pt x="65354" y="16497"/>
                  </a:lnTo>
                  <a:lnTo>
                    <a:pt x="57111" y="18402"/>
                  </a:lnTo>
                  <a:lnTo>
                    <a:pt x="60274" y="25387"/>
                  </a:lnTo>
                  <a:lnTo>
                    <a:pt x="66624" y="32359"/>
                  </a:lnTo>
                  <a:lnTo>
                    <a:pt x="60909" y="37439"/>
                  </a:lnTo>
                  <a:lnTo>
                    <a:pt x="60350" y="39509"/>
                  </a:lnTo>
                  <a:lnTo>
                    <a:pt x="64960" y="39255"/>
                  </a:lnTo>
                  <a:lnTo>
                    <a:pt x="71348" y="38417"/>
                  </a:lnTo>
                  <a:lnTo>
                    <a:pt x="76136" y="38709"/>
                  </a:lnTo>
                  <a:lnTo>
                    <a:pt x="67894" y="42506"/>
                  </a:lnTo>
                  <a:lnTo>
                    <a:pt x="70485" y="43599"/>
                  </a:lnTo>
                  <a:lnTo>
                    <a:pt x="71069" y="45529"/>
                  </a:lnTo>
                  <a:lnTo>
                    <a:pt x="73063" y="46253"/>
                  </a:lnTo>
                  <a:lnTo>
                    <a:pt x="79946" y="43776"/>
                  </a:lnTo>
                  <a:lnTo>
                    <a:pt x="81216" y="43141"/>
                  </a:lnTo>
                  <a:lnTo>
                    <a:pt x="72339" y="44411"/>
                  </a:lnTo>
                  <a:lnTo>
                    <a:pt x="74879" y="42506"/>
                  </a:lnTo>
                  <a:lnTo>
                    <a:pt x="79946" y="41236"/>
                  </a:lnTo>
                  <a:lnTo>
                    <a:pt x="77406" y="38709"/>
                  </a:lnTo>
                  <a:lnTo>
                    <a:pt x="83756" y="37439"/>
                  </a:lnTo>
                  <a:lnTo>
                    <a:pt x="83959" y="34874"/>
                  </a:lnTo>
                  <a:lnTo>
                    <a:pt x="69837" y="36182"/>
                  </a:lnTo>
                  <a:lnTo>
                    <a:pt x="67894" y="33629"/>
                  </a:lnTo>
                  <a:lnTo>
                    <a:pt x="80581" y="29184"/>
                  </a:lnTo>
                  <a:lnTo>
                    <a:pt x="80581" y="26022"/>
                  </a:lnTo>
                  <a:lnTo>
                    <a:pt x="75514" y="25387"/>
                  </a:lnTo>
                  <a:lnTo>
                    <a:pt x="82486" y="19672"/>
                  </a:lnTo>
                  <a:lnTo>
                    <a:pt x="84391" y="17653"/>
                  </a:lnTo>
                  <a:close/>
                </a:path>
                <a:path w="157480" h="609600">
                  <a:moveTo>
                    <a:pt x="85661" y="461860"/>
                  </a:moveTo>
                  <a:lnTo>
                    <a:pt x="81851" y="461860"/>
                  </a:lnTo>
                  <a:lnTo>
                    <a:pt x="83426" y="463080"/>
                  </a:lnTo>
                  <a:lnTo>
                    <a:pt x="84696" y="464566"/>
                  </a:lnTo>
                  <a:lnTo>
                    <a:pt x="85661" y="466305"/>
                  </a:lnTo>
                  <a:lnTo>
                    <a:pt x="85661" y="461860"/>
                  </a:lnTo>
                  <a:close/>
                </a:path>
                <a:path w="157480" h="609600">
                  <a:moveTo>
                    <a:pt x="88201" y="45046"/>
                  </a:moveTo>
                  <a:lnTo>
                    <a:pt x="76136" y="46316"/>
                  </a:lnTo>
                  <a:lnTo>
                    <a:pt x="64719" y="51396"/>
                  </a:lnTo>
                  <a:lnTo>
                    <a:pt x="69164" y="52031"/>
                  </a:lnTo>
                  <a:lnTo>
                    <a:pt x="79311" y="49491"/>
                  </a:lnTo>
                  <a:lnTo>
                    <a:pt x="78676" y="48856"/>
                  </a:lnTo>
                  <a:lnTo>
                    <a:pt x="77406" y="48856"/>
                  </a:lnTo>
                  <a:lnTo>
                    <a:pt x="86296" y="47586"/>
                  </a:lnTo>
                  <a:lnTo>
                    <a:pt x="88201" y="45046"/>
                  </a:lnTo>
                  <a:close/>
                </a:path>
                <a:path w="157480" h="609600">
                  <a:moveTo>
                    <a:pt x="92011" y="444728"/>
                  </a:moveTo>
                  <a:lnTo>
                    <a:pt x="88201" y="443458"/>
                  </a:lnTo>
                  <a:lnTo>
                    <a:pt x="91376" y="446633"/>
                  </a:lnTo>
                  <a:lnTo>
                    <a:pt x="92011" y="444728"/>
                  </a:lnTo>
                  <a:close/>
                </a:path>
                <a:path w="157480" h="609600">
                  <a:moveTo>
                    <a:pt x="102793" y="369239"/>
                  </a:moveTo>
                  <a:lnTo>
                    <a:pt x="100253" y="367969"/>
                  </a:lnTo>
                  <a:lnTo>
                    <a:pt x="99580" y="368439"/>
                  </a:lnTo>
                  <a:lnTo>
                    <a:pt x="102793" y="369239"/>
                  </a:lnTo>
                  <a:close/>
                </a:path>
                <a:path w="157480" h="609600">
                  <a:moveTo>
                    <a:pt x="106743" y="126720"/>
                  </a:moveTo>
                  <a:lnTo>
                    <a:pt x="101523" y="124345"/>
                  </a:lnTo>
                  <a:lnTo>
                    <a:pt x="104063" y="125615"/>
                  </a:lnTo>
                  <a:lnTo>
                    <a:pt x="103428" y="130695"/>
                  </a:lnTo>
                  <a:lnTo>
                    <a:pt x="106743" y="126720"/>
                  </a:lnTo>
                  <a:close/>
                </a:path>
                <a:path w="157480" h="609600">
                  <a:moveTo>
                    <a:pt x="114211" y="85648"/>
                  </a:moveTo>
                  <a:lnTo>
                    <a:pt x="111112" y="87058"/>
                  </a:lnTo>
                  <a:lnTo>
                    <a:pt x="112941" y="90728"/>
                  </a:lnTo>
                  <a:lnTo>
                    <a:pt x="114211" y="85648"/>
                  </a:lnTo>
                  <a:close/>
                </a:path>
                <a:path w="157480" h="609600">
                  <a:moveTo>
                    <a:pt x="115570" y="162585"/>
                  </a:moveTo>
                  <a:lnTo>
                    <a:pt x="114846" y="161150"/>
                  </a:lnTo>
                  <a:lnTo>
                    <a:pt x="107238" y="161150"/>
                  </a:lnTo>
                  <a:lnTo>
                    <a:pt x="115570" y="162585"/>
                  </a:lnTo>
                  <a:close/>
                </a:path>
                <a:path w="157480" h="609600">
                  <a:moveTo>
                    <a:pt x="116979" y="162826"/>
                  </a:moveTo>
                  <a:lnTo>
                    <a:pt x="115570" y="162585"/>
                  </a:lnTo>
                  <a:lnTo>
                    <a:pt x="116116" y="163690"/>
                  </a:lnTo>
                  <a:lnTo>
                    <a:pt x="116979" y="162826"/>
                  </a:lnTo>
                  <a:close/>
                </a:path>
                <a:path w="157480" h="609600">
                  <a:moveTo>
                    <a:pt x="119557" y="356844"/>
                  </a:moveTo>
                  <a:lnTo>
                    <a:pt x="118351" y="355282"/>
                  </a:lnTo>
                  <a:lnTo>
                    <a:pt x="114211" y="354647"/>
                  </a:lnTo>
                  <a:lnTo>
                    <a:pt x="119557" y="356844"/>
                  </a:lnTo>
                  <a:close/>
                </a:path>
                <a:path w="157480" h="609600">
                  <a:moveTo>
                    <a:pt x="120561" y="179755"/>
                  </a:moveTo>
                  <a:lnTo>
                    <a:pt x="117386" y="181444"/>
                  </a:lnTo>
                  <a:lnTo>
                    <a:pt x="120396" y="180251"/>
                  </a:lnTo>
                  <a:lnTo>
                    <a:pt x="120561" y="179755"/>
                  </a:lnTo>
                  <a:close/>
                </a:path>
                <a:path w="157480" h="609600">
                  <a:moveTo>
                    <a:pt x="121196" y="334340"/>
                  </a:moveTo>
                  <a:lnTo>
                    <a:pt x="118656" y="333705"/>
                  </a:lnTo>
                  <a:lnTo>
                    <a:pt x="119926" y="334975"/>
                  </a:lnTo>
                  <a:lnTo>
                    <a:pt x="121196" y="336245"/>
                  </a:lnTo>
                  <a:lnTo>
                    <a:pt x="121196" y="334340"/>
                  </a:lnTo>
                  <a:close/>
                </a:path>
                <a:path w="157480" h="609600">
                  <a:moveTo>
                    <a:pt x="123736" y="103416"/>
                  </a:moveTo>
                  <a:lnTo>
                    <a:pt x="117386" y="102781"/>
                  </a:lnTo>
                  <a:lnTo>
                    <a:pt x="119926" y="105956"/>
                  </a:lnTo>
                  <a:lnTo>
                    <a:pt x="123736" y="103416"/>
                  </a:lnTo>
                  <a:close/>
                </a:path>
                <a:path w="157480" h="609600">
                  <a:moveTo>
                    <a:pt x="124472" y="214312"/>
                  </a:moveTo>
                  <a:lnTo>
                    <a:pt x="121970" y="212890"/>
                  </a:lnTo>
                  <a:lnTo>
                    <a:pt x="120561" y="212534"/>
                  </a:lnTo>
                  <a:lnTo>
                    <a:pt x="121196" y="213169"/>
                  </a:lnTo>
                  <a:lnTo>
                    <a:pt x="117386" y="220776"/>
                  </a:lnTo>
                  <a:lnTo>
                    <a:pt x="118554" y="219722"/>
                  </a:lnTo>
                  <a:lnTo>
                    <a:pt x="119291" y="218249"/>
                  </a:lnTo>
                  <a:lnTo>
                    <a:pt x="120637" y="217817"/>
                  </a:lnTo>
                  <a:lnTo>
                    <a:pt x="124371" y="214439"/>
                  </a:lnTo>
                  <a:lnTo>
                    <a:pt x="124472" y="214312"/>
                  </a:lnTo>
                  <a:close/>
                </a:path>
                <a:path w="157480" h="609600">
                  <a:moveTo>
                    <a:pt x="125006" y="359079"/>
                  </a:moveTo>
                  <a:lnTo>
                    <a:pt x="119557" y="356844"/>
                  </a:lnTo>
                  <a:lnTo>
                    <a:pt x="119976" y="357378"/>
                  </a:lnTo>
                  <a:lnTo>
                    <a:pt x="125006" y="359079"/>
                  </a:lnTo>
                  <a:close/>
                </a:path>
                <a:path w="157480" h="609600">
                  <a:moveTo>
                    <a:pt x="129438" y="139573"/>
                  </a:moveTo>
                  <a:lnTo>
                    <a:pt x="126911" y="141478"/>
                  </a:lnTo>
                  <a:lnTo>
                    <a:pt x="128803" y="141478"/>
                  </a:lnTo>
                  <a:lnTo>
                    <a:pt x="129438" y="139573"/>
                  </a:lnTo>
                  <a:close/>
                </a:path>
                <a:path w="157480" h="609600">
                  <a:moveTo>
                    <a:pt x="132613" y="112928"/>
                  </a:moveTo>
                  <a:lnTo>
                    <a:pt x="128168" y="111658"/>
                  </a:lnTo>
                  <a:lnTo>
                    <a:pt x="126276" y="111023"/>
                  </a:lnTo>
                  <a:lnTo>
                    <a:pt x="124167" y="112001"/>
                  </a:lnTo>
                  <a:lnTo>
                    <a:pt x="122262" y="113271"/>
                  </a:lnTo>
                  <a:lnTo>
                    <a:pt x="120561" y="114833"/>
                  </a:lnTo>
                  <a:lnTo>
                    <a:pt x="115239" y="114109"/>
                  </a:lnTo>
                  <a:lnTo>
                    <a:pt x="109956" y="114325"/>
                  </a:lnTo>
                  <a:lnTo>
                    <a:pt x="104698" y="115468"/>
                  </a:lnTo>
                  <a:lnTo>
                    <a:pt x="108077" y="113893"/>
                  </a:lnTo>
                  <a:lnTo>
                    <a:pt x="106514" y="113322"/>
                  </a:lnTo>
                  <a:lnTo>
                    <a:pt x="103898" y="112877"/>
                  </a:lnTo>
                  <a:lnTo>
                    <a:pt x="104063" y="111658"/>
                  </a:lnTo>
                  <a:lnTo>
                    <a:pt x="107873" y="109131"/>
                  </a:lnTo>
                  <a:lnTo>
                    <a:pt x="112306" y="111658"/>
                  </a:lnTo>
                  <a:lnTo>
                    <a:pt x="117386" y="111658"/>
                  </a:lnTo>
                  <a:lnTo>
                    <a:pt x="111036" y="109753"/>
                  </a:lnTo>
                  <a:lnTo>
                    <a:pt x="110617" y="109131"/>
                  </a:lnTo>
                  <a:lnTo>
                    <a:pt x="109778" y="107861"/>
                  </a:lnTo>
                  <a:lnTo>
                    <a:pt x="119926" y="105956"/>
                  </a:lnTo>
                  <a:lnTo>
                    <a:pt x="110401" y="105956"/>
                  </a:lnTo>
                  <a:lnTo>
                    <a:pt x="115239" y="101650"/>
                  </a:lnTo>
                  <a:lnTo>
                    <a:pt x="115239" y="96278"/>
                  </a:lnTo>
                  <a:lnTo>
                    <a:pt x="111569" y="91147"/>
                  </a:lnTo>
                  <a:lnTo>
                    <a:pt x="107530" y="88823"/>
                  </a:lnTo>
                  <a:lnTo>
                    <a:pt x="107403" y="88747"/>
                  </a:lnTo>
                  <a:lnTo>
                    <a:pt x="110032" y="87553"/>
                  </a:lnTo>
                  <a:lnTo>
                    <a:pt x="111112" y="87058"/>
                  </a:lnTo>
                  <a:lnTo>
                    <a:pt x="110401" y="85648"/>
                  </a:lnTo>
                  <a:lnTo>
                    <a:pt x="97713" y="88188"/>
                  </a:lnTo>
                  <a:lnTo>
                    <a:pt x="100253" y="79311"/>
                  </a:lnTo>
                  <a:lnTo>
                    <a:pt x="102793" y="76771"/>
                  </a:lnTo>
                  <a:lnTo>
                    <a:pt x="105333" y="74231"/>
                  </a:lnTo>
                  <a:lnTo>
                    <a:pt x="98983" y="76771"/>
                  </a:lnTo>
                  <a:lnTo>
                    <a:pt x="94767" y="75603"/>
                  </a:lnTo>
                  <a:lnTo>
                    <a:pt x="96608" y="72174"/>
                  </a:lnTo>
                  <a:lnTo>
                    <a:pt x="99161" y="68021"/>
                  </a:lnTo>
                  <a:lnTo>
                    <a:pt x="98285" y="66624"/>
                  </a:lnTo>
                  <a:lnTo>
                    <a:pt x="97078" y="64719"/>
                  </a:lnTo>
                  <a:lnTo>
                    <a:pt x="95173" y="63449"/>
                  </a:lnTo>
                  <a:lnTo>
                    <a:pt x="79311" y="66624"/>
                  </a:lnTo>
                  <a:lnTo>
                    <a:pt x="81851" y="62814"/>
                  </a:lnTo>
                  <a:lnTo>
                    <a:pt x="86956" y="62699"/>
                  </a:lnTo>
                  <a:lnTo>
                    <a:pt x="92036" y="62280"/>
                  </a:lnTo>
                  <a:lnTo>
                    <a:pt x="97078" y="61544"/>
                  </a:lnTo>
                  <a:lnTo>
                    <a:pt x="85661" y="59639"/>
                  </a:lnTo>
                  <a:lnTo>
                    <a:pt x="90741" y="57734"/>
                  </a:lnTo>
                  <a:lnTo>
                    <a:pt x="83121" y="54571"/>
                  </a:lnTo>
                  <a:lnTo>
                    <a:pt x="92646" y="53301"/>
                  </a:lnTo>
                  <a:lnTo>
                    <a:pt x="86271" y="52755"/>
                  </a:lnTo>
                  <a:lnTo>
                    <a:pt x="83997" y="50838"/>
                  </a:lnTo>
                  <a:lnTo>
                    <a:pt x="81127" y="49999"/>
                  </a:lnTo>
                  <a:lnTo>
                    <a:pt x="72974" y="52666"/>
                  </a:lnTo>
                  <a:lnTo>
                    <a:pt x="77978" y="62242"/>
                  </a:lnTo>
                  <a:lnTo>
                    <a:pt x="81140" y="73596"/>
                  </a:lnTo>
                  <a:lnTo>
                    <a:pt x="86093" y="84963"/>
                  </a:lnTo>
                  <a:lnTo>
                    <a:pt x="96443" y="94538"/>
                  </a:lnTo>
                  <a:lnTo>
                    <a:pt x="88836" y="94538"/>
                  </a:lnTo>
                  <a:lnTo>
                    <a:pt x="93903" y="98501"/>
                  </a:lnTo>
                  <a:lnTo>
                    <a:pt x="91846" y="102781"/>
                  </a:lnTo>
                  <a:lnTo>
                    <a:pt x="91821" y="103416"/>
                  </a:lnTo>
                  <a:lnTo>
                    <a:pt x="92138" y="106667"/>
                  </a:lnTo>
                  <a:lnTo>
                    <a:pt x="104698" y="108496"/>
                  </a:lnTo>
                  <a:lnTo>
                    <a:pt x="90106" y="110388"/>
                  </a:lnTo>
                  <a:lnTo>
                    <a:pt x="92011" y="112776"/>
                  </a:lnTo>
                  <a:lnTo>
                    <a:pt x="98196" y="114198"/>
                  </a:lnTo>
                  <a:lnTo>
                    <a:pt x="102235" y="116103"/>
                  </a:lnTo>
                  <a:lnTo>
                    <a:pt x="97713" y="119913"/>
                  </a:lnTo>
                  <a:lnTo>
                    <a:pt x="104063" y="118008"/>
                  </a:lnTo>
                  <a:lnTo>
                    <a:pt x="104063" y="119278"/>
                  </a:lnTo>
                  <a:lnTo>
                    <a:pt x="101523" y="119913"/>
                  </a:lnTo>
                  <a:lnTo>
                    <a:pt x="101523" y="121183"/>
                  </a:lnTo>
                  <a:lnTo>
                    <a:pt x="104063" y="119913"/>
                  </a:lnTo>
                  <a:lnTo>
                    <a:pt x="110401" y="121818"/>
                  </a:lnTo>
                  <a:lnTo>
                    <a:pt x="109778" y="123088"/>
                  </a:lnTo>
                  <a:lnTo>
                    <a:pt x="106743" y="126720"/>
                  </a:lnTo>
                  <a:lnTo>
                    <a:pt x="108508" y="127520"/>
                  </a:lnTo>
                  <a:lnTo>
                    <a:pt x="109143" y="129425"/>
                  </a:lnTo>
                  <a:lnTo>
                    <a:pt x="106349" y="131038"/>
                  </a:lnTo>
                  <a:lnTo>
                    <a:pt x="103378" y="131457"/>
                  </a:lnTo>
                  <a:lnTo>
                    <a:pt x="100253" y="130695"/>
                  </a:lnTo>
                  <a:lnTo>
                    <a:pt x="102628" y="134429"/>
                  </a:lnTo>
                  <a:lnTo>
                    <a:pt x="102082" y="137756"/>
                  </a:lnTo>
                  <a:lnTo>
                    <a:pt x="104267" y="140246"/>
                  </a:lnTo>
                  <a:lnTo>
                    <a:pt x="114846" y="141478"/>
                  </a:lnTo>
                  <a:lnTo>
                    <a:pt x="118656" y="141478"/>
                  </a:lnTo>
                  <a:lnTo>
                    <a:pt x="121831" y="138938"/>
                  </a:lnTo>
                  <a:lnTo>
                    <a:pt x="126911" y="142748"/>
                  </a:lnTo>
                  <a:lnTo>
                    <a:pt x="124726" y="138938"/>
                  </a:lnTo>
                  <a:lnTo>
                    <a:pt x="121831" y="133870"/>
                  </a:lnTo>
                  <a:lnTo>
                    <a:pt x="115201" y="131457"/>
                  </a:lnTo>
                  <a:lnTo>
                    <a:pt x="114846" y="131330"/>
                  </a:lnTo>
                  <a:lnTo>
                    <a:pt x="115481" y="131330"/>
                  </a:lnTo>
                  <a:lnTo>
                    <a:pt x="106921" y="131152"/>
                  </a:lnTo>
                  <a:lnTo>
                    <a:pt x="108343" y="129908"/>
                  </a:lnTo>
                  <a:lnTo>
                    <a:pt x="111912" y="127939"/>
                  </a:lnTo>
                  <a:lnTo>
                    <a:pt x="109778" y="125615"/>
                  </a:lnTo>
                  <a:lnTo>
                    <a:pt x="118656" y="124980"/>
                  </a:lnTo>
                  <a:lnTo>
                    <a:pt x="118656" y="127520"/>
                  </a:lnTo>
                  <a:lnTo>
                    <a:pt x="123736" y="127520"/>
                  </a:lnTo>
                  <a:lnTo>
                    <a:pt x="126161" y="124980"/>
                  </a:lnTo>
                  <a:lnTo>
                    <a:pt x="128282" y="122770"/>
                  </a:lnTo>
                  <a:lnTo>
                    <a:pt x="124917" y="120383"/>
                  </a:lnTo>
                  <a:lnTo>
                    <a:pt x="124358" y="119913"/>
                  </a:lnTo>
                  <a:lnTo>
                    <a:pt x="122389" y="118249"/>
                  </a:lnTo>
                  <a:lnTo>
                    <a:pt x="122809" y="118008"/>
                  </a:lnTo>
                  <a:lnTo>
                    <a:pt x="127228" y="115468"/>
                  </a:lnTo>
                  <a:lnTo>
                    <a:pt x="128333" y="114833"/>
                  </a:lnTo>
                  <a:lnTo>
                    <a:pt x="129438" y="114198"/>
                  </a:lnTo>
                  <a:lnTo>
                    <a:pt x="130708" y="114198"/>
                  </a:lnTo>
                  <a:lnTo>
                    <a:pt x="132613" y="112928"/>
                  </a:lnTo>
                  <a:close/>
                </a:path>
                <a:path w="157480" h="609600">
                  <a:moveTo>
                    <a:pt x="133883" y="353377"/>
                  </a:moveTo>
                  <a:lnTo>
                    <a:pt x="131838" y="351942"/>
                  </a:lnTo>
                  <a:lnTo>
                    <a:pt x="116751" y="341325"/>
                  </a:lnTo>
                  <a:lnTo>
                    <a:pt x="122466" y="341325"/>
                  </a:lnTo>
                  <a:lnTo>
                    <a:pt x="122466" y="338785"/>
                  </a:lnTo>
                  <a:lnTo>
                    <a:pt x="119926" y="334975"/>
                  </a:lnTo>
                  <a:lnTo>
                    <a:pt x="105968" y="332435"/>
                  </a:lnTo>
                  <a:lnTo>
                    <a:pt x="100253" y="334975"/>
                  </a:lnTo>
                  <a:lnTo>
                    <a:pt x="98412" y="339115"/>
                  </a:lnTo>
                  <a:lnTo>
                    <a:pt x="99301" y="346163"/>
                  </a:lnTo>
                  <a:lnTo>
                    <a:pt x="99707" y="353822"/>
                  </a:lnTo>
                  <a:lnTo>
                    <a:pt x="96443" y="359714"/>
                  </a:lnTo>
                  <a:lnTo>
                    <a:pt x="102209" y="363004"/>
                  </a:lnTo>
                  <a:lnTo>
                    <a:pt x="102082" y="365036"/>
                  </a:lnTo>
                  <a:lnTo>
                    <a:pt x="101358" y="366941"/>
                  </a:lnTo>
                  <a:lnTo>
                    <a:pt x="105333" y="369874"/>
                  </a:lnTo>
                  <a:lnTo>
                    <a:pt x="102793" y="369239"/>
                  </a:lnTo>
                  <a:lnTo>
                    <a:pt x="110401" y="373037"/>
                  </a:lnTo>
                  <a:lnTo>
                    <a:pt x="97713" y="372402"/>
                  </a:lnTo>
                  <a:lnTo>
                    <a:pt x="95237" y="371475"/>
                  </a:lnTo>
                  <a:lnTo>
                    <a:pt x="99580" y="368439"/>
                  </a:lnTo>
                  <a:lnTo>
                    <a:pt x="92646" y="366699"/>
                  </a:lnTo>
                  <a:lnTo>
                    <a:pt x="93560" y="370852"/>
                  </a:lnTo>
                  <a:lnTo>
                    <a:pt x="87566" y="368604"/>
                  </a:lnTo>
                  <a:lnTo>
                    <a:pt x="93687" y="371424"/>
                  </a:lnTo>
                  <a:lnTo>
                    <a:pt x="93903" y="372402"/>
                  </a:lnTo>
                  <a:lnTo>
                    <a:pt x="94665" y="371881"/>
                  </a:lnTo>
                  <a:lnTo>
                    <a:pt x="95808" y="372402"/>
                  </a:lnTo>
                  <a:lnTo>
                    <a:pt x="102793" y="376212"/>
                  </a:lnTo>
                  <a:lnTo>
                    <a:pt x="86931" y="373672"/>
                  </a:lnTo>
                  <a:lnTo>
                    <a:pt x="88417" y="383654"/>
                  </a:lnTo>
                  <a:lnTo>
                    <a:pt x="88836" y="394538"/>
                  </a:lnTo>
                  <a:lnTo>
                    <a:pt x="86398" y="404812"/>
                  </a:lnTo>
                  <a:lnTo>
                    <a:pt x="79311" y="413004"/>
                  </a:lnTo>
                  <a:lnTo>
                    <a:pt x="88836" y="415544"/>
                  </a:lnTo>
                  <a:lnTo>
                    <a:pt x="87845" y="419785"/>
                  </a:lnTo>
                  <a:lnTo>
                    <a:pt x="91452" y="425704"/>
                  </a:lnTo>
                  <a:lnTo>
                    <a:pt x="92303" y="430161"/>
                  </a:lnTo>
                  <a:lnTo>
                    <a:pt x="83121" y="430136"/>
                  </a:lnTo>
                  <a:lnTo>
                    <a:pt x="86194" y="432650"/>
                  </a:lnTo>
                  <a:lnTo>
                    <a:pt x="76136" y="430136"/>
                  </a:lnTo>
                  <a:lnTo>
                    <a:pt x="64719" y="421259"/>
                  </a:lnTo>
                  <a:lnTo>
                    <a:pt x="68529" y="428866"/>
                  </a:lnTo>
                  <a:lnTo>
                    <a:pt x="71069" y="431406"/>
                  </a:lnTo>
                  <a:lnTo>
                    <a:pt x="76771" y="431406"/>
                  </a:lnTo>
                  <a:lnTo>
                    <a:pt x="83121" y="437121"/>
                  </a:lnTo>
                  <a:lnTo>
                    <a:pt x="77406" y="437121"/>
                  </a:lnTo>
                  <a:lnTo>
                    <a:pt x="70434" y="433946"/>
                  </a:lnTo>
                  <a:lnTo>
                    <a:pt x="76187" y="438619"/>
                  </a:lnTo>
                  <a:lnTo>
                    <a:pt x="82651" y="440448"/>
                  </a:lnTo>
                  <a:lnTo>
                    <a:pt x="89344" y="441083"/>
                  </a:lnTo>
                  <a:lnTo>
                    <a:pt x="95808" y="442188"/>
                  </a:lnTo>
                  <a:lnTo>
                    <a:pt x="93014" y="437121"/>
                  </a:lnTo>
                  <a:lnTo>
                    <a:pt x="92646" y="436448"/>
                  </a:lnTo>
                  <a:lnTo>
                    <a:pt x="99542" y="436714"/>
                  </a:lnTo>
                  <a:lnTo>
                    <a:pt x="108216" y="437819"/>
                  </a:lnTo>
                  <a:lnTo>
                    <a:pt x="109143" y="436448"/>
                  </a:lnTo>
                  <a:lnTo>
                    <a:pt x="109550" y="435851"/>
                  </a:lnTo>
                  <a:lnTo>
                    <a:pt x="110401" y="434581"/>
                  </a:lnTo>
                  <a:lnTo>
                    <a:pt x="108064" y="430174"/>
                  </a:lnTo>
                  <a:lnTo>
                    <a:pt x="106616" y="427456"/>
                  </a:lnTo>
                  <a:lnTo>
                    <a:pt x="106286" y="426847"/>
                  </a:lnTo>
                  <a:lnTo>
                    <a:pt x="106286" y="426326"/>
                  </a:lnTo>
                  <a:lnTo>
                    <a:pt x="105905" y="425069"/>
                  </a:lnTo>
                  <a:lnTo>
                    <a:pt x="105803" y="424726"/>
                  </a:lnTo>
                  <a:lnTo>
                    <a:pt x="109143" y="424434"/>
                  </a:lnTo>
                  <a:lnTo>
                    <a:pt x="107873" y="423799"/>
                  </a:lnTo>
                  <a:lnTo>
                    <a:pt x="105333" y="423799"/>
                  </a:lnTo>
                  <a:lnTo>
                    <a:pt x="103949" y="422414"/>
                  </a:lnTo>
                  <a:lnTo>
                    <a:pt x="103949" y="426910"/>
                  </a:lnTo>
                  <a:lnTo>
                    <a:pt x="101523" y="430136"/>
                  </a:lnTo>
                  <a:lnTo>
                    <a:pt x="97078" y="427596"/>
                  </a:lnTo>
                  <a:lnTo>
                    <a:pt x="97713" y="425704"/>
                  </a:lnTo>
                  <a:lnTo>
                    <a:pt x="92646" y="421259"/>
                  </a:lnTo>
                  <a:lnTo>
                    <a:pt x="101523" y="421259"/>
                  </a:lnTo>
                  <a:lnTo>
                    <a:pt x="103428" y="425704"/>
                  </a:lnTo>
                  <a:lnTo>
                    <a:pt x="101523" y="426326"/>
                  </a:lnTo>
                  <a:lnTo>
                    <a:pt x="103949" y="426910"/>
                  </a:lnTo>
                  <a:lnTo>
                    <a:pt x="103949" y="422414"/>
                  </a:lnTo>
                  <a:lnTo>
                    <a:pt x="102793" y="421259"/>
                  </a:lnTo>
                  <a:lnTo>
                    <a:pt x="101523" y="419989"/>
                  </a:lnTo>
                  <a:lnTo>
                    <a:pt x="95173" y="415544"/>
                  </a:lnTo>
                  <a:lnTo>
                    <a:pt x="104698" y="411111"/>
                  </a:lnTo>
                  <a:lnTo>
                    <a:pt x="101841" y="408152"/>
                  </a:lnTo>
                  <a:lnTo>
                    <a:pt x="98450" y="406031"/>
                  </a:lnTo>
                  <a:lnTo>
                    <a:pt x="94538" y="404761"/>
                  </a:lnTo>
                  <a:lnTo>
                    <a:pt x="105968" y="404761"/>
                  </a:lnTo>
                  <a:lnTo>
                    <a:pt x="104698" y="406666"/>
                  </a:lnTo>
                  <a:lnTo>
                    <a:pt x="114846" y="405396"/>
                  </a:lnTo>
                  <a:lnTo>
                    <a:pt x="112382" y="404761"/>
                  </a:lnTo>
                  <a:lnTo>
                    <a:pt x="106680" y="403301"/>
                  </a:lnTo>
                  <a:lnTo>
                    <a:pt x="98640" y="400761"/>
                  </a:lnTo>
                  <a:lnTo>
                    <a:pt x="90741" y="397789"/>
                  </a:lnTo>
                  <a:lnTo>
                    <a:pt x="97701" y="396151"/>
                  </a:lnTo>
                  <a:lnTo>
                    <a:pt x="98386" y="393865"/>
                  </a:lnTo>
                  <a:lnTo>
                    <a:pt x="98361" y="391439"/>
                  </a:lnTo>
                  <a:lnTo>
                    <a:pt x="102793" y="390169"/>
                  </a:lnTo>
                  <a:lnTo>
                    <a:pt x="103428" y="390804"/>
                  </a:lnTo>
                  <a:lnTo>
                    <a:pt x="105333" y="392074"/>
                  </a:lnTo>
                  <a:lnTo>
                    <a:pt x="104063" y="392709"/>
                  </a:lnTo>
                  <a:lnTo>
                    <a:pt x="109537" y="393865"/>
                  </a:lnTo>
                  <a:lnTo>
                    <a:pt x="108826" y="391998"/>
                  </a:lnTo>
                  <a:lnTo>
                    <a:pt x="107200" y="390169"/>
                  </a:lnTo>
                  <a:lnTo>
                    <a:pt x="106197" y="389051"/>
                  </a:lnTo>
                  <a:lnTo>
                    <a:pt x="105968" y="386994"/>
                  </a:lnTo>
                  <a:lnTo>
                    <a:pt x="117386" y="391439"/>
                  </a:lnTo>
                  <a:lnTo>
                    <a:pt x="116116" y="388264"/>
                  </a:lnTo>
                  <a:lnTo>
                    <a:pt x="114973" y="386994"/>
                  </a:lnTo>
                  <a:lnTo>
                    <a:pt x="110401" y="381927"/>
                  </a:lnTo>
                  <a:lnTo>
                    <a:pt x="119291" y="381927"/>
                  </a:lnTo>
                  <a:lnTo>
                    <a:pt x="125006" y="384467"/>
                  </a:lnTo>
                  <a:lnTo>
                    <a:pt x="123698" y="381927"/>
                  </a:lnTo>
                  <a:lnTo>
                    <a:pt x="121920" y="378434"/>
                  </a:lnTo>
                  <a:lnTo>
                    <a:pt x="121843" y="376212"/>
                  </a:lnTo>
                  <a:lnTo>
                    <a:pt x="121793" y="373037"/>
                  </a:lnTo>
                  <a:lnTo>
                    <a:pt x="122250" y="369874"/>
                  </a:lnTo>
                  <a:lnTo>
                    <a:pt x="122313" y="367969"/>
                  </a:lnTo>
                  <a:lnTo>
                    <a:pt x="121831" y="364159"/>
                  </a:lnTo>
                  <a:lnTo>
                    <a:pt x="129438" y="364159"/>
                  </a:lnTo>
                  <a:lnTo>
                    <a:pt x="128511" y="363359"/>
                  </a:lnTo>
                  <a:lnTo>
                    <a:pt x="125628" y="360883"/>
                  </a:lnTo>
                  <a:lnTo>
                    <a:pt x="122224" y="362178"/>
                  </a:lnTo>
                  <a:lnTo>
                    <a:pt x="117043" y="363359"/>
                  </a:lnTo>
                  <a:lnTo>
                    <a:pt x="107873" y="359714"/>
                  </a:lnTo>
                  <a:lnTo>
                    <a:pt x="116230" y="361213"/>
                  </a:lnTo>
                  <a:lnTo>
                    <a:pt x="115011" y="359714"/>
                  </a:lnTo>
                  <a:lnTo>
                    <a:pt x="114300" y="358851"/>
                  </a:lnTo>
                  <a:lnTo>
                    <a:pt x="110096" y="355168"/>
                  </a:lnTo>
                  <a:lnTo>
                    <a:pt x="111671" y="352742"/>
                  </a:lnTo>
                  <a:lnTo>
                    <a:pt x="116344" y="353021"/>
                  </a:lnTo>
                  <a:lnTo>
                    <a:pt x="118097" y="354965"/>
                  </a:lnTo>
                  <a:lnTo>
                    <a:pt x="118351" y="355282"/>
                  </a:lnTo>
                  <a:lnTo>
                    <a:pt x="122466" y="355917"/>
                  </a:lnTo>
                  <a:lnTo>
                    <a:pt x="119926" y="352742"/>
                  </a:lnTo>
                  <a:lnTo>
                    <a:pt x="124777" y="353822"/>
                  </a:lnTo>
                  <a:lnTo>
                    <a:pt x="126428" y="352818"/>
                  </a:lnTo>
                  <a:lnTo>
                    <a:pt x="126593" y="352742"/>
                  </a:lnTo>
                  <a:lnTo>
                    <a:pt x="128308" y="351942"/>
                  </a:lnTo>
                  <a:lnTo>
                    <a:pt x="133883" y="353377"/>
                  </a:lnTo>
                  <a:close/>
                </a:path>
                <a:path w="157480" h="609600">
                  <a:moveTo>
                    <a:pt x="137058" y="140208"/>
                  </a:moveTo>
                  <a:lnTo>
                    <a:pt x="133248" y="138938"/>
                  </a:lnTo>
                  <a:lnTo>
                    <a:pt x="132613" y="142113"/>
                  </a:lnTo>
                  <a:lnTo>
                    <a:pt x="135153" y="142748"/>
                  </a:lnTo>
                  <a:lnTo>
                    <a:pt x="135788" y="142113"/>
                  </a:lnTo>
                  <a:lnTo>
                    <a:pt x="137058" y="140208"/>
                  </a:lnTo>
                  <a:close/>
                </a:path>
                <a:path w="157480" h="609600">
                  <a:moveTo>
                    <a:pt x="138290" y="289204"/>
                  </a:moveTo>
                  <a:lnTo>
                    <a:pt x="137693" y="288658"/>
                  </a:lnTo>
                  <a:lnTo>
                    <a:pt x="136613" y="288505"/>
                  </a:lnTo>
                  <a:lnTo>
                    <a:pt x="138290" y="289204"/>
                  </a:lnTo>
                  <a:close/>
                </a:path>
                <a:path w="157480" h="609600">
                  <a:moveTo>
                    <a:pt x="140093" y="243128"/>
                  </a:moveTo>
                  <a:lnTo>
                    <a:pt x="139598" y="242989"/>
                  </a:lnTo>
                  <a:lnTo>
                    <a:pt x="140004" y="243154"/>
                  </a:lnTo>
                  <a:close/>
                </a:path>
                <a:path w="157480" h="609600">
                  <a:moveTo>
                    <a:pt x="143408" y="203022"/>
                  </a:moveTo>
                  <a:lnTo>
                    <a:pt x="139598" y="201117"/>
                  </a:lnTo>
                  <a:lnTo>
                    <a:pt x="141503" y="203022"/>
                  </a:lnTo>
                  <a:lnTo>
                    <a:pt x="143408" y="203022"/>
                  </a:lnTo>
                  <a:close/>
                </a:path>
                <a:path w="157480" h="609600">
                  <a:moveTo>
                    <a:pt x="143852" y="244221"/>
                  </a:moveTo>
                  <a:lnTo>
                    <a:pt x="143484" y="243306"/>
                  </a:lnTo>
                  <a:lnTo>
                    <a:pt x="143433" y="242214"/>
                  </a:lnTo>
                  <a:lnTo>
                    <a:pt x="140093" y="243128"/>
                  </a:lnTo>
                  <a:lnTo>
                    <a:pt x="143852" y="244221"/>
                  </a:lnTo>
                  <a:close/>
                </a:path>
                <a:path w="157480" h="609600">
                  <a:moveTo>
                    <a:pt x="144678" y="204647"/>
                  </a:moveTo>
                  <a:lnTo>
                    <a:pt x="142138" y="205562"/>
                  </a:lnTo>
                  <a:lnTo>
                    <a:pt x="144678" y="204927"/>
                  </a:lnTo>
                  <a:lnTo>
                    <a:pt x="144678" y="204647"/>
                  </a:lnTo>
                  <a:close/>
                </a:path>
                <a:path w="157480" h="609600">
                  <a:moveTo>
                    <a:pt x="146989" y="244881"/>
                  </a:moveTo>
                  <a:lnTo>
                    <a:pt x="145351" y="244652"/>
                  </a:lnTo>
                  <a:lnTo>
                    <a:pt x="143852" y="244221"/>
                  </a:lnTo>
                  <a:lnTo>
                    <a:pt x="144132" y="244868"/>
                  </a:lnTo>
                  <a:lnTo>
                    <a:pt x="146989" y="244881"/>
                  </a:lnTo>
                  <a:close/>
                </a:path>
                <a:path w="157480" h="609600">
                  <a:moveTo>
                    <a:pt x="148475" y="168122"/>
                  </a:moveTo>
                  <a:lnTo>
                    <a:pt x="141503" y="165582"/>
                  </a:lnTo>
                  <a:lnTo>
                    <a:pt x="131343" y="160515"/>
                  </a:lnTo>
                  <a:lnTo>
                    <a:pt x="127546" y="157975"/>
                  </a:lnTo>
                  <a:lnTo>
                    <a:pt x="139598" y="153530"/>
                  </a:lnTo>
                  <a:lnTo>
                    <a:pt x="134823" y="149428"/>
                  </a:lnTo>
                  <a:lnTo>
                    <a:pt x="129324" y="146888"/>
                  </a:lnTo>
                  <a:lnTo>
                    <a:pt x="123101" y="145923"/>
                  </a:lnTo>
                  <a:lnTo>
                    <a:pt x="128803" y="145923"/>
                  </a:lnTo>
                  <a:lnTo>
                    <a:pt x="121920" y="142544"/>
                  </a:lnTo>
                  <a:lnTo>
                    <a:pt x="114947" y="142341"/>
                  </a:lnTo>
                  <a:lnTo>
                    <a:pt x="107873" y="145288"/>
                  </a:lnTo>
                  <a:lnTo>
                    <a:pt x="112306" y="145288"/>
                  </a:lnTo>
                  <a:lnTo>
                    <a:pt x="114452" y="147370"/>
                  </a:lnTo>
                  <a:lnTo>
                    <a:pt x="110883" y="149098"/>
                  </a:lnTo>
                  <a:lnTo>
                    <a:pt x="105168" y="150812"/>
                  </a:lnTo>
                  <a:lnTo>
                    <a:pt x="100888" y="152895"/>
                  </a:lnTo>
                  <a:lnTo>
                    <a:pt x="103060" y="154787"/>
                  </a:lnTo>
                  <a:lnTo>
                    <a:pt x="110642" y="156146"/>
                  </a:lnTo>
                  <a:lnTo>
                    <a:pt x="118110" y="157632"/>
                  </a:lnTo>
                  <a:lnTo>
                    <a:pt x="119926" y="159880"/>
                  </a:lnTo>
                  <a:lnTo>
                    <a:pt x="116979" y="162826"/>
                  </a:lnTo>
                  <a:lnTo>
                    <a:pt x="125641" y="164325"/>
                  </a:lnTo>
                  <a:lnTo>
                    <a:pt x="127546" y="166217"/>
                  </a:lnTo>
                  <a:lnTo>
                    <a:pt x="116738" y="168021"/>
                  </a:lnTo>
                  <a:lnTo>
                    <a:pt x="112471" y="169710"/>
                  </a:lnTo>
                  <a:lnTo>
                    <a:pt x="112725" y="171399"/>
                  </a:lnTo>
                  <a:lnTo>
                    <a:pt x="115481" y="173202"/>
                  </a:lnTo>
                  <a:lnTo>
                    <a:pt x="118948" y="175310"/>
                  </a:lnTo>
                  <a:lnTo>
                    <a:pt x="121272" y="177723"/>
                  </a:lnTo>
                  <a:lnTo>
                    <a:pt x="120561" y="179755"/>
                  </a:lnTo>
                  <a:lnTo>
                    <a:pt x="126911" y="176377"/>
                  </a:lnTo>
                  <a:lnTo>
                    <a:pt x="121831" y="172567"/>
                  </a:lnTo>
                  <a:lnTo>
                    <a:pt x="139598" y="172567"/>
                  </a:lnTo>
                  <a:lnTo>
                    <a:pt x="148475" y="168122"/>
                  </a:lnTo>
                  <a:close/>
                </a:path>
                <a:path w="157480" h="609600">
                  <a:moveTo>
                    <a:pt x="149745" y="295643"/>
                  </a:moveTo>
                  <a:lnTo>
                    <a:pt x="149059" y="293535"/>
                  </a:lnTo>
                  <a:lnTo>
                    <a:pt x="143243" y="291122"/>
                  </a:lnTo>
                  <a:lnTo>
                    <a:pt x="138290" y="289204"/>
                  </a:lnTo>
                  <a:lnTo>
                    <a:pt x="144043" y="294373"/>
                  </a:lnTo>
                  <a:lnTo>
                    <a:pt x="144678" y="297548"/>
                  </a:lnTo>
                  <a:lnTo>
                    <a:pt x="140589" y="297789"/>
                  </a:lnTo>
                  <a:lnTo>
                    <a:pt x="136563" y="297370"/>
                  </a:lnTo>
                  <a:lnTo>
                    <a:pt x="134912" y="296913"/>
                  </a:lnTo>
                  <a:lnTo>
                    <a:pt x="132613" y="296278"/>
                  </a:lnTo>
                  <a:lnTo>
                    <a:pt x="134023" y="293509"/>
                  </a:lnTo>
                  <a:lnTo>
                    <a:pt x="128651" y="290804"/>
                  </a:lnTo>
                  <a:lnTo>
                    <a:pt x="120662" y="287985"/>
                  </a:lnTo>
                  <a:lnTo>
                    <a:pt x="114211" y="284861"/>
                  </a:lnTo>
                  <a:lnTo>
                    <a:pt x="120561" y="288658"/>
                  </a:lnTo>
                  <a:lnTo>
                    <a:pt x="112941" y="292468"/>
                  </a:lnTo>
                  <a:lnTo>
                    <a:pt x="121196" y="296913"/>
                  </a:lnTo>
                  <a:lnTo>
                    <a:pt x="111671" y="294373"/>
                  </a:lnTo>
                  <a:lnTo>
                    <a:pt x="114084" y="297205"/>
                  </a:lnTo>
                  <a:lnTo>
                    <a:pt x="120484" y="299923"/>
                  </a:lnTo>
                  <a:lnTo>
                    <a:pt x="125323" y="302399"/>
                  </a:lnTo>
                  <a:lnTo>
                    <a:pt x="123101" y="304520"/>
                  </a:lnTo>
                  <a:lnTo>
                    <a:pt x="116116" y="303250"/>
                  </a:lnTo>
                  <a:lnTo>
                    <a:pt x="115481" y="307695"/>
                  </a:lnTo>
                  <a:lnTo>
                    <a:pt x="111671" y="311505"/>
                  </a:lnTo>
                  <a:lnTo>
                    <a:pt x="107873" y="320382"/>
                  </a:lnTo>
                  <a:lnTo>
                    <a:pt x="107238" y="324827"/>
                  </a:lnTo>
                  <a:lnTo>
                    <a:pt x="114211" y="330530"/>
                  </a:lnTo>
                  <a:lnTo>
                    <a:pt x="120535" y="331470"/>
                  </a:lnTo>
                  <a:lnTo>
                    <a:pt x="126860" y="332206"/>
                  </a:lnTo>
                  <a:lnTo>
                    <a:pt x="133223" y="332740"/>
                  </a:lnTo>
                  <a:lnTo>
                    <a:pt x="139598" y="333070"/>
                  </a:lnTo>
                  <a:lnTo>
                    <a:pt x="135788" y="327367"/>
                  </a:lnTo>
                  <a:lnTo>
                    <a:pt x="126276" y="322287"/>
                  </a:lnTo>
                  <a:lnTo>
                    <a:pt x="121196" y="317842"/>
                  </a:lnTo>
                  <a:lnTo>
                    <a:pt x="132613" y="320382"/>
                  </a:lnTo>
                  <a:lnTo>
                    <a:pt x="125006" y="317842"/>
                  </a:lnTo>
                  <a:lnTo>
                    <a:pt x="121907" y="314236"/>
                  </a:lnTo>
                  <a:lnTo>
                    <a:pt x="121196" y="313410"/>
                  </a:lnTo>
                  <a:lnTo>
                    <a:pt x="114947" y="314032"/>
                  </a:lnTo>
                  <a:lnTo>
                    <a:pt x="116827" y="313728"/>
                  </a:lnTo>
                  <a:lnTo>
                    <a:pt x="120116" y="312254"/>
                  </a:lnTo>
                  <a:lnTo>
                    <a:pt x="119291" y="309600"/>
                  </a:lnTo>
                  <a:lnTo>
                    <a:pt x="131343" y="312140"/>
                  </a:lnTo>
                  <a:lnTo>
                    <a:pt x="131978" y="314680"/>
                  </a:lnTo>
                  <a:lnTo>
                    <a:pt x="141503" y="316572"/>
                  </a:lnTo>
                  <a:lnTo>
                    <a:pt x="136423" y="312775"/>
                  </a:lnTo>
                  <a:lnTo>
                    <a:pt x="140868" y="314680"/>
                  </a:lnTo>
                  <a:lnTo>
                    <a:pt x="140868" y="312775"/>
                  </a:lnTo>
                  <a:lnTo>
                    <a:pt x="140868" y="311505"/>
                  </a:lnTo>
                  <a:lnTo>
                    <a:pt x="145300" y="313410"/>
                  </a:lnTo>
                  <a:lnTo>
                    <a:pt x="143268" y="311505"/>
                  </a:lnTo>
                  <a:lnTo>
                    <a:pt x="141224" y="309600"/>
                  </a:lnTo>
                  <a:lnTo>
                    <a:pt x="140690" y="309105"/>
                  </a:lnTo>
                  <a:lnTo>
                    <a:pt x="143090" y="306590"/>
                  </a:lnTo>
                  <a:lnTo>
                    <a:pt x="146545" y="304520"/>
                  </a:lnTo>
                  <a:lnTo>
                    <a:pt x="146913" y="304304"/>
                  </a:lnTo>
                  <a:lnTo>
                    <a:pt x="146812" y="303250"/>
                  </a:lnTo>
                  <a:lnTo>
                    <a:pt x="146570" y="300723"/>
                  </a:lnTo>
                  <a:lnTo>
                    <a:pt x="144043" y="303250"/>
                  </a:lnTo>
                  <a:lnTo>
                    <a:pt x="137693" y="301993"/>
                  </a:lnTo>
                  <a:lnTo>
                    <a:pt x="138328" y="300723"/>
                  </a:lnTo>
                  <a:lnTo>
                    <a:pt x="137058" y="298818"/>
                  </a:lnTo>
                  <a:lnTo>
                    <a:pt x="146570" y="298818"/>
                  </a:lnTo>
                  <a:lnTo>
                    <a:pt x="145300" y="298183"/>
                  </a:lnTo>
                  <a:lnTo>
                    <a:pt x="145986" y="297789"/>
                  </a:lnTo>
                  <a:lnTo>
                    <a:pt x="149745" y="295643"/>
                  </a:lnTo>
                  <a:close/>
                </a:path>
                <a:path w="157480" h="609600">
                  <a:moveTo>
                    <a:pt x="149745" y="273443"/>
                  </a:moveTo>
                  <a:lnTo>
                    <a:pt x="149110" y="272808"/>
                  </a:lnTo>
                  <a:lnTo>
                    <a:pt x="149110" y="274078"/>
                  </a:lnTo>
                  <a:lnTo>
                    <a:pt x="149745" y="274078"/>
                  </a:lnTo>
                  <a:lnTo>
                    <a:pt x="149745" y="273443"/>
                  </a:lnTo>
                  <a:close/>
                </a:path>
                <a:path w="157480" h="609600">
                  <a:moveTo>
                    <a:pt x="151015" y="202387"/>
                  </a:moveTo>
                  <a:lnTo>
                    <a:pt x="143408" y="202387"/>
                  </a:lnTo>
                  <a:lnTo>
                    <a:pt x="144678" y="203657"/>
                  </a:lnTo>
                  <a:lnTo>
                    <a:pt x="144678" y="204647"/>
                  </a:lnTo>
                  <a:lnTo>
                    <a:pt x="151015" y="202387"/>
                  </a:lnTo>
                  <a:close/>
                </a:path>
                <a:path w="157480" h="609600">
                  <a:moveTo>
                    <a:pt x="152285" y="269633"/>
                  </a:moveTo>
                  <a:lnTo>
                    <a:pt x="143408" y="268998"/>
                  </a:lnTo>
                  <a:lnTo>
                    <a:pt x="149847" y="267716"/>
                  </a:lnTo>
                  <a:lnTo>
                    <a:pt x="146977" y="265671"/>
                  </a:lnTo>
                  <a:lnTo>
                    <a:pt x="145300" y="263283"/>
                  </a:lnTo>
                  <a:lnTo>
                    <a:pt x="143929" y="261340"/>
                  </a:lnTo>
                  <a:lnTo>
                    <a:pt x="147840" y="258216"/>
                  </a:lnTo>
                  <a:lnTo>
                    <a:pt x="142138" y="256946"/>
                  </a:lnTo>
                  <a:lnTo>
                    <a:pt x="142138" y="253136"/>
                  </a:lnTo>
                  <a:lnTo>
                    <a:pt x="142138" y="252806"/>
                  </a:lnTo>
                  <a:lnTo>
                    <a:pt x="144043" y="253136"/>
                  </a:lnTo>
                  <a:lnTo>
                    <a:pt x="143725" y="252501"/>
                  </a:lnTo>
                  <a:lnTo>
                    <a:pt x="143090" y="251231"/>
                  </a:lnTo>
                  <a:lnTo>
                    <a:pt x="140411" y="245884"/>
                  </a:lnTo>
                  <a:lnTo>
                    <a:pt x="140411" y="252501"/>
                  </a:lnTo>
                  <a:lnTo>
                    <a:pt x="128168" y="252501"/>
                  </a:lnTo>
                  <a:lnTo>
                    <a:pt x="133248" y="251231"/>
                  </a:lnTo>
                  <a:lnTo>
                    <a:pt x="140411" y="252501"/>
                  </a:lnTo>
                  <a:lnTo>
                    <a:pt x="140411" y="245884"/>
                  </a:lnTo>
                  <a:lnTo>
                    <a:pt x="140233" y="245529"/>
                  </a:lnTo>
                  <a:lnTo>
                    <a:pt x="147205" y="246164"/>
                  </a:lnTo>
                  <a:lnTo>
                    <a:pt x="145681" y="245529"/>
                  </a:lnTo>
                  <a:lnTo>
                    <a:pt x="142900" y="244360"/>
                  </a:lnTo>
                  <a:lnTo>
                    <a:pt x="140004" y="243154"/>
                  </a:lnTo>
                  <a:lnTo>
                    <a:pt x="138328" y="243624"/>
                  </a:lnTo>
                  <a:lnTo>
                    <a:pt x="131800" y="244360"/>
                  </a:lnTo>
                  <a:lnTo>
                    <a:pt x="128968" y="241477"/>
                  </a:lnTo>
                  <a:lnTo>
                    <a:pt x="126365" y="237286"/>
                  </a:lnTo>
                  <a:lnTo>
                    <a:pt x="120561" y="234099"/>
                  </a:lnTo>
                  <a:lnTo>
                    <a:pt x="120446" y="240817"/>
                  </a:lnTo>
                  <a:lnTo>
                    <a:pt x="122986" y="246329"/>
                  </a:lnTo>
                  <a:lnTo>
                    <a:pt x="128168" y="250596"/>
                  </a:lnTo>
                  <a:lnTo>
                    <a:pt x="125641" y="253136"/>
                  </a:lnTo>
                  <a:lnTo>
                    <a:pt x="121196" y="248691"/>
                  </a:lnTo>
                  <a:lnTo>
                    <a:pt x="119291" y="250596"/>
                  </a:lnTo>
                  <a:lnTo>
                    <a:pt x="120662" y="252933"/>
                  </a:lnTo>
                  <a:lnTo>
                    <a:pt x="125006" y="256463"/>
                  </a:lnTo>
                  <a:lnTo>
                    <a:pt x="128397" y="260235"/>
                  </a:lnTo>
                  <a:lnTo>
                    <a:pt x="126911" y="263283"/>
                  </a:lnTo>
                  <a:lnTo>
                    <a:pt x="119291" y="261378"/>
                  </a:lnTo>
                  <a:lnTo>
                    <a:pt x="123063" y="264464"/>
                  </a:lnTo>
                  <a:lnTo>
                    <a:pt x="121907" y="267970"/>
                  </a:lnTo>
                  <a:lnTo>
                    <a:pt x="119913" y="271818"/>
                  </a:lnTo>
                  <a:lnTo>
                    <a:pt x="121196" y="275971"/>
                  </a:lnTo>
                  <a:lnTo>
                    <a:pt x="130073" y="275971"/>
                  </a:lnTo>
                  <a:lnTo>
                    <a:pt x="123126" y="276237"/>
                  </a:lnTo>
                  <a:lnTo>
                    <a:pt x="129451" y="283654"/>
                  </a:lnTo>
                  <a:lnTo>
                    <a:pt x="125006" y="286766"/>
                  </a:lnTo>
                  <a:lnTo>
                    <a:pt x="136613" y="288505"/>
                  </a:lnTo>
                  <a:lnTo>
                    <a:pt x="133883" y="286131"/>
                  </a:lnTo>
                  <a:lnTo>
                    <a:pt x="140601" y="286880"/>
                  </a:lnTo>
                  <a:lnTo>
                    <a:pt x="142341" y="286131"/>
                  </a:lnTo>
                  <a:lnTo>
                    <a:pt x="143802" y="285496"/>
                  </a:lnTo>
                  <a:lnTo>
                    <a:pt x="146646" y="283629"/>
                  </a:lnTo>
                  <a:lnTo>
                    <a:pt x="152285" y="282956"/>
                  </a:lnTo>
                  <a:lnTo>
                    <a:pt x="146227" y="280771"/>
                  </a:lnTo>
                  <a:lnTo>
                    <a:pt x="144754" y="278358"/>
                  </a:lnTo>
                  <a:lnTo>
                    <a:pt x="144348" y="276174"/>
                  </a:lnTo>
                  <a:lnTo>
                    <a:pt x="141503" y="274701"/>
                  </a:lnTo>
                  <a:lnTo>
                    <a:pt x="134518" y="273443"/>
                  </a:lnTo>
                  <a:lnTo>
                    <a:pt x="140868" y="270268"/>
                  </a:lnTo>
                  <a:lnTo>
                    <a:pt x="147205" y="271538"/>
                  </a:lnTo>
                  <a:lnTo>
                    <a:pt x="149110" y="272808"/>
                  </a:lnTo>
                  <a:lnTo>
                    <a:pt x="149110" y="271538"/>
                  </a:lnTo>
                  <a:lnTo>
                    <a:pt x="152285" y="271538"/>
                  </a:lnTo>
                  <a:lnTo>
                    <a:pt x="152285" y="270268"/>
                  </a:lnTo>
                  <a:lnTo>
                    <a:pt x="152285" y="269633"/>
                  </a:lnTo>
                  <a:close/>
                </a:path>
                <a:path w="157480" h="609600">
                  <a:moveTo>
                    <a:pt x="156095" y="266458"/>
                  </a:moveTo>
                  <a:lnTo>
                    <a:pt x="149847" y="267716"/>
                  </a:lnTo>
                  <a:lnTo>
                    <a:pt x="152044" y="269278"/>
                  </a:lnTo>
                  <a:lnTo>
                    <a:pt x="154190" y="270268"/>
                  </a:lnTo>
                  <a:lnTo>
                    <a:pt x="152920" y="268998"/>
                  </a:lnTo>
                  <a:lnTo>
                    <a:pt x="156095" y="266458"/>
                  </a:lnTo>
                  <a:close/>
                </a:path>
                <a:path w="157480" h="609600">
                  <a:moveTo>
                    <a:pt x="157454" y="247332"/>
                  </a:moveTo>
                  <a:lnTo>
                    <a:pt x="154165" y="244894"/>
                  </a:lnTo>
                  <a:lnTo>
                    <a:pt x="153631" y="244487"/>
                  </a:lnTo>
                  <a:lnTo>
                    <a:pt x="148031" y="240106"/>
                  </a:lnTo>
                  <a:lnTo>
                    <a:pt x="147561" y="239179"/>
                  </a:lnTo>
                  <a:lnTo>
                    <a:pt x="145935" y="236004"/>
                  </a:lnTo>
                  <a:lnTo>
                    <a:pt x="154825" y="236004"/>
                  </a:lnTo>
                  <a:lnTo>
                    <a:pt x="151015" y="234099"/>
                  </a:lnTo>
                  <a:lnTo>
                    <a:pt x="142582" y="232422"/>
                  </a:lnTo>
                  <a:lnTo>
                    <a:pt x="141503" y="232206"/>
                  </a:lnTo>
                  <a:lnTo>
                    <a:pt x="151015" y="230936"/>
                  </a:lnTo>
                  <a:lnTo>
                    <a:pt x="143408" y="230936"/>
                  </a:lnTo>
                  <a:lnTo>
                    <a:pt x="147205" y="228396"/>
                  </a:lnTo>
                  <a:lnTo>
                    <a:pt x="146939" y="227761"/>
                  </a:lnTo>
                  <a:lnTo>
                    <a:pt x="145300" y="223951"/>
                  </a:lnTo>
                  <a:lnTo>
                    <a:pt x="154190" y="221411"/>
                  </a:lnTo>
                  <a:lnTo>
                    <a:pt x="146570" y="219519"/>
                  </a:lnTo>
                  <a:lnTo>
                    <a:pt x="138963" y="217614"/>
                  </a:lnTo>
                  <a:lnTo>
                    <a:pt x="145732" y="213995"/>
                  </a:lnTo>
                  <a:lnTo>
                    <a:pt x="144119" y="210070"/>
                  </a:lnTo>
                  <a:lnTo>
                    <a:pt x="136906" y="206286"/>
                  </a:lnTo>
                  <a:lnTo>
                    <a:pt x="126911" y="203022"/>
                  </a:lnTo>
                  <a:lnTo>
                    <a:pt x="128308" y="200571"/>
                  </a:lnTo>
                  <a:lnTo>
                    <a:pt x="130429" y="199301"/>
                  </a:lnTo>
                  <a:lnTo>
                    <a:pt x="133248" y="199212"/>
                  </a:lnTo>
                  <a:lnTo>
                    <a:pt x="138963" y="200482"/>
                  </a:lnTo>
                  <a:lnTo>
                    <a:pt x="139382" y="199212"/>
                  </a:lnTo>
                  <a:lnTo>
                    <a:pt x="139598" y="198577"/>
                  </a:lnTo>
                  <a:lnTo>
                    <a:pt x="148475" y="194767"/>
                  </a:lnTo>
                  <a:lnTo>
                    <a:pt x="135153" y="194132"/>
                  </a:lnTo>
                  <a:lnTo>
                    <a:pt x="130949" y="193446"/>
                  </a:lnTo>
                  <a:lnTo>
                    <a:pt x="134835" y="192392"/>
                  </a:lnTo>
                  <a:lnTo>
                    <a:pt x="141579" y="191109"/>
                  </a:lnTo>
                  <a:lnTo>
                    <a:pt x="145935" y="189699"/>
                  </a:lnTo>
                  <a:lnTo>
                    <a:pt x="143344" y="187794"/>
                  </a:lnTo>
                  <a:lnTo>
                    <a:pt x="140004" y="185343"/>
                  </a:lnTo>
                  <a:lnTo>
                    <a:pt x="142151" y="180251"/>
                  </a:lnTo>
                  <a:lnTo>
                    <a:pt x="142252" y="179755"/>
                  </a:lnTo>
                  <a:lnTo>
                    <a:pt x="142633" y="175691"/>
                  </a:lnTo>
                  <a:lnTo>
                    <a:pt x="131343" y="173837"/>
                  </a:lnTo>
                  <a:lnTo>
                    <a:pt x="131343" y="175742"/>
                  </a:lnTo>
                  <a:lnTo>
                    <a:pt x="126365" y="180098"/>
                  </a:lnTo>
                  <a:lnTo>
                    <a:pt x="126288" y="180251"/>
                  </a:lnTo>
                  <a:lnTo>
                    <a:pt x="128803" y="187794"/>
                  </a:lnTo>
                  <a:lnTo>
                    <a:pt x="118656" y="183984"/>
                  </a:lnTo>
                  <a:lnTo>
                    <a:pt x="117386" y="181444"/>
                  </a:lnTo>
                  <a:lnTo>
                    <a:pt x="114211" y="182714"/>
                  </a:lnTo>
                  <a:lnTo>
                    <a:pt x="117386" y="185254"/>
                  </a:lnTo>
                  <a:lnTo>
                    <a:pt x="114211" y="189699"/>
                  </a:lnTo>
                  <a:lnTo>
                    <a:pt x="121831" y="192862"/>
                  </a:lnTo>
                  <a:lnTo>
                    <a:pt x="117271" y="192913"/>
                  </a:lnTo>
                  <a:lnTo>
                    <a:pt x="116332" y="194132"/>
                  </a:lnTo>
                  <a:lnTo>
                    <a:pt x="115049" y="195630"/>
                  </a:lnTo>
                  <a:lnTo>
                    <a:pt x="109778" y="196037"/>
                  </a:lnTo>
                  <a:lnTo>
                    <a:pt x="118554" y="198107"/>
                  </a:lnTo>
                  <a:lnTo>
                    <a:pt x="117233" y="202069"/>
                  </a:lnTo>
                  <a:lnTo>
                    <a:pt x="117094" y="206032"/>
                  </a:lnTo>
                  <a:lnTo>
                    <a:pt x="129438" y="208089"/>
                  </a:lnTo>
                  <a:lnTo>
                    <a:pt x="126149" y="210337"/>
                  </a:lnTo>
                  <a:lnTo>
                    <a:pt x="126428" y="210794"/>
                  </a:lnTo>
                  <a:lnTo>
                    <a:pt x="126949" y="211480"/>
                  </a:lnTo>
                  <a:lnTo>
                    <a:pt x="124472" y="214312"/>
                  </a:lnTo>
                  <a:lnTo>
                    <a:pt x="124688" y="214439"/>
                  </a:lnTo>
                  <a:lnTo>
                    <a:pt x="125018" y="216458"/>
                  </a:lnTo>
                  <a:lnTo>
                    <a:pt x="120637" y="217817"/>
                  </a:lnTo>
                  <a:lnTo>
                    <a:pt x="118554" y="219722"/>
                  </a:lnTo>
                  <a:lnTo>
                    <a:pt x="116751" y="223316"/>
                  </a:lnTo>
                  <a:lnTo>
                    <a:pt x="127546" y="219519"/>
                  </a:lnTo>
                  <a:lnTo>
                    <a:pt x="135153" y="222681"/>
                  </a:lnTo>
                  <a:lnTo>
                    <a:pt x="131343" y="227761"/>
                  </a:lnTo>
                  <a:lnTo>
                    <a:pt x="127546" y="225856"/>
                  </a:lnTo>
                  <a:lnTo>
                    <a:pt x="115481" y="228396"/>
                  </a:lnTo>
                  <a:lnTo>
                    <a:pt x="122567" y="229577"/>
                  </a:lnTo>
                  <a:lnTo>
                    <a:pt x="125082" y="231165"/>
                  </a:lnTo>
                  <a:lnTo>
                    <a:pt x="126276" y="233121"/>
                  </a:lnTo>
                  <a:lnTo>
                    <a:pt x="129438" y="235369"/>
                  </a:lnTo>
                  <a:lnTo>
                    <a:pt x="130479" y="233997"/>
                  </a:lnTo>
                  <a:lnTo>
                    <a:pt x="131851" y="233146"/>
                  </a:lnTo>
                  <a:lnTo>
                    <a:pt x="135216" y="232422"/>
                  </a:lnTo>
                  <a:lnTo>
                    <a:pt x="136817" y="232651"/>
                  </a:lnTo>
                  <a:lnTo>
                    <a:pt x="138328" y="233464"/>
                  </a:lnTo>
                  <a:lnTo>
                    <a:pt x="135788" y="239814"/>
                  </a:lnTo>
                  <a:lnTo>
                    <a:pt x="147205" y="239179"/>
                  </a:lnTo>
                  <a:lnTo>
                    <a:pt x="151003" y="244894"/>
                  </a:lnTo>
                  <a:lnTo>
                    <a:pt x="146989" y="244881"/>
                  </a:lnTo>
                  <a:lnTo>
                    <a:pt x="148780" y="245122"/>
                  </a:lnTo>
                  <a:lnTo>
                    <a:pt x="154190" y="246799"/>
                  </a:lnTo>
                  <a:lnTo>
                    <a:pt x="157454" y="247332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084489" y="9644315"/>
              <a:ext cx="382270" cy="162560"/>
            </a:xfrm>
            <a:custGeom>
              <a:avLst/>
              <a:gdLst/>
              <a:ahLst/>
              <a:cxnLst/>
              <a:rect l="l" t="t" r="r" b="b"/>
              <a:pathLst>
                <a:path w="382269" h="162559">
                  <a:moveTo>
                    <a:pt x="381990" y="40347"/>
                  </a:moveTo>
                  <a:lnTo>
                    <a:pt x="373253" y="14351"/>
                  </a:lnTo>
                  <a:lnTo>
                    <a:pt x="347802" y="5613"/>
                  </a:lnTo>
                  <a:lnTo>
                    <a:pt x="316763" y="8051"/>
                  </a:lnTo>
                  <a:lnTo>
                    <a:pt x="291249" y="15608"/>
                  </a:lnTo>
                  <a:lnTo>
                    <a:pt x="272592" y="24282"/>
                  </a:lnTo>
                  <a:lnTo>
                    <a:pt x="254292" y="33210"/>
                  </a:lnTo>
                  <a:lnTo>
                    <a:pt x="235750" y="40944"/>
                  </a:lnTo>
                  <a:lnTo>
                    <a:pt x="216382" y="46050"/>
                  </a:lnTo>
                  <a:lnTo>
                    <a:pt x="183057" y="47548"/>
                  </a:lnTo>
                  <a:lnTo>
                    <a:pt x="150152" y="40424"/>
                  </a:lnTo>
                  <a:lnTo>
                    <a:pt x="118313" y="27228"/>
                  </a:lnTo>
                  <a:lnTo>
                    <a:pt x="88201" y="10528"/>
                  </a:lnTo>
                  <a:lnTo>
                    <a:pt x="78955" y="5829"/>
                  </a:lnTo>
                  <a:lnTo>
                    <a:pt x="69405" y="1968"/>
                  </a:lnTo>
                  <a:lnTo>
                    <a:pt x="59740" y="0"/>
                  </a:lnTo>
                  <a:lnTo>
                    <a:pt x="50126" y="1016"/>
                  </a:lnTo>
                  <a:lnTo>
                    <a:pt x="41821" y="5702"/>
                  </a:lnTo>
                  <a:lnTo>
                    <a:pt x="36004" y="13296"/>
                  </a:lnTo>
                  <a:lnTo>
                    <a:pt x="32816" y="22694"/>
                  </a:lnTo>
                  <a:lnTo>
                    <a:pt x="32397" y="31775"/>
                  </a:lnTo>
                  <a:lnTo>
                    <a:pt x="29108" y="31102"/>
                  </a:lnTo>
                  <a:lnTo>
                    <a:pt x="0" y="65722"/>
                  </a:lnTo>
                  <a:lnTo>
                    <a:pt x="2730" y="75946"/>
                  </a:lnTo>
                  <a:lnTo>
                    <a:pt x="42697" y="119710"/>
                  </a:lnTo>
                  <a:lnTo>
                    <a:pt x="96062" y="143535"/>
                  </a:lnTo>
                  <a:lnTo>
                    <a:pt x="164515" y="158737"/>
                  </a:lnTo>
                  <a:lnTo>
                    <a:pt x="200748" y="162077"/>
                  </a:lnTo>
                  <a:lnTo>
                    <a:pt x="236867" y="161010"/>
                  </a:lnTo>
                  <a:lnTo>
                    <a:pt x="301117" y="143738"/>
                  </a:lnTo>
                  <a:lnTo>
                    <a:pt x="356539" y="102616"/>
                  </a:lnTo>
                  <a:lnTo>
                    <a:pt x="368668" y="73964"/>
                  </a:lnTo>
                  <a:lnTo>
                    <a:pt x="367550" y="70637"/>
                  </a:lnTo>
                  <a:lnTo>
                    <a:pt x="370662" y="67678"/>
                  </a:lnTo>
                  <a:lnTo>
                    <a:pt x="381990" y="4034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122046" y="9429223"/>
              <a:ext cx="342900" cy="257810"/>
            </a:xfrm>
            <a:custGeom>
              <a:avLst/>
              <a:gdLst/>
              <a:ahLst/>
              <a:cxnLst/>
              <a:rect l="l" t="t" r="r" b="b"/>
              <a:pathLst>
                <a:path w="342900" h="257809">
                  <a:moveTo>
                    <a:pt x="286695" y="257334"/>
                  </a:moveTo>
                  <a:lnTo>
                    <a:pt x="239125" y="255321"/>
                  </a:lnTo>
                  <a:lnTo>
                    <a:pt x="192626" y="237905"/>
                  </a:lnTo>
                  <a:lnTo>
                    <a:pt x="145889" y="217990"/>
                  </a:lnTo>
                  <a:lnTo>
                    <a:pt x="97605" y="208484"/>
                  </a:lnTo>
                  <a:lnTo>
                    <a:pt x="69041" y="211517"/>
                  </a:lnTo>
                  <a:lnTo>
                    <a:pt x="42797" y="214669"/>
                  </a:lnTo>
                  <a:lnTo>
                    <a:pt x="20955" y="209019"/>
                  </a:lnTo>
                  <a:lnTo>
                    <a:pt x="1941" y="171371"/>
                  </a:lnTo>
                  <a:lnTo>
                    <a:pt x="0" y="149356"/>
                  </a:lnTo>
                  <a:lnTo>
                    <a:pt x="305" y="142008"/>
                  </a:lnTo>
                  <a:lnTo>
                    <a:pt x="11990" y="99631"/>
                  </a:lnTo>
                  <a:lnTo>
                    <a:pt x="54476" y="51397"/>
                  </a:lnTo>
                  <a:lnTo>
                    <a:pt x="118207" y="19855"/>
                  </a:lnTo>
                  <a:lnTo>
                    <a:pt x="186122" y="2904"/>
                  </a:lnTo>
                  <a:lnTo>
                    <a:pt x="217055" y="0"/>
                  </a:lnTo>
                  <a:lnTo>
                    <a:pt x="246323" y="2686"/>
                  </a:lnTo>
                  <a:lnTo>
                    <a:pt x="299852" y="29658"/>
                  </a:lnTo>
                  <a:lnTo>
                    <a:pt x="332907" y="79539"/>
                  </a:lnTo>
                  <a:lnTo>
                    <a:pt x="342574" y="139015"/>
                  </a:lnTo>
                  <a:lnTo>
                    <a:pt x="339520" y="169150"/>
                  </a:lnTo>
                  <a:lnTo>
                    <a:pt x="322229" y="227516"/>
                  </a:lnTo>
                  <a:lnTo>
                    <a:pt x="293846" y="256016"/>
                  </a:lnTo>
                  <a:lnTo>
                    <a:pt x="286695" y="257334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5064817" y="8588552"/>
              <a:ext cx="1300480" cy="1287780"/>
            </a:xfrm>
            <a:custGeom>
              <a:avLst/>
              <a:gdLst/>
              <a:ahLst/>
              <a:cxnLst/>
              <a:rect l="l" t="t" r="r" b="b"/>
              <a:pathLst>
                <a:path w="1300480" h="1287779">
                  <a:moveTo>
                    <a:pt x="1300137" y="1172248"/>
                  </a:moveTo>
                  <a:lnTo>
                    <a:pt x="1285417" y="1130033"/>
                  </a:lnTo>
                  <a:lnTo>
                    <a:pt x="1255522" y="1103045"/>
                  </a:lnTo>
                  <a:lnTo>
                    <a:pt x="1231315" y="1081201"/>
                  </a:lnTo>
                  <a:lnTo>
                    <a:pt x="1178966" y="1043457"/>
                  </a:lnTo>
                  <a:lnTo>
                    <a:pt x="1131925" y="1026058"/>
                  </a:lnTo>
                  <a:lnTo>
                    <a:pt x="1082509" y="1017435"/>
                  </a:lnTo>
                  <a:lnTo>
                    <a:pt x="1034884" y="1013904"/>
                  </a:lnTo>
                  <a:lnTo>
                    <a:pt x="987412" y="1014095"/>
                  </a:lnTo>
                  <a:lnTo>
                    <a:pt x="940079" y="1017498"/>
                  </a:lnTo>
                  <a:lnTo>
                    <a:pt x="892835" y="1023581"/>
                  </a:lnTo>
                  <a:lnTo>
                    <a:pt x="845667" y="1031824"/>
                  </a:lnTo>
                  <a:lnTo>
                    <a:pt x="798550" y="1041679"/>
                  </a:lnTo>
                  <a:lnTo>
                    <a:pt x="751446" y="1052639"/>
                  </a:lnTo>
                  <a:lnTo>
                    <a:pt x="657174" y="1075728"/>
                  </a:lnTo>
                  <a:lnTo>
                    <a:pt x="609955" y="1086802"/>
                  </a:lnTo>
                  <a:lnTo>
                    <a:pt x="562635" y="1096860"/>
                  </a:lnTo>
                  <a:lnTo>
                    <a:pt x="515188" y="1105382"/>
                  </a:lnTo>
                  <a:lnTo>
                    <a:pt x="467601" y="1111834"/>
                  </a:lnTo>
                  <a:lnTo>
                    <a:pt x="436308" y="1114361"/>
                  </a:lnTo>
                  <a:lnTo>
                    <a:pt x="436206" y="1112151"/>
                  </a:lnTo>
                  <a:lnTo>
                    <a:pt x="418795" y="1075804"/>
                  </a:lnTo>
                  <a:lnTo>
                    <a:pt x="380390" y="1046861"/>
                  </a:lnTo>
                  <a:lnTo>
                    <a:pt x="335826" y="1031163"/>
                  </a:lnTo>
                  <a:lnTo>
                    <a:pt x="344766" y="994257"/>
                  </a:lnTo>
                  <a:lnTo>
                    <a:pt x="348996" y="947254"/>
                  </a:lnTo>
                  <a:lnTo>
                    <a:pt x="347510" y="899668"/>
                  </a:lnTo>
                  <a:lnTo>
                    <a:pt x="341376" y="852487"/>
                  </a:lnTo>
                  <a:lnTo>
                    <a:pt x="331698" y="806399"/>
                  </a:lnTo>
                  <a:lnTo>
                    <a:pt x="319570" y="761136"/>
                  </a:lnTo>
                  <a:lnTo>
                    <a:pt x="306133" y="716356"/>
                  </a:lnTo>
                  <a:lnTo>
                    <a:pt x="292519" y="671690"/>
                  </a:lnTo>
                  <a:lnTo>
                    <a:pt x="281927" y="635508"/>
                  </a:lnTo>
                  <a:lnTo>
                    <a:pt x="271983" y="599198"/>
                  </a:lnTo>
                  <a:lnTo>
                    <a:pt x="262636" y="562660"/>
                  </a:lnTo>
                  <a:lnTo>
                    <a:pt x="253809" y="525767"/>
                  </a:lnTo>
                  <a:lnTo>
                    <a:pt x="251955" y="517461"/>
                  </a:lnTo>
                  <a:lnTo>
                    <a:pt x="274942" y="509536"/>
                  </a:lnTo>
                  <a:lnTo>
                    <a:pt x="312724" y="489305"/>
                  </a:lnTo>
                  <a:lnTo>
                    <a:pt x="346456" y="463600"/>
                  </a:lnTo>
                  <a:lnTo>
                    <a:pt x="378663" y="430237"/>
                  </a:lnTo>
                  <a:lnTo>
                    <a:pt x="404672" y="393649"/>
                  </a:lnTo>
                  <a:lnTo>
                    <a:pt x="421411" y="353504"/>
                  </a:lnTo>
                  <a:lnTo>
                    <a:pt x="425780" y="309435"/>
                  </a:lnTo>
                  <a:lnTo>
                    <a:pt x="425742" y="307873"/>
                  </a:lnTo>
                  <a:lnTo>
                    <a:pt x="406692" y="290652"/>
                  </a:lnTo>
                  <a:lnTo>
                    <a:pt x="405142" y="290715"/>
                  </a:lnTo>
                  <a:lnTo>
                    <a:pt x="370014" y="309676"/>
                  </a:lnTo>
                  <a:lnTo>
                    <a:pt x="341376" y="334175"/>
                  </a:lnTo>
                  <a:lnTo>
                    <a:pt x="315315" y="348399"/>
                  </a:lnTo>
                  <a:lnTo>
                    <a:pt x="282765" y="299440"/>
                  </a:lnTo>
                  <a:lnTo>
                    <a:pt x="274358" y="257200"/>
                  </a:lnTo>
                  <a:lnTo>
                    <a:pt x="269887" y="217081"/>
                  </a:lnTo>
                  <a:lnTo>
                    <a:pt x="268414" y="189534"/>
                  </a:lnTo>
                  <a:lnTo>
                    <a:pt x="270090" y="149745"/>
                  </a:lnTo>
                  <a:lnTo>
                    <a:pt x="271424" y="109677"/>
                  </a:lnTo>
                  <a:lnTo>
                    <a:pt x="269659" y="69710"/>
                  </a:lnTo>
                  <a:lnTo>
                    <a:pt x="262064" y="30289"/>
                  </a:lnTo>
                  <a:lnTo>
                    <a:pt x="252666" y="9613"/>
                  </a:lnTo>
                  <a:lnTo>
                    <a:pt x="236359" y="0"/>
                  </a:lnTo>
                  <a:lnTo>
                    <a:pt x="218160" y="2997"/>
                  </a:lnTo>
                  <a:lnTo>
                    <a:pt x="203047" y="20142"/>
                  </a:lnTo>
                  <a:lnTo>
                    <a:pt x="188887" y="69456"/>
                  </a:lnTo>
                  <a:lnTo>
                    <a:pt x="186601" y="120777"/>
                  </a:lnTo>
                  <a:lnTo>
                    <a:pt x="193916" y="225310"/>
                  </a:lnTo>
                  <a:lnTo>
                    <a:pt x="191630" y="276440"/>
                  </a:lnTo>
                  <a:lnTo>
                    <a:pt x="168605" y="244233"/>
                  </a:lnTo>
                  <a:lnTo>
                    <a:pt x="164160" y="177927"/>
                  </a:lnTo>
                  <a:lnTo>
                    <a:pt x="162636" y="139433"/>
                  </a:lnTo>
                  <a:lnTo>
                    <a:pt x="159766" y="99263"/>
                  </a:lnTo>
                  <a:lnTo>
                    <a:pt x="154825" y="62357"/>
                  </a:lnTo>
                  <a:lnTo>
                    <a:pt x="147027" y="33655"/>
                  </a:lnTo>
                  <a:lnTo>
                    <a:pt x="135623" y="18097"/>
                  </a:lnTo>
                  <a:lnTo>
                    <a:pt x="119862" y="20612"/>
                  </a:lnTo>
                  <a:lnTo>
                    <a:pt x="98983" y="46151"/>
                  </a:lnTo>
                  <a:lnTo>
                    <a:pt x="91592" y="98831"/>
                  </a:lnTo>
                  <a:lnTo>
                    <a:pt x="91401" y="152234"/>
                  </a:lnTo>
                  <a:lnTo>
                    <a:pt x="96062" y="205892"/>
                  </a:lnTo>
                  <a:lnTo>
                    <a:pt x="103187" y="259295"/>
                  </a:lnTo>
                  <a:lnTo>
                    <a:pt x="110413" y="311975"/>
                  </a:lnTo>
                  <a:lnTo>
                    <a:pt x="103657" y="312496"/>
                  </a:lnTo>
                  <a:lnTo>
                    <a:pt x="98755" y="308089"/>
                  </a:lnTo>
                  <a:lnTo>
                    <a:pt x="95872" y="301180"/>
                  </a:lnTo>
                  <a:lnTo>
                    <a:pt x="95186" y="294208"/>
                  </a:lnTo>
                  <a:lnTo>
                    <a:pt x="92900" y="266534"/>
                  </a:lnTo>
                  <a:lnTo>
                    <a:pt x="86499" y="226275"/>
                  </a:lnTo>
                  <a:lnTo>
                    <a:pt x="75539" y="189649"/>
                  </a:lnTo>
                  <a:lnTo>
                    <a:pt x="59550" y="172847"/>
                  </a:lnTo>
                  <a:lnTo>
                    <a:pt x="38074" y="192074"/>
                  </a:lnTo>
                  <a:lnTo>
                    <a:pt x="29946" y="236499"/>
                  </a:lnTo>
                  <a:lnTo>
                    <a:pt x="27838" y="281813"/>
                  </a:lnTo>
                  <a:lnTo>
                    <a:pt x="30949" y="327367"/>
                  </a:lnTo>
                  <a:lnTo>
                    <a:pt x="38442" y="372529"/>
                  </a:lnTo>
                  <a:lnTo>
                    <a:pt x="49491" y="416648"/>
                  </a:lnTo>
                  <a:lnTo>
                    <a:pt x="64795" y="461810"/>
                  </a:lnTo>
                  <a:lnTo>
                    <a:pt x="88760" y="494728"/>
                  </a:lnTo>
                  <a:lnTo>
                    <a:pt x="124040" y="517791"/>
                  </a:lnTo>
                  <a:lnTo>
                    <a:pt x="116763" y="565505"/>
                  </a:lnTo>
                  <a:lnTo>
                    <a:pt x="109778" y="614591"/>
                  </a:lnTo>
                  <a:lnTo>
                    <a:pt x="86931" y="775728"/>
                  </a:lnTo>
                  <a:lnTo>
                    <a:pt x="77495" y="846543"/>
                  </a:lnTo>
                  <a:lnTo>
                    <a:pt x="70434" y="917841"/>
                  </a:lnTo>
                  <a:lnTo>
                    <a:pt x="69265" y="940435"/>
                  </a:lnTo>
                  <a:lnTo>
                    <a:pt x="69392" y="962977"/>
                  </a:lnTo>
                  <a:lnTo>
                    <a:pt x="73609" y="1007922"/>
                  </a:lnTo>
                  <a:lnTo>
                    <a:pt x="86398" y="1052995"/>
                  </a:lnTo>
                  <a:lnTo>
                    <a:pt x="104698" y="1096111"/>
                  </a:lnTo>
                  <a:lnTo>
                    <a:pt x="126517" y="1138694"/>
                  </a:lnTo>
                  <a:lnTo>
                    <a:pt x="153555" y="1176045"/>
                  </a:lnTo>
                  <a:lnTo>
                    <a:pt x="154190" y="1176045"/>
                  </a:lnTo>
                  <a:lnTo>
                    <a:pt x="180492" y="1193723"/>
                  </a:lnTo>
                  <a:lnTo>
                    <a:pt x="209473" y="1197610"/>
                  </a:lnTo>
                  <a:lnTo>
                    <a:pt x="237629" y="1188173"/>
                  </a:lnTo>
                  <a:lnTo>
                    <a:pt x="261429" y="1165898"/>
                  </a:lnTo>
                  <a:lnTo>
                    <a:pt x="261429" y="1164628"/>
                  </a:lnTo>
                  <a:lnTo>
                    <a:pt x="268973" y="1154163"/>
                  </a:lnTo>
                  <a:lnTo>
                    <a:pt x="271970" y="1173581"/>
                  </a:lnTo>
                  <a:lnTo>
                    <a:pt x="266522" y="1176159"/>
                  </a:lnTo>
                  <a:lnTo>
                    <a:pt x="246278" y="1186040"/>
                  </a:lnTo>
                  <a:lnTo>
                    <a:pt x="225691" y="1194714"/>
                  </a:lnTo>
                  <a:lnTo>
                    <a:pt x="204317" y="1200785"/>
                  </a:lnTo>
                  <a:lnTo>
                    <a:pt x="167208" y="1201953"/>
                  </a:lnTo>
                  <a:lnTo>
                    <a:pt x="130556" y="1193965"/>
                  </a:lnTo>
                  <a:lnTo>
                    <a:pt x="95097" y="1179550"/>
                  </a:lnTo>
                  <a:lnTo>
                    <a:pt x="61556" y="1161453"/>
                  </a:lnTo>
                  <a:lnTo>
                    <a:pt x="51612" y="1155560"/>
                  </a:lnTo>
                  <a:lnTo>
                    <a:pt x="41084" y="1150988"/>
                  </a:lnTo>
                  <a:lnTo>
                    <a:pt x="30327" y="1148778"/>
                  </a:lnTo>
                  <a:lnTo>
                    <a:pt x="19672" y="1150035"/>
                  </a:lnTo>
                  <a:lnTo>
                    <a:pt x="10528" y="1155407"/>
                  </a:lnTo>
                  <a:lnTo>
                    <a:pt x="4127" y="1163993"/>
                  </a:lnTo>
                  <a:lnTo>
                    <a:pt x="571" y="1174483"/>
                  </a:lnTo>
                  <a:lnTo>
                    <a:pt x="0" y="1185557"/>
                  </a:lnTo>
                  <a:lnTo>
                    <a:pt x="2387" y="1196136"/>
                  </a:lnTo>
                  <a:lnTo>
                    <a:pt x="44780" y="1242745"/>
                  </a:lnTo>
                  <a:lnTo>
                    <a:pt x="101244" y="1268222"/>
                  </a:lnTo>
                  <a:lnTo>
                    <a:pt x="173393" y="1283741"/>
                  </a:lnTo>
                  <a:lnTo>
                    <a:pt x="211543" y="1287221"/>
                  </a:lnTo>
                  <a:lnTo>
                    <a:pt x="249567" y="1286192"/>
                  </a:lnTo>
                  <a:lnTo>
                    <a:pt x="286816" y="1279448"/>
                  </a:lnTo>
                  <a:lnTo>
                    <a:pt x="317309" y="1267955"/>
                  </a:lnTo>
                  <a:lnTo>
                    <a:pt x="349465" y="1249324"/>
                  </a:lnTo>
                  <a:lnTo>
                    <a:pt x="350951" y="1247914"/>
                  </a:lnTo>
                  <a:lnTo>
                    <a:pt x="363588" y="1249006"/>
                  </a:lnTo>
                  <a:lnTo>
                    <a:pt x="385635" y="1237907"/>
                  </a:lnTo>
                  <a:lnTo>
                    <a:pt x="385800" y="1238211"/>
                  </a:lnTo>
                  <a:lnTo>
                    <a:pt x="390271" y="1243164"/>
                  </a:lnTo>
                  <a:lnTo>
                    <a:pt x="395770" y="1246327"/>
                  </a:lnTo>
                  <a:lnTo>
                    <a:pt x="402297" y="1247736"/>
                  </a:lnTo>
                  <a:lnTo>
                    <a:pt x="448627" y="1259395"/>
                  </a:lnTo>
                  <a:lnTo>
                    <a:pt x="495973" y="1265897"/>
                  </a:lnTo>
                  <a:lnTo>
                    <a:pt x="543902" y="1268704"/>
                  </a:lnTo>
                  <a:lnTo>
                    <a:pt x="592023" y="1269301"/>
                  </a:lnTo>
                  <a:lnTo>
                    <a:pt x="642188" y="1268971"/>
                  </a:lnTo>
                  <a:lnTo>
                    <a:pt x="692327" y="1268006"/>
                  </a:lnTo>
                  <a:lnTo>
                    <a:pt x="742442" y="1266469"/>
                  </a:lnTo>
                  <a:lnTo>
                    <a:pt x="792518" y="1264437"/>
                  </a:lnTo>
                  <a:lnTo>
                    <a:pt x="842556" y="1261960"/>
                  </a:lnTo>
                  <a:lnTo>
                    <a:pt x="892568" y="1259116"/>
                  </a:lnTo>
                  <a:lnTo>
                    <a:pt x="942555" y="1255941"/>
                  </a:lnTo>
                  <a:lnTo>
                    <a:pt x="992505" y="1252524"/>
                  </a:lnTo>
                  <a:lnTo>
                    <a:pt x="1042416" y="1248918"/>
                  </a:lnTo>
                  <a:lnTo>
                    <a:pt x="1142161" y="1241386"/>
                  </a:lnTo>
                  <a:lnTo>
                    <a:pt x="1201331" y="1235684"/>
                  </a:lnTo>
                  <a:lnTo>
                    <a:pt x="1259547" y="1224254"/>
                  </a:lnTo>
                  <a:lnTo>
                    <a:pt x="1260182" y="1223619"/>
                  </a:lnTo>
                  <a:lnTo>
                    <a:pt x="1267383" y="1220787"/>
                  </a:lnTo>
                  <a:lnTo>
                    <a:pt x="1297127" y="1187399"/>
                  </a:lnTo>
                  <a:lnTo>
                    <a:pt x="1299121" y="1179918"/>
                  </a:lnTo>
                  <a:lnTo>
                    <a:pt x="1300137" y="1172248"/>
                  </a:lnTo>
                  <a:close/>
                </a:path>
              </a:pathLst>
            </a:custGeom>
            <a:solidFill>
              <a:srgbClr val="9A3D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386533" y="8140455"/>
              <a:ext cx="786130" cy="598805"/>
            </a:xfrm>
            <a:custGeom>
              <a:avLst/>
              <a:gdLst/>
              <a:ahLst/>
              <a:cxnLst/>
              <a:rect l="l" t="t" r="r" b="b"/>
              <a:pathLst>
                <a:path w="786130" h="598804">
                  <a:moveTo>
                    <a:pt x="770323" y="184649"/>
                  </a:moveTo>
                  <a:lnTo>
                    <a:pt x="300768" y="184649"/>
                  </a:lnTo>
                  <a:lnTo>
                    <a:pt x="298768" y="137454"/>
                  </a:lnTo>
                  <a:lnTo>
                    <a:pt x="311723" y="91964"/>
                  </a:lnTo>
                  <a:lnTo>
                    <a:pt x="337226" y="51864"/>
                  </a:lnTo>
                  <a:lnTo>
                    <a:pt x="372871" y="20839"/>
                  </a:lnTo>
                  <a:lnTo>
                    <a:pt x="416253" y="2573"/>
                  </a:lnTo>
                  <a:lnTo>
                    <a:pt x="463295" y="0"/>
                  </a:lnTo>
                  <a:lnTo>
                    <a:pt x="509027" y="12135"/>
                  </a:lnTo>
                  <a:lnTo>
                    <a:pt x="549703" y="36785"/>
                  </a:lnTo>
                  <a:lnTo>
                    <a:pt x="581577" y="71759"/>
                  </a:lnTo>
                  <a:lnTo>
                    <a:pt x="600902" y="114864"/>
                  </a:lnTo>
                  <a:lnTo>
                    <a:pt x="722890" y="114864"/>
                  </a:lnTo>
                  <a:lnTo>
                    <a:pt x="730912" y="118432"/>
                  </a:lnTo>
                  <a:lnTo>
                    <a:pt x="761439" y="152294"/>
                  </a:lnTo>
                  <a:lnTo>
                    <a:pt x="770323" y="184649"/>
                  </a:lnTo>
                  <a:close/>
                </a:path>
                <a:path w="786130" h="598804">
                  <a:moveTo>
                    <a:pt x="722890" y="114864"/>
                  </a:moveTo>
                  <a:lnTo>
                    <a:pt x="600902" y="114864"/>
                  </a:lnTo>
                  <a:lnTo>
                    <a:pt x="643207" y="98052"/>
                  </a:lnTo>
                  <a:lnTo>
                    <a:pt x="689023" y="99797"/>
                  </a:lnTo>
                  <a:lnTo>
                    <a:pt x="722890" y="114864"/>
                  </a:lnTo>
                  <a:close/>
                </a:path>
                <a:path w="786130" h="598804">
                  <a:moveTo>
                    <a:pt x="783914" y="376242"/>
                  </a:moveTo>
                  <a:lnTo>
                    <a:pt x="147211" y="376242"/>
                  </a:lnTo>
                  <a:lnTo>
                    <a:pt x="144584" y="358479"/>
                  </a:lnTo>
                  <a:lnTo>
                    <a:pt x="138073" y="351557"/>
                  </a:lnTo>
                  <a:lnTo>
                    <a:pt x="130753" y="331784"/>
                  </a:lnTo>
                  <a:lnTo>
                    <a:pt x="123099" y="285125"/>
                  </a:lnTo>
                  <a:lnTo>
                    <a:pt x="126866" y="239298"/>
                  </a:lnTo>
                  <a:lnTo>
                    <a:pt x="144673" y="197338"/>
                  </a:lnTo>
                  <a:lnTo>
                    <a:pt x="178878" y="166004"/>
                  </a:lnTo>
                  <a:lnTo>
                    <a:pt x="223196" y="151739"/>
                  </a:lnTo>
                  <a:lnTo>
                    <a:pt x="267277" y="157102"/>
                  </a:lnTo>
                  <a:lnTo>
                    <a:pt x="300768" y="184649"/>
                  </a:lnTo>
                  <a:lnTo>
                    <a:pt x="770323" y="184649"/>
                  </a:lnTo>
                  <a:lnTo>
                    <a:pt x="773525" y="196307"/>
                  </a:lnTo>
                  <a:lnTo>
                    <a:pt x="766753" y="241747"/>
                  </a:lnTo>
                  <a:lnTo>
                    <a:pt x="743682" y="281477"/>
                  </a:lnTo>
                  <a:lnTo>
                    <a:pt x="706869" y="308360"/>
                  </a:lnTo>
                  <a:lnTo>
                    <a:pt x="751228" y="308360"/>
                  </a:lnTo>
                  <a:lnTo>
                    <a:pt x="751841" y="308519"/>
                  </a:lnTo>
                  <a:lnTo>
                    <a:pt x="771026" y="323170"/>
                  </a:lnTo>
                  <a:lnTo>
                    <a:pt x="783013" y="343887"/>
                  </a:lnTo>
                  <a:lnTo>
                    <a:pt x="785779" y="367301"/>
                  </a:lnTo>
                  <a:lnTo>
                    <a:pt x="783914" y="376242"/>
                  </a:lnTo>
                  <a:close/>
                </a:path>
                <a:path w="786130" h="598804">
                  <a:moveTo>
                    <a:pt x="751228" y="308360"/>
                  </a:moveTo>
                  <a:lnTo>
                    <a:pt x="706869" y="308360"/>
                  </a:lnTo>
                  <a:lnTo>
                    <a:pt x="729206" y="302670"/>
                  </a:lnTo>
                  <a:lnTo>
                    <a:pt x="751228" y="308360"/>
                  </a:lnTo>
                  <a:close/>
                </a:path>
                <a:path w="786130" h="598804">
                  <a:moveTo>
                    <a:pt x="186691" y="598476"/>
                  </a:moveTo>
                  <a:lnTo>
                    <a:pt x="148004" y="595670"/>
                  </a:lnTo>
                  <a:lnTo>
                    <a:pt x="110507" y="586560"/>
                  </a:lnTo>
                  <a:lnTo>
                    <a:pt x="75509" y="570373"/>
                  </a:lnTo>
                  <a:lnTo>
                    <a:pt x="44794" y="546434"/>
                  </a:lnTo>
                  <a:lnTo>
                    <a:pt x="20622" y="515893"/>
                  </a:lnTo>
                  <a:lnTo>
                    <a:pt x="5016" y="480713"/>
                  </a:lnTo>
                  <a:lnTo>
                    <a:pt x="0" y="442856"/>
                  </a:lnTo>
                  <a:lnTo>
                    <a:pt x="7882" y="405138"/>
                  </a:lnTo>
                  <a:lnTo>
                    <a:pt x="27840" y="371881"/>
                  </a:lnTo>
                  <a:lnTo>
                    <a:pt x="57197" y="347307"/>
                  </a:lnTo>
                  <a:lnTo>
                    <a:pt x="93276" y="335640"/>
                  </a:lnTo>
                  <a:lnTo>
                    <a:pt x="113392" y="336988"/>
                  </a:lnTo>
                  <a:lnTo>
                    <a:pt x="131903" y="344998"/>
                  </a:lnTo>
                  <a:lnTo>
                    <a:pt x="138073" y="351557"/>
                  </a:lnTo>
                  <a:lnTo>
                    <a:pt x="147211" y="376242"/>
                  </a:lnTo>
                  <a:lnTo>
                    <a:pt x="783914" y="376242"/>
                  </a:lnTo>
                  <a:lnTo>
                    <a:pt x="769896" y="412939"/>
                  </a:lnTo>
                  <a:lnTo>
                    <a:pt x="736038" y="447564"/>
                  </a:lnTo>
                  <a:lnTo>
                    <a:pt x="693960" y="471414"/>
                  </a:lnTo>
                  <a:lnTo>
                    <a:pt x="662268" y="485362"/>
                  </a:lnTo>
                  <a:lnTo>
                    <a:pt x="612958" y="485362"/>
                  </a:lnTo>
                  <a:lnTo>
                    <a:pt x="225259" y="595750"/>
                  </a:lnTo>
                  <a:lnTo>
                    <a:pt x="186691" y="598476"/>
                  </a:lnTo>
                  <a:close/>
                </a:path>
                <a:path w="786130" h="598804">
                  <a:moveTo>
                    <a:pt x="147211" y="376242"/>
                  </a:moveTo>
                  <a:lnTo>
                    <a:pt x="138073" y="351557"/>
                  </a:lnTo>
                  <a:lnTo>
                    <a:pt x="144584" y="358479"/>
                  </a:lnTo>
                  <a:lnTo>
                    <a:pt x="147211" y="376242"/>
                  </a:lnTo>
                  <a:close/>
                </a:path>
                <a:path w="786130" h="598804">
                  <a:moveTo>
                    <a:pt x="641512" y="491309"/>
                  </a:moveTo>
                  <a:lnTo>
                    <a:pt x="626462" y="491279"/>
                  </a:lnTo>
                  <a:lnTo>
                    <a:pt x="612958" y="485362"/>
                  </a:lnTo>
                  <a:lnTo>
                    <a:pt x="662268" y="485362"/>
                  </a:lnTo>
                  <a:lnTo>
                    <a:pt x="657038" y="487414"/>
                  </a:lnTo>
                  <a:lnTo>
                    <a:pt x="641512" y="49130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5540724" y="8367940"/>
              <a:ext cx="577215" cy="864235"/>
            </a:xfrm>
            <a:custGeom>
              <a:avLst/>
              <a:gdLst/>
              <a:ahLst/>
              <a:cxnLst/>
              <a:rect l="l" t="t" r="r" b="b"/>
              <a:pathLst>
                <a:path w="577215" h="864234">
                  <a:moveTo>
                    <a:pt x="576910" y="224459"/>
                  </a:moveTo>
                  <a:lnTo>
                    <a:pt x="575513" y="182384"/>
                  </a:lnTo>
                  <a:lnTo>
                    <a:pt x="568439" y="140512"/>
                  </a:lnTo>
                  <a:lnTo>
                    <a:pt x="554570" y="100076"/>
                  </a:lnTo>
                  <a:lnTo>
                    <a:pt x="533577" y="63195"/>
                  </a:lnTo>
                  <a:lnTo>
                    <a:pt x="505079" y="32029"/>
                  </a:lnTo>
                  <a:lnTo>
                    <a:pt x="463842" y="6654"/>
                  </a:lnTo>
                  <a:lnTo>
                    <a:pt x="392772" y="0"/>
                  </a:lnTo>
                  <a:lnTo>
                    <a:pt x="357124" y="228"/>
                  </a:lnTo>
                  <a:lnTo>
                    <a:pt x="293293" y="12915"/>
                  </a:lnTo>
                  <a:lnTo>
                    <a:pt x="239991" y="37020"/>
                  </a:lnTo>
                  <a:lnTo>
                    <a:pt x="170789" y="86918"/>
                  </a:lnTo>
                  <a:lnTo>
                    <a:pt x="131419" y="126644"/>
                  </a:lnTo>
                  <a:lnTo>
                    <a:pt x="98831" y="171716"/>
                  </a:lnTo>
                  <a:lnTo>
                    <a:pt x="74866" y="221716"/>
                  </a:lnTo>
                  <a:lnTo>
                    <a:pt x="63093" y="267843"/>
                  </a:lnTo>
                  <a:lnTo>
                    <a:pt x="62585" y="285318"/>
                  </a:lnTo>
                  <a:lnTo>
                    <a:pt x="58928" y="286423"/>
                  </a:lnTo>
                  <a:lnTo>
                    <a:pt x="21424" y="311480"/>
                  </a:lnTo>
                  <a:lnTo>
                    <a:pt x="2781" y="346354"/>
                  </a:lnTo>
                  <a:lnTo>
                    <a:pt x="0" y="363194"/>
                  </a:lnTo>
                  <a:lnTo>
                    <a:pt x="0" y="374611"/>
                  </a:lnTo>
                  <a:lnTo>
                    <a:pt x="11468" y="412445"/>
                  </a:lnTo>
                  <a:lnTo>
                    <a:pt x="43370" y="444347"/>
                  </a:lnTo>
                  <a:lnTo>
                    <a:pt x="81216" y="455815"/>
                  </a:lnTo>
                  <a:lnTo>
                    <a:pt x="92633" y="455815"/>
                  </a:lnTo>
                  <a:lnTo>
                    <a:pt x="98285" y="455256"/>
                  </a:lnTo>
                  <a:lnTo>
                    <a:pt x="102450" y="454431"/>
                  </a:lnTo>
                  <a:lnTo>
                    <a:pt x="114985" y="487629"/>
                  </a:lnTo>
                  <a:lnTo>
                    <a:pt x="136893" y="529488"/>
                  </a:lnTo>
                  <a:lnTo>
                    <a:pt x="166662" y="564807"/>
                  </a:lnTo>
                  <a:lnTo>
                    <a:pt x="209384" y="596023"/>
                  </a:lnTo>
                  <a:lnTo>
                    <a:pt x="250037" y="617334"/>
                  </a:lnTo>
                  <a:lnTo>
                    <a:pt x="253288" y="618502"/>
                  </a:lnTo>
                  <a:lnTo>
                    <a:pt x="250748" y="661276"/>
                  </a:lnTo>
                  <a:lnTo>
                    <a:pt x="232079" y="709028"/>
                  </a:lnTo>
                  <a:lnTo>
                    <a:pt x="211251" y="740244"/>
                  </a:lnTo>
                  <a:lnTo>
                    <a:pt x="201142" y="752729"/>
                  </a:lnTo>
                  <a:lnTo>
                    <a:pt x="206349" y="763765"/>
                  </a:lnTo>
                  <a:lnTo>
                    <a:pt x="237464" y="811517"/>
                  </a:lnTo>
                  <a:lnTo>
                    <a:pt x="271945" y="843762"/>
                  </a:lnTo>
                  <a:lnTo>
                    <a:pt x="310972" y="860259"/>
                  </a:lnTo>
                  <a:lnTo>
                    <a:pt x="332486" y="863752"/>
                  </a:lnTo>
                  <a:lnTo>
                    <a:pt x="449884" y="791425"/>
                  </a:lnTo>
                  <a:lnTo>
                    <a:pt x="448462" y="791210"/>
                  </a:lnTo>
                  <a:lnTo>
                    <a:pt x="442823" y="786828"/>
                  </a:lnTo>
                  <a:lnTo>
                    <a:pt x="430872" y="772693"/>
                  </a:lnTo>
                  <a:lnTo>
                    <a:pt x="410540" y="743204"/>
                  </a:lnTo>
                  <a:lnTo>
                    <a:pt x="391883" y="711479"/>
                  </a:lnTo>
                  <a:lnTo>
                    <a:pt x="387451" y="684441"/>
                  </a:lnTo>
                  <a:lnTo>
                    <a:pt x="398843" y="647306"/>
                  </a:lnTo>
                  <a:lnTo>
                    <a:pt x="404304" y="635533"/>
                  </a:lnTo>
                  <a:lnTo>
                    <a:pt x="428675" y="629666"/>
                  </a:lnTo>
                  <a:lnTo>
                    <a:pt x="469544" y="608558"/>
                  </a:lnTo>
                  <a:lnTo>
                    <a:pt x="503275" y="578167"/>
                  </a:lnTo>
                  <a:lnTo>
                    <a:pt x="526656" y="539559"/>
                  </a:lnTo>
                  <a:lnTo>
                    <a:pt x="538873" y="493712"/>
                  </a:lnTo>
                  <a:lnTo>
                    <a:pt x="541248" y="478028"/>
                  </a:lnTo>
                  <a:lnTo>
                    <a:pt x="562190" y="351142"/>
                  </a:lnTo>
                  <a:lnTo>
                    <a:pt x="568998" y="309067"/>
                  </a:lnTo>
                  <a:lnTo>
                    <a:pt x="574332" y="266763"/>
                  </a:lnTo>
                  <a:lnTo>
                    <a:pt x="576910" y="224459"/>
                  </a:lnTo>
                  <a:close/>
                </a:path>
              </a:pathLst>
            </a:custGeom>
            <a:solidFill>
              <a:srgbClr val="9A3D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5756459" y="8620746"/>
              <a:ext cx="149860" cy="114935"/>
            </a:xfrm>
            <a:custGeom>
              <a:avLst/>
              <a:gdLst/>
              <a:ahLst/>
              <a:cxnLst/>
              <a:rect l="l" t="t" r="r" b="b"/>
              <a:pathLst>
                <a:path w="149859" h="114934">
                  <a:moveTo>
                    <a:pt x="4787" y="59804"/>
                  </a:moveTo>
                  <a:lnTo>
                    <a:pt x="4445" y="59639"/>
                  </a:lnTo>
                  <a:lnTo>
                    <a:pt x="4000" y="60337"/>
                  </a:lnTo>
                  <a:lnTo>
                    <a:pt x="3810" y="60909"/>
                  </a:lnTo>
                  <a:lnTo>
                    <a:pt x="4787" y="59804"/>
                  </a:lnTo>
                  <a:close/>
                </a:path>
                <a:path w="149859" h="114934">
                  <a:moveTo>
                    <a:pt x="5600" y="63385"/>
                  </a:moveTo>
                  <a:lnTo>
                    <a:pt x="5080" y="64071"/>
                  </a:lnTo>
                  <a:lnTo>
                    <a:pt x="5588" y="63449"/>
                  </a:lnTo>
                  <a:close/>
                </a:path>
                <a:path w="149859" h="114934">
                  <a:moveTo>
                    <a:pt x="6350" y="53289"/>
                  </a:moveTo>
                  <a:lnTo>
                    <a:pt x="2540" y="62179"/>
                  </a:lnTo>
                  <a:lnTo>
                    <a:pt x="1905" y="61544"/>
                  </a:lnTo>
                  <a:lnTo>
                    <a:pt x="2159" y="60337"/>
                  </a:lnTo>
                  <a:lnTo>
                    <a:pt x="2260" y="60121"/>
                  </a:lnTo>
                  <a:lnTo>
                    <a:pt x="2806" y="59207"/>
                  </a:lnTo>
                  <a:lnTo>
                    <a:pt x="3810" y="58369"/>
                  </a:lnTo>
                  <a:lnTo>
                    <a:pt x="3810" y="56464"/>
                  </a:lnTo>
                  <a:lnTo>
                    <a:pt x="3175" y="57099"/>
                  </a:lnTo>
                  <a:lnTo>
                    <a:pt x="2501" y="59410"/>
                  </a:lnTo>
                  <a:lnTo>
                    <a:pt x="1447" y="61518"/>
                  </a:lnTo>
                  <a:lnTo>
                    <a:pt x="50" y="63385"/>
                  </a:lnTo>
                  <a:lnTo>
                    <a:pt x="0" y="66611"/>
                  </a:lnTo>
                  <a:lnTo>
                    <a:pt x="2832" y="62179"/>
                  </a:lnTo>
                  <a:lnTo>
                    <a:pt x="4000" y="60337"/>
                  </a:lnTo>
                  <a:lnTo>
                    <a:pt x="6350" y="53289"/>
                  </a:lnTo>
                  <a:close/>
                </a:path>
                <a:path w="149859" h="114934">
                  <a:moveTo>
                    <a:pt x="10274" y="62115"/>
                  </a:moveTo>
                  <a:lnTo>
                    <a:pt x="9842" y="63131"/>
                  </a:lnTo>
                  <a:lnTo>
                    <a:pt x="10274" y="62115"/>
                  </a:lnTo>
                  <a:close/>
                </a:path>
                <a:path w="149859" h="114934">
                  <a:moveTo>
                    <a:pt x="10782" y="59004"/>
                  </a:moveTo>
                  <a:lnTo>
                    <a:pt x="10160" y="58369"/>
                  </a:lnTo>
                  <a:lnTo>
                    <a:pt x="8890" y="59639"/>
                  </a:lnTo>
                  <a:lnTo>
                    <a:pt x="10160" y="53289"/>
                  </a:lnTo>
                  <a:lnTo>
                    <a:pt x="8890" y="57099"/>
                  </a:lnTo>
                  <a:lnTo>
                    <a:pt x="8890" y="55194"/>
                  </a:lnTo>
                  <a:lnTo>
                    <a:pt x="4787" y="59804"/>
                  </a:lnTo>
                  <a:lnTo>
                    <a:pt x="5702" y="60261"/>
                  </a:lnTo>
                  <a:lnTo>
                    <a:pt x="5041" y="60998"/>
                  </a:lnTo>
                  <a:lnTo>
                    <a:pt x="4622" y="61836"/>
                  </a:lnTo>
                  <a:lnTo>
                    <a:pt x="4445" y="62814"/>
                  </a:lnTo>
                  <a:lnTo>
                    <a:pt x="5600" y="63385"/>
                  </a:lnTo>
                  <a:lnTo>
                    <a:pt x="8407" y="59639"/>
                  </a:lnTo>
                  <a:lnTo>
                    <a:pt x="8597" y="59283"/>
                  </a:lnTo>
                  <a:lnTo>
                    <a:pt x="8445" y="59588"/>
                  </a:lnTo>
                  <a:lnTo>
                    <a:pt x="8178" y="60121"/>
                  </a:lnTo>
                  <a:lnTo>
                    <a:pt x="7620" y="60909"/>
                  </a:lnTo>
                  <a:lnTo>
                    <a:pt x="5626" y="63385"/>
                  </a:lnTo>
                  <a:lnTo>
                    <a:pt x="8255" y="62814"/>
                  </a:lnTo>
                  <a:lnTo>
                    <a:pt x="8255" y="67881"/>
                  </a:lnTo>
                  <a:lnTo>
                    <a:pt x="9093" y="65341"/>
                  </a:lnTo>
                  <a:lnTo>
                    <a:pt x="9842" y="63131"/>
                  </a:lnTo>
                  <a:lnTo>
                    <a:pt x="8890" y="65341"/>
                  </a:lnTo>
                  <a:lnTo>
                    <a:pt x="8890" y="62814"/>
                  </a:lnTo>
                  <a:lnTo>
                    <a:pt x="10464" y="59639"/>
                  </a:lnTo>
                  <a:lnTo>
                    <a:pt x="10782" y="59004"/>
                  </a:lnTo>
                  <a:close/>
                </a:path>
                <a:path w="149859" h="114934">
                  <a:moveTo>
                    <a:pt x="12687" y="56464"/>
                  </a:moveTo>
                  <a:lnTo>
                    <a:pt x="10274" y="62115"/>
                  </a:lnTo>
                  <a:lnTo>
                    <a:pt x="11417" y="61544"/>
                  </a:lnTo>
                  <a:lnTo>
                    <a:pt x="12573" y="59804"/>
                  </a:lnTo>
                  <a:lnTo>
                    <a:pt x="12687" y="56464"/>
                  </a:lnTo>
                  <a:close/>
                </a:path>
                <a:path w="149859" h="114934">
                  <a:moveTo>
                    <a:pt x="13322" y="60274"/>
                  </a:moveTo>
                  <a:lnTo>
                    <a:pt x="12687" y="61544"/>
                  </a:lnTo>
                  <a:lnTo>
                    <a:pt x="11417" y="64071"/>
                  </a:lnTo>
                  <a:lnTo>
                    <a:pt x="11417" y="62814"/>
                  </a:lnTo>
                  <a:lnTo>
                    <a:pt x="12674" y="61556"/>
                  </a:lnTo>
                  <a:lnTo>
                    <a:pt x="11417" y="61544"/>
                  </a:lnTo>
                  <a:lnTo>
                    <a:pt x="10160" y="64706"/>
                  </a:lnTo>
                  <a:lnTo>
                    <a:pt x="12052" y="64706"/>
                  </a:lnTo>
                  <a:lnTo>
                    <a:pt x="12052" y="64071"/>
                  </a:lnTo>
                  <a:lnTo>
                    <a:pt x="13322" y="60274"/>
                  </a:lnTo>
                  <a:close/>
                </a:path>
                <a:path w="149859" h="114934">
                  <a:moveTo>
                    <a:pt x="18656" y="63665"/>
                  </a:moveTo>
                  <a:lnTo>
                    <a:pt x="18402" y="63601"/>
                  </a:lnTo>
                  <a:lnTo>
                    <a:pt x="18402" y="64071"/>
                  </a:lnTo>
                  <a:lnTo>
                    <a:pt x="18656" y="63665"/>
                  </a:lnTo>
                  <a:close/>
                </a:path>
                <a:path w="149859" h="114934">
                  <a:moveTo>
                    <a:pt x="20307" y="60909"/>
                  </a:moveTo>
                  <a:lnTo>
                    <a:pt x="18656" y="63665"/>
                  </a:lnTo>
                  <a:lnTo>
                    <a:pt x="20307" y="64071"/>
                  </a:lnTo>
                  <a:lnTo>
                    <a:pt x="20307" y="60909"/>
                  </a:lnTo>
                  <a:close/>
                </a:path>
                <a:path w="149859" h="114934">
                  <a:moveTo>
                    <a:pt x="27787" y="64071"/>
                  </a:moveTo>
                  <a:lnTo>
                    <a:pt x="27292" y="61544"/>
                  </a:lnTo>
                  <a:lnTo>
                    <a:pt x="27292" y="65976"/>
                  </a:lnTo>
                  <a:lnTo>
                    <a:pt x="27482" y="66268"/>
                  </a:lnTo>
                  <a:lnTo>
                    <a:pt x="27660" y="65341"/>
                  </a:lnTo>
                  <a:lnTo>
                    <a:pt x="27787" y="64071"/>
                  </a:lnTo>
                  <a:close/>
                </a:path>
                <a:path w="149859" h="114934">
                  <a:moveTo>
                    <a:pt x="33629" y="65341"/>
                  </a:moveTo>
                  <a:lnTo>
                    <a:pt x="32994" y="63461"/>
                  </a:lnTo>
                  <a:lnTo>
                    <a:pt x="32359" y="61544"/>
                  </a:lnTo>
                  <a:lnTo>
                    <a:pt x="32842" y="63995"/>
                  </a:lnTo>
                  <a:lnTo>
                    <a:pt x="33324" y="65341"/>
                  </a:lnTo>
                  <a:lnTo>
                    <a:pt x="33629" y="65341"/>
                  </a:lnTo>
                  <a:close/>
                </a:path>
                <a:path w="149859" h="114934">
                  <a:moveTo>
                    <a:pt x="35534" y="67246"/>
                  </a:moveTo>
                  <a:lnTo>
                    <a:pt x="32994" y="63461"/>
                  </a:lnTo>
                  <a:lnTo>
                    <a:pt x="34899" y="67246"/>
                  </a:lnTo>
                  <a:lnTo>
                    <a:pt x="35534" y="67246"/>
                  </a:lnTo>
                  <a:close/>
                </a:path>
                <a:path w="149859" h="114934">
                  <a:moveTo>
                    <a:pt x="36169" y="69786"/>
                  </a:moveTo>
                  <a:lnTo>
                    <a:pt x="35115" y="67678"/>
                  </a:lnTo>
                  <a:lnTo>
                    <a:pt x="34264" y="66611"/>
                  </a:lnTo>
                  <a:lnTo>
                    <a:pt x="34544" y="67881"/>
                  </a:lnTo>
                  <a:lnTo>
                    <a:pt x="34899" y="68516"/>
                  </a:lnTo>
                  <a:lnTo>
                    <a:pt x="36169" y="69786"/>
                  </a:lnTo>
                  <a:close/>
                </a:path>
                <a:path w="149859" h="114934">
                  <a:moveTo>
                    <a:pt x="36169" y="65976"/>
                  </a:moveTo>
                  <a:lnTo>
                    <a:pt x="34899" y="62814"/>
                  </a:lnTo>
                  <a:lnTo>
                    <a:pt x="35915" y="63322"/>
                  </a:lnTo>
                  <a:lnTo>
                    <a:pt x="35750" y="62814"/>
                  </a:lnTo>
                  <a:lnTo>
                    <a:pt x="35560" y="62242"/>
                  </a:lnTo>
                  <a:lnTo>
                    <a:pt x="33947" y="59004"/>
                  </a:lnTo>
                  <a:lnTo>
                    <a:pt x="32359" y="55829"/>
                  </a:lnTo>
                  <a:lnTo>
                    <a:pt x="30454" y="53924"/>
                  </a:lnTo>
                  <a:lnTo>
                    <a:pt x="32359" y="57734"/>
                  </a:lnTo>
                  <a:lnTo>
                    <a:pt x="32359" y="59004"/>
                  </a:lnTo>
                  <a:lnTo>
                    <a:pt x="29819" y="55194"/>
                  </a:lnTo>
                  <a:lnTo>
                    <a:pt x="29184" y="54559"/>
                  </a:lnTo>
                  <a:lnTo>
                    <a:pt x="30454" y="56464"/>
                  </a:lnTo>
                  <a:lnTo>
                    <a:pt x="30454" y="57734"/>
                  </a:lnTo>
                  <a:lnTo>
                    <a:pt x="31724" y="59639"/>
                  </a:lnTo>
                  <a:lnTo>
                    <a:pt x="32194" y="60693"/>
                  </a:lnTo>
                  <a:lnTo>
                    <a:pt x="34112" y="64706"/>
                  </a:lnTo>
                  <a:lnTo>
                    <a:pt x="35534" y="67246"/>
                  </a:lnTo>
                  <a:lnTo>
                    <a:pt x="36169" y="67246"/>
                  </a:lnTo>
                  <a:lnTo>
                    <a:pt x="36169" y="65976"/>
                  </a:lnTo>
                  <a:close/>
                </a:path>
                <a:path w="149859" h="114934">
                  <a:moveTo>
                    <a:pt x="36169" y="61544"/>
                  </a:moveTo>
                  <a:lnTo>
                    <a:pt x="35344" y="60693"/>
                  </a:lnTo>
                  <a:lnTo>
                    <a:pt x="35534" y="62179"/>
                  </a:lnTo>
                  <a:lnTo>
                    <a:pt x="36169" y="61544"/>
                  </a:lnTo>
                  <a:close/>
                </a:path>
                <a:path w="149859" h="114934">
                  <a:moveTo>
                    <a:pt x="36169" y="38061"/>
                  </a:moveTo>
                  <a:lnTo>
                    <a:pt x="33629" y="36791"/>
                  </a:lnTo>
                  <a:lnTo>
                    <a:pt x="35534" y="38061"/>
                  </a:lnTo>
                  <a:lnTo>
                    <a:pt x="36169" y="38061"/>
                  </a:lnTo>
                  <a:close/>
                </a:path>
                <a:path w="149859" h="114934">
                  <a:moveTo>
                    <a:pt x="36804" y="74866"/>
                  </a:moveTo>
                  <a:lnTo>
                    <a:pt x="35534" y="72326"/>
                  </a:lnTo>
                  <a:lnTo>
                    <a:pt x="34683" y="68516"/>
                  </a:lnTo>
                  <a:lnTo>
                    <a:pt x="34544" y="67881"/>
                  </a:lnTo>
                  <a:lnTo>
                    <a:pt x="33680" y="66332"/>
                  </a:lnTo>
                  <a:lnTo>
                    <a:pt x="33553" y="65976"/>
                  </a:lnTo>
                  <a:lnTo>
                    <a:pt x="33324" y="65341"/>
                  </a:lnTo>
                  <a:lnTo>
                    <a:pt x="32994" y="65341"/>
                  </a:lnTo>
                  <a:lnTo>
                    <a:pt x="31470" y="61544"/>
                  </a:lnTo>
                  <a:lnTo>
                    <a:pt x="30454" y="59004"/>
                  </a:lnTo>
                  <a:lnTo>
                    <a:pt x="30886" y="61544"/>
                  </a:lnTo>
                  <a:lnTo>
                    <a:pt x="31000" y="62001"/>
                  </a:lnTo>
                  <a:lnTo>
                    <a:pt x="31089" y="62179"/>
                  </a:lnTo>
                  <a:lnTo>
                    <a:pt x="31089" y="61544"/>
                  </a:lnTo>
                  <a:lnTo>
                    <a:pt x="32994" y="65976"/>
                  </a:lnTo>
                  <a:lnTo>
                    <a:pt x="31407" y="62814"/>
                  </a:lnTo>
                  <a:lnTo>
                    <a:pt x="31089" y="62179"/>
                  </a:lnTo>
                  <a:lnTo>
                    <a:pt x="31089" y="62814"/>
                  </a:lnTo>
                  <a:lnTo>
                    <a:pt x="31000" y="62001"/>
                  </a:lnTo>
                  <a:lnTo>
                    <a:pt x="30937" y="61861"/>
                  </a:lnTo>
                  <a:lnTo>
                    <a:pt x="30949" y="61988"/>
                  </a:lnTo>
                  <a:lnTo>
                    <a:pt x="30861" y="61696"/>
                  </a:lnTo>
                  <a:lnTo>
                    <a:pt x="30454" y="60909"/>
                  </a:lnTo>
                  <a:lnTo>
                    <a:pt x="28549" y="60909"/>
                  </a:lnTo>
                  <a:lnTo>
                    <a:pt x="28435" y="61429"/>
                  </a:lnTo>
                  <a:lnTo>
                    <a:pt x="27292" y="60274"/>
                  </a:lnTo>
                  <a:lnTo>
                    <a:pt x="27292" y="61544"/>
                  </a:lnTo>
                  <a:lnTo>
                    <a:pt x="28409" y="61544"/>
                  </a:lnTo>
                  <a:lnTo>
                    <a:pt x="27914" y="64071"/>
                  </a:lnTo>
                  <a:lnTo>
                    <a:pt x="28041" y="65341"/>
                  </a:lnTo>
                  <a:lnTo>
                    <a:pt x="28549" y="67881"/>
                  </a:lnTo>
                  <a:lnTo>
                    <a:pt x="28130" y="67246"/>
                  </a:lnTo>
                  <a:lnTo>
                    <a:pt x="27482" y="66268"/>
                  </a:lnTo>
                  <a:lnTo>
                    <a:pt x="27292" y="67246"/>
                  </a:lnTo>
                  <a:lnTo>
                    <a:pt x="27292" y="65976"/>
                  </a:lnTo>
                  <a:lnTo>
                    <a:pt x="26022" y="64071"/>
                  </a:lnTo>
                  <a:lnTo>
                    <a:pt x="24752" y="61544"/>
                  </a:lnTo>
                  <a:lnTo>
                    <a:pt x="24625" y="64770"/>
                  </a:lnTo>
                  <a:lnTo>
                    <a:pt x="24117" y="67881"/>
                  </a:lnTo>
                  <a:lnTo>
                    <a:pt x="23952" y="67246"/>
                  </a:lnTo>
                  <a:lnTo>
                    <a:pt x="22212" y="60274"/>
                  </a:lnTo>
                  <a:lnTo>
                    <a:pt x="21043" y="61429"/>
                  </a:lnTo>
                  <a:lnTo>
                    <a:pt x="20916" y="61696"/>
                  </a:lnTo>
                  <a:lnTo>
                    <a:pt x="20307" y="67246"/>
                  </a:lnTo>
                  <a:lnTo>
                    <a:pt x="17767" y="63449"/>
                  </a:lnTo>
                  <a:lnTo>
                    <a:pt x="18402" y="63601"/>
                  </a:lnTo>
                  <a:lnTo>
                    <a:pt x="18402" y="62179"/>
                  </a:lnTo>
                  <a:lnTo>
                    <a:pt x="16497" y="63449"/>
                  </a:lnTo>
                  <a:lnTo>
                    <a:pt x="19037" y="58369"/>
                  </a:lnTo>
                  <a:lnTo>
                    <a:pt x="15227" y="59639"/>
                  </a:lnTo>
                  <a:lnTo>
                    <a:pt x="15049" y="60490"/>
                  </a:lnTo>
                  <a:lnTo>
                    <a:pt x="12687" y="63449"/>
                  </a:lnTo>
                  <a:lnTo>
                    <a:pt x="11417" y="67246"/>
                  </a:lnTo>
                  <a:lnTo>
                    <a:pt x="12687" y="66611"/>
                  </a:lnTo>
                  <a:lnTo>
                    <a:pt x="13957" y="64706"/>
                  </a:lnTo>
                  <a:lnTo>
                    <a:pt x="13957" y="63449"/>
                  </a:lnTo>
                  <a:lnTo>
                    <a:pt x="14795" y="61760"/>
                  </a:lnTo>
                  <a:lnTo>
                    <a:pt x="13957" y="65976"/>
                  </a:lnTo>
                  <a:lnTo>
                    <a:pt x="16929" y="66484"/>
                  </a:lnTo>
                  <a:lnTo>
                    <a:pt x="19672" y="67538"/>
                  </a:lnTo>
                  <a:lnTo>
                    <a:pt x="22212" y="69151"/>
                  </a:lnTo>
                  <a:lnTo>
                    <a:pt x="25387" y="70421"/>
                  </a:lnTo>
                  <a:lnTo>
                    <a:pt x="28549" y="71056"/>
                  </a:lnTo>
                  <a:lnTo>
                    <a:pt x="29819" y="69151"/>
                  </a:lnTo>
                  <a:lnTo>
                    <a:pt x="29819" y="71691"/>
                  </a:lnTo>
                  <a:lnTo>
                    <a:pt x="30454" y="69151"/>
                  </a:lnTo>
                  <a:lnTo>
                    <a:pt x="31724" y="71056"/>
                  </a:lnTo>
                  <a:lnTo>
                    <a:pt x="35534" y="74866"/>
                  </a:lnTo>
                  <a:lnTo>
                    <a:pt x="33820" y="69151"/>
                  </a:lnTo>
                  <a:lnTo>
                    <a:pt x="33629" y="68516"/>
                  </a:lnTo>
                  <a:lnTo>
                    <a:pt x="36169" y="74866"/>
                  </a:lnTo>
                  <a:lnTo>
                    <a:pt x="36804" y="76136"/>
                  </a:lnTo>
                  <a:lnTo>
                    <a:pt x="36804" y="74866"/>
                  </a:lnTo>
                  <a:close/>
                </a:path>
                <a:path w="149859" h="114934">
                  <a:moveTo>
                    <a:pt x="36804" y="69786"/>
                  </a:moveTo>
                  <a:lnTo>
                    <a:pt x="34899" y="67246"/>
                  </a:lnTo>
                  <a:lnTo>
                    <a:pt x="35115" y="67678"/>
                  </a:lnTo>
                  <a:lnTo>
                    <a:pt x="36804" y="69786"/>
                  </a:lnTo>
                  <a:close/>
                </a:path>
                <a:path w="149859" h="114934">
                  <a:moveTo>
                    <a:pt x="36868" y="62001"/>
                  </a:moveTo>
                  <a:lnTo>
                    <a:pt x="36461" y="61239"/>
                  </a:lnTo>
                  <a:lnTo>
                    <a:pt x="36271" y="61429"/>
                  </a:lnTo>
                  <a:lnTo>
                    <a:pt x="36410" y="61696"/>
                  </a:lnTo>
                  <a:lnTo>
                    <a:pt x="36868" y="62001"/>
                  </a:lnTo>
                  <a:close/>
                </a:path>
                <a:path w="149859" h="114934">
                  <a:moveTo>
                    <a:pt x="37439" y="64071"/>
                  </a:moveTo>
                  <a:lnTo>
                    <a:pt x="35915" y="63322"/>
                  </a:lnTo>
                  <a:lnTo>
                    <a:pt x="36804" y="65976"/>
                  </a:lnTo>
                  <a:lnTo>
                    <a:pt x="36804" y="64706"/>
                  </a:lnTo>
                  <a:lnTo>
                    <a:pt x="37439" y="64071"/>
                  </a:lnTo>
                  <a:close/>
                </a:path>
                <a:path w="149859" h="114934">
                  <a:moveTo>
                    <a:pt x="38709" y="61239"/>
                  </a:moveTo>
                  <a:lnTo>
                    <a:pt x="36868" y="61239"/>
                  </a:lnTo>
                  <a:lnTo>
                    <a:pt x="37439" y="64071"/>
                  </a:lnTo>
                  <a:lnTo>
                    <a:pt x="38709" y="66611"/>
                  </a:lnTo>
                  <a:lnTo>
                    <a:pt x="38709" y="61239"/>
                  </a:lnTo>
                  <a:close/>
                </a:path>
                <a:path w="149859" h="114934">
                  <a:moveTo>
                    <a:pt x="39636" y="28270"/>
                  </a:moveTo>
                  <a:lnTo>
                    <a:pt x="39344" y="27914"/>
                  </a:lnTo>
                  <a:lnTo>
                    <a:pt x="38074" y="27279"/>
                  </a:lnTo>
                  <a:lnTo>
                    <a:pt x="39509" y="29006"/>
                  </a:lnTo>
                  <a:lnTo>
                    <a:pt x="39547" y="28790"/>
                  </a:lnTo>
                  <a:lnTo>
                    <a:pt x="39636" y="28270"/>
                  </a:lnTo>
                  <a:close/>
                </a:path>
                <a:path w="149859" h="114934">
                  <a:moveTo>
                    <a:pt x="39979" y="32994"/>
                  </a:moveTo>
                  <a:lnTo>
                    <a:pt x="38074" y="31724"/>
                  </a:lnTo>
                  <a:lnTo>
                    <a:pt x="39763" y="32994"/>
                  </a:lnTo>
                  <a:lnTo>
                    <a:pt x="39979" y="32994"/>
                  </a:lnTo>
                  <a:close/>
                </a:path>
                <a:path w="149859" h="114934">
                  <a:moveTo>
                    <a:pt x="39979" y="29565"/>
                  </a:moveTo>
                  <a:lnTo>
                    <a:pt x="39509" y="29006"/>
                  </a:lnTo>
                  <a:lnTo>
                    <a:pt x="39344" y="29819"/>
                  </a:lnTo>
                  <a:lnTo>
                    <a:pt x="39979" y="30137"/>
                  </a:lnTo>
                  <a:lnTo>
                    <a:pt x="39979" y="29565"/>
                  </a:lnTo>
                  <a:close/>
                </a:path>
                <a:path w="149859" h="114934">
                  <a:moveTo>
                    <a:pt x="40614" y="47586"/>
                  </a:moveTo>
                  <a:lnTo>
                    <a:pt x="40259" y="47320"/>
                  </a:lnTo>
                  <a:lnTo>
                    <a:pt x="39204" y="47142"/>
                  </a:lnTo>
                  <a:lnTo>
                    <a:pt x="40386" y="48768"/>
                  </a:lnTo>
                  <a:lnTo>
                    <a:pt x="40614" y="48856"/>
                  </a:lnTo>
                  <a:lnTo>
                    <a:pt x="40614" y="47586"/>
                  </a:lnTo>
                  <a:close/>
                </a:path>
                <a:path w="149859" h="114934">
                  <a:moveTo>
                    <a:pt x="41249" y="31089"/>
                  </a:moveTo>
                  <a:lnTo>
                    <a:pt x="40792" y="30543"/>
                  </a:lnTo>
                  <a:lnTo>
                    <a:pt x="39979" y="30137"/>
                  </a:lnTo>
                  <a:lnTo>
                    <a:pt x="40093" y="30543"/>
                  </a:lnTo>
                  <a:lnTo>
                    <a:pt x="40957" y="31229"/>
                  </a:lnTo>
                  <a:lnTo>
                    <a:pt x="41249" y="31089"/>
                  </a:lnTo>
                  <a:close/>
                </a:path>
                <a:path w="149859" h="114934">
                  <a:moveTo>
                    <a:pt x="42062" y="31178"/>
                  </a:moveTo>
                  <a:lnTo>
                    <a:pt x="39979" y="28676"/>
                  </a:lnTo>
                  <a:lnTo>
                    <a:pt x="39979" y="26644"/>
                  </a:lnTo>
                  <a:lnTo>
                    <a:pt x="39649" y="28282"/>
                  </a:lnTo>
                  <a:lnTo>
                    <a:pt x="39547" y="28790"/>
                  </a:lnTo>
                  <a:lnTo>
                    <a:pt x="39662" y="29184"/>
                  </a:lnTo>
                  <a:lnTo>
                    <a:pt x="39979" y="29565"/>
                  </a:lnTo>
                  <a:lnTo>
                    <a:pt x="40792" y="30543"/>
                  </a:lnTo>
                  <a:lnTo>
                    <a:pt x="42062" y="31178"/>
                  </a:lnTo>
                  <a:close/>
                </a:path>
                <a:path w="149859" h="114934">
                  <a:moveTo>
                    <a:pt x="42392" y="24231"/>
                  </a:moveTo>
                  <a:lnTo>
                    <a:pt x="41884" y="23469"/>
                  </a:lnTo>
                  <a:lnTo>
                    <a:pt x="41249" y="23469"/>
                  </a:lnTo>
                  <a:lnTo>
                    <a:pt x="42392" y="24231"/>
                  </a:lnTo>
                  <a:close/>
                </a:path>
                <a:path w="149859" h="114934">
                  <a:moveTo>
                    <a:pt x="42519" y="31724"/>
                  </a:moveTo>
                  <a:lnTo>
                    <a:pt x="42202" y="31242"/>
                  </a:lnTo>
                  <a:lnTo>
                    <a:pt x="42062" y="31178"/>
                  </a:lnTo>
                  <a:lnTo>
                    <a:pt x="42519" y="31724"/>
                  </a:lnTo>
                  <a:close/>
                </a:path>
                <a:path w="149859" h="114934">
                  <a:moveTo>
                    <a:pt x="43027" y="40474"/>
                  </a:moveTo>
                  <a:lnTo>
                    <a:pt x="40614" y="39966"/>
                  </a:lnTo>
                  <a:lnTo>
                    <a:pt x="40817" y="40106"/>
                  </a:lnTo>
                  <a:lnTo>
                    <a:pt x="43027" y="40474"/>
                  </a:lnTo>
                  <a:close/>
                </a:path>
                <a:path w="149859" h="114934">
                  <a:moveTo>
                    <a:pt x="46812" y="32283"/>
                  </a:moveTo>
                  <a:lnTo>
                    <a:pt x="45948" y="31623"/>
                  </a:lnTo>
                  <a:lnTo>
                    <a:pt x="46113" y="31927"/>
                  </a:lnTo>
                  <a:lnTo>
                    <a:pt x="46812" y="32283"/>
                  </a:lnTo>
                  <a:close/>
                </a:path>
                <a:path w="149859" h="114934">
                  <a:moveTo>
                    <a:pt x="46951" y="33629"/>
                  </a:moveTo>
                  <a:lnTo>
                    <a:pt x="46113" y="31927"/>
                  </a:lnTo>
                  <a:lnTo>
                    <a:pt x="45681" y="31724"/>
                  </a:lnTo>
                  <a:lnTo>
                    <a:pt x="44424" y="30454"/>
                  </a:lnTo>
                  <a:lnTo>
                    <a:pt x="43154" y="29184"/>
                  </a:lnTo>
                  <a:lnTo>
                    <a:pt x="41884" y="30454"/>
                  </a:lnTo>
                  <a:lnTo>
                    <a:pt x="41249" y="29819"/>
                  </a:lnTo>
                  <a:lnTo>
                    <a:pt x="42202" y="31242"/>
                  </a:lnTo>
                  <a:lnTo>
                    <a:pt x="46951" y="33629"/>
                  </a:lnTo>
                  <a:close/>
                </a:path>
                <a:path w="149859" h="114934">
                  <a:moveTo>
                    <a:pt x="48856" y="39331"/>
                  </a:moveTo>
                  <a:lnTo>
                    <a:pt x="47586" y="34899"/>
                  </a:lnTo>
                  <a:lnTo>
                    <a:pt x="46951" y="33629"/>
                  </a:lnTo>
                  <a:lnTo>
                    <a:pt x="43789" y="34264"/>
                  </a:lnTo>
                  <a:lnTo>
                    <a:pt x="48856" y="39331"/>
                  </a:lnTo>
                  <a:close/>
                </a:path>
                <a:path w="149859" h="114934">
                  <a:moveTo>
                    <a:pt x="50126" y="50749"/>
                  </a:moveTo>
                  <a:lnTo>
                    <a:pt x="42519" y="46316"/>
                  </a:lnTo>
                  <a:lnTo>
                    <a:pt x="41884" y="45681"/>
                  </a:lnTo>
                  <a:lnTo>
                    <a:pt x="41249" y="45046"/>
                  </a:lnTo>
                  <a:lnTo>
                    <a:pt x="38709" y="42506"/>
                  </a:lnTo>
                  <a:lnTo>
                    <a:pt x="41249" y="43776"/>
                  </a:lnTo>
                  <a:lnTo>
                    <a:pt x="47586" y="47586"/>
                  </a:lnTo>
                  <a:lnTo>
                    <a:pt x="48856" y="45681"/>
                  </a:lnTo>
                  <a:lnTo>
                    <a:pt x="44272" y="42506"/>
                  </a:lnTo>
                  <a:lnTo>
                    <a:pt x="43357" y="41871"/>
                  </a:lnTo>
                  <a:lnTo>
                    <a:pt x="40817" y="40106"/>
                  </a:lnTo>
                  <a:lnTo>
                    <a:pt x="39979" y="39966"/>
                  </a:lnTo>
                  <a:lnTo>
                    <a:pt x="40614" y="39966"/>
                  </a:lnTo>
                  <a:lnTo>
                    <a:pt x="42519" y="39966"/>
                  </a:lnTo>
                  <a:lnTo>
                    <a:pt x="42989" y="40449"/>
                  </a:lnTo>
                  <a:lnTo>
                    <a:pt x="43789" y="40601"/>
                  </a:lnTo>
                  <a:lnTo>
                    <a:pt x="43027" y="40474"/>
                  </a:lnTo>
                  <a:lnTo>
                    <a:pt x="43789" y="41236"/>
                  </a:lnTo>
                  <a:lnTo>
                    <a:pt x="45681" y="41871"/>
                  </a:lnTo>
                  <a:lnTo>
                    <a:pt x="43992" y="40601"/>
                  </a:lnTo>
                  <a:lnTo>
                    <a:pt x="43154" y="39966"/>
                  </a:lnTo>
                  <a:lnTo>
                    <a:pt x="40614" y="38061"/>
                  </a:lnTo>
                  <a:lnTo>
                    <a:pt x="48221" y="41871"/>
                  </a:lnTo>
                  <a:lnTo>
                    <a:pt x="42519" y="38061"/>
                  </a:lnTo>
                  <a:lnTo>
                    <a:pt x="41249" y="36791"/>
                  </a:lnTo>
                  <a:lnTo>
                    <a:pt x="38709" y="34264"/>
                  </a:lnTo>
                  <a:lnTo>
                    <a:pt x="35534" y="32994"/>
                  </a:lnTo>
                  <a:lnTo>
                    <a:pt x="39344" y="36791"/>
                  </a:lnTo>
                  <a:lnTo>
                    <a:pt x="34264" y="34264"/>
                  </a:lnTo>
                  <a:lnTo>
                    <a:pt x="37439" y="38696"/>
                  </a:lnTo>
                  <a:lnTo>
                    <a:pt x="40614" y="41871"/>
                  </a:lnTo>
                  <a:lnTo>
                    <a:pt x="38074" y="41871"/>
                  </a:lnTo>
                  <a:lnTo>
                    <a:pt x="37439" y="41236"/>
                  </a:lnTo>
                  <a:lnTo>
                    <a:pt x="36804" y="40601"/>
                  </a:lnTo>
                  <a:lnTo>
                    <a:pt x="36169" y="41236"/>
                  </a:lnTo>
                  <a:lnTo>
                    <a:pt x="33629" y="39966"/>
                  </a:lnTo>
                  <a:lnTo>
                    <a:pt x="39979" y="45046"/>
                  </a:lnTo>
                  <a:lnTo>
                    <a:pt x="34264" y="41236"/>
                  </a:lnTo>
                  <a:lnTo>
                    <a:pt x="32994" y="41236"/>
                  </a:lnTo>
                  <a:lnTo>
                    <a:pt x="27914" y="42506"/>
                  </a:lnTo>
                  <a:lnTo>
                    <a:pt x="37769" y="48260"/>
                  </a:lnTo>
                  <a:lnTo>
                    <a:pt x="38074" y="48856"/>
                  </a:lnTo>
                  <a:lnTo>
                    <a:pt x="36804" y="48221"/>
                  </a:lnTo>
                  <a:lnTo>
                    <a:pt x="32994" y="46316"/>
                  </a:lnTo>
                  <a:lnTo>
                    <a:pt x="30454" y="45681"/>
                  </a:lnTo>
                  <a:lnTo>
                    <a:pt x="31724" y="47586"/>
                  </a:lnTo>
                  <a:lnTo>
                    <a:pt x="34264" y="48856"/>
                  </a:lnTo>
                  <a:lnTo>
                    <a:pt x="34264" y="50126"/>
                  </a:lnTo>
                  <a:lnTo>
                    <a:pt x="30454" y="48221"/>
                  </a:lnTo>
                  <a:lnTo>
                    <a:pt x="33629" y="53289"/>
                  </a:lnTo>
                  <a:lnTo>
                    <a:pt x="32359" y="52019"/>
                  </a:lnTo>
                  <a:lnTo>
                    <a:pt x="32778" y="52730"/>
                  </a:lnTo>
                  <a:lnTo>
                    <a:pt x="32359" y="52451"/>
                  </a:lnTo>
                  <a:lnTo>
                    <a:pt x="32359" y="52019"/>
                  </a:lnTo>
                  <a:lnTo>
                    <a:pt x="32105" y="52273"/>
                  </a:lnTo>
                  <a:lnTo>
                    <a:pt x="31724" y="52019"/>
                  </a:lnTo>
                  <a:lnTo>
                    <a:pt x="31953" y="52425"/>
                  </a:lnTo>
                  <a:lnTo>
                    <a:pt x="31724" y="52654"/>
                  </a:lnTo>
                  <a:lnTo>
                    <a:pt x="32105" y="52654"/>
                  </a:lnTo>
                  <a:lnTo>
                    <a:pt x="33629" y="55194"/>
                  </a:lnTo>
                  <a:lnTo>
                    <a:pt x="34899" y="58369"/>
                  </a:lnTo>
                  <a:lnTo>
                    <a:pt x="36283" y="60909"/>
                  </a:lnTo>
                  <a:lnTo>
                    <a:pt x="36804" y="60909"/>
                  </a:lnTo>
                  <a:lnTo>
                    <a:pt x="38709" y="60909"/>
                  </a:lnTo>
                  <a:lnTo>
                    <a:pt x="38709" y="60274"/>
                  </a:lnTo>
                  <a:lnTo>
                    <a:pt x="37439" y="58369"/>
                  </a:lnTo>
                  <a:lnTo>
                    <a:pt x="37439" y="56464"/>
                  </a:lnTo>
                  <a:lnTo>
                    <a:pt x="35534" y="53289"/>
                  </a:lnTo>
                  <a:lnTo>
                    <a:pt x="39979" y="58369"/>
                  </a:lnTo>
                  <a:lnTo>
                    <a:pt x="42519" y="57099"/>
                  </a:lnTo>
                  <a:lnTo>
                    <a:pt x="35534" y="50749"/>
                  </a:lnTo>
                  <a:lnTo>
                    <a:pt x="37439" y="51384"/>
                  </a:lnTo>
                  <a:lnTo>
                    <a:pt x="39979" y="52654"/>
                  </a:lnTo>
                  <a:lnTo>
                    <a:pt x="40614" y="52019"/>
                  </a:lnTo>
                  <a:lnTo>
                    <a:pt x="38836" y="50749"/>
                  </a:lnTo>
                  <a:lnTo>
                    <a:pt x="37947" y="50126"/>
                  </a:lnTo>
                  <a:lnTo>
                    <a:pt x="36169" y="48856"/>
                  </a:lnTo>
                  <a:lnTo>
                    <a:pt x="36169" y="48221"/>
                  </a:lnTo>
                  <a:lnTo>
                    <a:pt x="40741" y="49987"/>
                  </a:lnTo>
                  <a:lnTo>
                    <a:pt x="43154" y="51384"/>
                  </a:lnTo>
                  <a:lnTo>
                    <a:pt x="41656" y="50076"/>
                  </a:lnTo>
                  <a:lnTo>
                    <a:pt x="40576" y="49136"/>
                  </a:lnTo>
                  <a:lnTo>
                    <a:pt x="40449" y="48856"/>
                  </a:lnTo>
                  <a:lnTo>
                    <a:pt x="39941" y="48590"/>
                  </a:lnTo>
                  <a:lnTo>
                    <a:pt x="38798" y="47586"/>
                  </a:lnTo>
                  <a:lnTo>
                    <a:pt x="38074" y="46951"/>
                  </a:lnTo>
                  <a:lnTo>
                    <a:pt x="38074" y="45681"/>
                  </a:lnTo>
                  <a:lnTo>
                    <a:pt x="40259" y="47320"/>
                  </a:lnTo>
                  <a:lnTo>
                    <a:pt x="41884" y="47586"/>
                  </a:lnTo>
                  <a:lnTo>
                    <a:pt x="50126" y="50749"/>
                  </a:lnTo>
                  <a:close/>
                </a:path>
                <a:path w="149859" h="114934">
                  <a:moveTo>
                    <a:pt x="50761" y="41871"/>
                  </a:moveTo>
                  <a:lnTo>
                    <a:pt x="43789" y="34899"/>
                  </a:lnTo>
                  <a:lnTo>
                    <a:pt x="41249" y="33629"/>
                  </a:lnTo>
                  <a:lnTo>
                    <a:pt x="43154" y="32994"/>
                  </a:lnTo>
                  <a:lnTo>
                    <a:pt x="41567" y="31724"/>
                  </a:lnTo>
                  <a:lnTo>
                    <a:pt x="40957" y="31229"/>
                  </a:lnTo>
                  <a:lnTo>
                    <a:pt x="39979" y="31724"/>
                  </a:lnTo>
                  <a:lnTo>
                    <a:pt x="37439" y="29819"/>
                  </a:lnTo>
                  <a:lnTo>
                    <a:pt x="38074" y="31089"/>
                  </a:lnTo>
                  <a:lnTo>
                    <a:pt x="39979" y="32994"/>
                  </a:lnTo>
                  <a:lnTo>
                    <a:pt x="40614" y="33629"/>
                  </a:lnTo>
                  <a:lnTo>
                    <a:pt x="39763" y="32994"/>
                  </a:lnTo>
                  <a:lnTo>
                    <a:pt x="38709" y="32994"/>
                  </a:lnTo>
                  <a:lnTo>
                    <a:pt x="38709" y="34264"/>
                  </a:lnTo>
                  <a:lnTo>
                    <a:pt x="43154" y="36791"/>
                  </a:lnTo>
                  <a:lnTo>
                    <a:pt x="50761" y="41871"/>
                  </a:lnTo>
                  <a:close/>
                </a:path>
                <a:path w="149859" h="114934">
                  <a:moveTo>
                    <a:pt x="51396" y="22212"/>
                  </a:moveTo>
                  <a:lnTo>
                    <a:pt x="51346" y="21983"/>
                  </a:lnTo>
                  <a:lnTo>
                    <a:pt x="51015" y="21577"/>
                  </a:lnTo>
                  <a:lnTo>
                    <a:pt x="51396" y="22212"/>
                  </a:lnTo>
                  <a:close/>
                </a:path>
                <a:path w="149859" h="114934">
                  <a:moveTo>
                    <a:pt x="57111" y="20307"/>
                  </a:moveTo>
                  <a:lnTo>
                    <a:pt x="55841" y="18402"/>
                  </a:lnTo>
                  <a:lnTo>
                    <a:pt x="57111" y="20510"/>
                  </a:lnTo>
                  <a:lnTo>
                    <a:pt x="57111" y="20307"/>
                  </a:lnTo>
                  <a:close/>
                </a:path>
                <a:path w="149859" h="114934">
                  <a:moveTo>
                    <a:pt x="57721" y="85839"/>
                  </a:moveTo>
                  <a:lnTo>
                    <a:pt x="57378" y="84759"/>
                  </a:lnTo>
                  <a:lnTo>
                    <a:pt x="56476" y="80568"/>
                  </a:lnTo>
                  <a:lnTo>
                    <a:pt x="55918" y="82651"/>
                  </a:lnTo>
                  <a:lnTo>
                    <a:pt x="55740" y="84378"/>
                  </a:lnTo>
                  <a:lnTo>
                    <a:pt x="55841" y="86918"/>
                  </a:lnTo>
                  <a:lnTo>
                    <a:pt x="57721" y="85839"/>
                  </a:lnTo>
                  <a:close/>
                </a:path>
                <a:path w="149859" h="114934">
                  <a:moveTo>
                    <a:pt x="57746" y="27914"/>
                  </a:moveTo>
                  <a:lnTo>
                    <a:pt x="55714" y="25374"/>
                  </a:lnTo>
                  <a:lnTo>
                    <a:pt x="53682" y="22834"/>
                  </a:lnTo>
                  <a:lnTo>
                    <a:pt x="52666" y="21577"/>
                  </a:lnTo>
                  <a:lnTo>
                    <a:pt x="55206" y="23469"/>
                  </a:lnTo>
                  <a:lnTo>
                    <a:pt x="56476" y="25374"/>
                  </a:lnTo>
                  <a:lnTo>
                    <a:pt x="57454" y="24726"/>
                  </a:lnTo>
                  <a:lnTo>
                    <a:pt x="56057" y="21577"/>
                  </a:lnTo>
                  <a:lnTo>
                    <a:pt x="55765" y="20942"/>
                  </a:lnTo>
                  <a:lnTo>
                    <a:pt x="55206" y="19672"/>
                  </a:lnTo>
                  <a:lnTo>
                    <a:pt x="54825" y="19037"/>
                  </a:lnTo>
                  <a:lnTo>
                    <a:pt x="53301" y="16497"/>
                  </a:lnTo>
                  <a:lnTo>
                    <a:pt x="53301" y="19037"/>
                  </a:lnTo>
                  <a:lnTo>
                    <a:pt x="52031" y="16497"/>
                  </a:lnTo>
                  <a:lnTo>
                    <a:pt x="53301" y="20942"/>
                  </a:lnTo>
                  <a:lnTo>
                    <a:pt x="49491" y="15862"/>
                  </a:lnTo>
                  <a:lnTo>
                    <a:pt x="49491" y="18402"/>
                  </a:lnTo>
                  <a:lnTo>
                    <a:pt x="50126" y="18402"/>
                  </a:lnTo>
                  <a:lnTo>
                    <a:pt x="52031" y="19672"/>
                  </a:lnTo>
                  <a:lnTo>
                    <a:pt x="51396" y="19672"/>
                  </a:lnTo>
                  <a:lnTo>
                    <a:pt x="51523" y="22212"/>
                  </a:lnTo>
                  <a:lnTo>
                    <a:pt x="52031" y="22834"/>
                  </a:lnTo>
                  <a:lnTo>
                    <a:pt x="50317" y="21983"/>
                  </a:lnTo>
                  <a:lnTo>
                    <a:pt x="48856" y="20307"/>
                  </a:lnTo>
                  <a:lnTo>
                    <a:pt x="49491" y="19672"/>
                  </a:lnTo>
                  <a:lnTo>
                    <a:pt x="51015" y="21577"/>
                  </a:lnTo>
                  <a:lnTo>
                    <a:pt x="49872" y="19672"/>
                  </a:lnTo>
                  <a:lnTo>
                    <a:pt x="49491" y="19037"/>
                  </a:lnTo>
                  <a:lnTo>
                    <a:pt x="46951" y="17767"/>
                  </a:lnTo>
                  <a:lnTo>
                    <a:pt x="49491" y="21577"/>
                  </a:lnTo>
                  <a:lnTo>
                    <a:pt x="50761" y="23469"/>
                  </a:lnTo>
                  <a:lnTo>
                    <a:pt x="49491" y="23469"/>
                  </a:lnTo>
                  <a:lnTo>
                    <a:pt x="47586" y="22834"/>
                  </a:lnTo>
                  <a:lnTo>
                    <a:pt x="42519" y="17767"/>
                  </a:lnTo>
                  <a:lnTo>
                    <a:pt x="45046" y="22212"/>
                  </a:lnTo>
                  <a:lnTo>
                    <a:pt x="48856" y="26009"/>
                  </a:lnTo>
                  <a:lnTo>
                    <a:pt x="46316" y="25374"/>
                  </a:lnTo>
                  <a:lnTo>
                    <a:pt x="45046" y="23469"/>
                  </a:lnTo>
                  <a:lnTo>
                    <a:pt x="43154" y="23469"/>
                  </a:lnTo>
                  <a:lnTo>
                    <a:pt x="45046" y="26009"/>
                  </a:lnTo>
                  <a:lnTo>
                    <a:pt x="42392" y="24231"/>
                  </a:lnTo>
                  <a:lnTo>
                    <a:pt x="45681" y="29184"/>
                  </a:lnTo>
                  <a:lnTo>
                    <a:pt x="42519" y="26644"/>
                  </a:lnTo>
                  <a:lnTo>
                    <a:pt x="43459" y="28968"/>
                  </a:lnTo>
                  <a:lnTo>
                    <a:pt x="44932" y="30873"/>
                  </a:lnTo>
                  <a:lnTo>
                    <a:pt x="45948" y="31623"/>
                  </a:lnTo>
                  <a:lnTo>
                    <a:pt x="45046" y="29819"/>
                  </a:lnTo>
                  <a:lnTo>
                    <a:pt x="46761" y="32219"/>
                  </a:lnTo>
                  <a:lnTo>
                    <a:pt x="46951" y="32359"/>
                  </a:lnTo>
                  <a:lnTo>
                    <a:pt x="46812" y="32283"/>
                  </a:lnTo>
                  <a:lnTo>
                    <a:pt x="48221" y="34264"/>
                  </a:lnTo>
                  <a:lnTo>
                    <a:pt x="49491" y="34264"/>
                  </a:lnTo>
                  <a:lnTo>
                    <a:pt x="48310" y="32359"/>
                  </a:lnTo>
                  <a:lnTo>
                    <a:pt x="46723" y="29819"/>
                  </a:lnTo>
                  <a:lnTo>
                    <a:pt x="46316" y="29184"/>
                  </a:lnTo>
                  <a:lnTo>
                    <a:pt x="48856" y="30454"/>
                  </a:lnTo>
                  <a:lnTo>
                    <a:pt x="50126" y="32359"/>
                  </a:lnTo>
                  <a:lnTo>
                    <a:pt x="48221" y="29184"/>
                  </a:lnTo>
                  <a:lnTo>
                    <a:pt x="52031" y="31724"/>
                  </a:lnTo>
                  <a:lnTo>
                    <a:pt x="51993" y="30149"/>
                  </a:lnTo>
                  <a:lnTo>
                    <a:pt x="53936" y="32359"/>
                  </a:lnTo>
                  <a:lnTo>
                    <a:pt x="52031" y="29400"/>
                  </a:lnTo>
                  <a:lnTo>
                    <a:pt x="52031" y="29184"/>
                  </a:lnTo>
                  <a:lnTo>
                    <a:pt x="51777" y="29006"/>
                  </a:lnTo>
                  <a:lnTo>
                    <a:pt x="49491" y="27279"/>
                  </a:lnTo>
                  <a:lnTo>
                    <a:pt x="51765" y="28994"/>
                  </a:lnTo>
                  <a:lnTo>
                    <a:pt x="50673" y="27279"/>
                  </a:lnTo>
                  <a:lnTo>
                    <a:pt x="49860" y="26009"/>
                  </a:lnTo>
                  <a:lnTo>
                    <a:pt x="48221" y="23469"/>
                  </a:lnTo>
                  <a:lnTo>
                    <a:pt x="54051" y="27635"/>
                  </a:lnTo>
                  <a:lnTo>
                    <a:pt x="55206" y="31089"/>
                  </a:lnTo>
                  <a:lnTo>
                    <a:pt x="55664" y="28790"/>
                  </a:lnTo>
                  <a:lnTo>
                    <a:pt x="57111" y="29819"/>
                  </a:lnTo>
                  <a:lnTo>
                    <a:pt x="55765" y="28270"/>
                  </a:lnTo>
                  <a:lnTo>
                    <a:pt x="55841" y="27914"/>
                  </a:lnTo>
                  <a:lnTo>
                    <a:pt x="54571" y="25374"/>
                  </a:lnTo>
                  <a:lnTo>
                    <a:pt x="56476" y="27914"/>
                  </a:lnTo>
                  <a:lnTo>
                    <a:pt x="57746" y="27914"/>
                  </a:lnTo>
                  <a:close/>
                </a:path>
                <a:path w="149859" h="114934">
                  <a:moveTo>
                    <a:pt x="57746" y="25374"/>
                  </a:moveTo>
                  <a:lnTo>
                    <a:pt x="57518" y="24688"/>
                  </a:lnTo>
                  <a:lnTo>
                    <a:pt x="57746" y="25374"/>
                  </a:lnTo>
                  <a:close/>
                </a:path>
                <a:path w="149859" h="114934">
                  <a:moveTo>
                    <a:pt x="58318" y="24155"/>
                  </a:moveTo>
                  <a:lnTo>
                    <a:pt x="56476" y="21577"/>
                  </a:lnTo>
                  <a:lnTo>
                    <a:pt x="57518" y="24688"/>
                  </a:lnTo>
                  <a:lnTo>
                    <a:pt x="58318" y="24155"/>
                  </a:lnTo>
                  <a:close/>
                </a:path>
                <a:path w="149859" h="114934">
                  <a:moveTo>
                    <a:pt x="59651" y="26009"/>
                  </a:moveTo>
                  <a:lnTo>
                    <a:pt x="58381" y="24104"/>
                  </a:lnTo>
                  <a:lnTo>
                    <a:pt x="58381" y="24231"/>
                  </a:lnTo>
                  <a:lnTo>
                    <a:pt x="59651" y="26009"/>
                  </a:lnTo>
                  <a:close/>
                </a:path>
                <a:path w="149859" h="114934">
                  <a:moveTo>
                    <a:pt x="60286" y="92621"/>
                  </a:moveTo>
                  <a:lnTo>
                    <a:pt x="58635" y="88734"/>
                  </a:lnTo>
                  <a:lnTo>
                    <a:pt x="58521" y="88392"/>
                  </a:lnTo>
                  <a:lnTo>
                    <a:pt x="55841" y="94526"/>
                  </a:lnTo>
                  <a:lnTo>
                    <a:pt x="60286" y="92621"/>
                  </a:lnTo>
                  <a:close/>
                </a:path>
                <a:path w="149859" h="114934">
                  <a:moveTo>
                    <a:pt x="62179" y="26644"/>
                  </a:moveTo>
                  <a:lnTo>
                    <a:pt x="61061" y="21577"/>
                  </a:lnTo>
                  <a:lnTo>
                    <a:pt x="59791" y="15862"/>
                  </a:lnTo>
                  <a:lnTo>
                    <a:pt x="59651" y="15227"/>
                  </a:lnTo>
                  <a:lnTo>
                    <a:pt x="57111" y="15862"/>
                  </a:lnTo>
                  <a:lnTo>
                    <a:pt x="55841" y="12052"/>
                  </a:lnTo>
                  <a:lnTo>
                    <a:pt x="57746" y="19672"/>
                  </a:lnTo>
                  <a:lnTo>
                    <a:pt x="57746" y="21577"/>
                  </a:lnTo>
                  <a:lnTo>
                    <a:pt x="57111" y="20510"/>
                  </a:lnTo>
                  <a:lnTo>
                    <a:pt x="57111" y="22212"/>
                  </a:lnTo>
                  <a:lnTo>
                    <a:pt x="58381" y="24104"/>
                  </a:lnTo>
                  <a:lnTo>
                    <a:pt x="62179" y="26644"/>
                  </a:lnTo>
                  <a:close/>
                </a:path>
                <a:path w="149859" h="114934">
                  <a:moveTo>
                    <a:pt x="63449" y="14592"/>
                  </a:moveTo>
                  <a:lnTo>
                    <a:pt x="63334" y="13169"/>
                  </a:lnTo>
                  <a:lnTo>
                    <a:pt x="61556" y="10782"/>
                  </a:lnTo>
                  <a:lnTo>
                    <a:pt x="63449" y="14592"/>
                  </a:lnTo>
                  <a:close/>
                </a:path>
                <a:path w="149859" h="114934">
                  <a:moveTo>
                    <a:pt x="63995" y="14046"/>
                  </a:moveTo>
                  <a:lnTo>
                    <a:pt x="63449" y="13322"/>
                  </a:lnTo>
                  <a:lnTo>
                    <a:pt x="63449" y="14592"/>
                  </a:lnTo>
                  <a:lnTo>
                    <a:pt x="63995" y="14046"/>
                  </a:lnTo>
                  <a:close/>
                </a:path>
                <a:path w="149859" h="114934">
                  <a:moveTo>
                    <a:pt x="64884" y="13169"/>
                  </a:moveTo>
                  <a:lnTo>
                    <a:pt x="64808" y="12776"/>
                  </a:lnTo>
                  <a:lnTo>
                    <a:pt x="64084" y="10782"/>
                  </a:lnTo>
                  <a:lnTo>
                    <a:pt x="64719" y="12687"/>
                  </a:lnTo>
                  <a:lnTo>
                    <a:pt x="63449" y="11417"/>
                  </a:lnTo>
                  <a:lnTo>
                    <a:pt x="63576" y="13487"/>
                  </a:lnTo>
                  <a:lnTo>
                    <a:pt x="63995" y="14046"/>
                  </a:lnTo>
                  <a:lnTo>
                    <a:pt x="64884" y="13169"/>
                  </a:lnTo>
                  <a:close/>
                </a:path>
                <a:path w="149859" h="114934">
                  <a:moveTo>
                    <a:pt x="64973" y="12941"/>
                  </a:moveTo>
                  <a:lnTo>
                    <a:pt x="64808" y="12776"/>
                  </a:lnTo>
                  <a:lnTo>
                    <a:pt x="64935" y="13119"/>
                  </a:lnTo>
                  <a:lnTo>
                    <a:pt x="64973" y="12941"/>
                  </a:lnTo>
                  <a:close/>
                </a:path>
                <a:path w="149859" h="114934">
                  <a:moveTo>
                    <a:pt x="65354" y="15862"/>
                  </a:moveTo>
                  <a:lnTo>
                    <a:pt x="63995" y="14046"/>
                  </a:lnTo>
                  <a:lnTo>
                    <a:pt x="63487" y="14566"/>
                  </a:lnTo>
                  <a:lnTo>
                    <a:pt x="63449" y="15227"/>
                  </a:lnTo>
                  <a:lnTo>
                    <a:pt x="65354" y="15862"/>
                  </a:lnTo>
                  <a:close/>
                </a:path>
                <a:path w="149859" h="114934">
                  <a:moveTo>
                    <a:pt x="65671" y="12369"/>
                  </a:moveTo>
                  <a:lnTo>
                    <a:pt x="65100" y="12941"/>
                  </a:lnTo>
                  <a:lnTo>
                    <a:pt x="65201" y="13169"/>
                  </a:lnTo>
                  <a:lnTo>
                    <a:pt x="65354" y="13322"/>
                  </a:lnTo>
                  <a:lnTo>
                    <a:pt x="65671" y="12369"/>
                  </a:lnTo>
                  <a:close/>
                </a:path>
                <a:path w="149859" h="114934">
                  <a:moveTo>
                    <a:pt x="66878" y="19799"/>
                  </a:moveTo>
                  <a:lnTo>
                    <a:pt x="66789" y="19672"/>
                  </a:lnTo>
                  <a:lnTo>
                    <a:pt x="64884" y="17132"/>
                  </a:lnTo>
                  <a:lnTo>
                    <a:pt x="63449" y="15227"/>
                  </a:lnTo>
                  <a:lnTo>
                    <a:pt x="63449" y="17132"/>
                  </a:lnTo>
                  <a:lnTo>
                    <a:pt x="62179" y="15862"/>
                  </a:lnTo>
                  <a:lnTo>
                    <a:pt x="59651" y="8255"/>
                  </a:lnTo>
                  <a:lnTo>
                    <a:pt x="61556" y="16497"/>
                  </a:lnTo>
                  <a:lnTo>
                    <a:pt x="62814" y="21577"/>
                  </a:lnTo>
                  <a:lnTo>
                    <a:pt x="60921" y="17767"/>
                  </a:lnTo>
                  <a:lnTo>
                    <a:pt x="60921" y="19037"/>
                  </a:lnTo>
                  <a:lnTo>
                    <a:pt x="62814" y="22834"/>
                  </a:lnTo>
                  <a:lnTo>
                    <a:pt x="66624" y="25374"/>
                  </a:lnTo>
                  <a:lnTo>
                    <a:pt x="66624" y="21577"/>
                  </a:lnTo>
                  <a:lnTo>
                    <a:pt x="66624" y="19672"/>
                  </a:lnTo>
                  <a:lnTo>
                    <a:pt x="66878" y="19799"/>
                  </a:lnTo>
                  <a:close/>
                </a:path>
                <a:path w="149859" h="114934">
                  <a:moveTo>
                    <a:pt x="67259" y="20307"/>
                  </a:moveTo>
                  <a:lnTo>
                    <a:pt x="67132" y="19926"/>
                  </a:lnTo>
                  <a:lnTo>
                    <a:pt x="66878" y="19799"/>
                  </a:lnTo>
                  <a:lnTo>
                    <a:pt x="67259" y="20307"/>
                  </a:lnTo>
                  <a:close/>
                </a:path>
                <a:path w="149859" h="114934">
                  <a:moveTo>
                    <a:pt x="71069" y="98336"/>
                  </a:moveTo>
                  <a:lnTo>
                    <a:pt x="67259" y="96431"/>
                  </a:lnTo>
                  <a:lnTo>
                    <a:pt x="65849" y="96037"/>
                  </a:lnTo>
                  <a:lnTo>
                    <a:pt x="64516" y="96215"/>
                  </a:lnTo>
                  <a:lnTo>
                    <a:pt x="62001" y="97713"/>
                  </a:lnTo>
                  <a:lnTo>
                    <a:pt x="61226" y="98806"/>
                  </a:lnTo>
                  <a:lnTo>
                    <a:pt x="60921" y="100241"/>
                  </a:lnTo>
                  <a:lnTo>
                    <a:pt x="63449" y="101511"/>
                  </a:lnTo>
                  <a:lnTo>
                    <a:pt x="66624" y="103416"/>
                  </a:lnTo>
                  <a:lnTo>
                    <a:pt x="64719" y="100241"/>
                  </a:lnTo>
                  <a:lnTo>
                    <a:pt x="71069" y="98336"/>
                  </a:lnTo>
                  <a:close/>
                </a:path>
                <a:path w="149859" h="114934">
                  <a:moveTo>
                    <a:pt x="71069" y="9512"/>
                  </a:moveTo>
                  <a:lnTo>
                    <a:pt x="70434" y="10147"/>
                  </a:lnTo>
                  <a:lnTo>
                    <a:pt x="70434" y="11417"/>
                  </a:lnTo>
                  <a:lnTo>
                    <a:pt x="71069" y="11849"/>
                  </a:lnTo>
                  <a:lnTo>
                    <a:pt x="71069" y="9512"/>
                  </a:lnTo>
                  <a:close/>
                </a:path>
                <a:path w="149859" h="114934">
                  <a:moveTo>
                    <a:pt x="73291" y="12687"/>
                  </a:moveTo>
                  <a:lnTo>
                    <a:pt x="72339" y="12687"/>
                  </a:lnTo>
                  <a:lnTo>
                    <a:pt x="71069" y="11849"/>
                  </a:lnTo>
                  <a:lnTo>
                    <a:pt x="71145" y="12369"/>
                  </a:lnTo>
                  <a:lnTo>
                    <a:pt x="72339" y="13957"/>
                  </a:lnTo>
                  <a:lnTo>
                    <a:pt x="73190" y="13119"/>
                  </a:lnTo>
                  <a:lnTo>
                    <a:pt x="73291" y="12687"/>
                  </a:lnTo>
                  <a:close/>
                </a:path>
                <a:path w="149859" h="114934">
                  <a:moveTo>
                    <a:pt x="74244" y="100241"/>
                  </a:moveTo>
                  <a:lnTo>
                    <a:pt x="73609" y="98971"/>
                  </a:lnTo>
                  <a:lnTo>
                    <a:pt x="73609" y="98336"/>
                  </a:lnTo>
                  <a:lnTo>
                    <a:pt x="72339" y="98336"/>
                  </a:lnTo>
                  <a:lnTo>
                    <a:pt x="71069" y="98336"/>
                  </a:lnTo>
                  <a:lnTo>
                    <a:pt x="74244" y="100241"/>
                  </a:lnTo>
                  <a:close/>
                </a:path>
                <a:path w="149859" h="114934">
                  <a:moveTo>
                    <a:pt x="76149" y="100876"/>
                  </a:moveTo>
                  <a:lnTo>
                    <a:pt x="74244" y="100876"/>
                  </a:lnTo>
                  <a:lnTo>
                    <a:pt x="74244" y="102781"/>
                  </a:lnTo>
                  <a:lnTo>
                    <a:pt x="76149" y="100876"/>
                  </a:lnTo>
                  <a:close/>
                </a:path>
                <a:path w="149859" h="114934">
                  <a:moveTo>
                    <a:pt x="76784" y="15862"/>
                  </a:moveTo>
                  <a:lnTo>
                    <a:pt x="76606" y="15087"/>
                  </a:lnTo>
                  <a:lnTo>
                    <a:pt x="76619" y="15227"/>
                  </a:lnTo>
                  <a:lnTo>
                    <a:pt x="76784" y="15862"/>
                  </a:lnTo>
                  <a:close/>
                </a:path>
                <a:path w="149859" h="114934">
                  <a:moveTo>
                    <a:pt x="78752" y="7531"/>
                  </a:moveTo>
                  <a:lnTo>
                    <a:pt x="78536" y="6896"/>
                  </a:lnTo>
                  <a:lnTo>
                    <a:pt x="78054" y="6350"/>
                  </a:lnTo>
                  <a:lnTo>
                    <a:pt x="78511" y="8191"/>
                  </a:lnTo>
                  <a:lnTo>
                    <a:pt x="78689" y="8255"/>
                  </a:lnTo>
                  <a:lnTo>
                    <a:pt x="78752" y="7531"/>
                  </a:lnTo>
                  <a:close/>
                </a:path>
                <a:path w="149859" h="114934">
                  <a:moveTo>
                    <a:pt x="79311" y="7620"/>
                  </a:moveTo>
                  <a:lnTo>
                    <a:pt x="78689" y="8890"/>
                  </a:lnTo>
                  <a:lnTo>
                    <a:pt x="79311" y="8890"/>
                  </a:lnTo>
                  <a:lnTo>
                    <a:pt x="79311" y="7620"/>
                  </a:lnTo>
                  <a:close/>
                </a:path>
                <a:path w="149859" h="114934">
                  <a:moveTo>
                    <a:pt x="80581" y="109118"/>
                  </a:moveTo>
                  <a:lnTo>
                    <a:pt x="75514" y="106578"/>
                  </a:lnTo>
                  <a:lnTo>
                    <a:pt x="76784" y="109118"/>
                  </a:lnTo>
                  <a:lnTo>
                    <a:pt x="79311" y="111023"/>
                  </a:lnTo>
                  <a:lnTo>
                    <a:pt x="78689" y="108483"/>
                  </a:lnTo>
                  <a:lnTo>
                    <a:pt x="80581" y="109118"/>
                  </a:lnTo>
                  <a:close/>
                </a:path>
                <a:path w="149859" h="114934">
                  <a:moveTo>
                    <a:pt x="82727" y="97891"/>
                  </a:moveTo>
                  <a:lnTo>
                    <a:pt x="82550" y="97637"/>
                  </a:lnTo>
                  <a:lnTo>
                    <a:pt x="82486" y="97294"/>
                  </a:lnTo>
                  <a:lnTo>
                    <a:pt x="81216" y="97637"/>
                  </a:lnTo>
                  <a:lnTo>
                    <a:pt x="82727" y="97891"/>
                  </a:lnTo>
                  <a:close/>
                </a:path>
                <a:path w="149859" h="114934">
                  <a:moveTo>
                    <a:pt x="84391" y="13030"/>
                  </a:moveTo>
                  <a:lnTo>
                    <a:pt x="84277" y="11849"/>
                  </a:lnTo>
                  <a:lnTo>
                    <a:pt x="84112" y="11099"/>
                  </a:lnTo>
                  <a:lnTo>
                    <a:pt x="84391" y="13957"/>
                  </a:lnTo>
                  <a:lnTo>
                    <a:pt x="84391" y="13030"/>
                  </a:lnTo>
                  <a:close/>
                </a:path>
                <a:path w="149859" h="114934">
                  <a:moveTo>
                    <a:pt x="88836" y="114198"/>
                  </a:moveTo>
                  <a:lnTo>
                    <a:pt x="86931" y="111658"/>
                  </a:lnTo>
                  <a:lnTo>
                    <a:pt x="81851" y="114198"/>
                  </a:lnTo>
                  <a:lnTo>
                    <a:pt x="88836" y="114198"/>
                  </a:lnTo>
                  <a:close/>
                </a:path>
                <a:path w="149859" h="114934">
                  <a:moveTo>
                    <a:pt x="95186" y="6350"/>
                  </a:moveTo>
                  <a:lnTo>
                    <a:pt x="94551" y="8255"/>
                  </a:lnTo>
                  <a:lnTo>
                    <a:pt x="95186" y="8890"/>
                  </a:lnTo>
                  <a:lnTo>
                    <a:pt x="95186" y="6350"/>
                  </a:lnTo>
                  <a:close/>
                </a:path>
                <a:path w="149859" h="114934">
                  <a:moveTo>
                    <a:pt x="97878" y="11899"/>
                  </a:moveTo>
                  <a:lnTo>
                    <a:pt x="97713" y="12052"/>
                  </a:lnTo>
                  <a:lnTo>
                    <a:pt x="97294" y="12903"/>
                  </a:lnTo>
                  <a:lnTo>
                    <a:pt x="97713" y="12687"/>
                  </a:lnTo>
                  <a:lnTo>
                    <a:pt x="97878" y="11899"/>
                  </a:lnTo>
                  <a:close/>
                </a:path>
                <a:path w="149859" h="114934">
                  <a:moveTo>
                    <a:pt x="98348" y="9512"/>
                  </a:moveTo>
                  <a:lnTo>
                    <a:pt x="97878" y="11899"/>
                  </a:lnTo>
                  <a:lnTo>
                    <a:pt x="98348" y="11417"/>
                  </a:lnTo>
                  <a:lnTo>
                    <a:pt x="98348" y="9512"/>
                  </a:lnTo>
                  <a:close/>
                </a:path>
                <a:path w="149859" h="114934">
                  <a:moveTo>
                    <a:pt x="98348" y="6985"/>
                  </a:moveTo>
                  <a:lnTo>
                    <a:pt x="97713" y="9512"/>
                  </a:lnTo>
                  <a:lnTo>
                    <a:pt x="98348" y="8255"/>
                  </a:lnTo>
                  <a:lnTo>
                    <a:pt x="98348" y="6985"/>
                  </a:lnTo>
                  <a:close/>
                </a:path>
                <a:path w="149859" h="114934">
                  <a:moveTo>
                    <a:pt x="98348" y="5080"/>
                  </a:moveTo>
                  <a:lnTo>
                    <a:pt x="97713" y="5715"/>
                  </a:lnTo>
                  <a:lnTo>
                    <a:pt x="97790" y="6845"/>
                  </a:lnTo>
                  <a:lnTo>
                    <a:pt x="98348" y="5715"/>
                  </a:lnTo>
                  <a:lnTo>
                    <a:pt x="98348" y="5080"/>
                  </a:lnTo>
                  <a:close/>
                </a:path>
                <a:path w="149859" h="114934">
                  <a:moveTo>
                    <a:pt x="99936" y="42824"/>
                  </a:moveTo>
                  <a:lnTo>
                    <a:pt x="98983" y="41871"/>
                  </a:lnTo>
                  <a:lnTo>
                    <a:pt x="98983" y="42506"/>
                  </a:lnTo>
                  <a:lnTo>
                    <a:pt x="99936" y="42824"/>
                  </a:lnTo>
                  <a:close/>
                </a:path>
                <a:path w="149859" h="114934">
                  <a:moveTo>
                    <a:pt x="100253" y="38061"/>
                  </a:moveTo>
                  <a:lnTo>
                    <a:pt x="100050" y="37858"/>
                  </a:lnTo>
                  <a:lnTo>
                    <a:pt x="99618" y="38061"/>
                  </a:lnTo>
                  <a:lnTo>
                    <a:pt x="100253" y="38061"/>
                  </a:lnTo>
                  <a:close/>
                </a:path>
                <a:path w="149859" h="114934">
                  <a:moveTo>
                    <a:pt x="100888" y="635"/>
                  </a:moveTo>
                  <a:lnTo>
                    <a:pt x="98348" y="5715"/>
                  </a:lnTo>
                  <a:lnTo>
                    <a:pt x="98348" y="6985"/>
                  </a:lnTo>
                  <a:lnTo>
                    <a:pt x="100888" y="635"/>
                  </a:lnTo>
                  <a:close/>
                </a:path>
                <a:path w="149859" h="114934">
                  <a:moveTo>
                    <a:pt x="103428" y="10147"/>
                  </a:moveTo>
                  <a:lnTo>
                    <a:pt x="103301" y="10147"/>
                  </a:lnTo>
                  <a:lnTo>
                    <a:pt x="102958" y="11899"/>
                  </a:lnTo>
                  <a:lnTo>
                    <a:pt x="103428" y="10147"/>
                  </a:lnTo>
                  <a:close/>
                </a:path>
                <a:path w="149859" h="114934">
                  <a:moveTo>
                    <a:pt x="104432" y="45681"/>
                  </a:moveTo>
                  <a:lnTo>
                    <a:pt x="102793" y="44411"/>
                  </a:lnTo>
                  <a:lnTo>
                    <a:pt x="100888" y="43141"/>
                  </a:lnTo>
                  <a:lnTo>
                    <a:pt x="99936" y="42824"/>
                  </a:lnTo>
                  <a:lnTo>
                    <a:pt x="101498" y="44373"/>
                  </a:lnTo>
                  <a:lnTo>
                    <a:pt x="103428" y="45681"/>
                  </a:lnTo>
                  <a:lnTo>
                    <a:pt x="104432" y="45681"/>
                  </a:lnTo>
                  <a:close/>
                </a:path>
                <a:path w="149859" h="114934">
                  <a:moveTo>
                    <a:pt x="105041" y="7569"/>
                  </a:moveTo>
                  <a:lnTo>
                    <a:pt x="104698" y="7569"/>
                  </a:lnTo>
                  <a:lnTo>
                    <a:pt x="104698" y="8255"/>
                  </a:lnTo>
                  <a:lnTo>
                    <a:pt x="105041" y="7569"/>
                  </a:lnTo>
                  <a:close/>
                </a:path>
                <a:path w="149859" h="114934">
                  <a:moveTo>
                    <a:pt x="107238" y="5715"/>
                  </a:moveTo>
                  <a:lnTo>
                    <a:pt x="107111" y="5715"/>
                  </a:lnTo>
                  <a:lnTo>
                    <a:pt x="107048" y="6007"/>
                  </a:lnTo>
                  <a:lnTo>
                    <a:pt x="107238" y="5715"/>
                  </a:lnTo>
                  <a:close/>
                </a:path>
                <a:path w="149859" h="114934">
                  <a:moveTo>
                    <a:pt x="107873" y="1905"/>
                  </a:moveTo>
                  <a:lnTo>
                    <a:pt x="103974" y="6769"/>
                  </a:lnTo>
                  <a:lnTo>
                    <a:pt x="103936" y="6985"/>
                  </a:lnTo>
                  <a:lnTo>
                    <a:pt x="104698" y="6985"/>
                  </a:lnTo>
                  <a:lnTo>
                    <a:pt x="105333" y="6985"/>
                  </a:lnTo>
                  <a:lnTo>
                    <a:pt x="105968" y="5715"/>
                  </a:lnTo>
                  <a:lnTo>
                    <a:pt x="107111" y="5715"/>
                  </a:lnTo>
                  <a:lnTo>
                    <a:pt x="107873" y="1905"/>
                  </a:lnTo>
                  <a:close/>
                </a:path>
                <a:path w="149859" h="114934">
                  <a:moveTo>
                    <a:pt x="108534" y="48501"/>
                  </a:moveTo>
                  <a:lnTo>
                    <a:pt x="104698" y="45681"/>
                  </a:lnTo>
                  <a:lnTo>
                    <a:pt x="104432" y="45681"/>
                  </a:lnTo>
                  <a:lnTo>
                    <a:pt x="108508" y="48856"/>
                  </a:lnTo>
                  <a:lnTo>
                    <a:pt x="108534" y="48501"/>
                  </a:lnTo>
                  <a:close/>
                </a:path>
                <a:path w="149859" h="114934">
                  <a:moveTo>
                    <a:pt x="109753" y="8572"/>
                  </a:moveTo>
                  <a:lnTo>
                    <a:pt x="109143" y="8890"/>
                  </a:lnTo>
                  <a:lnTo>
                    <a:pt x="109143" y="7620"/>
                  </a:lnTo>
                  <a:lnTo>
                    <a:pt x="108559" y="11061"/>
                  </a:lnTo>
                  <a:lnTo>
                    <a:pt x="108508" y="9512"/>
                  </a:lnTo>
                  <a:lnTo>
                    <a:pt x="108508" y="6985"/>
                  </a:lnTo>
                  <a:lnTo>
                    <a:pt x="107238" y="9512"/>
                  </a:lnTo>
                  <a:lnTo>
                    <a:pt x="106819" y="8686"/>
                  </a:lnTo>
                  <a:lnTo>
                    <a:pt x="106730" y="7620"/>
                  </a:lnTo>
                  <a:lnTo>
                    <a:pt x="107048" y="6007"/>
                  </a:lnTo>
                  <a:lnTo>
                    <a:pt x="104140" y="10668"/>
                  </a:lnTo>
                  <a:lnTo>
                    <a:pt x="104152" y="11036"/>
                  </a:lnTo>
                  <a:lnTo>
                    <a:pt x="105333" y="14592"/>
                  </a:lnTo>
                  <a:lnTo>
                    <a:pt x="102793" y="12687"/>
                  </a:lnTo>
                  <a:lnTo>
                    <a:pt x="102958" y="11899"/>
                  </a:lnTo>
                  <a:lnTo>
                    <a:pt x="101968" y="15494"/>
                  </a:lnTo>
                  <a:lnTo>
                    <a:pt x="101523" y="14592"/>
                  </a:lnTo>
                  <a:lnTo>
                    <a:pt x="102057" y="10782"/>
                  </a:lnTo>
                  <a:lnTo>
                    <a:pt x="102158" y="10147"/>
                  </a:lnTo>
                  <a:lnTo>
                    <a:pt x="103301" y="10147"/>
                  </a:lnTo>
                  <a:lnTo>
                    <a:pt x="103555" y="8890"/>
                  </a:lnTo>
                  <a:lnTo>
                    <a:pt x="103682" y="8255"/>
                  </a:lnTo>
                  <a:lnTo>
                    <a:pt x="103822" y="7569"/>
                  </a:lnTo>
                  <a:lnTo>
                    <a:pt x="103974" y="6769"/>
                  </a:lnTo>
                  <a:lnTo>
                    <a:pt x="105333" y="0"/>
                  </a:lnTo>
                  <a:lnTo>
                    <a:pt x="102158" y="8890"/>
                  </a:lnTo>
                  <a:lnTo>
                    <a:pt x="101523" y="6985"/>
                  </a:lnTo>
                  <a:lnTo>
                    <a:pt x="101523" y="5715"/>
                  </a:lnTo>
                  <a:lnTo>
                    <a:pt x="100888" y="10147"/>
                  </a:lnTo>
                  <a:lnTo>
                    <a:pt x="100888" y="3810"/>
                  </a:lnTo>
                  <a:lnTo>
                    <a:pt x="99745" y="7823"/>
                  </a:lnTo>
                  <a:lnTo>
                    <a:pt x="99618" y="9512"/>
                  </a:lnTo>
                  <a:lnTo>
                    <a:pt x="98348" y="11417"/>
                  </a:lnTo>
                  <a:lnTo>
                    <a:pt x="98983" y="10782"/>
                  </a:lnTo>
                  <a:lnTo>
                    <a:pt x="98983" y="13322"/>
                  </a:lnTo>
                  <a:lnTo>
                    <a:pt x="97713" y="14592"/>
                  </a:lnTo>
                  <a:lnTo>
                    <a:pt x="98983" y="15443"/>
                  </a:lnTo>
                  <a:lnTo>
                    <a:pt x="98983" y="15862"/>
                  </a:lnTo>
                  <a:lnTo>
                    <a:pt x="98348" y="15227"/>
                  </a:lnTo>
                  <a:lnTo>
                    <a:pt x="98348" y="19037"/>
                  </a:lnTo>
                  <a:lnTo>
                    <a:pt x="99618" y="17132"/>
                  </a:lnTo>
                  <a:lnTo>
                    <a:pt x="100888" y="18402"/>
                  </a:lnTo>
                  <a:lnTo>
                    <a:pt x="104622" y="18948"/>
                  </a:lnTo>
                  <a:lnTo>
                    <a:pt x="105333" y="19037"/>
                  </a:lnTo>
                  <a:lnTo>
                    <a:pt x="105130" y="18249"/>
                  </a:lnTo>
                  <a:lnTo>
                    <a:pt x="107162" y="14592"/>
                  </a:lnTo>
                  <a:lnTo>
                    <a:pt x="107581" y="13843"/>
                  </a:lnTo>
                  <a:lnTo>
                    <a:pt x="108585" y="11417"/>
                  </a:lnTo>
                  <a:lnTo>
                    <a:pt x="109626" y="8890"/>
                  </a:lnTo>
                  <a:lnTo>
                    <a:pt x="109753" y="8572"/>
                  </a:lnTo>
                  <a:close/>
                </a:path>
                <a:path w="149859" h="114934">
                  <a:moveTo>
                    <a:pt x="109893" y="8255"/>
                  </a:moveTo>
                  <a:close/>
                </a:path>
                <a:path w="149859" h="114934">
                  <a:moveTo>
                    <a:pt x="109982" y="8458"/>
                  </a:moveTo>
                  <a:lnTo>
                    <a:pt x="109855" y="8331"/>
                  </a:lnTo>
                  <a:lnTo>
                    <a:pt x="109753" y="8572"/>
                  </a:lnTo>
                  <a:lnTo>
                    <a:pt x="109982" y="8458"/>
                  </a:lnTo>
                  <a:close/>
                </a:path>
                <a:path w="149859" h="114934">
                  <a:moveTo>
                    <a:pt x="110413" y="8890"/>
                  </a:moveTo>
                  <a:lnTo>
                    <a:pt x="107581" y="13843"/>
                  </a:lnTo>
                  <a:lnTo>
                    <a:pt x="105968" y="17767"/>
                  </a:lnTo>
                  <a:lnTo>
                    <a:pt x="110413" y="8890"/>
                  </a:lnTo>
                  <a:close/>
                </a:path>
                <a:path w="149859" h="114934">
                  <a:moveTo>
                    <a:pt x="110553" y="7569"/>
                  </a:moveTo>
                  <a:lnTo>
                    <a:pt x="110413" y="6985"/>
                  </a:lnTo>
                  <a:lnTo>
                    <a:pt x="109905" y="8204"/>
                  </a:lnTo>
                  <a:lnTo>
                    <a:pt x="109982" y="8458"/>
                  </a:lnTo>
                  <a:lnTo>
                    <a:pt x="110363" y="8839"/>
                  </a:lnTo>
                  <a:lnTo>
                    <a:pt x="110451" y="8686"/>
                  </a:lnTo>
                  <a:lnTo>
                    <a:pt x="110540" y="8255"/>
                  </a:lnTo>
                  <a:lnTo>
                    <a:pt x="110553" y="7569"/>
                  </a:lnTo>
                  <a:close/>
                </a:path>
                <a:path w="149859" h="114934">
                  <a:moveTo>
                    <a:pt x="110718" y="8204"/>
                  </a:moveTo>
                  <a:lnTo>
                    <a:pt x="110451" y="8686"/>
                  </a:lnTo>
                  <a:lnTo>
                    <a:pt x="110413" y="8890"/>
                  </a:lnTo>
                  <a:lnTo>
                    <a:pt x="110617" y="8458"/>
                  </a:lnTo>
                  <a:lnTo>
                    <a:pt x="110718" y="8204"/>
                  </a:lnTo>
                  <a:close/>
                </a:path>
                <a:path w="149859" h="114934">
                  <a:moveTo>
                    <a:pt x="112318" y="88823"/>
                  </a:moveTo>
                  <a:lnTo>
                    <a:pt x="111683" y="86283"/>
                  </a:lnTo>
                  <a:lnTo>
                    <a:pt x="112318" y="89027"/>
                  </a:lnTo>
                  <a:lnTo>
                    <a:pt x="112318" y="88823"/>
                  </a:lnTo>
                  <a:close/>
                </a:path>
                <a:path w="149859" h="114934">
                  <a:moveTo>
                    <a:pt x="112318" y="6985"/>
                  </a:moveTo>
                  <a:lnTo>
                    <a:pt x="111048" y="5715"/>
                  </a:lnTo>
                  <a:lnTo>
                    <a:pt x="110667" y="7620"/>
                  </a:lnTo>
                  <a:lnTo>
                    <a:pt x="110718" y="8204"/>
                  </a:lnTo>
                  <a:lnTo>
                    <a:pt x="111048" y="7620"/>
                  </a:lnTo>
                  <a:lnTo>
                    <a:pt x="110744" y="8204"/>
                  </a:lnTo>
                  <a:lnTo>
                    <a:pt x="110871" y="8839"/>
                  </a:lnTo>
                  <a:lnTo>
                    <a:pt x="111048" y="9512"/>
                  </a:lnTo>
                  <a:lnTo>
                    <a:pt x="111074" y="8839"/>
                  </a:lnTo>
                  <a:lnTo>
                    <a:pt x="111887" y="7620"/>
                  </a:lnTo>
                  <a:lnTo>
                    <a:pt x="112318" y="6985"/>
                  </a:lnTo>
                  <a:close/>
                </a:path>
                <a:path w="149859" h="114934">
                  <a:moveTo>
                    <a:pt x="113588" y="94526"/>
                  </a:moveTo>
                  <a:lnTo>
                    <a:pt x="112318" y="89027"/>
                  </a:lnTo>
                  <a:lnTo>
                    <a:pt x="112318" y="91986"/>
                  </a:lnTo>
                  <a:lnTo>
                    <a:pt x="112953" y="94526"/>
                  </a:lnTo>
                  <a:lnTo>
                    <a:pt x="113588" y="94526"/>
                  </a:lnTo>
                  <a:close/>
                </a:path>
                <a:path w="149859" h="114934">
                  <a:moveTo>
                    <a:pt x="114211" y="8255"/>
                  </a:moveTo>
                  <a:lnTo>
                    <a:pt x="112953" y="9512"/>
                  </a:lnTo>
                  <a:lnTo>
                    <a:pt x="112953" y="8255"/>
                  </a:lnTo>
                  <a:lnTo>
                    <a:pt x="112318" y="9194"/>
                  </a:lnTo>
                  <a:lnTo>
                    <a:pt x="112318" y="7620"/>
                  </a:lnTo>
                  <a:lnTo>
                    <a:pt x="111048" y="9512"/>
                  </a:lnTo>
                  <a:lnTo>
                    <a:pt x="111328" y="10668"/>
                  </a:lnTo>
                  <a:lnTo>
                    <a:pt x="110413" y="12052"/>
                  </a:lnTo>
                  <a:lnTo>
                    <a:pt x="111429" y="11036"/>
                  </a:lnTo>
                  <a:lnTo>
                    <a:pt x="111683" y="12052"/>
                  </a:lnTo>
                  <a:lnTo>
                    <a:pt x="109778" y="13322"/>
                  </a:lnTo>
                  <a:lnTo>
                    <a:pt x="107873" y="17767"/>
                  </a:lnTo>
                  <a:lnTo>
                    <a:pt x="108508" y="17767"/>
                  </a:lnTo>
                  <a:lnTo>
                    <a:pt x="110413" y="15862"/>
                  </a:lnTo>
                  <a:lnTo>
                    <a:pt x="111683" y="17132"/>
                  </a:lnTo>
                  <a:lnTo>
                    <a:pt x="111836" y="15862"/>
                  </a:lnTo>
                  <a:lnTo>
                    <a:pt x="112318" y="12052"/>
                  </a:lnTo>
                  <a:lnTo>
                    <a:pt x="112953" y="12052"/>
                  </a:lnTo>
                  <a:lnTo>
                    <a:pt x="113296" y="10668"/>
                  </a:lnTo>
                  <a:lnTo>
                    <a:pt x="113677" y="9512"/>
                  </a:lnTo>
                  <a:lnTo>
                    <a:pt x="114211" y="8255"/>
                  </a:lnTo>
                  <a:close/>
                </a:path>
                <a:path w="149859" h="114934">
                  <a:moveTo>
                    <a:pt x="118656" y="6350"/>
                  </a:moveTo>
                  <a:lnTo>
                    <a:pt x="117386" y="6350"/>
                  </a:lnTo>
                  <a:lnTo>
                    <a:pt x="116751" y="6985"/>
                  </a:lnTo>
                  <a:lnTo>
                    <a:pt x="118656" y="6350"/>
                  </a:lnTo>
                  <a:close/>
                </a:path>
                <a:path w="149859" h="114934">
                  <a:moveTo>
                    <a:pt x="119926" y="5715"/>
                  </a:moveTo>
                  <a:lnTo>
                    <a:pt x="119291" y="5715"/>
                  </a:lnTo>
                  <a:lnTo>
                    <a:pt x="119926" y="6985"/>
                  </a:lnTo>
                  <a:lnTo>
                    <a:pt x="119926" y="5715"/>
                  </a:lnTo>
                  <a:close/>
                </a:path>
                <a:path w="149859" h="114934">
                  <a:moveTo>
                    <a:pt x="122440" y="19227"/>
                  </a:moveTo>
                  <a:lnTo>
                    <a:pt x="121818" y="18808"/>
                  </a:lnTo>
                  <a:lnTo>
                    <a:pt x="121196" y="20307"/>
                  </a:lnTo>
                  <a:lnTo>
                    <a:pt x="122440" y="19227"/>
                  </a:lnTo>
                  <a:close/>
                </a:path>
                <a:path w="149859" h="114934">
                  <a:moveTo>
                    <a:pt x="123101" y="38696"/>
                  </a:moveTo>
                  <a:lnTo>
                    <a:pt x="120586" y="34899"/>
                  </a:lnTo>
                  <a:lnTo>
                    <a:pt x="119761" y="33629"/>
                  </a:lnTo>
                  <a:lnTo>
                    <a:pt x="119253" y="32854"/>
                  </a:lnTo>
                  <a:lnTo>
                    <a:pt x="117944" y="31724"/>
                  </a:lnTo>
                  <a:lnTo>
                    <a:pt x="116497" y="30454"/>
                  </a:lnTo>
                  <a:lnTo>
                    <a:pt x="114173" y="28422"/>
                  </a:lnTo>
                  <a:lnTo>
                    <a:pt x="111823" y="27279"/>
                  </a:lnTo>
                  <a:lnTo>
                    <a:pt x="110020" y="26416"/>
                  </a:lnTo>
                  <a:lnTo>
                    <a:pt x="110020" y="52654"/>
                  </a:lnTo>
                  <a:lnTo>
                    <a:pt x="109143" y="57099"/>
                  </a:lnTo>
                  <a:lnTo>
                    <a:pt x="107810" y="60718"/>
                  </a:lnTo>
                  <a:lnTo>
                    <a:pt x="107810" y="65595"/>
                  </a:lnTo>
                  <a:lnTo>
                    <a:pt x="107772" y="65951"/>
                  </a:lnTo>
                  <a:lnTo>
                    <a:pt x="107772" y="66154"/>
                  </a:lnTo>
                  <a:lnTo>
                    <a:pt x="107289" y="65290"/>
                  </a:lnTo>
                  <a:lnTo>
                    <a:pt x="107810" y="65595"/>
                  </a:lnTo>
                  <a:lnTo>
                    <a:pt x="107810" y="60718"/>
                  </a:lnTo>
                  <a:lnTo>
                    <a:pt x="107746" y="63436"/>
                  </a:lnTo>
                  <a:lnTo>
                    <a:pt x="106667" y="60794"/>
                  </a:lnTo>
                  <a:lnTo>
                    <a:pt x="106603" y="97066"/>
                  </a:lnTo>
                  <a:lnTo>
                    <a:pt x="106324" y="100457"/>
                  </a:lnTo>
                  <a:lnTo>
                    <a:pt x="105054" y="103416"/>
                  </a:lnTo>
                  <a:lnTo>
                    <a:pt x="102793" y="105943"/>
                  </a:lnTo>
                  <a:lnTo>
                    <a:pt x="101460" y="107848"/>
                  </a:lnTo>
                  <a:lnTo>
                    <a:pt x="101955" y="105397"/>
                  </a:lnTo>
                  <a:lnTo>
                    <a:pt x="102057" y="103593"/>
                  </a:lnTo>
                  <a:lnTo>
                    <a:pt x="104952" y="101460"/>
                  </a:lnTo>
                  <a:lnTo>
                    <a:pt x="106603" y="97066"/>
                  </a:lnTo>
                  <a:lnTo>
                    <a:pt x="106603" y="60693"/>
                  </a:lnTo>
                  <a:lnTo>
                    <a:pt x="106045" y="59690"/>
                  </a:lnTo>
                  <a:lnTo>
                    <a:pt x="105968" y="59004"/>
                  </a:lnTo>
                  <a:lnTo>
                    <a:pt x="104838" y="56730"/>
                  </a:lnTo>
                  <a:lnTo>
                    <a:pt x="104698" y="56464"/>
                  </a:lnTo>
                  <a:lnTo>
                    <a:pt x="103428" y="53924"/>
                  </a:lnTo>
                  <a:lnTo>
                    <a:pt x="105016" y="53924"/>
                  </a:lnTo>
                  <a:lnTo>
                    <a:pt x="105968" y="55194"/>
                  </a:lnTo>
                  <a:lnTo>
                    <a:pt x="105791" y="53924"/>
                  </a:lnTo>
                  <a:lnTo>
                    <a:pt x="105968" y="53924"/>
                  </a:lnTo>
                  <a:lnTo>
                    <a:pt x="109143" y="55194"/>
                  </a:lnTo>
                  <a:lnTo>
                    <a:pt x="109270" y="53682"/>
                  </a:lnTo>
                  <a:lnTo>
                    <a:pt x="108635" y="52628"/>
                  </a:lnTo>
                  <a:lnTo>
                    <a:pt x="107238" y="52019"/>
                  </a:lnTo>
                  <a:lnTo>
                    <a:pt x="100888" y="46672"/>
                  </a:lnTo>
                  <a:lnTo>
                    <a:pt x="100888" y="53924"/>
                  </a:lnTo>
                  <a:lnTo>
                    <a:pt x="100418" y="55778"/>
                  </a:lnTo>
                  <a:lnTo>
                    <a:pt x="100152" y="55372"/>
                  </a:lnTo>
                  <a:lnTo>
                    <a:pt x="100152" y="55219"/>
                  </a:lnTo>
                  <a:lnTo>
                    <a:pt x="99872" y="53162"/>
                  </a:lnTo>
                  <a:lnTo>
                    <a:pt x="100850" y="53416"/>
                  </a:lnTo>
                  <a:lnTo>
                    <a:pt x="100888" y="53924"/>
                  </a:lnTo>
                  <a:lnTo>
                    <a:pt x="100888" y="46672"/>
                  </a:lnTo>
                  <a:lnTo>
                    <a:pt x="99910" y="45847"/>
                  </a:lnTo>
                  <a:lnTo>
                    <a:pt x="99517" y="45250"/>
                  </a:lnTo>
                  <a:lnTo>
                    <a:pt x="98983" y="43776"/>
                  </a:lnTo>
                  <a:lnTo>
                    <a:pt x="101523" y="45681"/>
                  </a:lnTo>
                  <a:lnTo>
                    <a:pt x="102793" y="48221"/>
                  </a:lnTo>
                  <a:lnTo>
                    <a:pt x="103428" y="46316"/>
                  </a:lnTo>
                  <a:lnTo>
                    <a:pt x="101422" y="44411"/>
                  </a:lnTo>
                  <a:lnTo>
                    <a:pt x="100444" y="43776"/>
                  </a:lnTo>
                  <a:lnTo>
                    <a:pt x="99060" y="42900"/>
                  </a:lnTo>
                  <a:lnTo>
                    <a:pt x="98806" y="42811"/>
                  </a:lnTo>
                  <a:lnTo>
                    <a:pt x="98806" y="44919"/>
                  </a:lnTo>
                  <a:lnTo>
                    <a:pt x="98615" y="44500"/>
                  </a:lnTo>
                  <a:lnTo>
                    <a:pt x="98767" y="44742"/>
                  </a:lnTo>
                  <a:lnTo>
                    <a:pt x="98806" y="44919"/>
                  </a:lnTo>
                  <a:lnTo>
                    <a:pt x="98806" y="42811"/>
                  </a:lnTo>
                  <a:lnTo>
                    <a:pt x="98450" y="42672"/>
                  </a:lnTo>
                  <a:lnTo>
                    <a:pt x="98425" y="55016"/>
                  </a:lnTo>
                  <a:lnTo>
                    <a:pt x="97713" y="53924"/>
                  </a:lnTo>
                  <a:lnTo>
                    <a:pt x="97066" y="54914"/>
                  </a:lnTo>
                  <a:lnTo>
                    <a:pt x="97066" y="72288"/>
                  </a:lnTo>
                  <a:lnTo>
                    <a:pt x="96494" y="74015"/>
                  </a:lnTo>
                  <a:lnTo>
                    <a:pt x="96532" y="75412"/>
                  </a:lnTo>
                  <a:lnTo>
                    <a:pt x="96443" y="74142"/>
                  </a:lnTo>
                  <a:lnTo>
                    <a:pt x="96367" y="74383"/>
                  </a:lnTo>
                  <a:lnTo>
                    <a:pt x="96443" y="71602"/>
                  </a:lnTo>
                  <a:lnTo>
                    <a:pt x="96024" y="72453"/>
                  </a:lnTo>
                  <a:lnTo>
                    <a:pt x="96113" y="70967"/>
                  </a:lnTo>
                  <a:lnTo>
                    <a:pt x="96189" y="69697"/>
                  </a:lnTo>
                  <a:lnTo>
                    <a:pt x="97066" y="72288"/>
                  </a:lnTo>
                  <a:lnTo>
                    <a:pt x="97066" y="54914"/>
                  </a:lnTo>
                  <a:lnTo>
                    <a:pt x="96418" y="55892"/>
                  </a:lnTo>
                  <a:lnTo>
                    <a:pt x="95186" y="56464"/>
                  </a:lnTo>
                  <a:lnTo>
                    <a:pt x="95186" y="66611"/>
                  </a:lnTo>
                  <a:lnTo>
                    <a:pt x="95186" y="56464"/>
                  </a:lnTo>
                  <a:lnTo>
                    <a:pt x="94602" y="56730"/>
                  </a:lnTo>
                  <a:lnTo>
                    <a:pt x="93916" y="53289"/>
                  </a:lnTo>
                  <a:lnTo>
                    <a:pt x="93281" y="52666"/>
                  </a:lnTo>
                  <a:lnTo>
                    <a:pt x="93281" y="87553"/>
                  </a:lnTo>
                  <a:lnTo>
                    <a:pt x="93091" y="88214"/>
                  </a:lnTo>
                  <a:lnTo>
                    <a:pt x="92684" y="88442"/>
                  </a:lnTo>
                  <a:lnTo>
                    <a:pt x="93281" y="87553"/>
                  </a:lnTo>
                  <a:lnTo>
                    <a:pt x="93281" y="52666"/>
                  </a:lnTo>
                  <a:lnTo>
                    <a:pt x="94551" y="52654"/>
                  </a:lnTo>
                  <a:lnTo>
                    <a:pt x="94234" y="52019"/>
                  </a:lnTo>
                  <a:lnTo>
                    <a:pt x="94030" y="51638"/>
                  </a:lnTo>
                  <a:lnTo>
                    <a:pt x="97536" y="52552"/>
                  </a:lnTo>
                  <a:lnTo>
                    <a:pt x="97713" y="52997"/>
                  </a:lnTo>
                  <a:lnTo>
                    <a:pt x="97713" y="52590"/>
                  </a:lnTo>
                  <a:lnTo>
                    <a:pt x="98044" y="52692"/>
                  </a:lnTo>
                  <a:lnTo>
                    <a:pt x="98374" y="53352"/>
                  </a:lnTo>
                  <a:lnTo>
                    <a:pt x="98425" y="55016"/>
                  </a:lnTo>
                  <a:lnTo>
                    <a:pt x="98425" y="42608"/>
                  </a:lnTo>
                  <a:lnTo>
                    <a:pt x="98348" y="42392"/>
                  </a:lnTo>
                  <a:lnTo>
                    <a:pt x="98374" y="42633"/>
                  </a:lnTo>
                  <a:lnTo>
                    <a:pt x="98348" y="44094"/>
                  </a:lnTo>
                  <a:lnTo>
                    <a:pt x="98348" y="44297"/>
                  </a:lnTo>
                  <a:lnTo>
                    <a:pt x="98323" y="44069"/>
                  </a:lnTo>
                  <a:lnTo>
                    <a:pt x="98348" y="42633"/>
                  </a:lnTo>
                  <a:lnTo>
                    <a:pt x="98285" y="41871"/>
                  </a:lnTo>
                  <a:lnTo>
                    <a:pt x="98983" y="41871"/>
                  </a:lnTo>
                  <a:lnTo>
                    <a:pt x="98983" y="41236"/>
                  </a:lnTo>
                  <a:lnTo>
                    <a:pt x="98272" y="41592"/>
                  </a:lnTo>
                  <a:lnTo>
                    <a:pt x="98234" y="40436"/>
                  </a:lnTo>
                  <a:lnTo>
                    <a:pt x="98183" y="42392"/>
                  </a:lnTo>
                  <a:lnTo>
                    <a:pt x="98056" y="42392"/>
                  </a:lnTo>
                  <a:lnTo>
                    <a:pt x="97917" y="41871"/>
                  </a:lnTo>
                  <a:lnTo>
                    <a:pt x="98056" y="41871"/>
                  </a:lnTo>
                  <a:lnTo>
                    <a:pt x="98183" y="42392"/>
                  </a:lnTo>
                  <a:lnTo>
                    <a:pt x="98183" y="40424"/>
                  </a:lnTo>
                  <a:lnTo>
                    <a:pt x="98653" y="39217"/>
                  </a:lnTo>
                  <a:lnTo>
                    <a:pt x="99047" y="38379"/>
                  </a:lnTo>
                  <a:lnTo>
                    <a:pt x="99339" y="38823"/>
                  </a:lnTo>
                  <a:lnTo>
                    <a:pt x="100253" y="40601"/>
                  </a:lnTo>
                  <a:lnTo>
                    <a:pt x="100253" y="38696"/>
                  </a:lnTo>
                  <a:lnTo>
                    <a:pt x="99326" y="37795"/>
                  </a:lnTo>
                  <a:lnTo>
                    <a:pt x="99504" y="37439"/>
                  </a:lnTo>
                  <a:lnTo>
                    <a:pt x="100050" y="37858"/>
                  </a:lnTo>
                  <a:lnTo>
                    <a:pt x="100888" y="37426"/>
                  </a:lnTo>
                  <a:lnTo>
                    <a:pt x="102793" y="38696"/>
                  </a:lnTo>
                  <a:lnTo>
                    <a:pt x="106603" y="40601"/>
                  </a:lnTo>
                  <a:lnTo>
                    <a:pt x="107238" y="40601"/>
                  </a:lnTo>
                  <a:lnTo>
                    <a:pt x="107302" y="39878"/>
                  </a:lnTo>
                  <a:lnTo>
                    <a:pt x="108508" y="38061"/>
                  </a:lnTo>
                  <a:lnTo>
                    <a:pt x="108737" y="40728"/>
                  </a:lnTo>
                  <a:lnTo>
                    <a:pt x="108623" y="47586"/>
                  </a:lnTo>
                  <a:lnTo>
                    <a:pt x="108724" y="48856"/>
                  </a:lnTo>
                  <a:lnTo>
                    <a:pt x="109956" y="52031"/>
                  </a:lnTo>
                  <a:lnTo>
                    <a:pt x="110020" y="52654"/>
                  </a:lnTo>
                  <a:lnTo>
                    <a:pt x="110020" y="26416"/>
                  </a:lnTo>
                  <a:lnTo>
                    <a:pt x="105664" y="24307"/>
                  </a:lnTo>
                  <a:lnTo>
                    <a:pt x="103352" y="23952"/>
                  </a:lnTo>
                  <a:lnTo>
                    <a:pt x="98488" y="24638"/>
                  </a:lnTo>
                  <a:lnTo>
                    <a:pt x="98348" y="24714"/>
                  </a:lnTo>
                  <a:lnTo>
                    <a:pt x="98348" y="39217"/>
                  </a:lnTo>
                  <a:lnTo>
                    <a:pt x="98018" y="39217"/>
                  </a:lnTo>
                  <a:lnTo>
                    <a:pt x="98018" y="41719"/>
                  </a:lnTo>
                  <a:lnTo>
                    <a:pt x="97891" y="41783"/>
                  </a:lnTo>
                  <a:lnTo>
                    <a:pt x="97739" y="41173"/>
                  </a:lnTo>
                  <a:lnTo>
                    <a:pt x="97713" y="40487"/>
                  </a:lnTo>
                  <a:lnTo>
                    <a:pt x="97828" y="40906"/>
                  </a:lnTo>
                  <a:lnTo>
                    <a:pt x="98018" y="41719"/>
                  </a:lnTo>
                  <a:lnTo>
                    <a:pt x="98018" y="39217"/>
                  </a:lnTo>
                  <a:lnTo>
                    <a:pt x="97078" y="39217"/>
                  </a:lnTo>
                  <a:lnTo>
                    <a:pt x="96926" y="38849"/>
                  </a:lnTo>
                  <a:lnTo>
                    <a:pt x="97078" y="38696"/>
                  </a:lnTo>
                  <a:lnTo>
                    <a:pt x="97574" y="38201"/>
                  </a:lnTo>
                  <a:lnTo>
                    <a:pt x="98348" y="39217"/>
                  </a:lnTo>
                  <a:lnTo>
                    <a:pt x="98348" y="24714"/>
                  </a:lnTo>
                  <a:lnTo>
                    <a:pt x="96367" y="25641"/>
                  </a:lnTo>
                  <a:lnTo>
                    <a:pt x="95199" y="26695"/>
                  </a:lnTo>
                  <a:lnTo>
                    <a:pt x="95199" y="41884"/>
                  </a:lnTo>
                  <a:lnTo>
                    <a:pt x="95161" y="41605"/>
                  </a:lnTo>
                  <a:lnTo>
                    <a:pt x="95199" y="41884"/>
                  </a:lnTo>
                  <a:lnTo>
                    <a:pt x="95199" y="26695"/>
                  </a:lnTo>
                  <a:lnTo>
                    <a:pt x="94551" y="27279"/>
                  </a:lnTo>
                  <a:lnTo>
                    <a:pt x="93497" y="23761"/>
                  </a:lnTo>
                  <a:lnTo>
                    <a:pt x="93421" y="23101"/>
                  </a:lnTo>
                  <a:lnTo>
                    <a:pt x="93421" y="34848"/>
                  </a:lnTo>
                  <a:lnTo>
                    <a:pt x="92671" y="34480"/>
                  </a:lnTo>
                  <a:lnTo>
                    <a:pt x="92671" y="89738"/>
                  </a:lnTo>
                  <a:lnTo>
                    <a:pt x="92595" y="90017"/>
                  </a:lnTo>
                  <a:lnTo>
                    <a:pt x="91630" y="90017"/>
                  </a:lnTo>
                  <a:lnTo>
                    <a:pt x="92062" y="89369"/>
                  </a:lnTo>
                  <a:lnTo>
                    <a:pt x="92671" y="89738"/>
                  </a:lnTo>
                  <a:lnTo>
                    <a:pt x="92671" y="34480"/>
                  </a:lnTo>
                  <a:lnTo>
                    <a:pt x="92646" y="52654"/>
                  </a:lnTo>
                  <a:lnTo>
                    <a:pt x="92011" y="54343"/>
                  </a:lnTo>
                  <a:lnTo>
                    <a:pt x="92011" y="52793"/>
                  </a:lnTo>
                  <a:lnTo>
                    <a:pt x="92544" y="52603"/>
                  </a:lnTo>
                  <a:lnTo>
                    <a:pt x="92646" y="34467"/>
                  </a:lnTo>
                  <a:lnTo>
                    <a:pt x="92011" y="34137"/>
                  </a:lnTo>
                  <a:lnTo>
                    <a:pt x="90957" y="34137"/>
                  </a:lnTo>
                  <a:lnTo>
                    <a:pt x="90957" y="72237"/>
                  </a:lnTo>
                  <a:lnTo>
                    <a:pt x="90741" y="72555"/>
                  </a:lnTo>
                  <a:lnTo>
                    <a:pt x="90741" y="88112"/>
                  </a:lnTo>
                  <a:lnTo>
                    <a:pt x="90741" y="88582"/>
                  </a:lnTo>
                  <a:lnTo>
                    <a:pt x="90741" y="89662"/>
                  </a:lnTo>
                  <a:lnTo>
                    <a:pt x="90741" y="90017"/>
                  </a:lnTo>
                  <a:lnTo>
                    <a:pt x="90182" y="90017"/>
                  </a:lnTo>
                  <a:lnTo>
                    <a:pt x="90741" y="89662"/>
                  </a:lnTo>
                  <a:lnTo>
                    <a:pt x="90741" y="88582"/>
                  </a:lnTo>
                  <a:lnTo>
                    <a:pt x="90563" y="88468"/>
                  </a:lnTo>
                  <a:lnTo>
                    <a:pt x="90741" y="88112"/>
                  </a:lnTo>
                  <a:lnTo>
                    <a:pt x="90741" y="72555"/>
                  </a:lnTo>
                  <a:lnTo>
                    <a:pt x="90525" y="72872"/>
                  </a:lnTo>
                  <a:lnTo>
                    <a:pt x="89535" y="74142"/>
                  </a:lnTo>
                  <a:lnTo>
                    <a:pt x="88760" y="75412"/>
                  </a:lnTo>
                  <a:lnTo>
                    <a:pt x="88252" y="75412"/>
                  </a:lnTo>
                  <a:lnTo>
                    <a:pt x="88620" y="74231"/>
                  </a:lnTo>
                  <a:lnTo>
                    <a:pt x="88696" y="73990"/>
                  </a:lnTo>
                  <a:lnTo>
                    <a:pt x="90957" y="72237"/>
                  </a:lnTo>
                  <a:lnTo>
                    <a:pt x="90957" y="34137"/>
                  </a:lnTo>
                  <a:lnTo>
                    <a:pt x="90220" y="34137"/>
                  </a:lnTo>
                  <a:lnTo>
                    <a:pt x="90220" y="37680"/>
                  </a:lnTo>
                  <a:lnTo>
                    <a:pt x="89687" y="36868"/>
                  </a:lnTo>
                  <a:lnTo>
                    <a:pt x="89928" y="36385"/>
                  </a:lnTo>
                  <a:lnTo>
                    <a:pt x="89789" y="36677"/>
                  </a:lnTo>
                  <a:lnTo>
                    <a:pt x="89903" y="37185"/>
                  </a:lnTo>
                  <a:lnTo>
                    <a:pt x="90220" y="37680"/>
                  </a:lnTo>
                  <a:lnTo>
                    <a:pt x="90220" y="34137"/>
                  </a:lnTo>
                  <a:lnTo>
                    <a:pt x="89471" y="34137"/>
                  </a:lnTo>
                  <a:lnTo>
                    <a:pt x="89471" y="33629"/>
                  </a:lnTo>
                  <a:lnTo>
                    <a:pt x="90106" y="32994"/>
                  </a:lnTo>
                  <a:lnTo>
                    <a:pt x="90741" y="32994"/>
                  </a:lnTo>
                  <a:lnTo>
                    <a:pt x="90881" y="32702"/>
                  </a:lnTo>
                  <a:lnTo>
                    <a:pt x="93357" y="34632"/>
                  </a:lnTo>
                  <a:lnTo>
                    <a:pt x="93421" y="34848"/>
                  </a:lnTo>
                  <a:lnTo>
                    <a:pt x="93421" y="23101"/>
                  </a:lnTo>
                  <a:lnTo>
                    <a:pt x="93319" y="22212"/>
                  </a:lnTo>
                  <a:lnTo>
                    <a:pt x="93281" y="21958"/>
                  </a:lnTo>
                  <a:lnTo>
                    <a:pt x="93167" y="18402"/>
                  </a:lnTo>
                  <a:lnTo>
                    <a:pt x="93192" y="17957"/>
                  </a:lnTo>
                  <a:lnTo>
                    <a:pt x="96443" y="17132"/>
                  </a:lnTo>
                  <a:lnTo>
                    <a:pt x="95186" y="17132"/>
                  </a:lnTo>
                  <a:lnTo>
                    <a:pt x="95605" y="15862"/>
                  </a:lnTo>
                  <a:lnTo>
                    <a:pt x="95821" y="15227"/>
                  </a:lnTo>
                  <a:lnTo>
                    <a:pt x="96443" y="14592"/>
                  </a:lnTo>
                  <a:lnTo>
                    <a:pt x="97294" y="12903"/>
                  </a:lnTo>
                  <a:lnTo>
                    <a:pt x="96443" y="13322"/>
                  </a:lnTo>
                  <a:lnTo>
                    <a:pt x="96443" y="9512"/>
                  </a:lnTo>
                  <a:lnTo>
                    <a:pt x="97078" y="9512"/>
                  </a:lnTo>
                  <a:lnTo>
                    <a:pt x="97078" y="10782"/>
                  </a:lnTo>
                  <a:lnTo>
                    <a:pt x="97561" y="9309"/>
                  </a:lnTo>
                  <a:lnTo>
                    <a:pt x="97637" y="8890"/>
                  </a:lnTo>
                  <a:lnTo>
                    <a:pt x="97726" y="8255"/>
                  </a:lnTo>
                  <a:lnTo>
                    <a:pt x="97790" y="6985"/>
                  </a:lnTo>
                  <a:lnTo>
                    <a:pt x="97790" y="6845"/>
                  </a:lnTo>
                  <a:lnTo>
                    <a:pt x="96443" y="3175"/>
                  </a:lnTo>
                  <a:lnTo>
                    <a:pt x="95186" y="8890"/>
                  </a:lnTo>
                  <a:lnTo>
                    <a:pt x="95186" y="9512"/>
                  </a:lnTo>
                  <a:lnTo>
                    <a:pt x="93916" y="15862"/>
                  </a:lnTo>
                  <a:lnTo>
                    <a:pt x="93484" y="14592"/>
                  </a:lnTo>
                  <a:lnTo>
                    <a:pt x="93281" y="13957"/>
                  </a:lnTo>
                  <a:lnTo>
                    <a:pt x="93599" y="11633"/>
                  </a:lnTo>
                  <a:lnTo>
                    <a:pt x="93573" y="9131"/>
                  </a:lnTo>
                  <a:lnTo>
                    <a:pt x="93510" y="8699"/>
                  </a:lnTo>
                  <a:lnTo>
                    <a:pt x="93916" y="8890"/>
                  </a:lnTo>
                  <a:lnTo>
                    <a:pt x="93497" y="8597"/>
                  </a:lnTo>
                  <a:lnTo>
                    <a:pt x="93459" y="8255"/>
                  </a:lnTo>
                  <a:lnTo>
                    <a:pt x="93281" y="6985"/>
                  </a:lnTo>
                  <a:lnTo>
                    <a:pt x="93281" y="8255"/>
                  </a:lnTo>
                  <a:lnTo>
                    <a:pt x="93052" y="7594"/>
                  </a:lnTo>
                  <a:lnTo>
                    <a:pt x="93052" y="33401"/>
                  </a:lnTo>
                  <a:lnTo>
                    <a:pt x="92011" y="32867"/>
                  </a:lnTo>
                  <a:lnTo>
                    <a:pt x="92011" y="31724"/>
                  </a:lnTo>
                  <a:lnTo>
                    <a:pt x="92646" y="31089"/>
                  </a:lnTo>
                  <a:lnTo>
                    <a:pt x="92011" y="31089"/>
                  </a:lnTo>
                  <a:lnTo>
                    <a:pt x="92646" y="30454"/>
                  </a:lnTo>
                  <a:lnTo>
                    <a:pt x="92646" y="31089"/>
                  </a:lnTo>
                  <a:lnTo>
                    <a:pt x="92646" y="31724"/>
                  </a:lnTo>
                  <a:lnTo>
                    <a:pt x="93052" y="33401"/>
                  </a:lnTo>
                  <a:lnTo>
                    <a:pt x="93052" y="7594"/>
                  </a:lnTo>
                  <a:lnTo>
                    <a:pt x="92887" y="7112"/>
                  </a:lnTo>
                  <a:lnTo>
                    <a:pt x="93281" y="6985"/>
                  </a:lnTo>
                  <a:lnTo>
                    <a:pt x="95821" y="4445"/>
                  </a:lnTo>
                  <a:lnTo>
                    <a:pt x="95821" y="3810"/>
                  </a:lnTo>
                  <a:lnTo>
                    <a:pt x="92646" y="3810"/>
                  </a:lnTo>
                  <a:lnTo>
                    <a:pt x="92646" y="13957"/>
                  </a:lnTo>
                  <a:lnTo>
                    <a:pt x="91757" y="14401"/>
                  </a:lnTo>
                  <a:lnTo>
                    <a:pt x="91757" y="32740"/>
                  </a:lnTo>
                  <a:lnTo>
                    <a:pt x="91046" y="32385"/>
                  </a:lnTo>
                  <a:lnTo>
                    <a:pt x="91160" y="32156"/>
                  </a:lnTo>
                  <a:lnTo>
                    <a:pt x="91757" y="32740"/>
                  </a:lnTo>
                  <a:lnTo>
                    <a:pt x="91757" y="14401"/>
                  </a:lnTo>
                  <a:lnTo>
                    <a:pt x="91376" y="14592"/>
                  </a:lnTo>
                  <a:lnTo>
                    <a:pt x="90322" y="11417"/>
                  </a:lnTo>
                  <a:lnTo>
                    <a:pt x="90106" y="10782"/>
                  </a:lnTo>
                  <a:lnTo>
                    <a:pt x="91376" y="11417"/>
                  </a:lnTo>
                  <a:lnTo>
                    <a:pt x="91160" y="10782"/>
                  </a:lnTo>
                  <a:lnTo>
                    <a:pt x="90741" y="9512"/>
                  </a:lnTo>
                  <a:lnTo>
                    <a:pt x="90741" y="7175"/>
                  </a:lnTo>
                  <a:lnTo>
                    <a:pt x="91554" y="7442"/>
                  </a:lnTo>
                  <a:lnTo>
                    <a:pt x="91376" y="7620"/>
                  </a:lnTo>
                  <a:lnTo>
                    <a:pt x="92646" y="13957"/>
                  </a:lnTo>
                  <a:lnTo>
                    <a:pt x="92646" y="3810"/>
                  </a:lnTo>
                  <a:lnTo>
                    <a:pt x="90741" y="3810"/>
                  </a:lnTo>
                  <a:lnTo>
                    <a:pt x="90741" y="3175"/>
                  </a:lnTo>
                  <a:lnTo>
                    <a:pt x="90411" y="3810"/>
                  </a:lnTo>
                  <a:lnTo>
                    <a:pt x="89471" y="3810"/>
                  </a:lnTo>
                  <a:lnTo>
                    <a:pt x="89471" y="11417"/>
                  </a:lnTo>
                  <a:lnTo>
                    <a:pt x="89471" y="15405"/>
                  </a:lnTo>
                  <a:lnTo>
                    <a:pt x="89154" y="15582"/>
                  </a:lnTo>
                  <a:lnTo>
                    <a:pt x="88963" y="14592"/>
                  </a:lnTo>
                  <a:lnTo>
                    <a:pt x="88836" y="11417"/>
                  </a:lnTo>
                  <a:lnTo>
                    <a:pt x="88836" y="69151"/>
                  </a:lnTo>
                  <a:lnTo>
                    <a:pt x="87998" y="70815"/>
                  </a:lnTo>
                  <a:lnTo>
                    <a:pt x="87299" y="71208"/>
                  </a:lnTo>
                  <a:lnTo>
                    <a:pt x="87807" y="69672"/>
                  </a:lnTo>
                  <a:lnTo>
                    <a:pt x="88595" y="69088"/>
                  </a:lnTo>
                  <a:lnTo>
                    <a:pt x="88836" y="69151"/>
                  </a:lnTo>
                  <a:lnTo>
                    <a:pt x="88836" y="11417"/>
                  </a:lnTo>
                  <a:lnTo>
                    <a:pt x="89471" y="11417"/>
                  </a:lnTo>
                  <a:lnTo>
                    <a:pt x="89471" y="3810"/>
                  </a:lnTo>
                  <a:lnTo>
                    <a:pt x="88823" y="4216"/>
                  </a:lnTo>
                  <a:lnTo>
                    <a:pt x="88823" y="6997"/>
                  </a:lnTo>
                  <a:lnTo>
                    <a:pt x="86931" y="10782"/>
                  </a:lnTo>
                  <a:lnTo>
                    <a:pt x="87185" y="13919"/>
                  </a:lnTo>
                  <a:lnTo>
                    <a:pt x="86931" y="12687"/>
                  </a:lnTo>
                  <a:lnTo>
                    <a:pt x="86931" y="14592"/>
                  </a:lnTo>
                  <a:lnTo>
                    <a:pt x="86753" y="14935"/>
                  </a:lnTo>
                  <a:lnTo>
                    <a:pt x="86715" y="14770"/>
                  </a:lnTo>
                  <a:lnTo>
                    <a:pt x="86715" y="15024"/>
                  </a:lnTo>
                  <a:lnTo>
                    <a:pt x="85661" y="17132"/>
                  </a:lnTo>
                  <a:lnTo>
                    <a:pt x="85661" y="16497"/>
                  </a:lnTo>
                  <a:lnTo>
                    <a:pt x="85661" y="15862"/>
                  </a:lnTo>
                  <a:lnTo>
                    <a:pt x="85661" y="11417"/>
                  </a:lnTo>
                  <a:lnTo>
                    <a:pt x="86296" y="13322"/>
                  </a:lnTo>
                  <a:lnTo>
                    <a:pt x="86715" y="15024"/>
                  </a:lnTo>
                  <a:lnTo>
                    <a:pt x="86715" y="14770"/>
                  </a:lnTo>
                  <a:lnTo>
                    <a:pt x="85953" y="11417"/>
                  </a:lnTo>
                  <a:lnTo>
                    <a:pt x="85686" y="10274"/>
                  </a:lnTo>
                  <a:lnTo>
                    <a:pt x="85217" y="7988"/>
                  </a:lnTo>
                  <a:lnTo>
                    <a:pt x="88201" y="6985"/>
                  </a:lnTo>
                  <a:lnTo>
                    <a:pt x="88823" y="6997"/>
                  </a:lnTo>
                  <a:lnTo>
                    <a:pt x="88823" y="4216"/>
                  </a:lnTo>
                  <a:lnTo>
                    <a:pt x="84391" y="6985"/>
                  </a:lnTo>
                  <a:lnTo>
                    <a:pt x="83731" y="7480"/>
                  </a:lnTo>
                  <a:lnTo>
                    <a:pt x="83566" y="5715"/>
                  </a:lnTo>
                  <a:lnTo>
                    <a:pt x="83121" y="1270"/>
                  </a:lnTo>
                  <a:lnTo>
                    <a:pt x="82562" y="2667"/>
                  </a:lnTo>
                  <a:lnTo>
                    <a:pt x="82562" y="8356"/>
                  </a:lnTo>
                  <a:lnTo>
                    <a:pt x="81851" y="8890"/>
                  </a:lnTo>
                  <a:lnTo>
                    <a:pt x="81851" y="7620"/>
                  </a:lnTo>
                  <a:lnTo>
                    <a:pt x="81851" y="5715"/>
                  </a:lnTo>
                  <a:lnTo>
                    <a:pt x="82562" y="8356"/>
                  </a:lnTo>
                  <a:lnTo>
                    <a:pt x="82562" y="2667"/>
                  </a:lnTo>
                  <a:lnTo>
                    <a:pt x="80581" y="7620"/>
                  </a:lnTo>
                  <a:lnTo>
                    <a:pt x="79946" y="6985"/>
                  </a:lnTo>
                  <a:lnTo>
                    <a:pt x="80581" y="8890"/>
                  </a:lnTo>
                  <a:lnTo>
                    <a:pt x="79946" y="8890"/>
                  </a:lnTo>
                  <a:lnTo>
                    <a:pt x="79946" y="10325"/>
                  </a:lnTo>
                  <a:lnTo>
                    <a:pt x="79540" y="10617"/>
                  </a:lnTo>
                  <a:lnTo>
                    <a:pt x="78689" y="8890"/>
                  </a:lnTo>
                  <a:lnTo>
                    <a:pt x="78511" y="8191"/>
                  </a:lnTo>
                  <a:lnTo>
                    <a:pt x="76784" y="7620"/>
                  </a:lnTo>
                  <a:lnTo>
                    <a:pt x="78054" y="11417"/>
                  </a:lnTo>
                  <a:lnTo>
                    <a:pt x="74244" y="7620"/>
                  </a:lnTo>
                  <a:lnTo>
                    <a:pt x="75082" y="9728"/>
                  </a:lnTo>
                  <a:lnTo>
                    <a:pt x="72974" y="7620"/>
                  </a:lnTo>
                  <a:lnTo>
                    <a:pt x="74091" y="10274"/>
                  </a:lnTo>
                  <a:lnTo>
                    <a:pt x="74968" y="13169"/>
                  </a:lnTo>
                  <a:lnTo>
                    <a:pt x="75184" y="14287"/>
                  </a:lnTo>
                  <a:lnTo>
                    <a:pt x="74815" y="14655"/>
                  </a:lnTo>
                  <a:lnTo>
                    <a:pt x="73698" y="12687"/>
                  </a:lnTo>
                  <a:lnTo>
                    <a:pt x="72974" y="11417"/>
                  </a:lnTo>
                  <a:lnTo>
                    <a:pt x="73291" y="12687"/>
                  </a:lnTo>
                  <a:lnTo>
                    <a:pt x="73609" y="12687"/>
                  </a:lnTo>
                  <a:lnTo>
                    <a:pt x="73355" y="12941"/>
                  </a:lnTo>
                  <a:lnTo>
                    <a:pt x="73990" y="15481"/>
                  </a:lnTo>
                  <a:lnTo>
                    <a:pt x="73685" y="15786"/>
                  </a:lnTo>
                  <a:lnTo>
                    <a:pt x="72339" y="13957"/>
                  </a:lnTo>
                  <a:lnTo>
                    <a:pt x="71653" y="13614"/>
                  </a:lnTo>
                  <a:lnTo>
                    <a:pt x="71653" y="18326"/>
                  </a:lnTo>
                  <a:lnTo>
                    <a:pt x="71412" y="18757"/>
                  </a:lnTo>
                  <a:lnTo>
                    <a:pt x="71069" y="18402"/>
                  </a:lnTo>
                  <a:lnTo>
                    <a:pt x="71005" y="18161"/>
                  </a:lnTo>
                  <a:lnTo>
                    <a:pt x="71005" y="18808"/>
                  </a:lnTo>
                  <a:lnTo>
                    <a:pt x="70015" y="18465"/>
                  </a:lnTo>
                  <a:lnTo>
                    <a:pt x="70675" y="20040"/>
                  </a:lnTo>
                  <a:lnTo>
                    <a:pt x="70472" y="20383"/>
                  </a:lnTo>
                  <a:lnTo>
                    <a:pt x="69583" y="17767"/>
                  </a:lnTo>
                  <a:lnTo>
                    <a:pt x="69799" y="18402"/>
                  </a:lnTo>
                  <a:lnTo>
                    <a:pt x="70015" y="18465"/>
                  </a:lnTo>
                  <a:lnTo>
                    <a:pt x="69164" y="16497"/>
                  </a:lnTo>
                  <a:lnTo>
                    <a:pt x="71005" y="18808"/>
                  </a:lnTo>
                  <a:lnTo>
                    <a:pt x="71005" y="18161"/>
                  </a:lnTo>
                  <a:lnTo>
                    <a:pt x="70586" y="16497"/>
                  </a:lnTo>
                  <a:lnTo>
                    <a:pt x="70434" y="15862"/>
                  </a:lnTo>
                  <a:lnTo>
                    <a:pt x="71653" y="18326"/>
                  </a:lnTo>
                  <a:lnTo>
                    <a:pt x="71653" y="13614"/>
                  </a:lnTo>
                  <a:lnTo>
                    <a:pt x="71069" y="13322"/>
                  </a:lnTo>
                  <a:lnTo>
                    <a:pt x="71069" y="12268"/>
                  </a:lnTo>
                  <a:lnTo>
                    <a:pt x="70434" y="11417"/>
                  </a:lnTo>
                  <a:lnTo>
                    <a:pt x="70434" y="13322"/>
                  </a:lnTo>
                  <a:lnTo>
                    <a:pt x="68529" y="10782"/>
                  </a:lnTo>
                  <a:lnTo>
                    <a:pt x="68529" y="8890"/>
                  </a:lnTo>
                  <a:lnTo>
                    <a:pt x="67894" y="12052"/>
                  </a:lnTo>
                  <a:lnTo>
                    <a:pt x="65989" y="11417"/>
                  </a:lnTo>
                  <a:lnTo>
                    <a:pt x="65671" y="12369"/>
                  </a:lnTo>
                  <a:lnTo>
                    <a:pt x="65989" y="12052"/>
                  </a:lnTo>
                  <a:lnTo>
                    <a:pt x="66624" y="17767"/>
                  </a:lnTo>
                  <a:lnTo>
                    <a:pt x="64935" y="13119"/>
                  </a:lnTo>
                  <a:lnTo>
                    <a:pt x="64985" y="13487"/>
                  </a:lnTo>
                  <a:lnTo>
                    <a:pt x="67132" y="19926"/>
                  </a:lnTo>
                  <a:lnTo>
                    <a:pt x="69938" y="21336"/>
                  </a:lnTo>
                  <a:lnTo>
                    <a:pt x="69799" y="21577"/>
                  </a:lnTo>
                  <a:lnTo>
                    <a:pt x="67894" y="23469"/>
                  </a:lnTo>
                  <a:lnTo>
                    <a:pt x="72339" y="24739"/>
                  </a:lnTo>
                  <a:lnTo>
                    <a:pt x="74879" y="21577"/>
                  </a:lnTo>
                  <a:lnTo>
                    <a:pt x="75412" y="16764"/>
                  </a:lnTo>
                  <a:lnTo>
                    <a:pt x="75603" y="16497"/>
                  </a:lnTo>
                  <a:lnTo>
                    <a:pt x="76060" y="15862"/>
                  </a:lnTo>
                  <a:lnTo>
                    <a:pt x="76504" y="15227"/>
                  </a:lnTo>
                  <a:lnTo>
                    <a:pt x="76581" y="15087"/>
                  </a:lnTo>
                  <a:lnTo>
                    <a:pt x="76555" y="14960"/>
                  </a:lnTo>
                  <a:lnTo>
                    <a:pt x="76606" y="15087"/>
                  </a:lnTo>
                  <a:lnTo>
                    <a:pt x="76962" y="14592"/>
                  </a:lnTo>
                  <a:lnTo>
                    <a:pt x="77546" y="14071"/>
                  </a:lnTo>
                  <a:lnTo>
                    <a:pt x="80581" y="16497"/>
                  </a:lnTo>
                  <a:lnTo>
                    <a:pt x="80581" y="13957"/>
                  </a:lnTo>
                  <a:lnTo>
                    <a:pt x="80581" y="13322"/>
                  </a:lnTo>
                  <a:lnTo>
                    <a:pt x="81851" y="15227"/>
                  </a:lnTo>
                  <a:lnTo>
                    <a:pt x="81851" y="13322"/>
                  </a:lnTo>
                  <a:lnTo>
                    <a:pt x="81851" y="11417"/>
                  </a:lnTo>
                  <a:lnTo>
                    <a:pt x="81851" y="10363"/>
                  </a:lnTo>
                  <a:lnTo>
                    <a:pt x="82880" y="9512"/>
                  </a:lnTo>
                  <a:lnTo>
                    <a:pt x="83756" y="12687"/>
                  </a:lnTo>
                  <a:lnTo>
                    <a:pt x="83756" y="9512"/>
                  </a:lnTo>
                  <a:lnTo>
                    <a:pt x="84112" y="11099"/>
                  </a:lnTo>
                  <a:lnTo>
                    <a:pt x="83947" y="9512"/>
                  </a:lnTo>
                  <a:lnTo>
                    <a:pt x="83858" y="8699"/>
                  </a:lnTo>
                  <a:lnTo>
                    <a:pt x="84391" y="8255"/>
                  </a:lnTo>
                  <a:lnTo>
                    <a:pt x="84645" y="8178"/>
                  </a:lnTo>
                  <a:lnTo>
                    <a:pt x="84874" y="8610"/>
                  </a:lnTo>
                  <a:lnTo>
                    <a:pt x="84455" y="13322"/>
                  </a:lnTo>
                  <a:lnTo>
                    <a:pt x="84391" y="17132"/>
                  </a:lnTo>
                  <a:lnTo>
                    <a:pt x="85026" y="15862"/>
                  </a:lnTo>
                  <a:lnTo>
                    <a:pt x="85026" y="19672"/>
                  </a:lnTo>
                  <a:lnTo>
                    <a:pt x="85661" y="19037"/>
                  </a:lnTo>
                  <a:lnTo>
                    <a:pt x="86144" y="17132"/>
                  </a:lnTo>
                  <a:lnTo>
                    <a:pt x="86296" y="16497"/>
                  </a:lnTo>
                  <a:lnTo>
                    <a:pt x="86563" y="17068"/>
                  </a:lnTo>
                  <a:lnTo>
                    <a:pt x="86156" y="17907"/>
                  </a:lnTo>
                  <a:lnTo>
                    <a:pt x="86220" y="18402"/>
                  </a:lnTo>
                  <a:lnTo>
                    <a:pt x="86296" y="20942"/>
                  </a:lnTo>
                  <a:lnTo>
                    <a:pt x="86931" y="22212"/>
                  </a:lnTo>
                  <a:lnTo>
                    <a:pt x="84391" y="22212"/>
                  </a:lnTo>
                  <a:lnTo>
                    <a:pt x="84391" y="18402"/>
                  </a:lnTo>
                  <a:lnTo>
                    <a:pt x="83248" y="25273"/>
                  </a:lnTo>
                  <a:lnTo>
                    <a:pt x="83185" y="25641"/>
                  </a:lnTo>
                  <a:lnTo>
                    <a:pt x="83121" y="26009"/>
                  </a:lnTo>
                  <a:lnTo>
                    <a:pt x="79311" y="33629"/>
                  </a:lnTo>
                  <a:lnTo>
                    <a:pt x="81661" y="26009"/>
                  </a:lnTo>
                  <a:lnTo>
                    <a:pt x="81851" y="25374"/>
                  </a:lnTo>
                  <a:lnTo>
                    <a:pt x="80581" y="26009"/>
                  </a:lnTo>
                  <a:lnTo>
                    <a:pt x="79946" y="26009"/>
                  </a:lnTo>
                  <a:lnTo>
                    <a:pt x="78689" y="24104"/>
                  </a:lnTo>
                  <a:lnTo>
                    <a:pt x="78689" y="22834"/>
                  </a:lnTo>
                  <a:lnTo>
                    <a:pt x="79946" y="21577"/>
                  </a:lnTo>
                  <a:lnTo>
                    <a:pt x="77508" y="21958"/>
                  </a:lnTo>
                  <a:lnTo>
                    <a:pt x="75399" y="23025"/>
                  </a:lnTo>
                  <a:lnTo>
                    <a:pt x="72936" y="25488"/>
                  </a:lnTo>
                  <a:lnTo>
                    <a:pt x="72936" y="82207"/>
                  </a:lnTo>
                  <a:lnTo>
                    <a:pt x="72923" y="82397"/>
                  </a:lnTo>
                  <a:lnTo>
                    <a:pt x="72936" y="82207"/>
                  </a:lnTo>
                  <a:lnTo>
                    <a:pt x="72936" y="25488"/>
                  </a:lnTo>
                  <a:lnTo>
                    <a:pt x="71907" y="26517"/>
                  </a:lnTo>
                  <a:lnTo>
                    <a:pt x="70815" y="28638"/>
                  </a:lnTo>
                  <a:lnTo>
                    <a:pt x="70434" y="31089"/>
                  </a:lnTo>
                  <a:lnTo>
                    <a:pt x="69608" y="33070"/>
                  </a:lnTo>
                  <a:lnTo>
                    <a:pt x="69507" y="34264"/>
                  </a:lnTo>
                  <a:lnTo>
                    <a:pt x="69519" y="35534"/>
                  </a:lnTo>
                  <a:lnTo>
                    <a:pt x="70383" y="39331"/>
                  </a:lnTo>
                  <a:lnTo>
                    <a:pt x="71386" y="41059"/>
                  </a:lnTo>
                  <a:lnTo>
                    <a:pt x="72478" y="42075"/>
                  </a:lnTo>
                  <a:lnTo>
                    <a:pt x="71704" y="43027"/>
                  </a:lnTo>
                  <a:lnTo>
                    <a:pt x="71704" y="43776"/>
                  </a:lnTo>
                  <a:lnTo>
                    <a:pt x="70434" y="45046"/>
                  </a:lnTo>
                  <a:lnTo>
                    <a:pt x="69164" y="44411"/>
                  </a:lnTo>
                  <a:lnTo>
                    <a:pt x="67894" y="40601"/>
                  </a:lnTo>
                  <a:lnTo>
                    <a:pt x="67259" y="37426"/>
                  </a:lnTo>
                  <a:lnTo>
                    <a:pt x="65989" y="35534"/>
                  </a:lnTo>
                  <a:lnTo>
                    <a:pt x="64058" y="40601"/>
                  </a:lnTo>
                  <a:lnTo>
                    <a:pt x="62318" y="46012"/>
                  </a:lnTo>
                  <a:lnTo>
                    <a:pt x="61493" y="49161"/>
                  </a:lnTo>
                  <a:lnTo>
                    <a:pt x="60921" y="50126"/>
                  </a:lnTo>
                  <a:lnTo>
                    <a:pt x="61315" y="49872"/>
                  </a:lnTo>
                  <a:lnTo>
                    <a:pt x="60921" y="51384"/>
                  </a:lnTo>
                  <a:lnTo>
                    <a:pt x="59283" y="56464"/>
                  </a:lnTo>
                  <a:lnTo>
                    <a:pt x="58254" y="61429"/>
                  </a:lnTo>
                  <a:lnTo>
                    <a:pt x="57746" y="66611"/>
                  </a:lnTo>
                  <a:lnTo>
                    <a:pt x="57619" y="72326"/>
                  </a:lnTo>
                  <a:lnTo>
                    <a:pt x="57696" y="74231"/>
                  </a:lnTo>
                  <a:lnTo>
                    <a:pt x="58394" y="79933"/>
                  </a:lnTo>
                  <a:lnTo>
                    <a:pt x="59677" y="84734"/>
                  </a:lnTo>
                  <a:lnTo>
                    <a:pt x="57721" y="85839"/>
                  </a:lnTo>
                  <a:lnTo>
                    <a:pt x="58521" y="88392"/>
                  </a:lnTo>
                  <a:lnTo>
                    <a:pt x="59855" y="85369"/>
                  </a:lnTo>
                  <a:lnTo>
                    <a:pt x="60134" y="86398"/>
                  </a:lnTo>
                  <a:lnTo>
                    <a:pt x="62814" y="92621"/>
                  </a:lnTo>
                  <a:lnTo>
                    <a:pt x="66624" y="86918"/>
                  </a:lnTo>
                  <a:lnTo>
                    <a:pt x="65989" y="90728"/>
                  </a:lnTo>
                  <a:lnTo>
                    <a:pt x="69164" y="88823"/>
                  </a:lnTo>
                  <a:lnTo>
                    <a:pt x="69164" y="91986"/>
                  </a:lnTo>
                  <a:lnTo>
                    <a:pt x="70434" y="88823"/>
                  </a:lnTo>
                  <a:lnTo>
                    <a:pt x="71640" y="87083"/>
                  </a:lnTo>
                  <a:lnTo>
                    <a:pt x="72339" y="86842"/>
                  </a:lnTo>
                  <a:lnTo>
                    <a:pt x="71907" y="86664"/>
                  </a:lnTo>
                  <a:lnTo>
                    <a:pt x="72732" y="84391"/>
                  </a:lnTo>
                  <a:lnTo>
                    <a:pt x="72771" y="83896"/>
                  </a:lnTo>
                  <a:lnTo>
                    <a:pt x="72339" y="90728"/>
                  </a:lnTo>
                  <a:lnTo>
                    <a:pt x="74828" y="89662"/>
                  </a:lnTo>
                  <a:lnTo>
                    <a:pt x="74879" y="90017"/>
                  </a:lnTo>
                  <a:lnTo>
                    <a:pt x="76149" y="90652"/>
                  </a:lnTo>
                  <a:lnTo>
                    <a:pt x="77419" y="90017"/>
                  </a:lnTo>
                  <a:lnTo>
                    <a:pt x="79946" y="90017"/>
                  </a:lnTo>
                  <a:lnTo>
                    <a:pt x="82486" y="87477"/>
                  </a:lnTo>
                  <a:lnTo>
                    <a:pt x="83019" y="88874"/>
                  </a:lnTo>
                  <a:lnTo>
                    <a:pt x="83172" y="90017"/>
                  </a:lnTo>
                  <a:lnTo>
                    <a:pt x="83058" y="92430"/>
                  </a:lnTo>
                  <a:lnTo>
                    <a:pt x="82816" y="93827"/>
                  </a:lnTo>
                  <a:lnTo>
                    <a:pt x="82486" y="95097"/>
                  </a:lnTo>
                  <a:lnTo>
                    <a:pt x="82384" y="95732"/>
                  </a:lnTo>
                  <a:lnTo>
                    <a:pt x="82486" y="97294"/>
                  </a:lnTo>
                  <a:lnTo>
                    <a:pt x="88201" y="95732"/>
                  </a:lnTo>
                  <a:lnTo>
                    <a:pt x="88836" y="95732"/>
                  </a:lnTo>
                  <a:lnTo>
                    <a:pt x="88963" y="91668"/>
                  </a:lnTo>
                  <a:lnTo>
                    <a:pt x="89344" y="90919"/>
                  </a:lnTo>
                  <a:lnTo>
                    <a:pt x="89763" y="91668"/>
                  </a:lnTo>
                  <a:lnTo>
                    <a:pt x="91135" y="92557"/>
                  </a:lnTo>
                  <a:lnTo>
                    <a:pt x="91884" y="92671"/>
                  </a:lnTo>
                  <a:lnTo>
                    <a:pt x="91376" y="94526"/>
                  </a:lnTo>
                  <a:lnTo>
                    <a:pt x="91211" y="96697"/>
                  </a:lnTo>
                  <a:lnTo>
                    <a:pt x="90792" y="98806"/>
                  </a:lnTo>
                  <a:lnTo>
                    <a:pt x="90119" y="100838"/>
                  </a:lnTo>
                  <a:lnTo>
                    <a:pt x="88836" y="98907"/>
                  </a:lnTo>
                  <a:lnTo>
                    <a:pt x="82727" y="97891"/>
                  </a:lnTo>
                  <a:lnTo>
                    <a:pt x="84010" y="99796"/>
                  </a:lnTo>
                  <a:lnTo>
                    <a:pt x="85013" y="100558"/>
                  </a:lnTo>
                  <a:lnTo>
                    <a:pt x="86296" y="100812"/>
                  </a:lnTo>
                  <a:lnTo>
                    <a:pt x="81216" y="100812"/>
                  </a:lnTo>
                  <a:lnTo>
                    <a:pt x="82486" y="105257"/>
                  </a:lnTo>
                  <a:lnTo>
                    <a:pt x="86296" y="103352"/>
                  </a:lnTo>
                  <a:lnTo>
                    <a:pt x="87566" y="101447"/>
                  </a:lnTo>
                  <a:lnTo>
                    <a:pt x="89509" y="102108"/>
                  </a:lnTo>
                  <a:lnTo>
                    <a:pt x="89141" y="102870"/>
                  </a:lnTo>
                  <a:lnTo>
                    <a:pt x="87668" y="104355"/>
                  </a:lnTo>
                  <a:lnTo>
                    <a:pt x="85661" y="105308"/>
                  </a:lnTo>
                  <a:lnTo>
                    <a:pt x="89408" y="104355"/>
                  </a:lnTo>
                  <a:lnTo>
                    <a:pt x="93218" y="103936"/>
                  </a:lnTo>
                  <a:lnTo>
                    <a:pt x="97078" y="104051"/>
                  </a:lnTo>
                  <a:lnTo>
                    <a:pt x="98526" y="103974"/>
                  </a:lnTo>
                  <a:lnTo>
                    <a:pt x="99377" y="109486"/>
                  </a:lnTo>
                  <a:lnTo>
                    <a:pt x="99098" y="109677"/>
                  </a:lnTo>
                  <a:lnTo>
                    <a:pt x="96443" y="110388"/>
                  </a:lnTo>
                  <a:lnTo>
                    <a:pt x="98793" y="110109"/>
                  </a:lnTo>
                  <a:lnTo>
                    <a:pt x="99428" y="109855"/>
                  </a:lnTo>
                  <a:lnTo>
                    <a:pt x="99618" y="111023"/>
                  </a:lnTo>
                  <a:lnTo>
                    <a:pt x="99618" y="114833"/>
                  </a:lnTo>
                  <a:lnTo>
                    <a:pt x="100888" y="112928"/>
                  </a:lnTo>
                  <a:lnTo>
                    <a:pt x="102158" y="111658"/>
                  </a:lnTo>
                  <a:lnTo>
                    <a:pt x="100253" y="111658"/>
                  </a:lnTo>
                  <a:lnTo>
                    <a:pt x="101142" y="109080"/>
                  </a:lnTo>
                  <a:lnTo>
                    <a:pt x="102793" y="107848"/>
                  </a:lnTo>
                  <a:lnTo>
                    <a:pt x="104063" y="106578"/>
                  </a:lnTo>
                  <a:lnTo>
                    <a:pt x="105333" y="105943"/>
                  </a:lnTo>
                  <a:lnTo>
                    <a:pt x="105968" y="107848"/>
                  </a:lnTo>
                  <a:lnTo>
                    <a:pt x="105968" y="105943"/>
                  </a:lnTo>
                  <a:lnTo>
                    <a:pt x="105968" y="102146"/>
                  </a:lnTo>
                  <a:lnTo>
                    <a:pt x="107238" y="100876"/>
                  </a:lnTo>
                  <a:lnTo>
                    <a:pt x="107873" y="100876"/>
                  </a:lnTo>
                  <a:lnTo>
                    <a:pt x="107873" y="101511"/>
                  </a:lnTo>
                  <a:lnTo>
                    <a:pt x="108508" y="103416"/>
                  </a:lnTo>
                  <a:lnTo>
                    <a:pt x="107238" y="107848"/>
                  </a:lnTo>
                  <a:lnTo>
                    <a:pt x="108508" y="109118"/>
                  </a:lnTo>
                  <a:lnTo>
                    <a:pt x="109778" y="109118"/>
                  </a:lnTo>
                  <a:lnTo>
                    <a:pt x="113588" y="104686"/>
                  </a:lnTo>
                  <a:lnTo>
                    <a:pt x="112153" y="100876"/>
                  </a:lnTo>
                  <a:lnTo>
                    <a:pt x="111683" y="99606"/>
                  </a:lnTo>
                  <a:lnTo>
                    <a:pt x="111366" y="97066"/>
                  </a:lnTo>
                  <a:lnTo>
                    <a:pt x="111048" y="94526"/>
                  </a:lnTo>
                  <a:lnTo>
                    <a:pt x="110261" y="92024"/>
                  </a:lnTo>
                  <a:lnTo>
                    <a:pt x="109626" y="89496"/>
                  </a:lnTo>
                  <a:lnTo>
                    <a:pt x="109258" y="87553"/>
                  </a:lnTo>
                  <a:lnTo>
                    <a:pt x="109143" y="85648"/>
                  </a:lnTo>
                  <a:lnTo>
                    <a:pt x="108508" y="83743"/>
                  </a:lnTo>
                  <a:lnTo>
                    <a:pt x="108508" y="78041"/>
                  </a:lnTo>
                  <a:lnTo>
                    <a:pt x="108661" y="77889"/>
                  </a:lnTo>
                  <a:lnTo>
                    <a:pt x="110413" y="83108"/>
                  </a:lnTo>
                  <a:lnTo>
                    <a:pt x="110413" y="77406"/>
                  </a:lnTo>
                  <a:lnTo>
                    <a:pt x="110375" y="74739"/>
                  </a:lnTo>
                  <a:lnTo>
                    <a:pt x="110109" y="73850"/>
                  </a:lnTo>
                  <a:lnTo>
                    <a:pt x="110236" y="73494"/>
                  </a:lnTo>
                  <a:lnTo>
                    <a:pt x="110350" y="74231"/>
                  </a:lnTo>
                  <a:lnTo>
                    <a:pt x="110464" y="74866"/>
                  </a:lnTo>
                  <a:lnTo>
                    <a:pt x="111912" y="78765"/>
                  </a:lnTo>
                  <a:lnTo>
                    <a:pt x="114211" y="82473"/>
                  </a:lnTo>
                  <a:lnTo>
                    <a:pt x="111683" y="74231"/>
                  </a:lnTo>
                  <a:lnTo>
                    <a:pt x="111683" y="73596"/>
                  </a:lnTo>
                  <a:lnTo>
                    <a:pt x="114211" y="73596"/>
                  </a:lnTo>
                  <a:lnTo>
                    <a:pt x="116116" y="74231"/>
                  </a:lnTo>
                  <a:lnTo>
                    <a:pt x="116052" y="73596"/>
                  </a:lnTo>
                  <a:lnTo>
                    <a:pt x="115735" y="70421"/>
                  </a:lnTo>
                  <a:lnTo>
                    <a:pt x="115544" y="68516"/>
                  </a:lnTo>
                  <a:lnTo>
                    <a:pt x="115481" y="67881"/>
                  </a:lnTo>
                  <a:lnTo>
                    <a:pt x="118656" y="71056"/>
                  </a:lnTo>
                  <a:lnTo>
                    <a:pt x="118656" y="76771"/>
                  </a:lnTo>
                  <a:lnTo>
                    <a:pt x="121196" y="81838"/>
                  </a:lnTo>
                  <a:lnTo>
                    <a:pt x="120548" y="74866"/>
                  </a:lnTo>
                  <a:lnTo>
                    <a:pt x="119380" y="67881"/>
                  </a:lnTo>
                  <a:lnTo>
                    <a:pt x="119291" y="67411"/>
                  </a:lnTo>
                  <a:lnTo>
                    <a:pt x="117094" y="60782"/>
                  </a:lnTo>
                  <a:lnTo>
                    <a:pt x="113626" y="55892"/>
                  </a:lnTo>
                  <a:lnTo>
                    <a:pt x="113639" y="43141"/>
                  </a:lnTo>
                  <a:lnTo>
                    <a:pt x="113715" y="42189"/>
                  </a:lnTo>
                  <a:lnTo>
                    <a:pt x="113830" y="39966"/>
                  </a:lnTo>
                  <a:lnTo>
                    <a:pt x="113588" y="38061"/>
                  </a:lnTo>
                  <a:lnTo>
                    <a:pt x="113512" y="37426"/>
                  </a:lnTo>
                  <a:lnTo>
                    <a:pt x="113411" y="36791"/>
                  </a:lnTo>
                  <a:lnTo>
                    <a:pt x="112966" y="35534"/>
                  </a:lnTo>
                  <a:lnTo>
                    <a:pt x="112318" y="33629"/>
                  </a:lnTo>
                  <a:lnTo>
                    <a:pt x="114211" y="36791"/>
                  </a:lnTo>
                  <a:lnTo>
                    <a:pt x="115481" y="36791"/>
                  </a:lnTo>
                  <a:lnTo>
                    <a:pt x="118021" y="35534"/>
                  </a:lnTo>
                  <a:lnTo>
                    <a:pt x="119926" y="34899"/>
                  </a:lnTo>
                  <a:lnTo>
                    <a:pt x="123101" y="38696"/>
                  </a:lnTo>
                  <a:close/>
                </a:path>
                <a:path w="149859" h="114934">
                  <a:moveTo>
                    <a:pt x="123101" y="9512"/>
                  </a:moveTo>
                  <a:lnTo>
                    <a:pt x="118656" y="15862"/>
                  </a:lnTo>
                  <a:lnTo>
                    <a:pt x="118656" y="16497"/>
                  </a:lnTo>
                  <a:lnTo>
                    <a:pt x="117386" y="16497"/>
                  </a:lnTo>
                  <a:lnTo>
                    <a:pt x="117513" y="15862"/>
                  </a:lnTo>
                  <a:lnTo>
                    <a:pt x="117767" y="14592"/>
                  </a:lnTo>
                  <a:lnTo>
                    <a:pt x="118021" y="13322"/>
                  </a:lnTo>
                  <a:lnTo>
                    <a:pt x="115481" y="14592"/>
                  </a:lnTo>
                  <a:lnTo>
                    <a:pt x="117068" y="12687"/>
                  </a:lnTo>
                  <a:lnTo>
                    <a:pt x="118656" y="10782"/>
                  </a:lnTo>
                  <a:lnTo>
                    <a:pt x="119926" y="9512"/>
                  </a:lnTo>
                  <a:lnTo>
                    <a:pt x="120002" y="8255"/>
                  </a:lnTo>
                  <a:lnTo>
                    <a:pt x="120129" y="7772"/>
                  </a:lnTo>
                  <a:lnTo>
                    <a:pt x="120561" y="6985"/>
                  </a:lnTo>
                  <a:lnTo>
                    <a:pt x="115481" y="12687"/>
                  </a:lnTo>
                  <a:lnTo>
                    <a:pt x="117386" y="8255"/>
                  </a:lnTo>
                  <a:lnTo>
                    <a:pt x="116116" y="8255"/>
                  </a:lnTo>
                  <a:lnTo>
                    <a:pt x="115481" y="7620"/>
                  </a:lnTo>
                  <a:lnTo>
                    <a:pt x="114846" y="9512"/>
                  </a:lnTo>
                  <a:lnTo>
                    <a:pt x="114846" y="10147"/>
                  </a:lnTo>
                  <a:lnTo>
                    <a:pt x="116116" y="10147"/>
                  </a:lnTo>
                  <a:lnTo>
                    <a:pt x="114211" y="12052"/>
                  </a:lnTo>
                  <a:lnTo>
                    <a:pt x="112318" y="15862"/>
                  </a:lnTo>
                  <a:lnTo>
                    <a:pt x="111048" y="19672"/>
                  </a:lnTo>
                  <a:lnTo>
                    <a:pt x="113588" y="15862"/>
                  </a:lnTo>
                  <a:lnTo>
                    <a:pt x="114846" y="17132"/>
                  </a:lnTo>
                  <a:lnTo>
                    <a:pt x="112318" y="19672"/>
                  </a:lnTo>
                  <a:lnTo>
                    <a:pt x="117386" y="17132"/>
                  </a:lnTo>
                  <a:lnTo>
                    <a:pt x="117386" y="20942"/>
                  </a:lnTo>
                  <a:lnTo>
                    <a:pt x="118656" y="19672"/>
                  </a:lnTo>
                  <a:lnTo>
                    <a:pt x="121196" y="18402"/>
                  </a:lnTo>
                  <a:lnTo>
                    <a:pt x="121818" y="18808"/>
                  </a:lnTo>
                  <a:lnTo>
                    <a:pt x="121996" y="18402"/>
                  </a:lnTo>
                  <a:lnTo>
                    <a:pt x="122377" y="17462"/>
                  </a:lnTo>
                  <a:lnTo>
                    <a:pt x="122999" y="14592"/>
                  </a:lnTo>
                  <a:lnTo>
                    <a:pt x="123063" y="12725"/>
                  </a:lnTo>
                  <a:lnTo>
                    <a:pt x="122466" y="13322"/>
                  </a:lnTo>
                  <a:lnTo>
                    <a:pt x="122466" y="15862"/>
                  </a:lnTo>
                  <a:lnTo>
                    <a:pt x="121196" y="15862"/>
                  </a:lnTo>
                  <a:lnTo>
                    <a:pt x="119926" y="17132"/>
                  </a:lnTo>
                  <a:lnTo>
                    <a:pt x="120243" y="16497"/>
                  </a:lnTo>
                  <a:lnTo>
                    <a:pt x="121831" y="13322"/>
                  </a:lnTo>
                  <a:lnTo>
                    <a:pt x="123101" y="9512"/>
                  </a:lnTo>
                  <a:close/>
                </a:path>
                <a:path w="149859" h="114934">
                  <a:moveTo>
                    <a:pt x="123736" y="10363"/>
                  </a:moveTo>
                  <a:lnTo>
                    <a:pt x="122466" y="12052"/>
                  </a:lnTo>
                  <a:lnTo>
                    <a:pt x="123736" y="10782"/>
                  </a:lnTo>
                  <a:lnTo>
                    <a:pt x="123736" y="10363"/>
                  </a:lnTo>
                  <a:close/>
                </a:path>
                <a:path w="149859" h="114934">
                  <a:moveTo>
                    <a:pt x="124371" y="8255"/>
                  </a:moveTo>
                  <a:lnTo>
                    <a:pt x="123736" y="9512"/>
                  </a:lnTo>
                  <a:lnTo>
                    <a:pt x="123736" y="10363"/>
                  </a:lnTo>
                  <a:lnTo>
                    <a:pt x="124371" y="9512"/>
                  </a:lnTo>
                  <a:lnTo>
                    <a:pt x="124371" y="8255"/>
                  </a:lnTo>
                  <a:close/>
                </a:path>
                <a:path w="149859" h="114934">
                  <a:moveTo>
                    <a:pt x="126834" y="53174"/>
                  </a:moveTo>
                  <a:lnTo>
                    <a:pt x="126199" y="49593"/>
                  </a:lnTo>
                  <a:lnTo>
                    <a:pt x="121831" y="43776"/>
                  </a:lnTo>
                  <a:lnTo>
                    <a:pt x="119926" y="43776"/>
                  </a:lnTo>
                  <a:lnTo>
                    <a:pt x="118656" y="46316"/>
                  </a:lnTo>
                  <a:lnTo>
                    <a:pt x="118656" y="43141"/>
                  </a:lnTo>
                  <a:lnTo>
                    <a:pt x="117386" y="39331"/>
                  </a:lnTo>
                  <a:lnTo>
                    <a:pt x="116116" y="46951"/>
                  </a:lnTo>
                  <a:lnTo>
                    <a:pt x="122466" y="50749"/>
                  </a:lnTo>
                  <a:lnTo>
                    <a:pt x="125641" y="57099"/>
                  </a:lnTo>
                  <a:lnTo>
                    <a:pt x="126834" y="53174"/>
                  </a:lnTo>
                  <a:close/>
                </a:path>
                <a:path w="149859" h="114934">
                  <a:moveTo>
                    <a:pt x="130289" y="25171"/>
                  </a:moveTo>
                  <a:lnTo>
                    <a:pt x="130213" y="24942"/>
                  </a:lnTo>
                  <a:lnTo>
                    <a:pt x="130086" y="25057"/>
                  </a:lnTo>
                  <a:lnTo>
                    <a:pt x="130086" y="25374"/>
                  </a:lnTo>
                  <a:lnTo>
                    <a:pt x="130289" y="25171"/>
                  </a:lnTo>
                  <a:close/>
                </a:path>
                <a:path w="149859" h="114934">
                  <a:moveTo>
                    <a:pt x="130594" y="25501"/>
                  </a:moveTo>
                  <a:lnTo>
                    <a:pt x="130365" y="25171"/>
                  </a:lnTo>
                  <a:lnTo>
                    <a:pt x="130086" y="25374"/>
                  </a:lnTo>
                  <a:lnTo>
                    <a:pt x="130086" y="26009"/>
                  </a:lnTo>
                  <a:lnTo>
                    <a:pt x="130594" y="25501"/>
                  </a:lnTo>
                  <a:close/>
                </a:path>
                <a:path w="149859" h="114934">
                  <a:moveTo>
                    <a:pt x="132613" y="23469"/>
                  </a:moveTo>
                  <a:lnTo>
                    <a:pt x="129451" y="22834"/>
                  </a:lnTo>
                  <a:lnTo>
                    <a:pt x="131140" y="21577"/>
                  </a:lnTo>
                  <a:lnTo>
                    <a:pt x="131978" y="20942"/>
                  </a:lnTo>
                  <a:lnTo>
                    <a:pt x="129451" y="21577"/>
                  </a:lnTo>
                  <a:lnTo>
                    <a:pt x="127546" y="20307"/>
                  </a:lnTo>
                  <a:lnTo>
                    <a:pt x="128092" y="19037"/>
                  </a:lnTo>
                  <a:lnTo>
                    <a:pt x="131343" y="11417"/>
                  </a:lnTo>
                  <a:lnTo>
                    <a:pt x="128816" y="13322"/>
                  </a:lnTo>
                  <a:lnTo>
                    <a:pt x="125641" y="19037"/>
                  </a:lnTo>
                  <a:lnTo>
                    <a:pt x="125641" y="18402"/>
                  </a:lnTo>
                  <a:lnTo>
                    <a:pt x="125641" y="17132"/>
                  </a:lnTo>
                  <a:lnTo>
                    <a:pt x="124371" y="18402"/>
                  </a:lnTo>
                  <a:lnTo>
                    <a:pt x="123736" y="18402"/>
                  </a:lnTo>
                  <a:lnTo>
                    <a:pt x="125641" y="15862"/>
                  </a:lnTo>
                  <a:lnTo>
                    <a:pt x="125006" y="15227"/>
                  </a:lnTo>
                  <a:lnTo>
                    <a:pt x="124091" y="17183"/>
                  </a:lnTo>
                  <a:lnTo>
                    <a:pt x="122821" y="18884"/>
                  </a:lnTo>
                  <a:lnTo>
                    <a:pt x="122440" y="19227"/>
                  </a:lnTo>
                  <a:lnTo>
                    <a:pt x="126911" y="22212"/>
                  </a:lnTo>
                  <a:lnTo>
                    <a:pt x="128181" y="26644"/>
                  </a:lnTo>
                  <a:lnTo>
                    <a:pt x="129959" y="25171"/>
                  </a:lnTo>
                  <a:lnTo>
                    <a:pt x="130086" y="24739"/>
                  </a:lnTo>
                  <a:lnTo>
                    <a:pt x="130213" y="24942"/>
                  </a:lnTo>
                  <a:lnTo>
                    <a:pt x="130467" y="24739"/>
                  </a:lnTo>
                  <a:lnTo>
                    <a:pt x="131978" y="23469"/>
                  </a:lnTo>
                  <a:lnTo>
                    <a:pt x="130403" y="25057"/>
                  </a:lnTo>
                  <a:lnTo>
                    <a:pt x="132613" y="23469"/>
                  </a:lnTo>
                  <a:close/>
                </a:path>
                <a:path w="149859" h="114934">
                  <a:moveTo>
                    <a:pt x="137058" y="33629"/>
                  </a:moveTo>
                  <a:lnTo>
                    <a:pt x="136423" y="33629"/>
                  </a:lnTo>
                  <a:lnTo>
                    <a:pt x="136423" y="32994"/>
                  </a:lnTo>
                  <a:lnTo>
                    <a:pt x="135153" y="34264"/>
                  </a:lnTo>
                  <a:lnTo>
                    <a:pt x="137058" y="33629"/>
                  </a:lnTo>
                  <a:close/>
                </a:path>
                <a:path w="149859" h="114934">
                  <a:moveTo>
                    <a:pt x="143408" y="41236"/>
                  </a:moveTo>
                  <a:lnTo>
                    <a:pt x="141503" y="42506"/>
                  </a:lnTo>
                  <a:lnTo>
                    <a:pt x="142138" y="42506"/>
                  </a:lnTo>
                  <a:lnTo>
                    <a:pt x="143408" y="41236"/>
                  </a:lnTo>
                  <a:close/>
                </a:path>
                <a:path w="149859" h="114934">
                  <a:moveTo>
                    <a:pt x="143408" y="27914"/>
                  </a:moveTo>
                  <a:lnTo>
                    <a:pt x="141503" y="29184"/>
                  </a:lnTo>
                  <a:lnTo>
                    <a:pt x="141503" y="29819"/>
                  </a:lnTo>
                  <a:lnTo>
                    <a:pt x="143408" y="27914"/>
                  </a:lnTo>
                  <a:close/>
                </a:path>
                <a:path w="149859" h="114934">
                  <a:moveTo>
                    <a:pt x="143408" y="26644"/>
                  </a:moveTo>
                  <a:lnTo>
                    <a:pt x="138328" y="29819"/>
                  </a:lnTo>
                  <a:lnTo>
                    <a:pt x="135788" y="29819"/>
                  </a:lnTo>
                  <a:lnTo>
                    <a:pt x="138963" y="28549"/>
                  </a:lnTo>
                  <a:lnTo>
                    <a:pt x="140919" y="26111"/>
                  </a:lnTo>
                  <a:lnTo>
                    <a:pt x="140233" y="24739"/>
                  </a:lnTo>
                  <a:lnTo>
                    <a:pt x="137693" y="26009"/>
                  </a:lnTo>
                  <a:lnTo>
                    <a:pt x="137693" y="27279"/>
                  </a:lnTo>
                  <a:lnTo>
                    <a:pt x="137058" y="27279"/>
                  </a:lnTo>
                  <a:lnTo>
                    <a:pt x="136245" y="28308"/>
                  </a:lnTo>
                  <a:lnTo>
                    <a:pt x="135915" y="26644"/>
                  </a:lnTo>
                  <a:lnTo>
                    <a:pt x="135788" y="26009"/>
                  </a:lnTo>
                  <a:lnTo>
                    <a:pt x="137058" y="24739"/>
                  </a:lnTo>
                  <a:lnTo>
                    <a:pt x="137693" y="24104"/>
                  </a:lnTo>
                  <a:lnTo>
                    <a:pt x="139598" y="22212"/>
                  </a:lnTo>
                  <a:lnTo>
                    <a:pt x="137693" y="25374"/>
                  </a:lnTo>
                  <a:lnTo>
                    <a:pt x="140068" y="22212"/>
                  </a:lnTo>
                  <a:lnTo>
                    <a:pt x="141503" y="20307"/>
                  </a:lnTo>
                  <a:lnTo>
                    <a:pt x="132613" y="23469"/>
                  </a:lnTo>
                  <a:lnTo>
                    <a:pt x="130594" y="25501"/>
                  </a:lnTo>
                  <a:lnTo>
                    <a:pt x="131343" y="26644"/>
                  </a:lnTo>
                  <a:lnTo>
                    <a:pt x="131343" y="27914"/>
                  </a:lnTo>
                  <a:lnTo>
                    <a:pt x="131343" y="28549"/>
                  </a:lnTo>
                  <a:lnTo>
                    <a:pt x="132524" y="27178"/>
                  </a:lnTo>
                  <a:lnTo>
                    <a:pt x="136423" y="24739"/>
                  </a:lnTo>
                  <a:lnTo>
                    <a:pt x="127546" y="34899"/>
                  </a:lnTo>
                  <a:lnTo>
                    <a:pt x="135153" y="26644"/>
                  </a:lnTo>
                  <a:lnTo>
                    <a:pt x="136080" y="28511"/>
                  </a:lnTo>
                  <a:lnTo>
                    <a:pt x="135153" y="29667"/>
                  </a:lnTo>
                  <a:lnTo>
                    <a:pt x="135153" y="28549"/>
                  </a:lnTo>
                  <a:lnTo>
                    <a:pt x="133883" y="30454"/>
                  </a:lnTo>
                  <a:lnTo>
                    <a:pt x="134937" y="29933"/>
                  </a:lnTo>
                  <a:lnTo>
                    <a:pt x="134518" y="30454"/>
                  </a:lnTo>
                  <a:lnTo>
                    <a:pt x="134518" y="31724"/>
                  </a:lnTo>
                  <a:lnTo>
                    <a:pt x="135788" y="32359"/>
                  </a:lnTo>
                  <a:lnTo>
                    <a:pt x="138328" y="30454"/>
                  </a:lnTo>
                  <a:lnTo>
                    <a:pt x="138328" y="31089"/>
                  </a:lnTo>
                  <a:lnTo>
                    <a:pt x="137693" y="31724"/>
                  </a:lnTo>
                  <a:lnTo>
                    <a:pt x="137058" y="32359"/>
                  </a:lnTo>
                  <a:lnTo>
                    <a:pt x="139446" y="30454"/>
                  </a:lnTo>
                  <a:lnTo>
                    <a:pt x="140233" y="29819"/>
                  </a:lnTo>
                  <a:lnTo>
                    <a:pt x="143408" y="26644"/>
                  </a:lnTo>
                  <a:close/>
                </a:path>
                <a:path w="149859" h="114934">
                  <a:moveTo>
                    <a:pt x="144043" y="46316"/>
                  </a:moveTo>
                  <a:lnTo>
                    <a:pt x="142138" y="47586"/>
                  </a:lnTo>
                  <a:lnTo>
                    <a:pt x="143408" y="46951"/>
                  </a:lnTo>
                  <a:lnTo>
                    <a:pt x="144043" y="46316"/>
                  </a:lnTo>
                  <a:close/>
                </a:path>
                <a:path w="149859" h="114934">
                  <a:moveTo>
                    <a:pt x="144043" y="22212"/>
                  </a:moveTo>
                  <a:lnTo>
                    <a:pt x="140919" y="26111"/>
                  </a:lnTo>
                  <a:lnTo>
                    <a:pt x="141503" y="27279"/>
                  </a:lnTo>
                  <a:lnTo>
                    <a:pt x="141503" y="26009"/>
                  </a:lnTo>
                  <a:lnTo>
                    <a:pt x="144043" y="22212"/>
                  </a:lnTo>
                  <a:close/>
                </a:path>
                <a:path w="149859" h="114934">
                  <a:moveTo>
                    <a:pt x="144640" y="38722"/>
                  </a:moveTo>
                  <a:lnTo>
                    <a:pt x="144145" y="38887"/>
                  </a:lnTo>
                  <a:lnTo>
                    <a:pt x="141820" y="39941"/>
                  </a:lnTo>
                  <a:lnTo>
                    <a:pt x="139598" y="41236"/>
                  </a:lnTo>
                  <a:lnTo>
                    <a:pt x="138328" y="42506"/>
                  </a:lnTo>
                  <a:lnTo>
                    <a:pt x="139598" y="41871"/>
                  </a:lnTo>
                  <a:lnTo>
                    <a:pt x="140868" y="41871"/>
                  </a:lnTo>
                  <a:lnTo>
                    <a:pt x="141503" y="40601"/>
                  </a:lnTo>
                  <a:lnTo>
                    <a:pt x="144640" y="38722"/>
                  </a:lnTo>
                  <a:close/>
                </a:path>
                <a:path w="149859" h="114934">
                  <a:moveTo>
                    <a:pt x="144678" y="41236"/>
                  </a:moveTo>
                  <a:lnTo>
                    <a:pt x="140233" y="43776"/>
                  </a:lnTo>
                  <a:lnTo>
                    <a:pt x="142138" y="43141"/>
                  </a:lnTo>
                  <a:lnTo>
                    <a:pt x="144678" y="41236"/>
                  </a:lnTo>
                  <a:close/>
                </a:path>
                <a:path w="149859" h="114934">
                  <a:moveTo>
                    <a:pt x="145948" y="33629"/>
                  </a:moveTo>
                  <a:lnTo>
                    <a:pt x="144043" y="33629"/>
                  </a:lnTo>
                  <a:lnTo>
                    <a:pt x="138328" y="39966"/>
                  </a:lnTo>
                  <a:lnTo>
                    <a:pt x="142138" y="36791"/>
                  </a:lnTo>
                  <a:lnTo>
                    <a:pt x="138963" y="41236"/>
                  </a:lnTo>
                  <a:lnTo>
                    <a:pt x="145313" y="36169"/>
                  </a:lnTo>
                  <a:lnTo>
                    <a:pt x="143408" y="35534"/>
                  </a:lnTo>
                  <a:lnTo>
                    <a:pt x="145948" y="33629"/>
                  </a:lnTo>
                  <a:close/>
                </a:path>
                <a:path w="149859" h="114934">
                  <a:moveTo>
                    <a:pt x="146583" y="38061"/>
                  </a:moveTo>
                  <a:lnTo>
                    <a:pt x="144703" y="38696"/>
                  </a:lnTo>
                  <a:lnTo>
                    <a:pt x="144576" y="38887"/>
                  </a:lnTo>
                  <a:lnTo>
                    <a:pt x="143408" y="41236"/>
                  </a:lnTo>
                  <a:lnTo>
                    <a:pt x="144678" y="40601"/>
                  </a:lnTo>
                  <a:lnTo>
                    <a:pt x="146583" y="38061"/>
                  </a:lnTo>
                  <a:close/>
                </a:path>
                <a:path w="149859" h="114934">
                  <a:moveTo>
                    <a:pt x="148475" y="27279"/>
                  </a:moveTo>
                  <a:lnTo>
                    <a:pt x="145948" y="26009"/>
                  </a:lnTo>
                  <a:lnTo>
                    <a:pt x="140233" y="31724"/>
                  </a:lnTo>
                  <a:lnTo>
                    <a:pt x="137693" y="32994"/>
                  </a:lnTo>
                  <a:lnTo>
                    <a:pt x="142773" y="31089"/>
                  </a:lnTo>
                  <a:lnTo>
                    <a:pt x="139598" y="32994"/>
                  </a:lnTo>
                  <a:lnTo>
                    <a:pt x="139598" y="33947"/>
                  </a:lnTo>
                  <a:lnTo>
                    <a:pt x="135788" y="38696"/>
                  </a:lnTo>
                  <a:lnTo>
                    <a:pt x="139598" y="36169"/>
                  </a:lnTo>
                  <a:lnTo>
                    <a:pt x="141185" y="34899"/>
                  </a:lnTo>
                  <a:lnTo>
                    <a:pt x="142773" y="33629"/>
                  </a:lnTo>
                  <a:lnTo>
                    <a:pt x="140868" y="36169"/>
                  </a:lnTo>
                  <a:lnTo>
                    <a:pt x="144678" y="32994"/>
                  </a:lnTo>
                  <a:lnTo>
                    <a:pt x="145313" y="31724"/>
                  </a:lnTo>
                  <a:lnTo>
                    <a:pt x="142646" y="33629"/>
                  </a:lnTo>
                  <a:lnTo>
                    <a:pt x="140868" y="34899"/>
                  </a:lnTo>
                  <a:lnTo>
                    <a:pt x="141503" y="34264"/>
                  </a:lnTo>
                  <a:lnTo>
                    <a:pt x="142138" y="33629"/>
                  </a:lnTo>
                  <a:lnTo>
                    <a:pt x="141414" y="32905"/>
                  </a:lnTo>
                  <a:lnTo>
                    <a:pt x="142138" y="32359"/>
                  </a:lnTo>
                  <a:lnTo>
                    <a:pt x="142138" y="33629"/>
                  </a:lnTo>
                  <a:lnTo>
                    <a:pt x="143408" y="32359"/>
                  </a:lnTo>
                  <a:lnTo>
                    <a:pt x="145948" y="31089"/>
                  </a:lnTo>
                  <a:lnTo>
                    <a:pt x="145313" y="31089"/>
                  </a:lnTo>
                  <a:lnTo>
                    <a:pt x="148475" y="27279"/>
                  </a:lnTo>
                  <a:close/>
                </a:path>
                <a:path w="149859" h="114934">
                  <a:moveTo>
                    <a:pt x="149745" y="38696"/>
                  </a:moveTo>
                  <a:lnTo>
                    <a:pt x="149110" y="39331"/>
                  </a:lnTo>
                  <a:lnTo>
                    <a:pt x="148475" y="39331"/>
                  </a:lnTo>
                  <a:lnTo>
                    <a:pt x="148475" y="39966"/>
                  </a:lnTo>
                  <a:lnTo>
                    <a:pt x="146583" y="41871"/>
                  </a:lnTo>
                  <a:lnTo>
                    <a:pt x="147218" y="40601"/>
                  </a:lnTo>
                  <a:lnTo>
                    <a:pt x="148475" y="39966"/>
                  </a:lnTo>
                  <a:lnTo>
                    <a:pt x="148475" y="39331"/>
                  </a:lnTo>
                  <a:lnTo>
                    <a:pt x="145681" y="41402"/>
                  </a:lnTo>
                  <a:lnTo>
                    <a:pt x="145453" y="41567"/>
                  </a:lnTo>
                  <a:lnTo>
                    <a:pt x="142697" y="44094"/>
                  </a:lnTo>
                  <a:lnTo>
                    <a:pt x="140233" y="46951"/>
                  </a:lnTo>
                  <a:lnTo>
                    <a:pt x="142671" y="46545"/>
                  </a:lnTo>
                  <a:lnTo>
                    <a:pt x="144792" y="45478"/>
                  </a:lnTo>
                  <a:lnTo>
                    <a:pt x="146583" y="43776"/>
                  </a:lnTo>
                  <a:lnTo>
                    <a:pt x="144043" y="43776"/>
                  </a:lnTo>
                  <a:lnTo>
                    <a:pt x="147370" y="41871"/>
                  </a:lnTo>
                  <a:lnTo>
                    <a:pt x="148475" y="41236"/>
                  </a:lnTo>
                  <a:lnTo>
                    <a:pt x="149326" y="39547"/>
                  </a:lnTo>
                  <a:lnTo>
                    <a:pt x="149745" y="39331"/>
                  </a:lnTo>
                  <a:lnTo>
                    <a:pt x="149428" y="39331"/>
                  </a:lnTo>
                  <a:lnTo>
                    <a:pt x="149745" y="386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823718" y="8651836"/>
              <a:ext cx="28575" cy="80010"/>
            </a:xfrm>
            <a:custGeom>
              <a:avLst/>
              <a:gdLst/>
              <a:ahLst/>
              <a:cxnLst/>
              <a:rect l="l" t="t" r="r" b="b"/>
              <a:pathLst>
                <a:path w="28575" h="80009">
                  <a:moveTo>
                    <a:pt x="5080" y="71691"/>
                  </a:moveTo>
                  <a:lnTo>
                    <a:pt x="0" y="68872"/>
                  </a:lnTo>
                  <a:lnTo>
                    <a:pt x="0" y="70421"/>
                  </a:lnTo>
                  <a:lnTo>
                    <a:pt x="5080" y="71691"/>
                  </a:lnTo>
                  <a:close/>
                </a:path>
                <a:path w="28575" h="80009">
                  <a:moveTo>
                    <a:pt x="13322" y="78028"/>
                  </a:moveTo>
                  <a:lnTo>
                    <a:pt x="8255" y="75488"/>
                  </a:lnTo>
                  <a:lnTo>
                    <a:pt x="9525" y="78028"/>
                  </a:lnTo>
                  <a:lnTo>
                    <a:pt x="12052" y="79933"/>
                  </a:lnTo>
                  <a:lnTo>
                    <a:pt x="11430" y="77393"/>
                  </a:lnTo>
                  <a:lnTo>
                    <a:pt x="13322" y="78028"/>
                  </a:lnTo>
                  <a:close/>
                </a:path>
                <a:path w="28575" h="80009">
                  <a:moveTo>
                    <a:pt x="28562" y="2540"/>
                  </a:moveTo>
                  <a:lnTo>
                    <a:pt x="27927" y="3175"/>
                  </a:lnTo>
                  <a:lnTo>
                    <a:pt x="28562" y="3175"/>
                  </a:lnTo>
                  <a:lnTo>
                    <a:pt x="28562" y="2540"/>
                  </a:lnTo>
                  <a:close/>
                </a:path>
                <a:path w="28575" h="80009">
                  <a:moveTo>
                    <a:pt x="28562" y="0"/>
                  </a:moveTo>
                  <a:lnTo>
                    <a:pt x="27927" y="0"/>
                  </a:lnTo>
                  <a:lnTo>
                    <a:pt x="27927" y="1905"/>
                  </a:lnTo>
                  <a:lnTo>
                    <a:pt x="28562" y="2540"/>
                  </a:lnTo>
                  <a:lnTo>
                    <a:pt x="285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6040102" y="8644850"/>
              <a:ext cx="109774" cy="9960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588946" y="8685453"/>
              <a:ext cx="412115" cy="232410"/>
            </a:xfrm>
            <a:custGeom>
              <a:avLst/>
              <a:gdLst/>
              <a:ahLst/>
              <a:cxnLst/>
              <a:rect l="l" t="t" r="r" b="b"/>
              <a:pathLst>
                <a:path w="412115" h="232409">
                  <a:moveTo>
                    <a:pt x="12687" y="20828"/>
                  </a:moveTo>
                  <a:lnTo>
                    <a:pt x="10782" y="20828"/>
                  </a:lnTo>
                  <a:lnTo>
                    <a:pt x="11976" y="21069"/>
                  </a:lnTo>
                  <a:lnTo>
                    <a:pt x="12687" y="20828"/>
                  </a:lnTo>
                  <a:close/>
                </a:path>
                <a:path w="412115" h="232409">
                  <a:moveTo>
                    <a:pt x="19037" y="11938"/>
                  </a:moveTo>
                  <a:lnTo>
                    <a:pt x="17767" y="10668"/>
                  </a:lnTo>
                  <a:lnTo>
                    <a:pt x="16497" y="13208"/>
                  </a:lnTo>
                  <a:lnTo>
                    <a:pt x="17132" y="13208"/>
                  </a:lnTo>
                  <a:lnTo>
                    <a:pt x="19037" y="13208"/>
                  </a:lnTo>
                  <a:lnTo>
                    <a:pt x="18402" y="12573"/>
                  </a:lnTo>
                  <a:lnTo>
                    <a:pt x="18402" y="11938"/>
                  </a:lnTo>
                  <a:lnTo>
                    <a:pt x="19037" y="11938"/>
                  </a:lnTo>
                  <a:close/>
                </a:path>
                <a:path w="412115" h="232409">
                  <a:moveTo>
                    <a:pt x="23469" y="24752"/>
                  </a:moveTo>
                  <a:lnTo>
                    <a:pt x="22212" y="23482"/>
                  </a:lnTo>
                  <a:lnTo>
                    <a:pt x="22834" y="24752"/>
                  </a:lnTo>
                  <a:lnTo>
                    <a:pt x="22834" y="25273"/>
                  </a:lnTo>
                  <a:lnTo>
                    <a:pt x="23469" y="24752"/>
                  </a:lnTo>
                  <a:close/>
                </a:path>
                <a:path w="412115" h="232409">
                  <a:moveTo>
                    <a:pt x="25374" y="24638"/>
                  </a:moveTo>
                  <a:lnTo>
                    <a:pt x="25171" y="24511"/>
                  </a:lnTo>
                  <a:lnTo>
                    <a:pt x="25374" y="24638"/>
                  </a:lnTo>
                  <a:close/>
                </a:path>
                <a:path w="412115" h="232409">
                  <a:moveTo>
                    <a:pt x="27051" y="69786"/>
                  </a:moveTo>
                  <a:lnTo>
                    <a:pt x="26009" y="69088"/>
                  </a:lnTo>
                  <a:lnTo>
                    <a:pt x="22212" y="70993"/>
                  </a:lnTo>
                  <a:lnTo>
                    <a:pt x="27051" y="69786"/>
                  </a:lnTo>
                  <a:close/>
                </a:path>
                <a:path w="412115" h="232409">
                  <a:moveTo>
                    <a:pt x="27279" y="90678"/>
                  </a:moveTo>
                  <a:lnTo>
                    <a:pt x="26644" y="91313"/>
                  </a:lnTo>
                  <a:lnTo>
                    <a:pt x="27279" y="90678"/>
                  </a:lnTo>
                  <a:close/>
                </a:path>
                <a:path w="412115" h="232409">
                  <a:moveTo>
                    <a:pt x="27597" y="63373"/>
                  </a:moveTo>
                  <a:lnTo>
                    <a:pt x="26644" y="62738"/>
                  </a:lnTo>
                  <a:lnTo>
                    <a:pt x="27279" y="63373"/>
                  </a:lnTo>
                  <a:lnTo>
                    <a:pt x="27597" y="63373"/>
                  </a:lnTo>
                  <a:close/>
                </a:path>
                <a:path w="412115" h="232409">
                  <a:moveTo>
                    <a:pt x="28549" y="92583"/>
                  </a:moveTo>
                  <a:lnTo>
                    <a:pt x="27279" y="91948"/>
                  </a:lnTo>
                  <a:lnTo>
                    <a:pt x="27279" y="94488"/>
                  </a:lnTo>
                  <a:lnTo>
                    <a:pt x="28549" y="92583"/>
                  </a:lnTo>
                  <a:close/>
                </a:path>
                <a:path w="412115" h="232409">
                  <a:moveTo>
                    <a:pt x="28549" y="63373"/>
                  </a:moveTo>
                  <a:lnTo>
                    <a:pt x="27597" y="63373"/>
                  </a:lnTo>
                  <a:lnTo>
                    <a:pt x="28549" y="64008"/>
                  </a:lnTo>
                  <a:lnTo>
                    <a:pt x="28549" y="63373"/>
                  </a:lnTo>
                  <a:close/>
                </a:path>
                <a:path w="412115" h="232409">
                  <a:moveTo>
                    <a:pt x="28549" y="19558"/>
                  </a:moveTo>
                  <a:lnTo>
                    <a:pt x="27914" y="18923"/>
                  </a:lnTo>
                  <a:lnTo>
                    <a:pt x="27914" y="20193"/>
                  </a:lnTo>
                  <a:lnTo>
                    <a:pt x="28549" y="20193"/>
                  </a:lnTo>
                  <a:lnTo>
                    <a:pt x="28549" y="19558"/>
                  </a:lnTo>
                  <a:close/>
                </a:path>
                <a:path w="412115" h="232409">
                  <a:moveTo>
                    <a:pt x="28968" y="20193"/>
                  </a:moveTo>
                  <a:lnTo>
                    <a:pt x="28549" y="20193"/>
                  </a:lnTo>
                  <a:lnTo>
                    <a:pt x="28549" y="20828"/>
                  </a:lnTo>
                  <a:lnTo>
                    <a:pt x="28968" y="20193"/>
                  </a:lnTo>
                  <a:close/>
                </a:path>
                <a:path w="412115" h="232409">
                  <a:moveTo>
                    <a:pt x="29184" y="20193"/>
                  </a:moveTo>
                  <a:lnTo>
                    <a:pt x="29057" y="20066"/>
                  </a:lnTo>
                  <a:lnTo>
                    <a:pt x="28968" y="20193"/>
                  </a:lnTo>
                  <a:lnTo>
                    <a:pt x="29184" y="20193"/>
                  </a:lnTo>
                  <a:close/>
                </a:path>
                <a:path w="412115" h="232409">
                  <a:moveTo>
                    <a:pt x="30454" y="91313"/>
                  </a:moveTo>
                  <a:lnTo>
                    <a:pt x="29819" y="90678"/>
                  </a:lnTo>
                  <a:lnTo>
                    <a:pt x="28549" y="92583"/>
                  </a:lnTo>
                  <a:lnTo>
                    <a:pt x="29184" y="92583"/>
                  </a:lnTo>
                  <a:lnTo>
                    <a:pt x="30454" y="91313"/>
                  </a:lnTo>
                  <a:close/>
                </a:path>
                <a:path w="412115" h="232409">
                  <a:moveTo>
                    <a:pt x="35852" y="19875"/>
                  </a:moveTo>
                  <a:lnTo>
                    <a:pt x="35534" y="20193"/>
                  </a:lnTo>
                  <a:lnTo>
                    <a:pt x="35852" y="19875"/>
                  </a:lnTo>
                  <a:close/>
                </a:path>
                <a:path w="412115" h="232409">
                  <a:moveTo>
                    <a:pt x="36169" y="19558"/>
                  </a:moveTo>
                  <a:lnTo>
                    <a:pt x="35852" y="19875"/>
                  </a:lnTo>
                  <a:lnTo>
                    <a:pt x="36169" y="20193"/>
                  </a:lnTo>
                  <a:lnTo>
                    <a:pt x="36169" y="19558"/>
                  </a:lnTo>
                  <a:close/>
                </a:path>
                <a:path w="412115" h="232409">
                  <a:moveTo>
                    <a:pt x="36804" y="20193"/>
                  </a:moveTo>
                  <a:lnTo>
                    <a:pt x="36487" y="19240"/>
                  </a:lnTo>
                  <a:lnTo>
                    <a:pt x="36169" y="19558"/>
                  </a:lnTo>
                  <a:lnTo>
                    <a:pt x="36804" y="20193"/>
                  </a:lnTo>
                  <a:close/>
                </a:path>
                <a:path w="412115" h="232409">
                  <a:moveTo>
                    <a:pt x="36804" y="18923"/>
                  </a:moveTo>
                  <a:lnTo>
                    <a:pt x="36753" y="18770"/>
                  </a:lnTo>
                  <a:lnTo>
                    <a:pt x="36449" y="19126"/>
                  </a:lnTo>
                  <a:lnTo>
                    <a:pt x="36804" y="18923"/>
                  </a:lnTo>
                  <a:close/>
                </a:path>
                <a:path w="412115" h="232409">
                  <a:moveTo>
                    <a:pt x="37439" y="66624"/>
                  </a:moveTo>
                  <a:lnTo>
                    <a:pt x="36169" y="65989"/>
                  </a:lnTo>
                  <a:lnTo>
                    <a:pt x="36169" y="66548"/>
                  </a:lnTo>
                  <a:lnTo>
                    <a:pt x="37439" y="66624"/>
                  </a:lnTo>
                  <a:close/>
                </a:path>
                <a:path w="412115" h="232409">
                  <a:moveTo>
                    <a:pt x="39344" y="4953"/>
                  </a:moveTo>
                  <a:lnTo>
                    <a:pt x="38227" y="6629"/>
                  </a:lnTo>
                  <a:lnTo>
                    <a:pt x="38392" y="6705"/>
                  </a:lnTo>
                  <a:lnTo>
                    <a:pt x="39344" y="6223"/>
                  </a:lnTo>
                  <a:lnTo>
                    <a:pt x="39344" y="4953"/>
                  </a:lnTo>
                  <a:close/>
                </a:path>
                <a:path w="412115" h="232409">
                  <a:moveTo>
                    <a:pt x="43141" y="50038"/>
                  </a:moveTo>
                  <a:lnTo>
                    <a:pt x="42938" y="49403"/>
                  </a:lnTo>
                  <a:lnTo>
                    <a:pt x="42506" y="48768"/>
                  </a:lnTo>
                  <a:lnTo>
                    <a:pt x="43141" y="50038"/>
                  </a:lnTo>
                  <a:close/>
                </a:path>
                <a:path w="412115" h="232409">
                  <a:moveTo>
                    <a:pt x="45681" y="98933"/>
                  </a:moveTo>
                  <a:lnTo>
                    <a:pt x="45135" y="98755"/>
                  </a:lnTo>
                  <a:lnTo>
                    <a:pt x="45046" y="98933"/>
                  </a:lnTo>
                  <a:lnTo>
                    <a:pt x="45681" y="98933"/>
                  </a:lnTo>
                  <a:close/>
                </a:path>
                <a:path w="412115" h="232409">
                  <a:moveTo>
                    <a:pt x="51396" y="48133"/>
                  </a:moveTo>
                  <a:lnTo>
                    <a:pt x="50126" y="48133"/>
                  </a:lnTo>
                  <a:lnTo>
                    <a:pt x="51396" y="50673"/>
                  </a:lnTo>
                  <a:lnTo>
                    <a:pt x="51396" y="48133"/>
                  </a:lnTo>
                  <a:close/>
                </a:path>
                <a:path w="412115" h="232409">
                  <a:moveTo>
                    <a:pt x="51396" y="22415"/>
                  </a:moveTo>
                  <a:lnTo>
                    <a:pt x="50761" y="23368"/>
                  </a:lnTo>
                  <a:lnTo>
                    <a:pt x="51396" y="23368"/>
                  </a:lnTo>
                  <a:lnTo>
                    <a:pt x="51396" y="22415"/>
                  </a:lnTo>
                  <a:close/>
                </a:path>
                <a:path w="412115" h="232409">
                  <a:moveTo>
                    <a:pt x="51714" y="21945"/>
                  </a:moveTo>
                  <a:lnTo>
                    <a:pt x="51396" y="22098"/>
                  </a:lnTo>
                  <a:lnTo>
                    <a:pt x="51396" y="22415"/>
                  </a:lnTo>
                  <a:lnTo>
                    <a:pt x="51714" y="21945"/>
                  </a:lnTo>
                  <a:close/>
                </a:path>
                <a:path w="412115" h="232409">
                  <a:moveTo>
                    <a:pt x="52984" y="24765"/>
                  </a:moveTo>
                  <a:lnTo>
                    <a:pt x="50761" y="26543"/>
                  </a:lnTo>
                  <a:lnTo>
                    <a:pt x="52666" y="25908"/>
                  </a:lnTo>
                  <a:lnTo>
                    <a:pt x="52666" y="25146"/>
                  </a:lnTo>
                  <a:lnTo>
                    <a:pt x="52984" y="24765"/>
                  </a:lnTo>
                  <a:close/>
                </a:path>
                <a:path w="412115" h="232409">
                  <a:moveTo>
                    <a:pt x="53136" y="24638"/>
                  </a:moveTo>
                  <a:lnTo>
                    <a:pt x="52984" y="24765"/>
                  </a:lnTo>
                  <a:lnTo>
                    <a:pt x="53136" y="24638"/>
                  </a:lnTo>
                  <a:close/>
                </a:path>
                <a:path w="412115" h="232409">
                  <a:moveTo>
                    <a:pt x="53936" y="54559"/>
                  </a:moveTo>
                  <a:lnTo>
                    <a:pt x="53301" y="54559"/>
                  </a:lnTo>
                  <a:lnTo>
                    <a:pt x="53505" y="54686"/>
                  </a:lnTo>
                  <a:lnTo>
                    <a:pt x="53721" y="54686"/>
                  </a:lnTo>
                  <a:lnTo>
                    <a:pt x="53936" y="54559"/>
                  </a:lnTo>
                  <a:close/>
                </a:path>
                <a:path w="412115" h="232409">
                  <a:moveTo>
                    <a:pt x="54571" y="99568"/>
                  </a:moveTo>
                  <a:lnTo>
                    <a:pt x="53721" y="98729"/>
                  </a:lnTo>
                  <a:lnTo>
                    <a:pt x="52666" y="100838"/>
                  </a:lnTo>
                  <a:lnTo>
                    <a:pt x="54571" y="99568"/>
                  </a:lnTo>
                  <a:close/>
                </a:path>
                <a:path w="412115" h="232409">
                  <a:moveTo>
                    <a:pt x="54571" y="97028"/>
                  </a:moveTo>
                  <a:lnTo>
                    <a:pt x="53428" y="98171"/>
                  </a:lnTo>
                  <a:lnTo>
                    <a:pt x="53454" y="98463"/>
                  </a:lnTo>
                  <a:lnTo>
                    <a:pt x="53721" y="98729"/>
                  </a:lnTo>
                  <a:lnTo>
                    <a:pt x="54571" y="97028"/>
                  </a:lnTo>
                  <a:close/>
                </a:path>
                <a:path w="412115" h="232409">
                  <a:moveTo>
                    <a:pt x="57035" y="43878"/>
                  </a:moveTo>
                  <a:lnTo>
                    <a:pt x="56819" y="44272"/>
                  </a:lnTo>
                  <a:lnTo>
                    <a:pt x="56857" y="44450"/>
                  </a:lnTo>
                  <a:lnTo>
                    <a:pt x="57035" y="43878"/>
                  </a:lnTo>
                  <a:close/>
                </a:path>
                <a:path w="412115" h="232409">
                  <a:moveTo>
                    <a:pt x="57734" y="50673"/>
                  </a:moveTo>
                  <a:lnTo>
                    <a:pt x="56476" y="53213"/>
                  </a:lnTo>
                  <a:lnTo>
                    <a:pt x="57734" y="51308"/>
                  </a:lnTo>
                  <a:lnTo>
                    <a:pt x="57734" y="50673"/>
                  </a:lnTo>
                  <a:close/>
                </a:path>
                <a:path w="412115" h="232409">
                  <a:moveTo>
                    <a:pt x="58369" y="44323"/>
                  </a:moveTo>
                  <a:lnTo>
                    <a:pt x="58166" y="43688"/>
                  </a:lnTo>
                  <a:lnTo>
                    <a:pt x="57099" y="40513"/>
                  </a:lnTo>
                  <a:lnTo>
                    <a:pt x="56476" y="41783"/>
                  </a:lnTo>
                  <a:lnTo>
                    <a:pt x="55206" y="43053"/>
                  </a:lnTo>
                  <a:lnTo>
                    <a:pt x="53936" y="43053"/>
                  </a:lnTo>
                  <a:lnTo>
                    <a:pt x="52666" y="45593"/>
                  </a:lnTo>
                  <a:lnTo>
                    <a:pt x="52184" y="44958"/>
                  </a:lnTo>
                  <a:lnTo>
                    <a:pt x="50761" y="43053"/>
                  </a:lnTo>
                  <a:lnTo>
                    <a:pt x="49491" y="42418"/>
                  </a:lnTo>
                  <a:lnTo>
                    <a:pt x="50126" y="44958"/>
                  </a:lnTo>
                  <a:lnTo>
                    <a:pt x="48856" y="44323"/>
                  </a:lnTo>
                  <a:lnTo>
                    <a:pt x="47586" y="46863"/>
                  </a:lnTo>
                  <a:lnTo>
                    <a:pt x="47586" y="44323"/>
                  </a:lnTo>
                  <a:lnTo>
                    <a:pt x="47586" y="43053"/>
                  </a:lnTo>
                  <a:lnTo>
                    <a:pt x="48221" y="42418"/>
                  </a:lnTo>
                  <a:lnTo>
                    <a:pt x="47586" y="42418"/>
                  </a:lnTo>
                  <a:lnTo>
                    <a:pt x="47586" y="41783"/>
                  </a:lnTo>
                  <a:lnTo>
                    <a:pt x="46951" y="42418"/>
                  </a:lnTo>
                  <a:lnTo>
                    <a:pt x="46316" y="44323"/>
                  </a:lnTo>
                  <a:lnTo>
                    <a:pt x="43776" y="43053"/>
                  </a:lnTo>
                  <a:lnTo>
                    <a:pt x="47586" y="48133"/>
                  </a:lnTo>
                  <a:lnTo>
                    <a:pt x="47701" y="49568"/>
                  </a:lnTo>
                  <a:lnTo>
                    <a:pt x="48056" y="50419"/>
                  </a:lnTo>
                  <a:lnTo>
                    <a:pt x="48856" y="51308"/>
                  </a:lnTo>
                  <a:lnTo>
                    <a:pt x="48856" y="50038"/>
                  </a:lnTo>
                  <a:lnTo>
                    <a:pt x="50126" y="52578"/>
                  </a:lnTo>
                  <a:lnTo>
                    <a:pt x="49276" y="50038"/>
                  </a:lnTo>
                  <a:lnTo>
                    <a:pt x="48221" y="46863"/>
                  </a:lnTo>
                  <a:lnTo>
                    <a:pt x="49491" y="48768"/>
                  </a:lnTo>
                  <a:lnTo>
                    <a:pt x="50126" y="48133"/>
                  </a:lnTo>
                  <a:lnTo>
                    <a:pt x="50126" y="46863"/>
                  </a:lnTo>
                  <a:lnTo>
                    <a:pt x="51396" y="48133"/>
                  </a:lnTo>
                  <a:lnTo>
                    <a:pt x="51396" y="46228"/>
                  </a:lnTo>
                  <a:lnTo>
                    <a:pt x="52031" y="48133"/>
                  </a:lnTo>
                  <a:lnTo>
                    <a:pt x="51396" y="48133"/>
                  </a:lnTo>
                  <a:lnTo>
                    <a:pt x="52031" y="50038"/>
                  </a:lnTo>
                  <a:lnTo>
                    <a:pt x="53301" y="50038"/>
                  </a:lnTo>
                  <a:lnTo>
                    <a:pt x="53771" y="46228"/>
                  </a:lnTo>
                  <a:lnTo>
                    <a:pt x="53848" y="45593"/>
                  </a:lnTo>
                  <a:lnTo>
                    <a:pt x="53936" y="44958"/>
                  </a:lnTo>
                  <a:lnTo>
                    <a:pt x="54571" y="48768"/>
                  </a:lnTo>
                  <a:lnTo>
                    <a:pt x="56476" y="44958"/>
                  </a:lnTo>
                  <a:lnTo>
                    <a:pt x="56642" y="44615"/>
                  </a:lnTo>
                  <a:lnTo>
                    <a:pt x="56756" y="44272"/>
                  </a:lnTo>
                  <a:lnTo>
                    <a:pt x="56476" y="43688"/>
                  </a:lnTo>
                  <a:lnTo>
                    <a:pt x="57010" y="43878"/>
                  </a:lnTo>
                  <a:lnTo>
                    <a:pt x="57099" y="43688"/>
                  </a:lnTo>
                  <a:lnTo>
                    <a:pt x="57035" y="43878"/>
                  </a:lnTo>
                  <a:lnTo>
                    <a:pt x="58369" y="44323"/>
                  </a:lnTo>
                  <a:close/>
                </a:path>
                <a:path w="412115" h="232409">
                  <a:moveTo>
                    <a:pt x="60274" y="40513"/>
                  </a:moveTo>
                  <a:lnTo>
                    <a:pt x="59461" y="44615"/>
                  </a:lnTo>
                  <a:lnTo>
                    <a:pt x="60147" y="44323"/>
                  </a:lnTo>
                  <a:lnTo>
                    <a:pt x="60274" y="40513"/>
                  </a:lnTo>
                  <a:close/>
                </a:path>
                <a:path w="412115" h="232409">
                  <a:moveTo>
                    <a:pt x="69799" y="81153"/>
                  </a:moveTo>
                  <a:lnTo>
                    <a:pt x="69164" y="80835"/>
                  </a:lnTo>
                  <a:lnTo>
                    <a:pt x="69583" y="81153"/>
                  </a:lnTo>
                  <a:lnTo>
                    <a:pt x="69799" y="81153"/>
                  </a:lnTo>
                  <a:close/>
                </a:path>
                <a:path w="412115" h="232409">
                  <a:moveTo>
                    <a:pt x="70434" y="81788"/>
                  </a:moveTo>
                  <a:lnTo>
                    <a:pt x="69583" y="81153"/>
                  </a:lnTo>
                  <a:lnTo>
                    <a:pt x="68529" y="81153"/>
                  </a:lnTo>
                  <a:lnTo>
                    <a:pt x="70434" y="81788"/>
                  </a:lnTo>
                  <a:close/>
                </a:path>
                <a:path w="412115" h="232409">
                  <a:moveTo>
                    <a:pt x="75501" y="70993"/>
                  </a:moveTo>
                  <a:lnTo>
                    <a:pt x="74866" y="70993"/>
                  </a:lnTo>
                  <a:lnTo>
                    <a:pt x="73723" y="70231"/>
                  </a:lnTo>
                  <a:lnTo>
                    <a:pt x="73723" y="71767"/>
                  </a:lnTo>
                  <a:lnTo>
                    <a:pt x="72720" y="71259"/>
                  </a:lnTo>
                  <a:lnTo>
                    <a:pt x="71704" y="69723"/>
                  </a:lnTo>
                  <a:lnTo>
                    <a:pt x="73723" y="71767"/>
                  </a:lnTo>
                  <a:lnTo>
                    <a:pt x="73723" y="70231"/>
                  </a:lnTo>
                  <a:lnTo>
                    <a:pt x="72974" y="69723"/>
                  </a:lnTo>
                  <a:lnTo>
                    <a:pt x="72148" y="68910"/>
                  </a:lnTo>
                  <a:lnTo>
                    <a:pt x="60909" y="68910"/>
                  </a:lnTo>
                  <a:lnTo>
                    <a:pt x="60909" y="69723"/>
                  </a:lnTo>
                  <a:lnTo>
                    <a:pt x="57734" y="69723"/>
                  </a:lnTo>
                  <a:lnTo>
                    <a:pt x="56680" y="69024"/>
                  </a:lnTo>
                  <a:lnTo>
                    <a:pt x="60909" y="69723"/>
                  </a:lnTo>
                  <a:lnTo>
                    <a:pt x="60909" y="68910"/>
                  </a:lnTo>
                  <a:lnTo>
                    <a:pt x="56502" y="68910"/>
                  </a:lnTo>
                  <a:lnTo>
                    <a:pt x="56019" y="68910"/>
                  </a:lnTo>
                  <a:lnTo>
                    <a:pt x="57099" y="71628"/>
                  </a:lnTo>
                  <a:lnTo>
                    <a:pt x="53936" y="71628"/>
                  </a:lnTo>
                  <a:lnTo>
                    <a:pt x="54444" y="74168"/>
                  </a:lnTo>
                  <a:lnTo>
                    <a:pt x="54571" y="75438"/>
                  </a:lnTo>
                  <a:lnTo>
                    <a:pt x="53301" y="74803"/>
                  </a:lnTo>
                  <a:lnTo>
                    <a:pt x="53936" y="76708"/>
                  </a:lnTo>
                  <a:lnTo>
                    <a:pt x="53301" y="76073"/>
                  </a:lnTo>
                  <a:lnTo>
                    <a:pt x="52031" y="76073"/>
                  </a:lnTo>
                  <a:lnTo>
                    <a:pt x="53936" y="78613"/>
                  </a:lnTo>
                  <a:lnTo>
                    <a:pt x="52666" y="77343"/>
                  </a:lnTo>
                  <a:lnTo>
                    <a:pt x="52666" y="77978"/>
                  </a:lnTo>
                  <a:lnTo>
                    <a:pt x="51396" y="77978"/>
                  </a:lnTo>
                  <a:lnTo>
                    <a:pt x="53936" y="80518"/>
                  </a:lnTo>
                  <a:lnTo>
                    <a:pt x="52031" y="80518"/>
                  </a:lnTo>
                  <a:lnTo>
                    <a:pt x="50761" y="79248"/>
                  </a:lnTo>
                  <a:lnTo>
                    <a:pt x="50126" y="79883"/>
                  </a:lnTo>
                  <a:lnTo>
                    <a:pt x="52666" y="84963"/>
                  </a:lnTo>
                  <a:lnTo>
                    <a:pt x="50850" y="82423"/>
                  </a:lnTo>
                  <a:lnTo>
                    <a:pt x="50393" y="81788"/>
                  </a:lnTo>
                  <a:lnTo>
                    <a:pt x="49491" y="80518"/>
                  </a:lnTo>
                  <a:lnTo>
                    <a:pt x="49491" y="81788"/>
                  </a:lnTo>
                  <a:lnTo>
                    <a:pt x="48221" y="79883"/>
                  </a:lnTo>
                  <a:lnTo>
                    <a:pt x="48221" y="82423"/>
                  </a:lnTo>
                  <a:lnTo>
                    <a:pt x="46951" y="79248"/>
                  </a:lnTo>
                  <a:lnTo>
                    <a:pt x="47586" y="85598"/>
                  </a:lnTo>
                  <a:lnTo>
                    <a:pt x="47409" y="84963"/>
                  </a:lnTo>
                  <a:lnTo>
                    <a:pt x="47218" y="84328"/>
                  </a:lnTo>
                  <a:lnTo>
                    <a:pt x="46316" y="81153"/>
                  </a:lnTo>
                  <a:lnTo>
                    <a:pt x="44411" y="83058"/>
                  </a:lnTo>
                  <a:lnTo>
                    <a:pt x="44411" y="81153"/>
                  </a:lnTo>
                  <a:lnTo>
                    <a:pt x="44411" y="77978"/>
                  </a:lnTo>
                  <a:lnTo>
                    <a:pt x="44208" y="78663"/>
                  </a:lnTo>
                  <a:lnTo>
                    <a:pt x="44208" y="83273"/>
                  </a:lnTo>
                  <a:lnTo>
                    <a:pt x="43141" y="84328"/>
                  </a:lnTo>
                  <a:lnTo>
                    <a:pt x="43776" y="81153"/>
                  </a:lnTo>
                  <a:lnTo>
                    <a:pt x="44208" y="83273"/>
                  </a:lnTo>
                  <a:lnTo>
                    <a:pt x="44208" y="78663"/>
                  </a:lnTo>
                  <a:lnTo>
                    <a:pt x="42506" y="84328"/>
                  </a:lnTo>
                  <a:lnTo>
                    <a:pt x="41236" y="83058"/>
                  </a:lnTo>
                  <a:lnTo>
                    <a:pt x="41871" y="82423"/>
                  </a:lnTo>
                  <a:lnTo>
                    <a:pt x="42506" y="81788"/>
                  </a:lnTo>
                  <a:lnTo>
                    <a:pt x="41236" y="82423"/>
                  </a:lnTo>
                  <a:lnTo>
                    <a:pt x="41236" y="80518"/>
                  </a:lnTo>
                  <a:lnTo>
                    <a:pt x="39344" y="81153"/>
                  </a:lnTo>
                  <a:lnTo>
                    <a:pt x="38709" y="82423"/>
                  </a:lnTo>
                  <a:lnTo>
                    <a:pt x="36169" y="83058"/>
                  </a:lnTo>
                  <a:lnTo>
                    <a:pt x="33629" y="84328"/>
                  </a:lnTo>
                  <a:lnTo>
                    <a:pt x="34899" y="82423"/>
                  </a:lnTo>
                  <a:lnTo>
                    <a:pt x="37566" y="80518"/>
                  </a:lnTo>
                  <a:lnTo>
                    <a:pt x="39344" y="79248"/>
                  </a:lnTo>
                  <a:lnTo>
                    <a:pt x="37439" y="80518"/>
                  </a:lnTo>
                  <a:lnTo>
                    <a:pt x="38709" y="79248"/>
                  </a:lnTo>
                  <a:lnTo>
                    <a:pt x="38074" y="79248"/>
                  </a:lnTo>
                  <a:lnTo>
                    <a:pt x="39966" y="77978"/>
                  </a:lnTo>
                  <a:lnTo>
                    <a:pt x="37439" y="79248"/>
                  </a:lnTo>
                  <a:lnTo>
                    <a:pt x="37439" y="77978"/>
                  </a:lnTo>
                  <a:lnTo>
                    <a:pt x="38074" y="77978"/>
                  </a:lnTo>
                  <a:lnTo>
                    <a:pt x="37439" y="77343"/>
                  </a:lnTo>
                  <a:lnTo>
                    <a:pt x="34264" y="77343"/>
                  </a:lnTo>
                  <a:lnTo>
                    <a:pt x="35534" y="74803"/>
                  </a:lnTo>
                  <a:lnTo>
                    <a:pt x="35534" y="75438"/>
                  </a:lnTo>
                  <a:lnTo>
                    <a:pt x="36804" y="74803"/>
                  </a:lnTo>
                  <a:lnTo>
                    <a:pt x="37058" y="74676"/>
                  </a:lnTo>
                  <a:lnTo>
                    <a:pt x="38074" y="74168"/>
                  </a:lnTo>
                  <a:lnTo>
                    <a:pt x="36169" y="74168"/>
                  </a:lnTo>
                  <a:lnTo>
                    <a:pt x="36169" y="73533"/>
                  </a:lnTo>
                  <a:lnTo>
                    <a:pt x="34264" y="73533"/>
                  </a:lnTo>
                  <a:lnTo>
                    <a:pt x="34899" y="72898"/>
                  </a:lnTo>
                  <a:lnTo>
                    <a:pt x="34328" y="72898"/>
                  </a:lnTo>
                  <a:lnTo>
                    <a:pt x="34899" y="72326"/>
                  </a:lnTo>
                  <a:lnTo>
                    <a:pt x="34264" y="72326"/>
                  </a:lnTo>
                  <a:lnTo>
                    <a:pt x="34264" y="72898"/>
                  </a:lnTo>
                  <a:lnTo>
                    <a:pt x="32994" y="72263"/>
                  </a:lnTo>
                  <a:lnTo>
                    <a:pt x="31089" y="72898"/>
                  </a:lnTo>
                  <a:lnTo>
                    <a:pt x="31724" y="72263"/>
                  </a:lnTo>
                  <a:lnTo>
                    <a:pt x="33629" y="70993"/>
                  </a:lnTo>
                  <a:lnTo>
                    <a:pt x="32994" y="70993"/>
                  </a:lnTo>
                  <a:lnTo>
                    <a:pt x="31724" y="70358"/>
                  </a:lnTo>
                  <a:lnTo>
                    <a:pt x="32359" y="69723"/>
                  </a:lnTo>
                  <a:lnTo>
                    <a:pt x="35534" y="69723"/>
                  </a:lnTo>
                  <a:lnTo>
                    <a:pt x="33629" y="69088"/>
                  </a:lnTo>
                  <a:lnTo>
                    <a:pt x="35534" y="67818"/>
                  </a:lnTo>
                  <a:lnTo>
                    <a:pt x="32994" y="67183"/>
                  </a:lnTo>
                  <a:lnTo>
                    <a:pt x="35534" y="67183"/>
                  </a:lnTo>
                  <a:lnTo>
                    <a:pt x="36169" y="66548"/>
                  </a:lnTo>
                  <a:lnTo>
                    <a:pt x="32359" y="66548"/>
                  </a:lnTo>
                  <a:lnTo>
                    <a:pt x="34264" y="65913"/>
                  </a:lnTo>
                  <a:lnTo>
                    <a:pt x="35534" y="65278"/>
                  </a:lnTo>
                  <a:lnTo>
                    <a:pt x="34264" y="63373"/>
                  </a:lnTo>
                  <a:lnTo>
                    <a:pt x="35534" y="62738"/>
                  </a:lnTo>
                  <a:lnTo>
                    <a:pt x="36804" y="62103"/>
                  </a:lnTo>
                  <a:lnTo>
                    <a:pt x="35534" y="64008"/>
                  </a:lnTo>
                  <a:lnTo>
                    <a:pt x="39344" y="65278"/>
                  </a:lnTo>
                  <a:lnTo>
                    <a:pt x="36169" y="60833"/>
                  </a:lnTo>
                  <a:lnTo>
                    <a:pt x="37439" y="60198"/>
                  </a:lnTo>
                  <a:lnTo>
                    <a:pt x="34899" y="57658"/>
                  </a:lnTo>
                  <a:lnTo>
                    <a:pt x="39344" y="60198"/>
                  </a:lnTo>
                  <a:lnTo>
                    <a:pt x="38709" y="58928"/>
                  </a:lnTo>
                  <a:lnTo>
                    <a:pt x="40601" y="58928"/>
                  </a:lnTo>
                  <a:lnTo>
                    <a:pt x="39966" y="57023"/>
                  </a:lnTo>
                  <a:lnTo>
                    <a:pt x="40601" y="55753"/>
                  </a:lnTo>
                  <a:lnTo>
                    <a:pt x="43141" y="55753"/>
                  </a:lnTo>
                  <a:lnTo>
                    <a:pt x="43141" y="55118"/>
                  </a:lnTo>
                  <a:lnTo>
                    <a:pt x="41871" y="52578"/>
                  </a:lnTo>
                  <a:lnTo>
                    <a:pt x="45046" y="54483"/>
                  </a:lnTo>
                  <a:lnTo>
                    <a:pt x="45046" y="51943"/>
                  </a:lnTo>
                  <a:lnTo>
                    <a:pt x="46316" y="51308"/>
                  </a:lnTo>
                  <a:lnTo>
                    <a:pt x="47586" y="53213"/>
                  </a:lnTo>
                  <a:lnTo>
                    <a:pt x="48856" y="51943"/>
                  </a:lnTo>
                  <a:lnTo>
                    <a:pt x="47650" y="50139"/>
                  </a:lnTo>
                  <a:lnTo>
                    <a:pt x="47586" y="49403"/>
                  </a:lnTo>
                  <a:lnTo>
                    <a:pt x="47586" y="48133"/>
                  </a:lnTo>
                  <a:lnTo>
                    <a:pt x="46951" y="49403"/>
                  </a:lnTo>
                  <a:lnTo>
                    <a:pt x="46278" y="48641"/>
                  </a:lnTo>
                  <a:lnTo>
                    <a:pt x="45859" y="47891"/>
                  </a:lnTo>
                  <a:lnTo>
                    <a:pt x="45681" y="46863"/>
                  </a:lnTo>
                  <a:lnTo>
                    <a:pt x="45681" y="50038"/>
                  </a:lnTo>
                  <a:lnTo>
                    <a:pt x="44411" y="50038"/>
                  </a:lnTo>
                  <a:lnTo>
                    <a:pt x="45681" y="51308"/>
                  </a:lnTo>
                  <a:lnTo>
                    <a:pt x="45046" y="51308"/>
                  </a:lnTo>
                  <a:lnTo>
                    <a:pt x="43776" y="50038"/>
                  </a:lnTo>
                  <a:lnTo>
                    <a:pt x="43141" y="50038"/>
                  </a:lnTo>
                  <a:lnTo>
                    <a:pt x="43141" y="50673"/>
                  </a:lnTo>
                  <a:lnTo>
                    <a:pt x="42506" y="51308"/>
                  </a:lnTo>
                  <a:lnTo>
                    <a:pt x="41871" y="50038"/>
                  </a:lnTo>
                  <a:lnTo>
                    <a:pt x="40601" y="48768"/>
                  </a:lnTo>
                  <a:lnTo>
                    <a:pt x="40030" y="49911"/>
                  </a:lnTo>
                  <a:lnTo>
                    <a:pt x="40068" y="50139"/>
                  </a:lnTo>
                  <a:lnTo>
                    <a:pt x="41236" y="51308"/>
                  </a:lnTo>
                  <a:lnTo>
                    <a:pt x="38074" y="51308"/>
                  </a:lnTo>
                  <a:lnTo>
                    <a:pt x="38074" y="52578"/>
                  </a:lnTo>
                  <a:lnTo>
                    <a:pt x="36169" y="52578"/>
                  </a:lnTo>
                  <a:lnTo>
                    <a:pt x="38074" y="54483"/>
                  </a:lnTo>
                  <a:lnTo>
                    <a:pt x="38074" y="57023"/>
                  </a:lnTo>
                  <a:lnTo>
                    <a:pt x="34899" y="55753"/>
                  </a:lnTo>
                  <a:lnTo>
                    <a:pt x="34264" y="57658"/>
                  </a:lnTo>
                  <a:lnTo>
                    <a:pt x="33629" y="57658"/>
                  </a:lnTo>
                  <a:lnTo>
                    <a:pt x="33629" y="58928"/>
                  </a:lnTo>
                  <a:lnTo>
                    <a:pt x="32359" y="59563"/>
                  </a:lnTo>
                  <a:lnTo>
                    <a:pt x="34899" y="62103"/>
                  </a:lnTo>
                  <a:lnTo>
                    <a:pt x="31724" y="60833"/>
                  </a:lnTo>
                  <a:lnTo>
                    <a:pt x="30454" y="59563"/>
                  </a:lnTo>
                  <a:lnTo>
                    <a:pt x="31724" y="61468"/>
                  </a:lnTo>
                  <a:lnTo>
                    <a:pt x="29184" y="62738"/>
                  </a:lnTo>
                  <a:lnTo>
                    <a:pt x="29184" y="62103"/>
                  </a:lnTo>
                  <a:lnTo>
                    <a:pt x="30454" y="59563"/>
                  </a:lnTo>
                  <a:lnTo>
                    <a:pt x="27914" y="61468"/>
                  </a:lnTo>
                  <a:lnTo>
                    <a:pt x="30454" y="65278"/>
                  </a:lnTo>
                  <a:lnTo>
                    <a:pt x="28549" y="64008"/>
                  </a:lnTo>
                  <a:lnTo>
                    <a:pt x="28549" y="64643"/>
                  </a:lnTo>
                  <a:lnTo>
                    <a:pt x="26644" y="64643"/>
                  </a:lnTo>
                  <a:lnTo>
                    <a:pt x="24739" y="65278"/>
                  </a:lnTo>
                  <a:lnTo>
                    <a:pt x="26644" y="69088"/>
                  </a:lnTo>
                  <a:lnTo>
                    <a:pt x="27279" y="69723"/>
                  </a:lnTo>
                  <a:lnTo>
                    <a:pt x="27051" y="69786"/>
                  </a:lnTo>
                  <a:lnTo>
                    <a:pt x="27914" y="70358"/>
                  </a:lnTo>
                  <a:lnTo>
                    <a:pt x="24104" y="72263"/>
                  </a:lnTo>
                  <a:lnTo>
                    <a:pt x="22834" y="73533"/>
                  </a:lnTo>
                  <a:lnTo>
                    <a:pt x="27279" y="74168"/>
                  </a:lnTo>
                  <a:lnTo>
                    <a:pt x="26644" y="75438"/>
                  </a:lnTo>
                  <a:lnTo>
                    <a:pt x="27127" y="74930"/>
                  </a:lnTo>
                  <a:lnTo>
                    <a:pt x="27724" y="74676"/>
                  </a:lnTo>
                  <a:lnTo>
                    <a:pt x="29108" y="75057"/>
                  </a:lnTo>
                  <a:lnTo>
                    <a:pt x="29578" y="75438"/>
                  </a:lnTo>
                  <a:lnTo>
                    <a:pt x="29819" y="76073"/>
                  </a:lnTo>
                  <a:lnTo>
                    <a:pt x="29819" y="76708"/>
                  </a:lnTo>
                  <a:lnTo>
                    <a:pt x="26644" y="77343"/>
                  </a:lnTo>
                  <a:lnTo>
                    <a:pt x="26009" y="76708"/>
                  </a:lnTo>
                  <a:lnTo>
                    <a:pt x="25374" y="77343"/>
                  </a:lnTo>
                  <a:lnTo>
                    <a:pt x="25374" y="79248"/>
                  </a:lnTo>
                  <a:lnTo>
                    <a:pt x="26644" y="77978"/>
                  </a:lnTo>
                  <a:lnTo>
                    <a:pt x="26009" y="80518"/>
                  </a:lnTo>
                  <a:lnTo>
                    <a:pt x="26009" y="81788"/>
                  </a:lnTo>
                  <a:lnTo>
                    <a:pt x="27279" y="81788"/>
                  </a:lnTo>
                  <a:lnTo>
                    <a:pt x="26644" y="84328"/>
                  </a:lnTo>
                  <a:lnTo>
                    <a:pt x="28549" y="82423"/>
                  </a:lnTo>
                  <a:lnTo>
                    <a:pt x="31089" y="84963"/>
                  </a:lnTo>
                  <a:lnTo>
                    <a:pt x="26644" y="84328"/>
                  </a:lnTo>
                  <a:lnTo>
                    <a:pt x="28549" y="84963"/>
                  </a:lnTo>
                  <a:lnTo>
                    <a:pt x="27990" y="85979"/>
                  </a:lnTo>
                  <a:lnTo>
                    <a:pt x="27139" y="86360"/>
                  </a:lnTo>
                  <a:lnTo>
                    <a:pt x="26009" y="86233"/>
                  </a:lnTo>
                  <a:lnTo>
                    <a:pt x="27914" y="86868"/>
                  </a:lnTo>
                  <a:lnTo>
                    <a:pt x="26009" y="88773"/>
                  </a:lnTo>
                  <a:lnTo>
                    <a:pt x="26644" y="90043"/>
                  </a:lnTo>
                  <a:lnTo>
                    <a:pt x="25374" y="90043"/>
                  </a:lnTo>
                  <a:lnTo>
                    <a:pt x="26644" y="91313"/>
                  </a:lnTo>
                  <a:lnTo>
                    <a:pt x="26644" y="90678"/>
                  </a:lnTo>
                  <a:lnTo>
                    <a:pt x="27165" y="90678"/>
                  </a:lnTo>
                  <a:lnTo>
                    <a:pt x="27482" y="90297"/>
                  </a:lnTo>
                  <a:lnTo>
                    <a:pt x="28549" y="89662"/>
                  </a:lnTo>
                  <a:lnTo>
                    <a:pt x="29819" y="89408"/>
                  </a:lnTo>
                  <a:lnTo>
                    <a:pt x="29819" y="90043"/>
                  </a:lnTo>
                  <a:lnTo>
                    <a:pt x="31724" y="90043"/>
                  </a:lnTo>
                  <a:lnTo>
                    <a:pt x="30454" y="91313"/>
                  </a:lnTo>
                  <a:lnTo>
                    <a:pt x="31089" y="91948"/>
                  </a:lnTo>
                  <a:lnTo>
                    <a:pt x="30353" y="92329"/>
                  </a:lnTo>
                  <a:lnTo>
                    <a:pt x="29921" y="92964"/>
                  </a:lnTo>
                  <a:lnTo>
                    <a:pt x="29819" y="93853"/>
                  </a:lnTo>
                  <a:lnTo>
                    <a:pt x="32359" y="91948"/>
                  </a:lnTo>
                  <a:lnTo>
                    <a:pt x="32359" y="93853"/>
                  </a:lnTo>
                  <a:lnTo>
                    <a:pt x="33629" y="92583"/>
                  </a:lnTo>
                  <a:lnTo>
                    <a:pt x="34899" y="92583"/>
                  </a:lnTo>
                  <a:lnTo>
                    <a:pt x="35852" y="91948"/>
                  </a:lnTo>
                  <a:lnTo>
                    <a:pt x="36804" y="91313"/>
                  </a:lnTo>
                  <a:lnTo>
                    <a:pt x="34899" y="95123"/>
                  </a:lnTo>
                  <a:lnTo>
                    <a:pt x="38709" y="95123"/>
                  </a:lnTo>
                  <a:lnTo>
                    <a:pt x="39966" y="92583"/>
                  </a:lnTo>
                  <a:lnTo>
                    <a:pt x="41236" y="93853"/>
                  </a:lnTo>
                  <a:lnTo>
                    <a:pt x="41236" y="95123"/>
                  </a:lnTo>
                  <a:lnTo>
                    <a:pt x="40220" y="98171"/>
                  </a:lnTo>
                  <a:lnTo>
                    <a:pt x="38709" y="97663"/>
                  </a:lnTo>
                  <a:lnTo>
                    <a:pt x="39966" y="97028"/>
                  </a:lnTo>
                  <a:lnTo>
                    <a:pt x="37439" y="97028"/>
                  </a:lnTo>
                  <a:lnTo>
                    <a:pt x="39966" y="95758"/>
                  </a:lnTo>
                  <a:lnTo>
                    <a:pt x="38074" y="95758"/>
                  </a:lnTo>
                  <a:lnTo>
                    <a:pt x="39344" y="95123"/>
                  </a:lnTo>
                  <a:lnTo>
                    <a:pt x="38709" y="95123"/>
                  </a:lnTo>
                  <a:lnTo>
                    <a:pt x="35534" y="97028"/>
                  </a:lnTo>
                  <a:lnTo>
                    <a:pt x="36677" y="98171"/>
                  </a:lnTo>
                  <a:lnTo>
                    <a:pt x="36804" y="99568"/>
                  </a:lnTo>
                  <a:lnTo>
                    <a:pt x="40132" y="98463"/>
                  </a:lnTo>
                  <a:lnTo>
                    <a:pt x="39966" y="98933"/>
                  </a:lnTo>
                  <a:lnTo>
                    <a:pt x="41236" y="101473"/>
                  </a:lnTo>
                  <a:lnTo>
                    <a:pt x="43776" y="98298"/>
                  </a:lnTo>
                  <a:lnTo>
                    <a:pt x="45135" y="98755"/>
                  </a:lnTo>
                  <a:lnTo>
                    <a:pt x="45364" y="98298"/>
                  </a:lnTo>
                  <a:lnTo>
                    <a:pt x="45681" y="97663"/>
                  </a:lnTo>
                  <a:lnTo>
                    <a:pt x="46316" y="98933"/>
                  </a:lnTo>
                  <a:lnTo>
                    <a:pt x="47586" y="97663"/>
                  </a:lnTo>
                  <a:lnTo>
                    <a:pt x="47586" y="101473"/>
                  </a:lnTo>
                  <a:lnTo>
                    <a:pt x="49491" y="100838"/>
                  </a:lnTo>
                  <a:lnTo>
                    <a:pt x="49491" y="98298"/>
                  </a:lnTo>
                  <a:lnTo>
                    <a:pt x="50761" y="100203"/>
                  </a:lnTo>
                  <a:lnTo>
                    <a:pt x="52666" y="100203"/>
                  </a:lnTo>
                  <a:lnTo>
                    <a:pt x="52387" y="98298"/>
                  </a:lnTo>
                  <a:lnTo>
                    <a:pt x="52298" y="97663"/>
                  </a:lnTo>
                  <a:lnTo>
                    <a:pt x="52031" y="95758"/>
                  </a:lnTo>
                  <a:lnTo>
                    <a:pt x="54571" y="97028"/>
                  </a:lnTo>
                  <a:lnTo>
                    <a:pt x="55206" y="96393"/>
                  </a:lnTo>
                  <a:lnTo>
                    <a:pt x="56476" y="98933"/>
                  </a:lnTo>
                  <a:lnTo>
                    <a:pt x="55460" y="96393"/>
                  </a:lnTo>
                  <a:lnTo>
                    <a:pt x="55206" y="95758"/>
                  </a:lnTo>
                  <a:lnTo>
                    <a:pt x="55841" y="95758"/>
                  </a:lnTo>
                  <a:lnTo>
                    <a:pt x="56476" y="95123"/>
                  </a:lnTo>
                  <a:lnTo>
                    <a:pt x="53936" y="92583"/>
                  </a:lnTo>
                  <a:lnTo>
                    <a:pt x="59004" y="91948"/>
                  </a:lnTo>
                  <a:lnTo>
                    <a:pt x="61544" y="93853"/>
                  </a:lnTo>
                  <a:lnTo>
                    <a:pt x="62687" y="91948"/>
                  </a:lnTo>
                  <a:lnTo>
                    <a:pt x="63068" y="91313"/>
                  </a:lnTo>
                  <a:lnTo>
                    <a:pt x="63449" y="90678"/>
                  </a:lnTo>
                  <a:lnTo>
                    <a:pt x="65989" y="90678"/>
                  </a:lnTo>
                  <a:lnTo>
                    <a:pt x="64211" y="89408"/>
                  </a:lnTo>
                  <a:lnTo>
                    <a:pt x="61544" y="87503"/>
                  </a:lnTo>
                  <a:lnTo>
                    <a:pt x="65354" y="87503"/>
                  </a:lnTo>
                  <a:lnTo>
                    <a:pt x="64084" y="88773"/>
                  </a:lnTo>
                  <a:lnTo>
                    <a:pt x="65354" y="88773"/>
                  </a:lnTo>
                  <a:lnTo>
                    <a:pt x="65989" y="87503"/>
                  </a:lnTo>
                  <a:lnTo>
                    <a:pt x="68529" y="88138"/>
                  </a:lnTo>
                  <a:lnTo>
                    <a:pt x="69799" y="88773"/>
                  </a:lnTo>
                  <a:lnTo>
                    <a:pt x="69037" y="87503"/>
                  </a:lnTo>
                  <a:lnTo>
                    <a:pt x="68351" y="86360"/>
                  </a:lnTo>
                  <a:lnTo>
                    <a:pt x="67894" y="85598"/>
                  </a:lnTo>
                  <a:lnTo>
                    <a:pt x="69164" y="84963"/>
                  </a:lnTo>
                  <a:lnTo>
                    <a:pt x="69799" y="84963"/>
                  </a:lnTo>
                  <a:lnTo>
                    <a:pt x="68859" y="83566"/>
                  </a:lnTo>
                  <a:lnTo>
                    <a:pt x="68503" y="82423"/>
                  </a:lnTo>
                  <a:lnTo>
                    <a:pt x="68529" y="80518"/>
                  </a:lnTo>
                  <a:lnTo>
                    <a:pt x="69164" y="80835"/>
                  </a:lnTo>
                  <a:lnTo>
                    <a:pt x="67894" y="79883"/>
                  </a:lnTo>
                  <a:lnTo>
                    <a:pt x="71704" y="79883"/>
                  </a:lnTo>
                  <a:lnTo>
                    <a:pt x="71704" y="81153"/>
                  </a:lnTo>
                  <a:lnTo>
                    <a:pt x="74244" y="81153"/>
                  </a:lnTo>
                  <a:lnTo>
                    <a:pt x="72339" y="79883"/>
                  </a:lnTo>
                  <a:lnTo>
                    <a:pt x="72974" y="79248"/>
                  </a:lnTo>
                  <a:lnTo>
                    <a:pt x="73609" y="79248"/>
                  </a:lnTo>
                  <a:lnTo>
                    <a:pt x="73812" y="78613"/>
                  </a:lnTo>
                  <a:lnTo>
                    <a:pt x="74244" y="77343"/>
                  </a:lnTo>
                  <a:lnTo>
                    <a:pt x="71704" y="76708"/>
                  </a:lnTo>
                  <a:lnTo>
                    <a:pt x="72339" y="75438"/>
                  </a:lnTo>
                  <a:lnTo>
                    <a:pt x="71704" y="75438"/>
                  </a:lnTo>
                  <a:lnTo>
                    <a:pt x="69164" y="73533"/>
                  </a:lnTo>
                  <a:lnTo>
                    <a:pt x="72974" y="74803"/>
                  </a:lnTo>
                  <a:lnTo>
                    <a:pt x="71704" y="73533"/>
                  </a:lnTo>
                  <a:lnTo>
                    <a:pt x="74244" y="73533"/>
                  </a:lnTo>
                  <a:lnTo>
                    <a:pt x="73787" y="72872"/>
                  </a:lnTo>
                  <a:lnTo>
                    <a:pt x="74485" y="72529"/>
                  </a:lnTo>
                  <a:lnTo>
                    <a:pt x="75501" y="73533"/>
                  </a:lnTo>
                  <a:lnTo>
                    <a:pt x="75501" y="70993"/>
                  </a:lnTo>
                  <a:close/>
                </a:path>
                <a:path w="412115" h="232409">
                  <a:moveTo>
                    <a:pt x="76949" y="56413"/>
                  </a:moveTo>
                  <a:lnTo>
                    <a:pt x="76746" y="56388"/>
                  </a:lnTo>
                  <a:lnTo>
                    <a:pt x="76949" y="56413"/>
                  </a:lnTo>
                  <a:close/>
                </a:path>
                <a:path w="412115" h="232409">
                  <a:moveTo>
                    <a:pt x="78676" y="55829"/>
                  </a:moveTo>
                  <a:lnTo>
                    <a:pt x="76949" y="56413"/>
                  </a:lnTo>
                  <a:lnTo>
                    <a:pt x="77406" y="56464"/>
                  </a:lnTo>
                  <a:lnTo>
                    <a:pt x="78676" y="55829"/>
                  </a:lnTo>
                  <a:close/>
                </a:path>
                <a:path w="412115" h="232409">
                  <a:moveTo>
                    <a:pt x="82486" y="52578"/>
                  </a:moveTo>
                  <a:lnTo>
                    <a:pt x="80581" y="50673"/>
                  </a:lnTo>
                  <a:lnTo>
                    <a:pt x="81851" y="50673"/>
                  </a:lnTo>
                  <a:lnTo>
                    <a:pt x="80581" y="50038"/>
                  </a:lnTo>
                  <a:lnTo>
                    <a:pt x="81851" y="47498"/>
                  </a:lnTo>
                  <a:lnTo>
                    <a:pt x="78041" y="46863"/>
                  </a:lnTo>
                  <a:lnTo>
                    <a:pt x="79946" y="46863"/>
                  </a:lnTo>
                  <a:lnTo>
                    <a:pt x="80429" y="44958"/>
                  </a:lnTo>
                  <a:lnTo>
                    <a:pt x="80479" y="44272"/>
                  </a:lnTo>
                  <a:lnTo>
                    <a:pt x="79311" y="43688"/>
                  </a:lnTo>
                  <a:lnTo>
                    <a:pt x="76771" y="42418"/>
                  </a:lnTo>
                  <a:lnTo>
                    <a:pt x="78041" y="40513"/>
                  </a:lnTo>
                  <a:lnTo>
                    <a:pt x="79311" y="40513"/>
                  </a:lnTo>
                  <a:lnTo>
                    <a:pt x="79311" y="39878"/>
                  </a:lnTo>
                  <a:lnTo>
                    <a:pt x="77406" y="39878"/>
                  </a:lnTo>
                  <a:lnTo>
                    <a:pt x="78041" y="39243"/>
                  </a:lnTo>
                  <a:lnTo>
                    <a:pt x="79311" y="39243"/>
                  </a:lnTo>
                  <a:lnTo>
                    <a:pt x="77406" y="38608"/>
                  </a:lnTo>
                  <a:lnTo>
                    <a:pt x="78041" y="37973"/>
                  </a:lnTo>
                  <a:lnTo>
                    <a:pt x="79311" y="37973"/>
                  </a:lnTo>
                  <a:lnTo>
                    <a:pt x="79946" y="36068"/>
                  </a:lnTo>
                  <a:lnTo>
                    <a:pt x="76136" y="35433"/>
                  </a:lnTo>
                  <a:lnTo>
                    <a:pt x="74866" y="34163"/>
                  </a:lnTo>
                  <a:lnTo>
                    <a:pt x="77012" y="33782"/>
                  </a:lnTo>
                  <a:lnTo>
                    <a:pt x="78079" y="32512"/>
                  </a:lnTo>
                  <a:lnTo>
                    <a:pt x="78041" y="30353"/>
                  </a:lnTo>
                  <a:lnTo>
                    <a:pt x="78676" y="30353"/>
                  </a:lnTo>
                  <a:lnTo>
                    <a:pt x="78041" y="27813"/>
                  </a:lnTo>
                  <a:lnTo>
                    <a:pt x="76454" y="27178"/>
                  </a:lnTo>
                  <a:lnTo>
                    <a:pt x="74866" y="26543"/>
                  </a:lnTo>
                  <a:lnTo>
                    <a:pt x="71069" y="24003"/>
                  </a:lnTo>
                  <a:lnTo>
                    <a:pt x="71488" y="21463"/>
                  </a:lnTo>
                  <a:lnTo>
                    <a:pt x="71589" y="20828"/>
                  </a:lnTo>
                  <a:lnTo>
                    <a:pt x="71577" y="19558"/>
                  </a:lnTo>
                  <a:lnTo>
                    <a:pt x="71450" y="18923"/>
                  </a:lnTo>
                  <a:lnTo>
                    <a:pt x="71323" y="18288"/>
                  </a:lnTo>
                  <a:lnTo>
                    <a:pt x="71069" y="17018"/>
                  </a:lnTo>
                  <a:lnTo>
                    <a:pt x="69799" y="17868"/>
                  </a:lnTo>
                  <a:lnTo>
                    <a:pt x="69799" y="51943"/>
                  </a:lnTo>
                  <a:lnTo>
                    <a:pt x="68529" y="53213"/>
                  </a:lnTo>
                  <a:lnTo>
                    <a:pt x="68376" y="53060"/>
                  </a:lnTo>
                  <a:lnTo>
                    <a:pt x="68605" y="52959"/>
                  </a:lnTo>
                  <a:lnTo>
                    <a:pt x="69164" y="51943"/>
                  </a:lnTo>
                  <a:lnTo>
                    <a:pt x="69799" y="51943"/>
                  </a:lnTo>
                  <a:lnTo>
                    <a:pt x="69799" y="17868"/>
                  </a:lnTo>
                  <a:lnTo>
                    <a:pt x="69164" y="18288"/>
                  </a:lnTo>
                  <a:lnTo>
                    <a:pt x="69164" y="17653"/>
                  </a:lnTo>
                  <a:lnTo>
                    <a:pt x="67894" y="18288"/>
                  </a:lnTo>
                  <a:lnTo>
                    <a:pt x="67894" y="48133"/>
                  </a:lnTo>
                  <a:lnTo>
                    <a:pt x="67132" y="48514"/>
                  </a:lnTo>
                  <a:lnTo>
                    <a:pt x="67132" y="50419"/>
                  </a:lnTo>
                  <a:lnTo>
                    <a:pt x="67043" y="50965"/>
                  </a:lnTo>
                  <a:lnTo>
                    <a:pt x="66624" y="51308"/>
                  </a:lnTo>
                  <a:lnTo>
                    <a:pt x="66713" y="50546"/>
                  </a:lnTo>
                  <a:lnTo>
                    <a:pt x="66979" y="50139"/>
                  </a:lnTo>
                  <a:lnTo>
                    <a:pt x="67132" y="50419"/>
                  </a:lnTo>
                  <a:lnTo>
                    <a:pt x="67132" y="48514"/>
                  </a:lnTo>
                  <a:lnTo>
                    <a:pt x="66700" y="48729"/>
                  </a:lnTo>
                  <a:lnTo>
                    <a:pt x="66700" y="49568"/>
                  </a:lnTo>
                  <a:lnTo>
                    <a:pt x="66560" y="49657"/>
                  </a:lnTo>
                  <a:lnTo>
                    <a:pt x="66624" y="49403"/>
                  </a:lnTo>
                  <a:lnTo>
                    <a:pt x="66700" y="49568"/>
                  </a:lnTo>
                  <a:lnTo>
                    <a:pt x="66700" y="48729"/>
                  </a:lnTo>
                  <a:lnTo>
                    <a:pt x="66624" y="48133"/>
                  </a:lnTo>
                  <a:lnTo>
                    <a:pt x="67894" y="48133"/>
                  </a:lnTo>
                  <a:lnTo>
                    <a:pt x="67894" y="18288"/>
                  </a:lnTo>
                  <a:lnTo>
                    <a:pt x="67259" y="18605"/>
                  </a:lnTo>
                  <a:lnTo>
                    <a:pt x="67259" y="46228"/>
                  </a:lnTo>
                  <a:lnTo>
                    <a:pt x="65671" y="46545"/>
                  </a:lnTo>
                  <a:lnTo>
                    <a:pt x="65951" y="46278"/>
                  </a:lnTo>
                  <a:lnTo>
                    <a:pt x="65989" y="44958"/>
                  </a:lnTo>
                  <a:lnTo>
                    <a:pt x="67259" y="46228"/>
                  </a:lnTo>
                  <a:lnTo>
                    <a:pt x="67259" y="18605"/>
                  </a:lnTo>
                  <a:lnTo>
                    <a:pt x="66624" y="18923"/>
                  </a:lnTo>
                  <a:lnTo>
                    <a:pt x="69164" y="16383"/>
                  </a:lnTo>
                  <a:lnTo>
                    <a:pt x="70434" y="15113"/>
                  </a:lnTo>
                  <a:lnTo>
                    <a:pt x="69164" y="14478"/>
                  </a:lnTo>
                  <a:lnTo>
                    <a:pt x="68529" y="13843"/>
                  </a:lnTo>
                  <a:lnTo>
                    <a:pt x="65989" y="16383"/>
                  </a:lnTo>
                  <a:lnTo>
                    <a:pt x="66459" y="14478"/>
                  </a:lnTo>
                  <a:lnTo>
                    <a:pt x="66624" y="13843"/>
                  </a:lnTo>
                  <a:lnTo>
                    <a:pt x="66484" y="13716"/>
                  </a:lnTo>
                  <a:lnTo>
                    <a:pt x="67259" y="13322"/>
                  </a:lnTo>
                  <a:lnTo>
                    <a:pt x="66103" y="13322"/>
                  </a:lnTo>
                  <a:lnTo>
                    <a:pt x="65354" y="12573"/>
                  </a:lnTo>
                  <a:lnTo>
                    <a:pt x="65354" y="47498"/>
                  </a:lnTo>
                  <a:lnTo>
                    <a:pt x="64211" y="49225"/>
                  </a:lnTo>
                  <a:lnTo>
                    <a:pt x="64084" y="50673"/>
                  </a:lnTo>
                  <a:lnTo>
                    <a:pt x="64084" y="49403"/>
                  </a:lnTo>
                  <a:lnTo>
                    <a:pt x="65354" y="47498"/>
                  </a:lnTo>
                  <a:lnTo>
                    <a:pt x="65354" y="12573"/>
                  </a:lnTo>
                  <a:lnTo>
                    <a:pt x="61544" y="12573"/>
                  </a:lnTo>
                  <a:lnTo>
                    <a:pt x="60909" y="11938"/>
                  </a:lnTo>
                  <a:lnTo>
                    <a:pt x="61391" y="10033"/>
                  </a:lnTo>
                  <a:lnTo>
                    <a:pt x="61544" y="9398"/>
                  </a:lnTo>
                  <a:lnTo>
                    <a:pt x="59004" y="9398"/>
                  </a:lnTo>
                  <a:lnTo>
                    <a:pt x="59436" y="8763"/>
                  </a:lnTo>
                  <a:lnTo>
                    <a:pt x="60274" y="7493"/>
                  </a:lnTo>
                  <a:lnTo>
                    <a:pt x="59004" y="6858"/>
                  </a:lnTo>
                  <a:lnTo>
                    <a:pt x="58369" y="5588"/>
                  </a:lnTo>
                  <a:lnTo>
                    <a:pt x="56476" y="5588"/>
                  </a:lnTo>
                  <a:lnTo>
                    <a:pt x="56476" y="4318"/>
                  </a:lnTo>
                  <a:lnTo>
                    <a:pt x="55841" y="3683"/>
                  </a:lnTo>
                  <a:lnTo>
                    <a:pt x="53301" y="8763"/>
                  </a:lnTo>
                  <a:lnTo>
                    <a:pt x="52031" y="8763"/>
                  </a:lnTo>
                  <a:lnTo>
                    <a:pt x="52285" y="8128"/>
                  </a:lnTo>
                  <a:lnTo>
                    <a:pt x="53301" y="5588"/>
                  </a:lnTo>
                  <a:lnTo>
                    <a:pt x="51396" y="4953"/>
                  </a:lnTo>
                  <a:lnTo>
                    <a:pt x="51079" y="4318"/>
                  </a:lnTo>
                  <a:lnTo>
                    <a:pt x="50126" y="2413"/>
                  </a:lnTo>
                  <a:lnTo>
                    <a:pt x="47586" y="4318"/>
                  </a:lnTo>
                  <a:lnTo>
                    <a:pt x="47586" y="3048"/>
                  </a:lnTo>
                  <a:lnTo>
                    <a:pt x="46951" y="2413"/>
                  </a:lnTo>
                  <a:lnTo>
                    <a:pt x="44411" y="508"/>
                  </a:lnTo>
                  <a:lnTo>
                    <a:pt x="44411" y="8128"/>
                  </a:lnTo>
                  <a:lnTo>
                    <a:pt x="43865" y="6858"/>
                  </a:lnTo>
                  <a:lnTo>
                    <a:pt x="43053" y="4953"/>
                  </a:lnTo>
                  <a:lnTo>
                    <a:pt x="42506" y="3683"/>
                  </a:lnTo>
                  <a:lnTo>
                    <a:pt x="41236" y="4953"/>
                  </a:lnTo>
                  <a:lnTo>
                    <a:pt x="41236" y="3048"/>
                  </a:lnTo>
                  <a:lnTo>
                    <a:pt x="40601" y="4953"/>
                  </a:lnTo>
                  <a:lnTo>
                    <a:pt x="40601" y="5588"/>
                  </a:lnTo>
                  <a:lnTo>
                    <a:pt x="39344" y="6223"/>
                  </a:lnTo>
                  <a:lnTo>
                    <a:pt x="38709" y="6858"/>
                  </a:lnTo>
                  <a:lnTo>
                    <a:pt x="38392" y="6705"/>
                  </a:lnTo>
                  <a:lnTo>
                    <a:pt x="38074" y="6858"/>
                  </a:lnTo>
                  <a:lnTo>
                    <a:pt x="38227" y="6629"/>
                  </a:lnTo>
                  <a:lnTo>
                    <a:pt x="37439" y="6223"/>
                  </a:lnTo>
                  <a:lnTo>
                    <a:pt x="37439" y="5588"/>
                  </a:lnTo>
                  <a:lnTo>
                    <a:pt x="36169" y="5588"/>
                  </a:lnTo>
                  <a:lnTo>
                    <a:pt x="36804" y="6223"/>
                  </a:lnTo>
                  <a:lnTo>
                    <a:pt x="35534" y="8763"/>
                  </a:lnTo>
                  <a:lnTo>
                    <a:pt x="35102" y="8128"/>
                  </a:lnTo>
                  <a:lnTo>
                    <a:pt x="34264" y="6858"/>
                  </a:lnTo>
                  <a:lnTo>
                    <a:pt x="34264" y="4318"/>
                  </a:lnTo>
                  <a:lnTo>
                    <a:pt x="33629" y="8128"/>
                  </a:lnTo>
                  <a:lnTo>
                    <a:pt x="32994" y="7493"/>
                  </a:lnTo>
                  <a:lnTo>
                    <a:pt x="32994" y="6858"/>
                  </a:lnTo>
                  <a:lnTo>
                    <a:pt x="32994" y="6223"/>
                  </a:lnTo>
                  <a:lnTo>
                    <a:pt x="31089" y="4953"/>
                  </a:lnTo>
                  <a:lnTo>
                    <a:pt x="31089" y="6858"/>
                  </a:lnTo>
                  <a:lnTo>
                    <a:pt x="31089" y="8763"/>
                  </a:lnTo>
                  <a:lnTo>
                    <a:pt x="30670" y="8128"/>
                  </a:lnTo>
                  <a:lnTo>
                    <a:pt x="29819" y="6858"/>
                  </a:lnTo>
                  <a:lnTo>
                    <a:pt x="31089" y="6858"/>
                  </a:lnTo>
                  <a:lnTo>
                    <a:pt x="31089" y="4953"/>
                  </a:lnTo>
                  <a:lnTo>
                    <a:pt x="30454" y="4953"/>
                  </a:lnTo>
                  <a:lnTo>
                    <a:pt x="30454" y="0"/>
                  </a:lnTo>
                  <a:lnTo>
                    <a:pt x="29184" y="6858"/>
                  </a:lnTo>
                  <a:lnTo>
                    <a:pt x="27914" y="6223"/>
                  </a:lnTo>
                  <a:lnTo>
                    <a:pt x="26009" y="6223"/>
                  </a:lnTo>
                  <a:lnTo>
                    <a:pt x="25374" y="4953"/>
                  </a:lnTo>
                  <a:lnTo>
                    <a:pt x="24739" y="6223"/>
                  </a:lnTo>
                  <a:lnTo>
                    <a:pt x="23469" y="6223"/>
                  </a:lnTo>
                  <a:lnTo>
                    <a:pt x="24104" y="7493"/>
                  </a:lnTo>
                  <a:lnTo>
                    <a:pt x="25374" y="8763"/>
                  </a:lnTo>
                  <a:lnTo>
                    <a:pt x="26009" y="8763"/>
                  </a:lnTo>
                  <a:lnTo>
                    <a:pt x="26009" y="8382"/>
                  </a:lnTo>
                  <a:lnTo>
                    <a:pt x="26225" y="8128"/>
                  </a:lnTo>
                  <a:lnTo>
                    <a:pt x="26644" y="8128"/>
                  </a:lnTo>
                  <a:lnTo>
                    <a:pt x="26644" y="10033"/>
                  </a:lnTo>
                  <a:lnTo>
                    <a:pt x="26009" y="8763"/>
                  </a:lnTo>
                  <a:lnTo>
                    <a:pt x="26009" y="11938"/>
                  </a:lnTo>
                  <a:lnTo>
                    <a:pt x="24739" y="10033"/>
                  </a:lnTo>
                  <a:lnTo>
                    <a:pt x="23469" y="9613"/>
                  </a:lnTo>
                  <a:lnTo>
                    <a:pt x="23469" y="22733"/>
                  </a:lnTo>
                  <a:lnTo>
                    <a:pt x="22656" y="22733"/>
                  </a:lnTo>
                  <a:lnTo>
                    <a:pt x="22390" y="22098"/>
                  </a:lnTo>
                  <a:lnTo>
                    <a:pt x="22288" y="21945"/>
                  </a:lnTo>
                  <a:lnTo>
                    <a:pt x="23469" y="22733"/>
                  </a:lnTo>
                  <a:lnTo>
                    <a:pt x="23469" y="9613"/>
                  </a:lnTo>
                  <a:lnTo>
                    <a:pt x="22834" y="9398"/>
                  </a:lnTo>
                  <a:lnTo>
                    <a:pt x="22834" y="20193"/>
                  </a:lnTo>
                  <a:lnTo>
                    <a:pt x="21958" y="21082"/>
                  </a:lnTo>
                  <a:lnTo>
                    <a:pt x="21577" y="20193"/>
                  </a:lnTo>
                  <a:lnTo>
                    <a:pt x="22834" y="20193"/>
                  </a:lnTo>
                  <a:lnTo>
                    <a:pt x="22834" y="9398"/>
                  </a:lnTo>
                  <a:lnTo>
                    <a:pt x="21577" y="5588"/>
                  </a:lnTo>
                  <a:lnTo>
                    <a:pt x="19037" y="10033"/>
                  </a:lnTo>
                  <a:lnTo>
                    <a:pt x="19672" y="13843"/>
                  </a:lnTo>
                  <a:lnTo>
                    <a:pt x="19418" y="13589"/>
                  </a:lnTo>
                  <a:lnTo>
                    <a:pt x="17322" y="13589"/>
                  </a:lnTo>
                  <a:lnTo>
                    <a:pt x="16751" y="13589"/>
                  </a:lnTo>
                  <a:lnTo>
                    <a:pt x="15862" y="14478"/>
                  </a:lnTo>
                  <a:lnTo>
                    <a:pt x="13322" y="13843"/>
                  </a:lnTo>
                  <a:lnTo>
                    <a:pt x="13423" y="19875"/>
                  </a:lnTo>
                  <a:lnTo>
                    <a:pt x="13957" y="21463"/>
                  </a:lnTo>
                  <a:lnTo>
                    <a:pt x="11976" y="21069"/>
                  </a:lnTo>
                  <a:lnTo>
                    <a:pt x="10782" y="21463"/>
                  </a:lnTo>
                  <a:lnTo>
                    <a:pt x="9563" y="25146"/>
                  </a:lnTo>
                  <a:lnTo>
                    <a:pt x="9017" y="27432"/>
                  </a:lnTo>
                  <a:lnTo>
                    <a:pt x="7747" y="28956"/>
                  </a:lnTo>
                  <a:lnTo>
                    <a:pt x="5702" y="29718"/>
                  </a:lnTo>
                  <a:lnTo>
                    <a:pt x="4445" y="30353"/>
                  </a:lnTo>
                  <a:lnTo>
                    <a:pt x="6972" y="31623"/>
                  </a:lnTo>
                  <a:lnTo>
                    <a:pt x="5080" y="31623"/>
                  </a:lnTo>
                  <a:lnTo>
                    <a:pt x="6972" y="32893"/>
                  </a:lnTo>
                  <a:lnTo>
                    <a:pt x="8242" y="34798"/>
                  </a:lnTo>
                  <a:lnTo>
                    <a:pt x="1270" y="34163"/>
                  </a:lnTo>
                  <a:lnTo>
                    <a:pt x="3810" y="37338"/>
                  </a:lnTo>
                  <a:lnTo>
                    <a:pt x="5080" y="37338"/>
                  </a:lnTo>
                  <a:lnTo>
                    <a:pt x="5080" y="37973"/>
                  </a:lnTo>
                  <a:lnTo>
                    <a:pt x="5702" y="39243"/>
                  </a:lnTo>
                  <a:lnTo>
                    <a:pt x="3810" y="39243"/>
                  </a:lnTo>
                  <a:lnTo>
                    <a:pt x="5080" y="41148"/>
                  </a:lnTo>
                  <a:lnTo>
                    <a:pt x="4445" y="42418"/>
                  </a:lnTo>
                  <a:lnTo>
                    <a:pt x="1270" y="40513"/>
                  </a:lnTo>
                  <a:lnTo>
                    <a:pt x="0" y="45593"/>
                  </a:lnTo>
                  <a:lnTo>
                    <a:pt x="3810" y="44958"/>
                  </a:lnTo>
                  <a:lnTo>
                    <a:pt x="4445" y="44323"/>
                  </a:lnTo>
                  <a:lnTo>
                    <a:pt x="16497" y="44323"/>
                  </a:lnTo>
                  <a:lnTo>
                    <a:pt x="15227" y="43688"/>
                  </a:lnTo>
                  <a:lnTo>
                    <a:pt x="15862" y="43688"/>
                  </a:lnTo>
                  <a:lnTo>
                    <a:pt x="13322" y="42418"/>
                  </a:lnTo>
                  <a:lnTo>
                    <a:pt x="15862" y="42418"/>
                  </a:lnTo>
                  <a:lnTo>
                    <a:pt x="13957" y="41148"/>
                  </a:lnTo>
                  <a:lnTo>
                    <a:pt x="15862" y="41148"/>
                  </a:lnTo>
                  <a:lnTo>
                    <a:pt x="13957" y="39878"/>
                  </a:lnTo>
                  <a:lnTo>
                    <a:pt x="16497" y="40513"/>
                  </a:lnTo>
                  <a:lnTo>
                    <a:pt x="15862" y="39878"/>
                  </a:lnTo>
                  <a:lnTo>
                    <a:pt x="14592" y="38608"/>
                  </a:lnTo>
                  <a:lnTo>
                    <a:pt x="17767" y="40513"/>
                  </a:lnTo>
                  <a:lnTo>
                    <a:pt x="16243" y="38608"/>
                  </a:lnTo>
                  <a:lnTo>
                    <a:pt x="15227" y="37338"/>
                  </a:lnTo>
                  <a:lnTo>
                    <a:pt x="21577" y="41148"/>
                  </a:lnTo>
                  <a:lnTo>
                    <a:pt x="17767" y="37338"/>
                  </a:lnTo>
                  <a:lnTo>
                    <a:pt x="16497" y="35433"/>
                  </a:lnTo>
                  <a:lnTo>
                    <a:pt x="19037" y="35433"/>
                  </a:lnTo>
                  <a:lnTo>
                    <a:pt x="17881" y="34798"/>
                  </a:lnTo>
                  <a:lnTo>
                    <a:pt x="17653" y="34671"/>
                  </a:lnTo>
                  <a:lnTo>
                    <a:pt x="16586" y="33655"/>
                  </a:lnTo>
                  <a:lnTo>
                    <a:pt x="15862" y="32258"/>
                  </a:lnTo>
                  <a:lnTo>
                    <a:pt x="17767" y="32893"/>
                  </a:lnTo>
                  <a:lnTo>
                    <a:pt x="17767" y="34163"/>
                  </a:lnTo>
                  <a:lnTo>
                    <a:pt x="22834" y="35433"/>
                  </a:lnTo>
                  <a:lnTo>
                    <a:pt x="19507" y="33210"/>
                  </a:lnTo>
                  <a:lnTo>
                    <a:pt x="20307" y="33528"/>
                  </a:lnTo>
                  <a:lnTo>
                    <a:pt x="18186" y="32258"/>
                  </a:lnTo>
                  <a:lnTo>
                    <a:pt x="17132" y="31623"/>
                  </a:lnTo>
                  <a:lnTo>
                    <a:pt x="19672" y="32893"/>
                  </a:lnTo>
                  <a:lnTo>
                    <a:pt x="17132" y="29083"/>
                  </a:lnTo>
                  <a:lnTo>
                    <a:pt x="20942" y="32893"/>
                  </a:lnTo>
                  <a:lnTo>
                    <a:pt x="20307" y="31623"/>
                  </a:lnTo>
                  <a:lnTo>
                    <a:pt x="20828" y="31115"/>
                  </a:lnTo>
                  <a:lnTo>
                    <a:pt x="21463" y="30607"/>
                  </a:lnTo>
                  <a:lnTo>
                    <a:pt x="22212" y="30353"/>
                  </a:lnTo>
                  <a:lnTo>
                    <a:pt x="22834" y="29718"/>
                  </a:lnTo>
                  <a:lnTo>
                    <a:pt x="21577" y="29083"/>
                  </a:lnTo>
                  <a:lnTo>
                    <a:pt x="20307" y="28448"/>
                  </a:lnTo>
                  <a:lnTo>
                    <a:pt x="19672" y="27178"/>
                  </a:lnTo>
                  <a:lnTo>
                    <a:pt x="22212" y="29083"/>
                  </a:lnTo>
                  <a:lnTo>
                    <a:pt x="22212" y="27813"/>
                  </a:lnTo>
                  <a:lnTo>
                    <a:pt x="21577" y="27178"/>
                  </a:lnTo>
                  <a:lnTo>
                    <a:pt x="20307" y="25908"/>
                  </a:lnTo>
                  <a:lnTo>
                    <a:pt x="20942" y="25908"/>
                  </a:lnTo>
                  <a:lnTo>
                    <a:pt x="20942" y="26416"/>
                  </a:lnTo>
                  <a:lnTo>
                    <a:pt x="21145" y="26543"/>
                  </a:lnTo>
                  <a:lnTo>
                    <a:pt x="21577" y="26543"/>
                  </a:lnTo>
                  <a:lnTo>
                    <a:pt x="21259" y="25908"/>
                  </a:lnTo>
                  <a:lnTo>
                    <a:pt x="20942" y="25273"/>
                  </a:lnTo>
                  <a:lnTo>
                    <a:pt x="22834" y="25273"/>
                  </a:lnTo>
                  <a:lnTo>
                    <a:pt x="21577" y="23368"/>
                  </a:lnTo>
                  <a:lnTo>
                    <a:pt x="22186" y="23368"/>
                  </a:lnTo>
                  <a:lnTo>
                    <a:pt x="19672" y="21463"/>
                  </a:lnTo>
                  <a:lnTo>
                    <a:pt x="19672" y="20828"/>
                  </a:lnTo>
                  <a:lnTo>
                    <a:pt x="19037" y="19558"/>
                  </a:lnTo>
                  <a:lnTo>
                    <a:pt x="20307" y="20828"/>
                  </a:lnTo>
                  <a:lnTo>
                    <a:pt x="20942" y="20828"/>
                  </a:lnTo>
                  <a:lnTo>
                    <a:pt x="22212" y="22733"/>
                  </a:lnTo>
                  <a:lnTo>
                    <a:pt x="20942" y="22098"/>
                  </a:lnTo>
                  <a:lnTo>
                    <a:pt x="21577" y="22733"/>
                  </a:lnTo>
                  <a:lnTo>
                    <a:pt x="22186" y="23368"/>
                  </a:lnTo>
                  <a:lnTo>
                    <a:pt x="23469" y="24638"/>
                  </a:lnTo>
                  <a:lnTo>
                    <a:pt x="23228" y="24066"/>
                  </a:lnTo>
                  <a:lnTo>
                    <a:pt x="27914" y="27813"/>
                  </a:lnTo>
                  <a:lnTo>
                    <a:pt x="25196" y="24549"/>
                  </a:lnTo>
                  <a:lnTo>
                    <a:pt x="22961" y="23431"/>
                  </a:lnTo>
                  <a:lnTo>
                    <a:pt x="22821" y="23101"/>
                  </a:lnTo>
                  <a:lnTo>
                    <a:pt x="25171" y="24511"/>
                  </a:lnTo>
                  <a:lnTo>
                    <a:pt x="24739" y="24003"/>
                  </a:lnTo>
                  <a:lnTo>
                    <a:pt x="26009" y="23368"/>
                  </a:lnTo>
                  <a:lnTo>
                    <a:pt x="24104" y="20828"/>
                  </a:lnTo>
                  <a:lnTo>
                    <a:pt x="24269" y="20193"/>
                  </a:lnTo>
                  <a:lnTo>
                    <a:pt x="24422" y="19558"/>
                  </a:lnTo>
                  <a:lnTo>
                    <a:pt x="24739" y="18288"/>
                  </a:lnTo>
                  <a:lnTo>
                    <a:pt x="28549" y="25273"/>
                  </a:lnTo>
                  <a:lnTo>
                    <a:pt x="27787" y="21463"/>
                  </a:lnTo>
                  <a:lnTo>
                    <a:pt x="28549" y="21463"/>
                  </a:lnTo>
                  <a:lnTo>
                    <a:pt x="27914" y="20193"/>
                  </a:lnTo>
                  <a:lnTo>
                    <a:pt x="27279" y="18923"/>
                  </a:lnTo>
                  <a:lnTo>
                    <a:pt x="26962" y="18288"/>
                  </a:lnTo>
                  <a:lnTo>
                    <a:pt x="26644" y="17653"/>
                  </a:lnTo>
                  <a:lnTo>
                    <a:pt x="27914" y="18923"/>
                  </a:lnTo>
                  <a:lnTo>
                    <a:pt x="28549" y="18288"/>
                  </a:lnTo>
                  <a:lnTo>
                    <a:pt x="28549" y="19558"/>
                  </a:lnTo>
                  <a:lnTo>
                    <a:pt x="29057" y="20066"/>
                  </a:lnTo>
                  <a:lnTo>
                    <a:pt x="30238" y="18288"/>
                  </a:lnTo>
                  <a:lnTo>
                    <a:pt x="30670" y="17653"/>
                  </a:lnTo>
                  <a:lnTo>
                    <a:pt x="31089" y="17018"/>
                  </a:lnTo>
                  <a:lnTo>
                    <a:pt x="31203" y="18796"/>
                  </a:lnTo>
                  <a:lnTo>
                    <a:pt x="31724" y="19558"/>
                  </a:lnTo>
                  <a:lnTo>
                    <a:pt x="32994" y="17653"/>
                  </a:lnTo>
                  <a:lnTo>
                    <a:pt x="34899" y="18923"/>
                  </a:lnTo>
                  <a:lnTo>
                    <a:pt x="35826" y="19862"/>
                  </a:lnTo>
                  <a:lnTo>
                    <a:pt x="36347" y="19240"/>
                  </a:lnTo>
                  <a:lnTo>
                    <a:pt x="36322" y="18770"/>
                  </a:lnTo>
                  <a:lnTo>
                    <a:pt x="36169" y="18288"/>
                  </a:lnTo>
                  <a:lnTo>
                    <a:pt x="36169" y="17653"/>
                  </a:lnTo>
                  <a:lnTo>
                    <a:pt x="36169" y="17018"/>
                  </a:lnTo>
                  <a:lnTo>
                    <a:pt x="36753" y="18770"/>
                  </a:lnTo>
                  <a:lnTo>
                    <a:pt x="39344" y="15748"/>
                  </a:lnTo>
                  <a:lnTo>
                    <a:pt x="40601" y="18288"/>
                  </a:lnTo>
                  <a:lnTo>
                    <a:pt x="39966" y="18288"/>
                  </a:lnTo>
                  <a:lnTo>
                    <a:pt x="40601" y="18923"/>
                  </a:lnTo>
                  <a:lnTo>
                    <a:pt x="41516" y="15748"/>
                  </a:lnTo>
                  <a:lnTo>
                    <a:pt x="41871" y="14478"/>
                  </a:lnTo>
                  <a:lnTo>
                    <a:pt x="41871" y="16383"/>
                  </a:lnTo>
                  <a:lnTo>
                    <a:pt x="43776" y="17653"/>
                  </a:lnTo>
                  <a:lnTo>
                    <a:pt x="46316" y="16383"/>
                  </a:lnTo>
                  <a:lnTo>
                    <a:pt x="46316" y="24003"/>
                  </a:lnTo>
                  <a:lnTo>
                    <a:pt x="47586" y="22098"/>
                  </a:lnTo>
                  <a:lnTo>
                    <a:pt x="49491" y="16383"/>
                  </a:lnTo>
                  <a:lnTo>
                    <a:pt x="50126" y="14478"/>
                  </a:lnTo>
                  <a:lnTo>
                    <a:pt x="48983" y="20193"/>
                  </a:lnTo>
                  <a:lnTo>
                    <a:pt x="48856" y="24638"/>
                  </a:lnTo>
                  <a:lnTo>
                    <a:pt x="50761" y="20828"/>
                  </a:lnTo>
                  <a:lnTo>
                    <a:pt x="51396" y="20828"/>
                  </a:lnTo>
                  <a:lnTo>
                    <a:pt x="50126" y="22733"/>
                  </a:lnTo>
                  <a:lnTo>
                    <a:pt x="52031" y="21463"/>
                  </a:lnTo>
                  <a:lnTo>
                    <a:pt x="51714" y="21945"/>
                  </a:lnTo>
                  <a:lnTo>
                    <a:pt x="52666" y="21463"/>
                  </a:lnTo>
                  <a:lnTo>
                    <a:pt x="52031" y="24003"/>
                  </a:lnTo>
                  <a:lnTo>
                    <a:pt x="51396" y="24638"/>
                  </a:lnTo>
                  <a:lnTo>
                    <a:pt x="52031" y="24638"/>
                  </a:lnTo>
                  <a:lnTo>
                    <a:pt x="53936" y="24003"/>
                  </a:lnTo>
                  <a:lnTo>
                    <a:pt x="53136" y="24638"/>
                  </a:lnTo>
                  <a:lnTo>
                    <a:pt x="53936" y="24638"/>
                  </a:lnTo>
                  <a:lnTo>
                    <a:pt x="53301" y="25908"/>
                  </a:lnTo>
                  <a:lnTo>
                    <a:pt x="53936" y="26543"/>
                  </a:lnTo>
                  <a:lnTo>
                    <a:pt x="53301" y="26543"/>
                  </a:lnTo>
                  <a:lnTo>
                    <a:pt x="53936" y="27813"/>
                  </a:lnTo>
                  <a:lnTo>
                    <a:pt x="55206" y="27813"/>
                  </a:lnTo>
                  <a:lnTo>
                    <a:pt x="55841" y="29083"/>
                  </a:lnTo>
                  <a:lnTo>
                    <a:pt x="59004" y="27178"/>
                  </a:lnTo>
                  <a:lnTo>
                    <a:pt x="59004" y="27813"/>
                  </a:lnTo>
                  <a:lnTo>
                    <a:pt x="57099" y="29083"/>
                  </a:lnTo>
                  <a:lnTo>
                    <a:pt x="53936" y="30988"/>
                  </a:lnTo>
                  <a:lnTo>
                    <a:pt x="55930" y="30492"/>
                  </a:lnTo>
                  <a:lnTo>
                    <a:pt x="57734" y="32893"/>
                  </a:lnTo>
                  <a:lnTo>
                    <a:pt x="60909" y="32893"/>
                  </a:lnTo>
                  <a:lnTo>
                    <a:pt x="59004" y="34798"/>
                  </a:lnTo>
                  <a:lnTo>
                    <a:pt x="60274" y="37338"/>
                  </a:lnTo>
                  <a:lnTo>
                    <a:pt x="60909" y="36068"/>
                  </a:lnTo>
                  <a:lnTo>
                    <a:pt x="63449" y="36068"/>
                  </a:lnTo>
                  <a:lnTo>
                    <a:pt x="60909" y="37338"/>
                  </a:lnTo>
                  <a:lnTo>
                    <a:pt x="60274" y="37338"/>
                  </a:lnTo>
                  <a:lnTo>
                    <a:pt x="59639" y="37338"/>
                  </a:lnTo>
                  <a:lnTo>
                    <a:pt x="62179" y="39878"/>
                  </a:lnTo>
                  <a:lnTo>
                    <a:pt x="63449" y="39878"/>
                  </a:lnTo>
                  <a:lnTo>
                    <a:pt x="63449" y="40767"/>
                  </a:lnTo>
                  <a:lnTo>
                    <a:pt x="63030" y="41148"/>
                  </a:lnTo>
                  <a:lnTo>
                    <a:pt x="61544" y="41148"/>
                  </a:lnTo>
                  <a:lnTo>
                    <a:pt x="64719" y="42418"/>
                  </a:lnTo>
                  <a:lnTo>
                    <a:pt x="62230" y="43459"/>
                  </a:lnTo>
                  <a:lnTo>
                    <a:pt x="62230" y="45034"/>
                  </a:lnTo>
                  <a:lnTo>
                    <a:pt x="62204" y="45313"/>
                  </a:lnTo>
                  <a:lnTo>
                    <a:pt x="62179" y="44958"/>
                  </a:lnTo>
                  <a:lnTo>
                    <a:pt x="62179" y="48133"/>
                  </a:lnTo>
                  <a:lnTo>
                    <a:pt x="62179" y="48983"/>
                  </a:lnTo>
                  <a:lnTo>
                    <a:pt x="62179" y="49403"/>
                  </a:lnTo>
                  <a:lnTo>
                    <a:pt x="62001" y="49225"/>
                  </a:lnTo>
                  <a:lnTo>
                    <a:pt x="62179" y="48983"/>
                  </a:lnTo>
                  <a:lnTo>
                    <a:pt x="62179" y="48133"/>
                  </a:lnTo>
                  <a:lnTo>
                    <a:pt x="61671" y="48641"/>
                  </a:lnTo>
                  <a:lnTo>
                    <a:pt x="61760" y="48983"/>
                  </a:lnTo>
                  <a:lnTo>
                    <a:pt x="61544" y="48768"/>
                  </a:lnTo>
                  <a:lnTo>
                    <a:pt x="61734" y="48133"/>
                  </a:lnTo>
                  <a:lnTo>
                    <a:pt x="61785" y="47891"/>
                  </a:lnTo>
                  <a:lnTo>
                    <a:pt x="62179" y="48133"/>
                  </a:lnTo>
                  <a:lnTo>
                    <a:pt x="62179" y="44958"/>
                  </a:lnTo>
                  <a:lnTo>
                    <a:pt x="61861" y="45593"/>
                  </a:lnTo>
                  <a:lnTo>
                    <a:pt x="61582" y="45491"/>
                  </a:lnTo>
                  <a:lnTo>
                    <a:pt x="61544" y="45275"/>
                  </a:lnTo>
                  <a:lnTo>
                    <a:pt x="62179" y="44958"/>
                  </a:lnTo>
                  <a:lnTo>
                    <a:pt x="62179" y="44323"/>
                  </a:lnTo>
                  <a:lnTo>
                    <a:pt x="61544" y="44958"/>
                  </a:lnTo>
                  <a:lnTo>
                    <a:pt x="61645" y="44450"/>
                  </a:lnTo>
                  <a:lnTo>
                    <a:pt x="61760" y="44323"/>
                  </a:lnTo>
                  <a:lnTo>
                    <a:pt x="62179" y="44323"/>
                  </a:lnTo>
                  <a:lnTo>
                    <a:pt x="62179" y="43688"/>
                  </a:lnTo>
                  <a:lnTo>
                    <a:pt x="62230" y="45034"/>
                  </a:lnTo>
                  <a:lnTo>
                    <a:pt x="62230" y="43459"/>
                  </a:lnTo>
                  <a:lnTo>
                    <a:pt x="60274" y="44272"/>
                  </a:lnTo>
                  <a:lnTo>
                    <a:pt x="60210" y="45034"/>
                  </a:lnTo>
                  <a:lnTo>
                    <a:pt x="59169" y="46075"/>
                  </a:lnTo>
                  <a:lnTo>
                    <a:pt x="59461" y="44615"/>
                  </a:lnTo>
                  <a:lnTo>
                    <a:pt x="57404" y="45466"/>
                  </a:lnTo>
                  <a:lnTo>
                    <a:pt x="57480" y="45720"/>
                  </a:lnTo>
                  <a:lnTo>
                    <a:pt x="59004" y="46228"/>
                  </a:lnTo>
                  <a:lnTo>
                    <a:pt x="59131" y="46278"/>
                  </a:lnTo>
                  <a:lnTo>
                    <a:pt x="60909" y="46863"/>
                  </a:lnTo>
                  <a:lnTo>
                    <a:pt x="60274" y="46863"/>
                  </a:lnTo>
                  <a:lnTo>
                    <a:pt x="60909" y="47294"/>
                  </a:lnTo>
                  <a:lnTo>
                    <a:pt x="60909" y="47498"/>
                  </a:lnTo>
                  <a:lnTo>
                    <a:pt x="59004" y="46863"/>
                  </a:lnTo>
                  <a:lnTo>
                    <a:pt x="59004" y="46228"/>
                  </a:lnTo>
                  <a:lnTo>
                    <a:pt x="57734" y="47498"/>
                  </a:lnTo>
                  <a:lnTo>
                    <a:pt x="57658" y="46075"/>
                  </a:lnTo>
                  <a:lnTo>
                    <a:pt x="57480" y="45720"/>
                  </a:lnTo>
                  <a:lnTo>
                    <a:pt x="57365" y="45491"/>
                  </a:lnTo>
                  <a:lnTo>
                    <a:pt x="56857" y="44450"/>
                  </a:lnTo>
                  <a:lnTo>
                    <a:pt x="56578" y="45275"/>
                  </a:lnTo>
                  <a:lnTo>
                    <a:pt x="56476" y="45046"/>
                  </a:lnTo>
                  <a:lnTo>
                    <a:pt x="55841" y="46316"/>
                  </a:lnTo>
                  <a:lnTo>
                    <a:pt x="56222" y="46316"/>
                  </a:lnTo>
                  <a:lnTo>
                    <a:pt x="55257" y="49225"/>
                  </a:lnTo>
                  <a:lnTo>
                    <a:pt x="55346" y="49568"/>
                  </a:lnTo>
                  <a:lnTo>
                    <a:pt x="55689" y="49911"/>
                  </a:lnTo>
                  <a:lnTo>
                    <a:pt x="55854" y="50419"/>
                  </a:lnTo>
                  <a:lnTo>
                    <a:pt x="55841" y="51308"/>
                  </a:lnTo>
                  <a:lnTo>
                    <a:pt x="56476" y="50038"/>
                  </a:lnTo>
                  <a:lnTo>
                    <a:pt x="56476" y="52578"/>
                  </a:lnTo>
                  <a:lnTo>
                    <a:pt x="57315" y="50038"/>
                  </a:lnTo>
                  <a:lnTo>
                    <a:pt x="57734" y="48768"/>
                  </a:lnTo>
                  <a:lnTo>
                    <a:pt x="59004" y="53213"/>
                  </a:lnTo>
                  <a:lnTo>
                    <a:pt x="60096" y="51765"/>
                  </a:lnTo>
                  <a:lnTo>
                    <a:pt x="62179" y="53848"/>
                  </a:lnTo>
                  <a:lnTo>
                    <a:pt x="60909" y="57023"/>
                  </a:lnTo>
                  <a:lnTo>
                    <a:pt x="57734" y="57658"/>
                  </a:lnTo>
                  <a:lnTo>
                    <a:pt x="59004" y="57658"/>
                  </a:lnTo>
                  <a:lnTo>
                    <a:pt x="60274" y="58293"/>
                  </a:lnTo>
                  <a:lnTo>
                    <a:pt x="59639" y="58293"/>
                  </a:lnTo>
                  <a:lnTo>
                    <a:pt x="60909" y="62103"/>
                  </a:lnTo>
                  <a:lnTo>
                    <a:pt x="57099" y="64643"/>
                  </a:lnTo>
                  <a:lnTo>
                    <a:pt x="53301" y="68453"/>
                  </a:lnTo>
                  <a:lnTo>
                    <a:pt x="55841" y="68453"/>
                  </a:lnTo>
                  <a:lnTo>
                    <a:pt x="71704" y="68453"/>
                  </a:lnTo>
                  <a:lnTo>
                    <a:pt x="72974" y="67183"/>
                  </a:lnTo>
                  <a:lnTo>
                    <a:pt x="74244" y="65278"/>
                  </a:lnTo>
                  <a:lnTo>
                    <a:pt x="81851" y="64008"/>
                  </a:lnTo>
                  <a:lnTo>
                    <a:pt x="79311" y="61468"/>
                  </a:lnTo>
                  <a:lnTo>
                    <a:pt x="79311" y="58293"/>
                  </a:lnTo>
                  <a:lnTo>
                    <a:pt x="74866" y="58293"/>
                  </a:lnTo>
                  <a:lnTo>
                    <a:pt x="74866" y="57023"/>
                  </a:lnTo>
                  <a:lnTo>
                    <a:pt x="76250" y="56337"/>
                  </a:lnTo>
                  <a:lnTo>
                    <a:pt x="76746" y="56388"/>
                  </a:lnTo>
                  <a:lnTo>
                    <a:pt x="76657" y="56134"/>
                  </a:lnTo>
                  <a:lnTo>
                    <a:pt x="77406" y="55753"/>
                  </a:lnTo>
                  <a:lnTo>
                    <a:pt x="79311" y="55753"/>
                  </a:lnTo>
                  <a:lnTo>
                    <a:pt x="79946" y="54483"/>
                  </a:lnTo>
                  <a:lnTo>
                    <a:pt x="80581" y="53848"/>
                  </a:lnTo>
                  <a:lnTo>
                    <a:pt x="78676" y="53848"/>
                  </a:lnTo>
                  <a:lnTo>
                    <a:pt x="78168" y="53340"/>
                  </a:lnTo>
                  <a:lnTo>
                    <a:pt x="78041" y="53213"/>
                  </a:lnTo>
                  <a:lnTo>
                    <a:pt x="76771" y="51943"/>
                  </a:lnTo>
                  <a:lnTo>
                    <a:pt x="82486" y="52578"/>
                  </a:lnTo>
                  <a:close/>
                </a:path>
                <a:path w="412115" h="232409">
                  <a:moveTo>
                    <a:pt x="83756" y="53213"/>
                  </a:moveTo>
                  <a:lnTo>
                    <a:pt x="79946" y="54483"/>
                  </a:lnTo>
                  <a:lnTo>
                    <a:pt x="81216" y="55753"/>
                  </a:lnTo>
                  <a:lnTo>
                    <a:pt x="83756" y="53213"/>
                  </a:lnTo>
                  <a:close/>
                </a:path>
                <a:path w="412115" h="232409">
                  <a:moveTo>
                    <a:pt x="200507" y="168122"/>
                  </a:moveTo>
                  <a:lnTo>
                    <a:pt x="199872" y="167487"/>
                  </a:lnTo>
                  <a:lnTo>
                    <a:pt x="200507" y="168757"/>
                  </a:lnTo>
                  <a:lnTo>
                    <a:pt x="200507" y="168122"/>
                  </a:lnTo>
                  <a:close/>
                </a:path>
                <a:path w="412115" h="232409">
                  <a:moveTo>
                    <a:pt x="206222" y="180733"/>
                  </a:moveTo>
                  <a:lnTo>
                    <a:pt x="206095" y="179971"/>
                  </a:lnTo>
                  <a:lnTo>
                    <a:pt x="205587" y="179463"/>
                  </a:lnTo>
                  <a:lnTo>
                    <a:pt x="205714" y="180352"/>
                  </a:lnTo>
                  <a:lnTo>
                    <a:pt x="206222" y="181368"/>
                  </a:lnTo>
                  <a:lnTo>
                    <a:pt x="206222" y="180733"/>
                  </a:lnTo>
                  <a:close/>
                </a:path>
                <a:path w="412115" h="232409">
                  <a:moveTo>
                    <a:pt x="206857" y="182638"/>
                  </a:moveTo>
                  <a:lnTo>
                    <a:pt x="206222" y="181368"/>
                  </a:lnTo>
                  <a:lnTo>
                    <a:pt x="206222" y="182003"/>
                  </a:lnTo>
                  <a:lnTo>
                    <a:pt x="206857" y="182638"/>
                  </a:lnTo>
                  <a:close/>
                </a:path>
                <a:path w="412115" h="232409">
                  <a:moveTo>
                    <a:pt x="208762" y="180098"/>
                  </a:moveTo>
                  <a:lnTo>
                    <a:pt x="207733" y="178054"/>
                  </a:lnTo>
                  <a:lnTo>
                    <a:pt x="207848" y="178574"/>
                  </a:lnTo>
                  <a:lnTo>
                    <a:pt x="208572" y="180098"/>
                  </a:lnTo>
                  <a:lnTo>
                    <a:pt x="208762" y="180098"/>
                  </a:lnTo>
                  <a:close/>
                </a:path>
                <a:path w="412115" h="232409">
                  <a:moveTo>
                    <a:pt x="209397" y="163588"/>
                  </a:moveTo>
                  <a:lnTo>
                    <a:pt x="209346" y="163207"/>
                  </a:lnTo>
                  <a:lnTo>
                    <a:pt x="208762" y="162318"/>
                  </a:lnTo>
                  <a:lnTo>
                    <a:pt x="209397" y="163588"/>
                  </a:lnTo>
                  <a:close/>
                </a:path>
                <a:path w="412115" h="232409">
                  <a:moveTo>
                    <a:pt x="209397" y="158508"/>
                  </a:moveTo>
                  <a:lnTo>
                    <a:pt x="208127" y="157238"/>
                  </a:lnTo>
                  <a:lnTo>
                    <a:pt x="208445" y="157873"/>
                  </a:lnTo>
                  <a:lnTo>
                    <a:pt x="207492" y="157238"/>
                  </a:lnTo>
                  <a:lnTo>
                    <a:pt x="209181" y="159346"/>
                  </a:lnTo>
                  <a:lnTo>
                    <a:pt x="209397" y="159778"/>
                  </a:lnTo>
                  <a:lnTo>
                    <a:pt x="209397" y="159613"/>
                  </a:lnTo>
                  <a:lnTo>
                    <a:pt x="209397" y="158508"/>
                  </a:lnTo>
                  <a:close/>
                </a:path>
                <a:path w="412115" h="232409">
                  <a:moveTo>
                    <a:pt x="209397" y="156603"/>
                  </a:moveTo>
                  <a:lnTo>
                    <a:pt x="208762" y="156603"/>
                  </a:lnTo>
                  <a:lnTo>
                    <a:pt x="209397" y="157492"/>
                  </a:lnTo>
                  <a:lnTo>
                    <a:pt x="209397" y="156603"/>
                  </a:lnTo>
                  <a:close/>
                </a:path>
                <a:path w="412115" h="232409">
                  <a:moveTo>
                    <a:pt x="209664" y="157873"/>
                  </a:moveTo>
                  <a:lnTo>
                    <a:pt x="209397" y="157492"/>
                  </a:lnTo>
                  <a:lnTo>
                    <a:pt x="209397" y="157873"/>
                  </a:lnTo>
                  <a:lnTo>
                    <a:pt x="209664" y="157873"/>
                  </a:lnTo>
                  <a:close/>
                </a:path>
                <a:path w="412115" h="232409">
                  <a:moveTo>
                    <a:pt x="210032" y="164223"/>
                  </a:moveTo>
                  <a:lnTo>
                    <a:pt x="209397" y="162953"/>
                  </a:lnTo>
                  <a:lnTo>
                    <a:pt x="209397" y="163271"/>
                  </a:lnTo>
                  <a:lnTo>
                    <a:pt x="210032" y="164223"/>
                  </a:lnTo>
                  <a:close/>
                </a:path>
                <a:path w="412115" h="232409">
                  <a:moveTo>
                    <a:pt x="210667" y="163588"/>
                  </a:moveTo>
                  <a:lnTo>
                    <a:pt x="210032" y="162318"/>
                  </a:lnTo>
                  <a:lnTo>
                    <a:pt x="209397" y="162318"/>
                  </a:lnTo>
                  <a:lnTo>
                    <a:pt x="210667" y="163588"/>
                  </a:lnTo>
                  <a:close/>
                </a:path>
                <a:path w="412115" h="232409">
                  <a:moveTo>
                    <a:pt x="211302" y="173748"/>
                  </a:moveTo>
                  <a:lnTo>
                    <a:pt x="210985" y="173215"/>
                  </a:lnTo>
                  <a:lnTo>
                    <a:pt x="211099" y="173494"/>
                  </a:lnTo>
                  <a:lnTo>
                    <a:pt x="211302" y="173748"/>
                  </a:lnTo>
                  <a:close/>
                </a:path>
                <a:path w="412115" h="232409">
                  <a:moveTo>
                    <a:pt x="211302" y="170573"/>
                  </a:moveTo>
                  <a:lnTo>
                    <a:pt x="211239" y="170256"/>
                  </a:lnTo>
                  <a:lnTo>
                    <a:pt x="211048" y="169938"/>
                  </a:lnTo>
                  <a:lnTo>
                    <a:pt x="210870" y="169722"/>
                  </a:lnTo>
                  <a:lnTo>
                    <a:pt x="211302" y="170573"/>
                  </a:lnTo>
                  <a:close/>
                </a:path>
                <a:path w="412115" h="232409">
                  <a:moveTo>
                    <a:pt x="211302" y="170256"/>
                  </a:moveTo>
                  <a:lnTo>
                    <a:pt x="210667" y="169303"/>
                  </a:lnTo>
                  <a:lnTo>
                    <a:pt x="211048" y="169938"/>
                  </a:lnTo>
                  <a:lnTo>
                    <a:pt x="211302" y="170256"/>
                  </a:lnTo>
                  <a:close/>
                </a:path>
                <a:path w="412115" h="232409">
                  <a:moveTo>
                    <a:pt x="212559" y="176923"/>
                  </a:moveTo>
                  <a:lnTo>
                    <a:pt x="211099" y="173494"/>
                  </a:lnTo>
                  <a:lnTo>
                    <a:pt x="210286" y="172478"/>
                  </a:lnTo>
                  <a:lnTo>
                    <a:pt x="209600" y="171627"/>
                  </a:lnTo>
                  <a:lnTo>
                    <a:pt x="209080" y="170573"/>
                  </a:lnTo>
                  <a:lnTo>
                    <a:pt x="209397" y="171208"/>
                  </a:lnTo>
                  <a:lnTo>
                    <a:pt x="208965" y="169938"/>
                  </a:lnTo>
                  <a:lnTo>
                    <a:pt x="209397" y="169938"/>
                  </a:lnTo>
                  <a:lnTo>
                    <a:pt x="208762" y="169303"/>
                  </a:lnTo>
                  <a:lnTo>
                    <a:pt x="208546" y="168668"/>
                  </a:lnTo>
                  <a:lnTo>
                    <a:pt x="209397" y="169938"/>
                  </a:lnTo>
                  <a:lnTo>
                    <a:pt x="208445" y="168351"/>
                  </a:lnTo>
                  <a:lnTo>
                    <a:pt x="208127" y="167398"/>
                  </a:lnTo>
                  <a:lnTo>
                    <a:pt x="209397" y="168668"/>
                  </a:lnTo>
                  <a:lnTo>
                    <a:pt x="208102" y="166865"/>
                  </a:lnTo>
                  <a:lnTo>
                    <a:pt x="208102" y="167779"/>
                  </a:lnTo>
                  <a:lnTo>
                    <a:pt x="207492" y="166763"/>
                  </a:lnTo>
                  <a:lnTo>
                    <a:pt x="207873" y="167144"/>
                  </a:lnTo>
                  <a:lnTo>
                    <a:pt x="208013" y="167398"/>
                  </a:lnTo>
                  <a:lnTo>
                    <a:pt x="208102" y="167779"/>
                  </a:lnTo>
                  <a:lnTo>
                    <a:pt x="208102" y="166865"/>
                  </a:lnTo>
                  <a:lnTo>
                    <a:pt x="207581" y="166128"/>
                  </a:lnTo>
                  <a:lnTo>
                    <a:pt x="206222" y="164223"/>
                  </a:lnTo>
                  <a:lnTo>
                    <a:pt x="206857" y="165493"/>
                  </a:lnTo>
                  <a:lnTo>
                    <a:pt x="206222" y="165493"/>
                  </a:lnTo>
                  <a:lnTo>
                    <a:pt x="206857" y="167081"/>
                  </a:lnTo>
                  <a:lnTo>
                    <a:pt x="206857" y="166128"/>
                  </a:lnTo>
                  <a:lnTo>
                    <a:pt x="206984" y="167398"/>
                  </a:lnTo>
                  <a:lnTo>
                    <a:pt x="208762" y="171843"/>
                  </a:lnTo>
                  <a:lnTo>
                    <a:pt x="207670" y="169303"/>
                  </a:lnTo>
                  <a:lnTo>
                    <a:pt x="206857" y="167398"/>
                  </a:lnTo>
                  <a:lnTo>
                    <a:pt x="206222" y="166763"/>
                  </a:lnTo>
                  <a:lnTo>
                    <a:pt x="207492" y="169303"/>
                  </a:lnTo>
                  <a:lnTo>
                    <a:pt x="206222" y="167398"/>
                  </a:lnTo>
                  <a:lnTo>
                    <a:pt x="203682" y="164223"/>
                  </a:lnTo>
                  <a:lnTo>
                    <a:pt x="208127" y="173748"/>
                  </a:lnTo>
                  <a:lnTo>
                    <a:pt x="207924" y="173469"/>
                  </a:lnTo>
                  <a:lnTo>
                    <a:pt x="207924" y="177977"/>
                  </a:lnTo>
                  <a:lnTo>
                    <a:pt x="207670" y="177736"/>
                  </a:lnTo>
                  <a:lnTo>
                    <a:pt x="207632" y="177558"/>
                  </a:lnTo>
                  <a:lnTo>
                    <a:pt x="207492" y="176923"/>
                  </a:lnTo>
                  <a:lnTo>
                    <a:pt x="207924" y="177977"/>
                  </a:lnTo>
                  <a:lnTo>
                    <a:pt x="207924" y="173469"/>
                  </a:lnTo>
                  <a:lnTo>
                    <a:pt x="207670" y="173113"/>
                  </a:lnTo>
                  <a:lnTo>
                    <a:pt x="206768" y="171843"/>
                  </a:lnTo>
                  <a:lnTo>
                    <a:pt x="204952" y="169303"/>
                  </a:lnTo>
                  <a:lnTo>
                    <a:pt x="205587" y="169303"/>
                  </a:lnTo>
                  <a:lnTo>
                    <a:pt x="203682" y="168033"/>
                  </a:lnTo>
                  <a:lnTo>
                    <a:pt x="205587" y="171843"/>
                  </a:lnTo>
                  <a:lnTo>
                    <a:pt x="204952" y="171208"/>
                  </a:lnTo>
                  <a:lnTo>
                    <a:pt x="200507" y="166763"/>
                  </a:lnTo>
                  <a:lnTo>
                    <a:pt x="203047" y="169938"/>
                  </a:lnTo>
                  <a:lnTo>
                    <a:pt x="203682" y="171208"/>
                  </a:lnTo>
                  <a:lnTo>
                    <a:pt x="202412" y="169303"/>
                  </a:lnTo>
                  <a:lnTo>
                    <a:pt x="204317" y="173113"/>
                  </a:lnTo>
                  <a:lnTo>
                    <a:pt x="203898" y="172478"/>
                  </a:lnTo>
                  <a:lnTo>
                    <a:pt x="200507" y="167398"/>
                  </a:lnTo>
                  <a:lnTo>
                    <a:pt x="201650" y="170256"/>
                  </a:lnTo>
                  <a:lnTo>
                    <a:pt x="201777" y="172478"/>
                  </a:lnTo>
                  <a:lnTo>
                    <a:pt x="201142" y="171843"/>
                  </a:lnTo>
                  <a:lnTo>
                    <a:pt x="201142" y="173748"/>
                  </a:lnTo>
                  <a:lnTo>
                    <a:pt x="200507" y="173113"/>
                  </a:lnTo>
                  <a:lnTo>
                    <a:pt x="199237" y="169938"/>
                  </a:lnTo>
                  <a:lnTo>
                    <a:pt x="198602" y="169938"/>
                  </a:lnTo>
                  <a:lnTo>
                    <a:pt x="201142" y="175018"/>
                  </a:lnTo>
                  <a:lnTo>
                    <a:pt x="204635" y="182003"/>
                  </a:lnTo>
                  <a:lnTo>
                    <a:pt x="204952" y="182003"/>
                  </a:lnTo>
                  <a:lnTo>
                    <a:pt x="205587" y="182003"/>
                  </a:lnTo>
                  <a:lnTo>
                    <a:pt x="204952" y="180733"/>
                  </a:lnTo>
                  <a:lnTo>
                    <a:pt x="205435" y="181241"/>
                  </a:lnTo>
                  <a:lnTo>
                    <a:pt x="205587" y="181686"/>
                  </a:lnTo>
                  <a:lnTo>
                    <a:pt x="205587" y="180733"/>
                  </a:lnTo>
                  <a:lnTo>
                    <a:pt x="205486" y="179882"/>
                  </a:lnTo>
                  <a:lnTo>
                    <a:pt x="204952" y="178828"/>
                  </a:lnTo>
                  <a:lnTo>
                    <a:pt x="205587" y="179463"/>
                  </a:lnTo>
                  <a:lnTo>
                    <a:pt x="205371" y="178828"/>
                  </a:lnTo>
                  <a:lnTo>
                    <a:pt x="204952" y="177558"/>
                  </a:lnTo>
                  <a:lnTo>
                    <a:pt x="206857" y="181368"/>
                  </a:lnTo>
                  <a:lnTo>
                    <a:pt x="206857" y="179463"/>
                  </a:lnTo>
                  <a:lnTo>
                    <a:pt x="208127" y="182638"/>
                  </a:lnTo>
                  <a:lnTo>
                    <a:pt x="207492" y="179463"/>
                  </a:lnTo>
                  <a:lnTo>
                    <a:pt x="210032" y="185813"/>
                  </a:lnTo>
                  <a:lnTo>
                    <a:pt x="208940" y="182003"/>
                  </a:lnTo>
                  <a:lnTo>
                    <a:pt x="208445" y="180416"/>
                  </a:lnTo>
                  <a:lnTo>
                    <a:pt x="209397" y="181368"/>
                  </a:lnTo>
                  <a:lnTo>
                    <a:pt x="208572" y="180098"/>
                  </a:lnTo>
                  <a:lnTo>
                    <a:pt x="208330" y="180098"/>
                  </a:lnTo>
                  <a:lnTo>
                    <a:pt x="208127" y="179463"/>
                  </a:lnTo>
                  <a:lnTo>
                    <a:pt x="207492" y="177558"/>
                  </a:lnTo>
                  <a:lnTo>
                    <a:pt x="207733" y="178054"/>
                  </a:lnTo>
                  <a:lnTo>
                    <a:pt x="207632" y="177736"/>
                  </a:lnTo>
                  <a:lnTo>
                    <a:pt x="207987" y="178155"/>
                  </a:lnTo>
                  <a:lnTo>
                    <a:pt x="208153" y="178574"/>
                  </a:lnTo>
                  <a:lnTo>
                    <a:pt x="209054" y="180352"/>
                  </a:lnTo>
                  <a:lnTo>
                    <a:pt x="210032" y="182003"/>
                  </a:lnTo>
                  <a:lnTo>
                    <a:pt x="209257" y="179666"/>
                  </a:lnTo>
                  <a:lnTo>
                    <a:pt x="209435" y="179882"/>
                  </a:lnTo>
                  <a:lnTo>
                    <a:pt x="210032" y="180733"/>
                  </a:lnTo>
                  <a:lnTo>
                    <a:pt x="209867" y="180416"/>
                  </a:lnTo>
                  <a:lnTo>
                    <a:pt x="210667" y="181368"/>
                  </a:lnTo>
                  <a:lnTo>
                    <a:pt x="210032" y="180098"/>
                  </a:lnTo>
                  <a:lnTo>
                    <a:pt x="209397" y="179463"/>
                  </a:lnTo>
                  <a:lnTo>
                    <a:pt x="208762" y="178193"/>
                  </a:lnTo>
                  <a:lnTo>
                    <a:pt x="210032" y="180098"/>
                  </a:lnTo>
                  <a:lnTo>
                    <a:pt x="210032" y="178193"/>
                  </a:lnTo>
                  <a:lnTo>
                    <a:pt x="210032" y="176923"/>
                  </a:lnTo>
                  <a:lnTo>
                    <a:pt x="210032" y="175653"/>
                  </a:lnTo>
                  <a:lnTo>
                    <a:pt x="208889" y="173748"/>
                  </a:lnTo>
                  <a:lnTo>
                    <a:pt x="208127" y="172478"/>
                  </a:lnTo>
                  <a:lnTo>
                    <a:pt x="208127" y="171843"/>
                  </a:lnTo>
                  <a:lnTo>
                    <a:pt x="209397" y="173748"/>
                  </a:lnTo>
                  <a:lnTo>
                    <a:pt x="208762" y="172478"/>
                  </a:lnTo>
                  <a:lnTo>
                    <a:pt x="209397" y="172478"/>
                  </a:lnTo>
                  <a:lnTo>
                    <a:pt x="208762" y="170573"/>
                  </a:lnTo>
                  <a:lnTo>
                    <a:pt x="212559" y="176923"/>
                  </a:lnTo>
                  <a:close/>
                </a:path>
                <a:path w="412115" h="232409">
                  <a:moveTo>
                    <a:pt x="213194" y="175018"/>
                  </a:moveTo>
                  <a:lnTo>
                    <a:pt x="210667" y="169938"/>
                  </a:lnTo>
                  <a:lnTo>
                    <a:pt x="209397" y="168033"/>
                  </a:lnTo>
                  <a:lnTo>
                    <a:pt x="213194" y="175018"/>
                  </a:lnTo>
                  <a:close/>
                </a:path>
                <a:path w="412115" h="232409">
                  <a:moveTo>
                    <a:pt x="216623" y="155968"/>
                  </a:moveTo>
                  <a:lnTo>
                    <a:pt x="216369" y="155651"/>
                  </a:lnTo>
                  <a:lnTo>
                    <a:pt x="216369" y="155968"/>
                  </a:lnTo>
                  <a:lnTo>
                    <a:pt x="216623" y="155968"/>
                  </a:lnTo>
                  <a:close/>
                </a:path>
                <a:path w="412115" h="232409">
                  <a:moveTo>
                    <a:pt x="218274" y="166763"/>
                  </a:moveTo>
                  <a:lnTo>
                    <a:pt x="217004" y="164858"/>
                  </a:lnTo>
                  <a:lnTo>
                    <a:pt x="217246" y="165722"/>
                  </a:lnTo>
                  <a:lnTo>
                    <a:pt x="218274" y="166763"/>
                  </a:lnTo>
                  <a:close/>
                </a:path>
                <a:path w="412115" h="232409">
                  <a:moveTo>
                    <a:pt x="220179" y="166763"/>
                  </a:moveTo>
                  <a:lnTo>
                    <a:pt x="220052" y="166128"/>
                  </a:lnTo>
                  <a:lnTo>
                    <a:pt x="219544" y="165493"/>
                  </a:lnTo>
                  <a:lnTo>
                    <a:pt x="220179" y="166763"/>
                  </a:lnTo>
                  <a:close/>
                </a:path>
                <a:path w="412115" h="232409">
                  <a:moveTo>
                    <a:pt x="223354" y="151523"/>
                  </a:moveTo>
                  <a:lnTo>
                    <a:pt x="222719" y="151523"/>
                  </a:lnTo>
                  <a:lnTo>
                    <a:pt x="223354" y="152158"/>
                  </a:lnTo>
                  <a:lnTo>
                    <a:pt x="223354" y="151523"/>
                  </a:lnTo>
                  <a:close/>
                </a:path>
                <a:path w="412115" h="232409">
                  <a:moveTo>
                    <a:pt x="224624" y="163690"/>
                  </a:moveTo>
                  <a:lnTo>
                    <a:pt x="223989" y="163055"/>
                  </a:lnTo>
                  <a:lnTo>
                    <a:pt x="223354" y="164312"/>
                  </a:lnTo>
                  <a:lnTo>
                    <a:pt x="224624" y="163690"/>
                  </a:lnTo>
                  <a:close/>
                </a:path>
                <a:path w="412115" h="232409">
                  <a:moveTo>
                    <a:pt x="224624" y="151523"/>
                  </a:moveTo>
                  <a:lnTo>
                    <a:pt x="223989" y="150253"/>
                  </a:lnTo>
                  <a:lnTo>
                    <a:pt x="223989" y="150571"/>
                  </a:lnTo>
                  <a:lnTo>
                    <a:pt x="223989" y="151523"/>
                  </a:lnTo>
                  <a:lnTo>
                    <a:pt x="224624" y="151523"/>
                  </a:lnTo>
                  <a:close/>
                </a:path>
                <a:path w="412115" h="232409">
                  <a:moveTo>
                    <a:pt x="225577" y="152793"/>
                  </a:moveTo>
                  <a:lnTo>
                    <a:pt x="224624" y="151523"/>
                  </a:lnTo>
                  <a:lnTo>
                    <a:pt x="225259" y="152793"/>
                  </a:lnTo>
                  <a:lnTo>
                    <a:pt x="225577" y="152793"/>
                  </a:lnTo>
                  <a:close/>
                </a:path>
                <a:path w="412115" h="232409">
                  <a:moveTo>
                    <a:pt x="227164" y="170649"/>
                  </a:moveTo>
                  <a:lnTo>
                    <a:pt x="227088" y="170268"/>
                  </a:lnTo>
                  <a:lnTo>
                    <a:pt x="226529" y="170649"/>
                  </a:lnTo>
                  <a:lnTo>
                    <a:pt x="227164" y="170649"/>
                  </a:lnTo>
                  <a:close/>
                </a:path>
                <a:path w="412115" h="232409">
                  <a:moveTo>
                    <a:pt x="227799" y="149618"/>
                  </a:moveTo>
                  <a:lnTo>
                    <a:pt x="227164" y="148983"/>
                  </a:lnTo>
                  <a:lnTo>
                    <a:pt x="227164" y="149618"/>
                  </a:lnTo>
                  <a:lnTo>
                    <a:pt x="227799" y="149618"/>
                  </a:lnTo>
                  <a:close/>
                </a:path>
                <a:path w="412115" h="232409">
                  <a:moveTo>
                    <a:pt x="229069" y="145808"/>
                  </a:moveTo>
                  <a:lnTo>
                    <a:pt x="228434" y="145173"/>
                  </a:lnTo>
                  <a:lnTo>
                    <a:pt x="229069" y="146126"/>
                  </a:lnTo>
                  <a:lnTo>
                    <a:pt x="229069" y="145808"/>
                  </a:lnTo>
                  <a:close/>
                </a:path>
                <a:path w="412115" h="232409">
                  <a:moveTo>
                    <a:pt x="229692" y="147078"/>
                  </a:moveTo>
                  <a:lnTo>
                    <a:pt x="229069" y="146126"/>
                  </a:lnTo>
                  <a:lnTo>
                    <a:pt x="229171" y="146545"/>
                  </a:lnTo>
                  <a:lnTo>
                    <a:pt x="229692" y="147078"/>
                  </a:lnTo>
                  <a:close/>
                </a:path>
                <a:path w="412115" h="232409">
                  <a:moveTo>
                    <a:pt x="229692" y="143903"/>
                  </a:moveTo>
                  <a:lnTo>
                    <a:pt x="229069" y="143268"/>
                  </a:lnTo>
                  <a:lnTo>
                    <a:pt x="229692" y="144538"/>
                  </a:lnTo>
                  <a:lnTo>
                    <a:pt x="229692" y="143903"/>
                  </a:lnTo>
                  <a:close/>
                </a:path>
                <a:path w="412115" h="232409">
                  <a:moveTo>
                    <a:pt x="230962" y="145808"/>
                  </a:moveTo>
                  <a:lnTo>
                    <a:pt x="230327" y="145173"/>
                  </a:lnTo>
                  <a:lnTo>
                    <a:pt x="230759" y="146011"/>
                  </a:lnTo>
                  <a:lnTo>
                    <a:pt x="230962" y="146443"/>
                  </a:lnTo>
                  <a:lnTo>
                    <a:pt x="230835" y="146126"/>
                  </a:lnTo>
                  <a:lnTo>
                    <a:pt x="230962" y="146278"/>
                  </a:lnTo>
                  <a:lnTo>
                    <a:pt x="230962" y="145808"/>
                  </a:lnTo>
                  <a:close/>
                </a:path>
                <a:path w="412115" h="232409">
                  <a:moveTo>
                    <a:pt x="230962" y="145173"/>
                  </a:moveTo>
                  <a:lnTo>
                    <a:pt x="229692" y="143903"/>
                  </a:lnTo>
                  <a:lnTo>
                    <a:pt x="230327" y="145173"/>
                  </a:lnTo>
                  <a:lnTo>
                    <a:pt x="230962" y="145173"/>
                  </a:lnTo>
                  <a:close/>
                </a:path>
                <a:path w="412115" h="232409">
                  <a:moveTo>
                    <a:pt x="231597" y="145173"/>
                  </a:moveTo>
                  <a:lnTo>
                    <a:pt x="230327" y="143903"/>
                  </a:lnTo>
                  <a:lnTo>
                    <a:pt x="230962" y="145173"/>
                  </a:lnTo>
                  <a:lnTo>
                    <a:pt x="231597" y="145173"/>
                  </a:lnTo>
                  <a:close/>
                </a:path>
                <a:path w="412115" h="232409">
                  <a:moveTo>
                    <a:pt x="234137" y="170649"/>
                  </a:moveTo>
                  <a:lnTo>
                    <a:pt x="233934" y="170649"/>
                  </a:lnTo>
                  <a:lnTo>
                    <a:pt x="234137" y="170649"/>
                  </a:lnTo>
                  <a:close/>
                </a:path>
                <a:path w="412115" h="232409">
                  <a:moveTo>
                    <a:pt x="234137" y="142633"/>
                  </a:moveTo>
                  <a:lnTo>
                    <a:pt x="232867" y="141998"/>
                  </a:lnTo>
                  <a:lnTo>
                    <a:pt x="234137" y="143268"/>
                  </a:lnTo>
                  <a:lnTo>
                    <a:pt x="234137" y="142633"/>
                  </a:lnTo>
                  <a:close/>
                </a:path>
                <a:path w="412115" h="232409">
                  <a:moveTo>
                    <a:pt x="234137" y="141566"/>
                  </a:moveTo>
                  <a:lnTo>
                    <a:pt x="234035" y="141363"/>
                  </a:lnTo>
                  <a:lnTo>
                    <a:pt x="233502" y="140728"/>
                  </a:lnTo>
                  <a:lnTo>
                    <a:pt x="232232" y="140093"/>
                  </a:lnTo>
                  <a:lnTo>
                    <a:pt x="233248" y="141363"/>
                  </a:lnTo>
                  <a:lnTo>
                    <a:pt x="232867" y="141363"/>
                  </a:lnTo>
                  <a:lnTo>
                    <a:pt x="234137" y="142633"/>
                  </a:lnTo>
                  <a:lnTo>
                    <a:pt x="234099" y="142430"/>
                  </a:lnTo>
                  <a:lnTo>
                    <a:pt x="234073" y="141490"/>
                  </a:lnTo>
                  <a:close/>
                </a:path>
                <a:path w="412115" h="232409">
                  <a:moveTo>
                    <a:pt x="234137" y="141363"/>
                  </a:moveTo>
                  <a:lnTo>
                    <a:pt x="234137" y="141490"/>
                  </a:lnTo>
                  <a:lnTo>
                    <a:pt x="234137" y="141363"/>
                  </a:lnTo>
                  <a:close/>
                </a:path>
                <a:path w="412115" h="232409">
                  <a:moveTo>
                    <a:pt x="234137" y="140728"/>
                  </a:moveTo>
                  <a:lnTo>
                    <a:pt x="233502" y="140728"/>
                  </a:lnTo>
                  <a:lnTo>
                    <a:pt x="234137" y="141363"/>
                  </a:lnTo>
                  <a:lnTo>
                    <a:pt x="234137" y="140728"/>
                  </a:lnTo>
                  <a:close/>
                </a:path>
                <a:path w="412115" h="232409">
                  <a:moveTo>
                    <a:pt x="234772" y="143903"/>
                  </a:moveTo>
                  <a:lnTo>
                    <a:pt x="234137" y="143268"/>
                  </a:lnTo>
                  <a:lnTo>
                    <a:pt x="234772" y="144106"/>
                  </a:lnTo>
                  <a:lnTo>
                    <a:pt x="234772" y="143903"/>
                  </a:lnTo>
                  <a:close/>
                </a:path>
                <a:path w="412115" h="232409">
                  <a:moveTo>
                    <a:pt x="236677" y="154063"/>
                  </a:moveTo>
                  <a:lnTo>
                    <a:pt x="235572" y="152946"/>
                  </a:lnTo>
                  <a:lnTo>
                    <a:pt x="235826" y="153428"/>
                  </a:lnTo>
                  <a:lnTo>
                    <a:pt x="236677" y="154063"/>
                  </a:lnTo>
                  <a:close/>
                </a:path>
                <a:path w="412115" h="232409">
                  <a:moveTo>
                    <a:pt x="236677" y="145808"/>
                  </a:moveTo>
                  <a:lnTo>
                    <a:pt x="236042" y="145173"/>
                  </a:lnTo>
                  <a:lnTo>
                    <a:pt x="235572" y="145173"/>
                  </a:lnTo>
                  <a:lnTo>
                    <a:pt x="236042" y="145808"/>
                  </a:lnTo>
                  <a:lnTo>
                    <a:pt x="236677" y="145808"/>
                  </a:lnTo>
                  <a:close/>
                </a:path>
                <a:path w="412115" h="232409">
                  <a:moveTo>
                    <a:pt x="238899" y="183349"/>
                  </a:moveTo>
                  <a:lnTo>
                    <a:pt x="237947" y="183349"/>
                  </a:lnTo>
                  <a:lnTo>
                    <a:pt x="237947" y="184111"/>
                  </a:lnTo>
                  <a:lnTo>
                    <a:pt x="238899" y="183349"/>
                  </a:lnTo>
                  <a:close/>
                </a:path>
                <a:path w="412115" h="232409">
                  <a:moveTo>
                    <a:pt x="239217" y="148983"/>
                  </a:moveTo>
                  <a:lnTo>
                    <a:pt x="237312" y="147078"/>
                  </a:lnTo>
                  <a:lnTo>
                    <a:pt x="236677" y="146443"/>
                  </a:lnTo>
                  <a:lnTo>
                    <a:pt x="237312" y="147713"/>
                  </a:lnTo>
                  <a:lnTo>
                    <a:pt x="237515" y="147713"/>
                  </a:lnTo>
                  <a:lnTo>
                    <a:pt x="237947" y="148983"/>
                  </a:lnTo>
                  <a:lnTo>
                    <a:pt x="239217" y="148983"/>
                  </a:lnTo>
                  <a:close/>
                </a:path>
                <a:path w="412115" h="232409">
                  <a:moveTo>
                    <a:pt x="239852" y="140728"/>
                  </a:moveTo>
                  <a:lnTo>
                    <a:pt x="239217" y="139458"/>
                  </a:lnTo>
                  <a:lnTo>
                    <a:pt x="238582" y="138823"/>
                  </a:lnTo>
                  <a:lnTo>
                    <a:pt x="239852" y="140728"/>
                  </a:lnTo>
                  <a:close/>
                </a:path>
                <a:path w="412115" h="232409">
                  <a:moveTo>
                    <a:pt x="240487" y="139458"/>
                  </a:moveTo>
                  <a:lnTo>
                    <a:pt x="240360" y="138950"/>
                  </a:lnTo>
                  <a:lnTo>
                    <a:pt x="239852" y="138188"/>
                  </a:lnTo>
                  <a:lnTo>
                    <a:pt x="239979" y="138950"/>
                  </a:lnTo>
                  <a:lnTo>
                    <a:pt x="240487" y="139458"/>
                  </a:lnTo>
                  <a:close/>
                </a:path>
                <a:path w="412115" h="232409">
                  <a:moveTo>
                    <a:pt x="240703" y="145173"/>
                  </a:moveTo>
                  <a:lnTo>
                    <a:pt x="240398" y="144805"/>
                  </a:lnTo>
                  <a:lnTo>
                    <a:pt x="240106" y="144665"/>
                  </a:lnTo>
                  <a:lnTo>
                    <a:pt x="240487" y="145173"/>
                  </a:lnTo>
                  <a:lnTo>
                    <a:pt x="240703" y="145173"/>
                  </a:lnTo>
                  <a:close/>
                </a:path>
                <a:path w="412115" h="232409">
                  <a:moveTo>
                    <a:pt x="240804" y="139458"/>
                  </a:moveTo>
                  <a:lnTo>
                    <a:pt x="240487" y="138823"/>
                  </a:lnTo>
                  <a:lnTo>
                    <a:pt x="240487" y="139141"/>
                  </a:lnTo>
                  <a:lnTo>
                    <a:pt x="240703" y="139458"/>
                  </a:lnTo>
                  <a:close/>
                </a:path>
                <a:path w="412115" h="232409">
                  <a:moveTo>
                    <a:pt x="241122" y="140093"/>
                  </a:moveTo>
                  <a:lnTo>
                    <a:pt x="240487" y="139141"/>
                  </a:lnTo>
                  <a:lnTo>
                    <a:pt x="240487" y="139458"/>
                  </a:lnTo>
                  <a:lnTo>
                    <a:pt x="241122" y="140093"/>
                  </a:lnTo>
                  <a:close/>
                </a:path>
                <a:path w="412115" h="232409">
                  <a:moveTo>
                    <a:pt x="241122" y="139458"/>
                  </a:moveTo>
                  <a:lnTo>
                    <a:pt x="240804" y="139458"/>
                  </a:lnTo>
                  <a:lnTo>
                    <a:pt x="241122" y="140093"/>
                  </a:lnTo>
                  <a:lnTo>
                    <a:pt x="241122" y="139458"/>
                  </a:lnTo>
                  <a:close/>
                </a:path>
                <a:path w="412115" h="232409">
                  <a:moveTo>
                    <a:pt x="241363" y="145961"/>
                  </a:moveTo>
                  <a:lnTo>
                    <a:pt x="241249" y="145427"/>
                  </a:lnTo>
                  <a:lnTo>
                    <a:pt x="241122" y="145173"/>
                  </a:lnTo>
                  <a:lnTo>
                    <a:pt x="240703" y="145173"/>
                  </a:lnTo>
                  <a:lnTo>
                    <a:pt x="241363" y="145961"/>
                  </a:lnTo>
                  <a:close/>
                </a:path>
                <a:path w="412115" h="232409">
                  <a:moveTo>
                    <a:pt x="241757" y="146443"/>
                  </a:moveTo>
                  <a:lnTo>
                    <a:pt x="241363" y="145961"/>
                  </a:lnTo>
                  <a:lnTo>
                    <a:pt x="241122" y="146443"/>
                  </a:lnTo>
                  <a:lnTo>
                    <a:pt x="241757" y="146443"/>
                  </a:lnTo>
                  <a:close/>
                </a:path>
                <a:path w="412115" h="232409">
                  <a:moveTo>
                    <a:pt x="242392" y="148463"/>
                  </a:moveTo>
                  <a:lnTo>
                    <a:pt x="241757" y="147193"/>
                  </a:lnTo>
                  <a:lnTo>
                    <a:pt x="241122" y="147193"/>
                  </a:lnTo>
                  <a:lnTo>
                    <a:pt x="242392" y="148463"/>
                  </a:lnTo>
                  <a:close/>
                </a:path>
                <a:path w="412115" h="232409">
                  <a:moveTo>
                    <a:pt x="242392" y="146443"/>
                  </a:moveTo>
                  <a:lnTo>
                    <a:pt x="241630" y="145427"/>
                  </a:lnTo>
                  <a:lnTo>
                    <a:pt x="241439" y="145808"/>
                  </a:lnTo>
                  <a:lnTo>
                    <a:pt x="241757" y="146443"/>
                  </a:lnTo>
                  <a:lnTo>
                    <a:pt x="242392" y="146443"/>
                  </a:lnTo>
                  <a:close/>
                </a:path>
                <a:path w="412115" h="232409">
                  <a:moveTo>
                    <a:pt x="242392" y="136410"/>
                  </a:moveTo>
                  <a:lnTo>
                    <a:pt x="240487" y="135775"/>
                  </a:lnTo>
                  <a:lnTo>
                    <a:pt x="242392" y="137668"/>
                  </a:lnTo>
                  <a:lnTo>
                    <a:pt x="242392" y="136410"/>
                  </a:lnTo>
                  <a:close/>
                </a:path>
                <a:path w="412115" h="232409">
                  <a:moveTo>
                    <a:pt x="243662" y="190207"/>
                  </a:moveTo>
                  <a:lnTo>
                    <a:pt x="243027" y="191477"/>
                  </a:lnTo>
                  <a:lnTo>
                    <a:pt x="243509" y="190969"/>
                  </a:lnTo>
                  <a:lnTo>
                    <a:pt x="243547" y="190842"/>
                  </a:lnTo>
                  <a:lnTo>
                    <a:pt x="243662" y="190207"/>
                  </a:lnTo>
                  <a:close/>
                </a:path>
                <a:path w="412115" h="232409">
                  <a:moveTo>
                    <a:pt x="243662" y="140093"/>
                  </a:moveTo>
                  <a:lnTo>
                    <a:pt x="242392" y="139458"/>
                  </a:lnTo>
                  <a:lnTo>
                    <a:pt x="241757" y="138823"/>
                  </a:lnTo>
                  <a:lnTo>
                    <a:pt x="242595" y="139801"/>
                  </a:lnTo>
                  <a:lnTo>
                    <a:pt x="243027" y="140093"/>
                  </a:lnTo>
                  <a:lnTo>
                    <a:pt x="243662" y="140093"/>
                  </a:lnTo>
                  <a:close/>
                </a:path>
                <a:path w="412115" h="232409">
                  <a:moveTo>
                    <a:pt x="243662" y="139458"/>
                  </a:moveTo>
                  <a:lnTo>
                    <a:pt x="242392" y="138188"/>
                  </a:lnTo>
                  <a:lnTo>
                    <a:pt x="243662" y="140093"/>
                  </a:lnTo>
                  <a:lnTo>
                    <a:pt x="243662" y="139458"/>
                  </a:lnTo>
                  <a:close/>
                </a:path>
                <a:path w="412115" h="232409">
                  <a:moveTo>
                    <a:pt x="243662" y="138823"/>
                  </a:moveTo>
                  <a:lnTo>
                    <a:pt x="243027" y="138188"/>
                  </a:lnTo>
                  <a:lnTo>
                    <a:pt x="243662" y="139026"/>
                  </a:lnTo>
                  <a:lnTo>
                    <a:pt x="243662" y="138823"/>
                  </a:lnTo>
                  <a:close/>
                </a:path>
                <a:path w="412115" h="232409">
                  <a:moveTo>
                    <a:pt x="243662" y="136410"/>
                  </a:moveTo>
                  <a:lnTo>
                    <a:pt x="242392" y="135140"/>
                  </a:lnTo>
                  <a:lnTo>
                    <a:pt x="240487" y="133870"/>
                  </a:lnTo>
                  <a:lnTo>
                    <a:pt x="243027" y="136410"/>
                  </a:lnTo>
                  <a:lnTo>
                    <a:pt x="243662" y="136410"/>
                  </a:lnTo>
                  <a:close/>
                </a:path>
                <a:path w="412115" h="232409">
                  <a:moveTo>
                    <a:pt x="244297" y="142633"/>
                  </a:moveTo>
                  <a:lnTo>
                    <a:pt x="242392" y="141363"/>
                  </a:lnTo>
                  <a:lnTo>
                    <a:pt x="242392" y="140728"/>
                  </a:lnTo>
                  <a:lnTo>
                    <a:pt x="241757" y="140728"/>
                  </a:lnTo>
                  <a:lnTo>
                    <a:pt x="241884" y="141490"/>
                  </a:lnTo>
                  <a:lnTo>
                    <a:pt x="241757" y="141363"/>
                  </a:lnTo>
                  <a:lnTo>
                    <a:pt x="241439" y="140728"/>
                  </a:lnTo>
                  <a:lnTo>
                    <a:pt x="241122" y="140093"/>
                  </a:lnTo>
                  <a:lnTo>
                    <a:pt x="239852" y="139458"/>
                  </a:lnTo>
                  <a:lnTo>
                    <a:pt x="240931" y="140728"/>
                  </a:lnTo>
                  <a:lnTo>
                    <a:pt x="240487" y="140728"/>
                  </a:lnTo>
                  <a:lnTo>
                    <a:pt x="242392" y="142633"/>
                  </a:lnTo>
                  <a:lnTo>
                    <a:pt x="242392" y="142417"/>
                  </a:lnTo>
                  <a:lnTo>
                    <a:pt x="242392" y="141998"/>
                  </a:lnTo>
                  <a:lnTo>
                    <a:pt x="242430" y="142468"/>
                  </a:lnTo>
                  <a:lnTo>
                    <a:pt x="243662" y="143903"/>
                  </a:lnTo>
                  <a:lnTo>
                    <a:pt x="244297" y="143903"/>
                  </a:lnTo>
                  <a:lnTo>
                    <a:pt x="244297" y="142633"/>
                  </a:lnTo>
                  <a:close/>
                </a:path>
                <a:path w="412115" h="232409">
                  <a:moveTo>
                    <a:pt x="244932" y="190207"/>
                  </a:moveTo>
                  <a:lnTo>
                    <a:pt x="243662" y="190207"/>
                  </a:lnTo>
                  <a:lnTo>
                    <a:pt x="243662" y="190842"/>
                  </a:lnTo>
                  <a:lnTo>
                    <a:pt x="244932" y="190207"/>
                  </a:lnTo>
                  <a:close/>
                </a:path>
                <a:path w="412115" h="232409">
                  <a:moveTo>
                    <a:pt x="244932" y="140728"/>
                  </a:moveTo>
                  <a:lnTo>
                    <a:pt x="243662" y="138823"/>
                  </a:lnTo>
                  <a:lnTo>
                    <a:pt x="243725" y="139128"/>
                  </a:lnTo>
                  <a:lnTo>
                    <a:pt x="243662" y="139458"/>
                  </a:lnTo>
                  <a:lnTo>
                    <a:pt x="244932" y="140728"/>
                  </a:lnTo>
                  <a:close/>
                </a:path>
                <a:path w="412115" h="232409">
                  <a:moveTo>
                    <a:pt x="244932" y="139458"/>
                  </a:moveTo>
                  <a:lnTo>
                    <a:pt x="244805" y="138963"/>
                  </a:lnTo>
                  <a:lnTo>
                    <a:pt x="244894" y="139090"/>
                  </a:lnTo>
                  <a:lnTo>
                    <a:pt x="244817" y="138950"/>
                  </a:lnTo>
                  <a:lnTo>
                    <a:pt x="244817" y="138823"/>
                  </a:lnTo>
                  <a:lnTo>
                    <a:pt x="244678" y="138569"/>
                  </a:lnTo>
                  <a:lnTo>
                    <a:pt x="244297" y="138188"/>
                  </a:lnTo>
                  <a:lnTo>
                    <a:pt x="244716" y="138823"/>
                  </a:lnTo>
                  <a:lnTo>
                    <a:pt x="243662" y="137553"/>
                  </a:lnTo>
                  <a:lnTo>
                    <a:pt x="244932" y="139458"/>
                  </a:lnTo>
                  <a:close/>
                </a:path>
                <a:path w="412115" h="232409">
                  <a:moveTo>
                    <a:pt x="244932" y="139458"/>
                  </a:moveTo>
                  <a:lnTo>
                    <a:pt x="244297" y="138823"/>
                  </a:lnTo>
                  <a:lnTo>
                    <a:pt x="244614" y="139458"/>
                  </a:lnTo>
                  <a:lnTo>
                    <a:pt x="244932" y="139458"/>
                  </a:lnTo>
                  <a:close/>
                </a:path>
                <a:path w="412115" h="232409">
                  <a:moveTo>
                    <a:pt x="245351" y="138252"/>
                  </a:moveTo>
                  <a:lnTo>
                    <a:pt x="244932" y="137553"/>
                  </a:lnTo>
                  <a:lnTo>
                    <a:pt x="245249" y="138188"/>
                  </a:lnTo>
                  <a:close/>
                </a:path>
                <a:path w="412115" h="232409">
                  <a:moveTo>
                    <a:pt x="245567" y="147078"/>
                  </a:moveTo>
                  <a:lnTo>
                    <a:pt x="242519" y="143268"/>
                  </a:lnTo>
                  <a:lnTo>
                    <a:pt x="242011" y="142633"/>
                  </a:lnTo>
                  <a:lnTo>
                    <a:pt x="240487" y="140728"/>
                  </a:lnTo>
                  <a:lnTo>
                    <a:pt x="239852" y="140728"/>
                  </a:lnTo>
                  <a:lnTo>
                    <a:pt x="238582" y="139458"/>
                  </a:lnTo>
                  <a:lnTo>
                    <a:pt x="239852" y="141363"/>
                  </a:lnTo>
                  <a:lnTo>
                    <a:pt x="241122" y="142633"/>
                  </a:lnTo>
                  <a:lnTo>
                    <a:pt x="238582" y="140728"/>
                  </a:lnTo>
                  <a:lnTo>
                    <a:pt x="239217" y="141363"/>
                  </a:lnTo>
                  <a:lnTo>
                    <a:pt x="238582" y="141363"/>
                  </a:lnTo>
                  <a:lnTo>
                    <a:pt x="239217" y="141998"/>
                  </a:lnTo>
                  <a:lnTo>
                    <a:pt x="238582" y="141998"/>
                  </a:lnTo>
                  <a:lnTo>
                    <a:pt x="237947" y="141363"/>
                  </a:lnTo>
                  <a:lnTo>
                    <a:pt x="237947" y="141998"/>
                  </a:lnTo>
                  <a:lnTo>
                    <a:pt x="237312" y="141998"/>
                  </a:lnTo>
                  <a:lnTo>
                    <a:pt x="236042" y="140728"/>
                  </a:lnTo>
                  <a:lnTo>
                    <a:pt x="236042" y="141998"/>
                  </a:lnTo>
                  <a:lnTo>
                    <a:pt x="234772" y="140093"/>
                  </a:lnTo>
                  <a:lnTo>
                    <a:pt x="232867" y="138188"/>
                  </a:lnTo>
                  <a:lnTo>
                    <a:pt x="236677" y="144538"/>
                  </a:lnTo>
                  <a:lnTo>
                    <a:pt x="235623" y="143268"/>
                  </a:lnTo>
                  <a:lnTo>
                    <a:pt x="234137" y="141490"/>
                  </a:lnTo>
                  <a:lnTo>
                    <a:pt x="234264" y="142633"/>
                  </a:lnTo>
                  <a:lnTo>
                    <a:pt x="234772" y="143268"/>
                  </a:lnTo>
                  <a:lnTo>
                    <a:pt x="234137" y="142633"/>
                  </a:lnTo>
                  <a:lnTo>
                    <a:pt x="236677" y="145808"/>
                  </a:lnTo>
                  <a:lnTo>
                    <a:pt x="237312" y="146443"/>
                  </a:lnTo>
                  <a:lnTo>
                    <a:pt x="237312" y="145173"/>
                  </a:lnTo>
                  <a:lnTo>
                    <a:pt x="238582" y="146443"/>
                  </a:lnTo>
                  <a:lnTo>
                    <a:pt x="239852" y="147078"/>
                  </a:lnTo>
                  <a:lnTo>
                    <a:pt x="239217" y="146443"/>
                  </a:lnTo>
                  <a:lnTo>
                    <a:pt x="239115" y="145986"/>
                  </a:lnTo>
                  <a:lnTo>
                    <a:pt x="239217" y="146126"/>
                  </a:lnTo>
                  <a:lnTo>
                    <a:pt x="239217" y="145808"/>
                  </a:lnTo>
                  <a:lnTo>
                    <a:pt x="239852" y="146443"/>
                  </a:lnTo>
                  <a:lnTo>
                    <a:pt x="239534" y="145808"/>
                  </a:lnTo>
                  <a:lnTo>
                    <a:pt x="239217" y="145173"/>
                  </a:lnTo>
                  <a:lnTo>
                    <a:pt x="239852" y="145173"/>
                  </a:lnTo>
                  <a:lnTo>
                    <a:pt x="241122" y="147713"/>
                  </a:lnTo>
                  <a:lnTo>
                    <a:pt x="241007" y="146862"/>
                  </a:lnTo>
                  <a:lnTo>
                    <a:pt x="240169" y="145173"/>
                  </a:lnTo>
                  <a:lnTo>
                    <a:pt x="239852" y="144538"/>
                  </a:lnTo>
                  <a:lnTo>
                    <a:pt x="240106" y="144665"/>
                  </a:lnTo>
                  <a:lnTo>
                    <a:pt x="238582" y="142633"/>
                  </a:lnTo>
                  <a:lnTo>
                    <a:pt x="240398" y="144805"/>
                  </a:lnTo>
                  <a:lnTo>
                    <a:pt x="241122" y="145173"/>
                  </a:lnTo>
                  <a:lnTo>
                    <a:pt x="240487" y="143903"/>
                  </a:lnTo>
                  <a:lnTo>
                    <a:pt x="241630" y="145427"/>
                  </a:lnTo>
                  <a:lnTo>
                    <a:pt x="241757" y="143903"/>
                  </a:lnTo>
                  <a:lnTo>
                    <a:pt x="241757" y="145173"/>
                  </a:lnTo>
                  <a:lnTo>
                    <a:pt x="243027" y="145173"/>
                  </a:lnTo>
                  <a:lnTo>
                    <a:pt x="242176" y="143903"/>
                  </a:lnTo>
                  <a:lnTo>
                    <a:pt x="241757" y="143268"/>
                  </a:lnTo>
                  <a:lnTo>
                    <a:pt x="245567" y="147078"/>
                  </a:lnTo>
                  <a:close/>
                </a:path>
                <a:path w="412115" h="232409">
                  <a:moveTo>
                    <a:pt x="245567" y="143268"/>
                  </a:moveTo>
                  <a:lnTo>
                    <a:pt x="242836" y="140093"/>
                  </a:lnTo>
                  <a:lnTo>
                    <a:pt x="242595" y="139801"/>
                  </a:lnTo>
                  <a:lnTo>
                    <a:pt x="241122" y="138823"/>
                  </a:lnTo>
                  <a:lnTo>
                    <a:pt x="240487" y="138823"/>
                  </a:lnTo>
                  <a:lnTo>
                    <a:pt x="241122" y="139458"/>
                  </a:lnTo>
                  <a:lnTo>
                    <a:pt x="242392" y="140728"/>
                  </a:lnTo>
                  <a:lnTo>
                    <a:pt x="242392" y="140093"/>
                  </a:lnTo>
                  <a:lnTo>
                    <a:pt x="245567" y="143268"/>
                  </a:lnTo>
                  <a:close/>
                </a:path>
                <a:path w="412115" h="232409">
                  <a:moveTo>
                    <a:pt x="245567" y="141363"/>
                  </a:moveTo>
                  <a:lnTo>
                    <a:pt x="244614" y="139458"/>
                  </a:lnTo>
                  <a:lnTo>
                    <a:pt x="244297" y="139458"/>
                  </a:lnTo>
                  <a:lnTo>
                    <a:pt x="243027" y="137553"/>
                  </a:lnTo>
                  <a:lnTo>
                    <a:pt x="243979" y="139141"/>
                  </a:lnTo>
                  <a:lnTo>
                    <a:pt x="243662" y="138823"/>
                  </a:lnTo>
                  <a:lnTo>
                    <a:pt x="244297" y="139661"/>
                  </a:lnTo>
                  <a:lnTo>
                    <a:pt x="244932" y="140728"/>
                  </a:lnTo>
                  <a:lnTo>
                    <a:pt x="245567" y="141363"/>
                  </a:lnTo>
                  <a:close/>
                </a:path>
                <a:path w="412115" h="232409">
                  <a:moveTo>
                    <a:pt x="246037" y="190207"/>
                  </a:moveTo>
                  <a:lnTo>
                    <a:pt x="244932" y="190207"/>
                  </a:lnTo>
                  <a:lnTo>
                    <a:pt x="245567" y="192112"/>
                  </a:lnTo>
                  <a:lnTo>
                    <a:pt x="246037" y="190207"/>
                  </a:lnTo>
                  <a:close/>
                </a:path>
                <a:path w="412115" h="232409">
                  <a:moveTo>
                    <a:pt x="246202" y="140093"/>
                  </a:moveTo>
                  <a:lnTo>
                    <a:pt x="245249" y="138188"/>
                  </a:lnTo>
                  <a:lnTo>
                    <a:pt x="244297" y="137553"/>
                  </a:lnTo>
                  <a:lnTo>
                    <a:pt x="245567" y="139458"/>
                  </a:lnTo>
                  <a:lnTo>
                    <a:pt x="246202" y="140093"/>
                  </a:lnTo>
                  <a:close/>
                </a:path>
                <a:path w="412115" h="232409">
                  <a:moveTo>
                    <a:pt x="246303" y="140728"/>
                  </a:moveTo>
                  <a:lnTo>
                    <a:pt x="244894" y="139026"/>
                  </a:lnTo>
                  <a:lnTo>
                    <a:pt x="245567" y="140093"/>
                  </a:lnTo>
                  <a:lnTo>
                    <a:pt x="246202" y="140728"/>
                  </a:lnTo>
                  <a:close/>
                </a:path>
                <a:path w="412115" h="232409">
                  <a:moveTo>
                    <a:pt x="246824" y="194652"/>
                  </a:moveTo>
                  <a:lnTo>
                    <a:pt x="246519" y="194970"/>
                  </a:lnTo>
                  <a:lnTo>
                    <a:pt x="245567" y="196557"/>
                  </a:lnTo>
                  <a:lnTo>
                    <a:pt x="246824" y="195287"/>
                  </a:lnTo>
                  <a:lnTo>
                    <a:pt x="246824" y="194652"/>
                  </a:lnTo>
                  <a:close/>
                </a:path>
                <a:path w="412115" h="232409">
                  <a:moveTo>
                    <a:pt x="246824" y="141363"/>
                  </a:moveTo>
                  <a:lnTo>
                    <a:pt x="246405" y="140728"/>
                  </a:lnTo>
                  <a:lnTo>
                    <a:pt x="246824" y="141363"/>
                  </a:lnTo>
                  <a:close/>
                </a:path>
                <a:path w="412115" h="232409">
                  <a:moveTo>
                    <a:pt x="246824" y="140728"/>
                  </a:moveTo>
                  <a:lnTo>
                    <a:pt x="245567" y="139458"/>
                  </a:lnTo>
                  <a:lnTo>
                    <a:pt x="246405" y="140728"/>
                  </a:lnTo>
                  <a:lnTo>
                    <a:pt x="246824" y="140728"/>
                  </a:lnTo>
                  <a:close/>
                </a:path>
                <a:path w="412115" h="232409">
                  <a:moveTo>
                    <a:pt x="247459" y="138506"/>
                  </a:moveTo>
                  <a:lnTo>
                    <a:pt x="246824" y="137553"/>
                  </a:lnTo>
                  <a:lnTo>
                    <a:pt x="246202" y="136918"/>
                  </a:lnTo>
                  <a:lnTo>
                    <a:pt x="247459" y="138506"/>
                  </a:lnTo>
                  <a:close/>
                </a:path>
                <a:path w="412115" h="232409">
                  <a:moveTo>
                    <a:pt x="248094" y="140728"/>
                  </a:moveTo>
                  <a:lnTo>
                    <a:pt x="247459" y="139458"/>
                  </a:lnTo>
                  <a:lnTo>
                    <a:pt x="247142" y="138823"/>
                  </a:lnTo>
                  <a:lnTo>
                    <a:pt x="246824" y="138188"/>
                  </a:lnTo>
                  <a:lnTo>
                    <a:pt x="246202" y="138188"/>
                  </a:lnTo>
                  <a:lnTo>
                    <a:pt x="243662" y="135648"/>
                  </a:lnTo>
                  <a:lnTo>
                    <a:pt x="246202" y="138823"/>
                  </a:lnTo>
                  <a:lnTo>
                    <a:pt x="245351" y="138252"/>
                  </a:lnTo>
                  <a:lnTo>
                    <a:pt x="246824" y="140728"/>
                  </a:lnTo>
                  <a:lnTo>
                    <a:pt x="248094" y="140728"/>
                  </a:lnTo>
                  <a:close/>
                </a:path>
                <a:path w="412115" h="232409">
                  <a:moveTo>
                    <a:pt x="248729" y="194017"/>
                  </a:moveTo>
                  <a:lnTo>
                    <a:pt x="247459" y="195922"/>
                  </a:lnTo>
                  <a:lnTo>
                    <a:pt x="246824" y="197827"/>
                  </a:lnTo>
                  <a:lnTo>
                    <a:pt x="248729" y="194017"/>
                  </a:lnTo>
                  <a:close/>
                </a:path>
                <a:path w="412115" h="232409">
                  <a:moveTo>
                    <a:pt x="248729" y="140093"/>
                  </a:moveTo>
                  <a:lnTo>
                    <a:pt x="247459" y="138506"/>
                  </a:lnTo>
                  <a:lnTo>
                    <a:pt x="248094" y="139458"/>
                  </a:lnTo>
                  <a:lnTo>
                    <a:pt x="248729" y="140093"/>
                  </a:lnTo>
                  <a:close/>
                </a:path>
                <a:path w="412115" h="232409">
                  <a:moveTo>
                    <a:pt x="249364" y="141363"/>
                  </a:moveTo>
                  <a:lnTo>
                    <a:pt x="248094" y="139458"/>
                  </a:lnTo>
                  <a:lnTo>
                    <a:pt x="246824" y="138188"/>
                  </a:lnTo>
                  <a:lnTo>
                    <a:pt x="248094" y="140093"/>
                  </a:lnTo>
                  <a:lnTo>
                    <a:pt x="249364" y="141363"/>
                  </a:lnTo>
                  <a:close/>
                </a:path>
                <a:path w="412115" h="232409">
                  <a:moveTo>
                    <a:pt x="249999" y="142113"/>
                  </a:moveTo>
                  <a:lnTo>
                    <a:pt x="248729" y="140843"/>
                  </a:lnTo>
                  <a:lnTo>
                    <a:pt x="249135" y="141655"/>
                  </a:lnTo>
                  <a:lnTo>
                    <a:pt x="248094" y="140093"/>
                  </a:lnTo>
                  <a:lnTo>
                    <a:pt x="247459" y="139458"/>
                  </a:lnTo>
                  <a:lnTo>
                    <a:pt x="249186" y="141770"/>
                  </a:lnTo>
                  <a:lnTo>
                    <a:pt x="249364" y="142113"/>
                  </a:lnTo>
                  <a:lnTo>
                    <a:pt x="249999" y="142113"/>
                  </a:lnTo>
                  <a:close/>
                </a:path>
                <a:path w="412115" h="232409">
                  <a:moveTo>
                    <a:pt x="249999" y="141363"/>
                  </a:moveTo>
                  <a:lnTo>
                    <a:pt x="248094" y="138823"/>
                  </a:lnTo>
                  <a:lnTo>
                    <a:pt x="246824" y="137553"/>
                  </a:lnTo>
                  <a:lnTo>
                    <a:pt x="249999" y="141363"/>
                  </a:lnTo>
                  <a:close/>
                </a:path>
                <a:path w="412115" h="232409">
                  <a:moveTo>
                    <a:pt x="250634" y="140843"/>
                  </a:moveTo>
                  <a:lnTo>
                    <a:pt x="249936" y="139979"/>
                  </a:lnTo>
                  <a:lnTo>
                    <a:pt x="249364" y="138823"/>
                  </a:lnTo>
                  <a:lnTo>
                    <a:pt x="249008" y="138595"/>
                  </a:lnTo>
                  <a:lnTo>
                    <a:pt x="249008" y="138823"/>
                  </a:lnTo>
                  <a:lnTo>
                    <a:pt x="248805" y="138658"/>
                  </a:lnTo>
                  <a:lnTo>
                    <a:pt x="249008" y="138823"/>
                  </a:lnTo>
                  <a:lnTo>
                    <a:pt x="249008" y="138595"/>
                  </a:lnTo>
                  <a:lnTo>
                    <a:pt x="248780" y="138366"/>
                  </a:lnTo>
                  <a:lnTo>
                    <a:pt x="248729" y="137553"/>
                  </a:lnTo>
                  <a:lnTo>
                    <a:pt x="248094" y="136918"/>
                  </a:lnTo>
                  <a:lnTo>
                    <a:pt x="248094" y="137553"/>
                  </a:lnTo>
                  <a:lnTo>
                    <a:pt x="245567" y="135140"/>
                  </a:lnTo>
                  <a:lnTo>
                    <a:pt x="248094" y="138823"/>
                  </a:lnTo>
                  <a:lnTo>
                    <a:pt x="250634" y="141363"/>
                  </a:lnTo>
                  <a:lnTo>
                    <a:pt x="248831" y="138950"/>
                  </a:lnTo>
                  <a:lnTo>
                    <a:pt x="249974" y="140068"/>
                  </a:lnTo>
                  <a:lnTo>
                    <a:pt x="250634" y="140843"/>
                  </a:lnTo>
                  <a:close/>
                </a:path>
                <a:path w="412115" h="232409">
                  <a:moveTo>
                    <a:pt x="250634" y="139573"/>
                  </a:moveTo>
                  <a:lnTo>
                    <a:pt x="249364" y="138303"/>
                  </a:lnTo>
                  <a:lnTo>
                    <a:pt x="250405" y="139865"/>
                  </a:lnTo>
                  <a:lnTo>
                    <a:pt x="249364" y="138823"/>
                  </a:lnTo>
                  <a:lnTo>
                    <a:pt x="250634" y="140728"/>
                  </a:lnTo>
                  <a:lnTo>
                    <a:pt x="250634" y="140208"/>
                  </a:lnTo>
                  <a:lnTo>
                    <a:pt x="250634" y="139573"/>
                  </a:lnTo>
                  <a:close/>
                </a:path>
                <a:path w="412115" h="232409">
                  <a:moveTo>
                    <a:pt x="252539" y="177634"/>
                  </a:moveTo>
                  <a:lnTo>
                    <a:pt x="251904" y="177634"/>
                  </a:lnTo>
                  <a:lnTo>
                    <a:pt x="251904" y="178904"/>
                  </a:lnTo>
                  <a:lnTo>
                    <a:pt x="252539" y="177634"/>
                  </a:lnTo>
                  <a:close/>
                </a:path>
                <a:path w="412115" h="232409">
                  <a:moveTo>
                    <a:pt x="255714" y="194017"/>
                  </a:moveTo>
                  <a:lnTo>
                    <a:pt x="255295" y="194221"/>
                  </a:lnTo>
                  <a:lnTo>
                    <a:pt x="255079" y="194652"/>
                  </a:lnTo>
                  <a:lnTo>
                    <a:pt x="255714" y="194017"/>
                  </a:lnTo>
                  <a:close/>
                </a:path>
                <a:path w="412115" h="232409">
                  <a:moveTo>
                    <a:pt x="263956" y="182079"/>
                  </a:moveTo>
                  <a:lnTo>
                    <a:pt x="262953" y="183426"/>
                  </a:lnTo>
                  <a:lnTo>
                    <a:pt x="263829" y="182740"/>
                  </a:lnTo>
                  <a:lnTo>
                    <a:pt x="263956" y="182079"/>
                  </a:lnTo>
                  <a:close/>
                </a:path>
                <a:path w="412115" h="232409">
                  <a:moveTo>
                    <a:pt x="265226" y="199212"/>
                  </a:moveTo>
                  <a:lnTo>
                    <a:pt x="265087" y="199605"/>
                  </a:lnTo>
                  <a:lnTo>
                    <a:pt x="264909" y="199415"/>
                  </a:lnTo>
                  <a:lnTo>
                    <a:pt x="264591" y="199732"/>
                  </a:lnTo>
                  <a:lnTo>
                    <a:pt x="265049" y="199732"/>
                  </a:lnTo>
                  <a:lnTo>
                    <a:pt x="264591" y="201117"/>
                  </a:lnTo>
                  <a:lnTo>
                    <a:pt x="265226" y="201117"/>
                  </a:lnTo>
                  <a:lnTo>
                    <a:pt x="265226" y="199732"/>
                  </a:lnTo>
                  <a:lnTo>
                    <a:pt x="265226" y="199212"/>
                  </a:lnTo>
                  <a:close/>
                </a:path>
                <a:path w="412115" h="232409">
                  <a:moveTo>
                    <a:pt x="270306" y="185889"/>
                  </a:moveTo>
                  <a:lnTo>
                    <a:pt x="269455" y="185889"/>
                  </a:lnTo>
                  <a:lnTo>
                    <a:pt x="268820" y="186397"/>
                  </a:lnTo>
                  <a:lnTo>
                    <a:pt x="268401" y="187159"/>
                  </a:lnTo>
                  <a:lnTo>
                    <a:pt x="269671" y="183984"/>
                  </a:lnTo>
                  <a:lnTo>
                    <a:pt x="265226" y="189064"/>
                  </a:lnTo>
                  <a:lnTo>
                    <a:pt x="267411" y="185254"/>
                  </a:lnTo>
                  <a:lnTo>
                    <a:pt x="267766" y="184619"/>
                  </a:lnTo>
                  <a:lnTo>
                    <a:pt x="263804" y="184619"/>
                  </a:lnTo>
                  <a:lnTo>
                    <a:pt x="267131" y="180174"/>
                  </a:lnTo>
                  <a:lnTo>
                    <a:pt x="263867" y="182714"/>
                  </a:lnTo>
                  <a:lnTo>
                    <a:pt x="263791" y="182968"/>
                  </a:lnTo>
                  <a:lnTo>
                    <a:pt x="263461" y="184619"/>
                  </a:lnTo>
                  <a:lnTo>
                    <a:pt x="262064" y="184619"/>
                  </a:lnTo>
                  <a:lnTo>
                    <a:pt x="262953" y="183426"/>
                  </a:lnTo>
                  <a:lnTo>
                    <a:pt x="261429" y="184619"/>
                  </a:lnTo>
                  <a:lnTo>
                    <a:pt x="260832" y="183426"/>
                  </a:lnTo>
                  <a:lnTo>
                    <a:pt x="260794" y="182460"/>
                  </a:lnTo>
                  <a:lnTo>
                    <a:pt x="261213" y="182079"/>
                  </a:lnTo>
                  <a:lnTo>
                    <a:pt x="260159" y="182079"/>
                  </a:lnTo>
                  <a:lnTo>
                    <a:pt x="260159" y="180174"/>
                  </a:lnTo>
                  <a:lnTo>
                    <a:pt x="258254" y="181444"/>
                  </a:lnTo>
                  <a:lnTo>
                    <a:pt x="257517" y="182968"/>
                  </a:lnTo>
                  <a:lnTo>
                    <a:pt x="256451" y="184238"/>
                  </a:lnTo>
                  <a:lnTo>
                    <a:pt x="255079" y="185254"/>
                  </a:lnTo>
                  <a:lnTo>
                    <a:pt x="255460" y="184619"/>
                  </a:lnTo>
                  <a:lnTo>
                    <a:pt x="255841" y="183984"/>
                  </a:lnTo>
                  <a:lnTo>
                    <a:pt x="256984" y="182079"/>
                  </a:lnTo>
                  <a:lnTo>
                    <a:pt x="254444" y="183984"/>
                  </a:lnTo>
                  <a:lnTo>
                    <a:pt x="256565" y="181444"/>
                  </a:lnTo>
                  <a:lnTo>
                    <a:pt x="257619" y="180174"/>
                  </a:lnTo>
                  <a:lnTo>
                    <a:pt x="255079" y="181444"/>
                  </a:lnTo>
                  <a:lnTo>
                    <a:pt x="256349" y="179539"/>
                  </a:lnTo>
                  <a:lnTo>
                    <a:pt x="254444" y="181444"/>
                  </a:lnTo>
                  <a:lnTo>
                    <a:pt x="253809" y="180809"/>
                  </a:lnTo>
                  <a:lnTo>
                    <a:pt x="254444" y="180809"/>
                  </a:lnTo>
                  <a:lnTo>
                    <a:pt x="253809" y="180174"/>
                  </a:lnTo>
                  <a:lnTo>
                    <a:pt x="251269" y="182714"/>
                  </a:lnTo>
                  <a:lnTo>
                    <a:pt x="251269" y="180174"/>
                  </a:lnTo>
                  <a:lnTo>
                    <a:pt x="251904" y="178904"/>
                  </a:lnTo>
                  <a:lnTo>
                    <a:pt x="251269" y="178269"/>
                  </a:lnTo>
                  <a:lnTo>
                    <a:pt x="249999" y="179539"/>
                  </a:lnTo>
                  <a:lnTo>
                    <a:pt x="248729" y="180174"/>
                  </a:lnTo>
                  <a:lnTo>
                    <a:pt x="248094" y="182079"/>
                  </a:lnTo>
                  <a:lnTo>
                    <a:pt x="248094" y="180809"/>
                  </a:lnTo>
                  <a:lnTo>
                    <a:pt x="248094" y="179539"/>
                  </a:lnTo>
                  <a:lnTo>
                    <a:pt x="247459" y="179539"/>
                  </a:lnTo>
                  <a:lnTo>
                    <a:pt x="247459" y="184619"/>
                  </a:lnTo>
                  <a:lnTo>
                    <a:pt x="244424" y="187667"/>
                  </a:lnTo>
                  <a:lnTo>
                    <a:pt x="244716" y="185889"/>
                  </a:lnTo>
                  <a:lnTo>
                    <a:pt x="244932" y="184619"/>
                  </a:lnTo>
                  <a:lnTo>
                    <a:pt x="247459" y="184619"/>
                  </a:lnTo>
                  <a:lnTo>
                    <a:pt x="247459" y="179539"/>
                  </a:lnTo>
                  <a:lnTo>
                    <a:pt x="246824" y="180174"/>
                  </a:lnTo>
                  <a:lnTo>
                    <a:pt x="246824" y="179539"/>
                  </a:lnTo>
                  <a:lnTo>
                    <a:pt x="247777" y="178269"/>
                  </a:lnTo>
                  <a:lnTo>
                    <a:pt x="248729" y="176999"/>
                  </a:lnTo>
                  <a:lnTo>
                    <a:pt x="246202" y="178269"/>
                  </a:lnTo>
                  <a:lnTo>
                    <a:pt x="246621" y="177634"/>
                  </a:lnTo>
                  <a:lnTo>
                    <a:pt x="247459" y="176364"/>
                  </a:lnTo>
                  <a:lnTo>
                    <a:pt x="246202" y="177634"/>
                  </a:lnTo>
                  <a:lnTo>
                    <a:pt x="246202" y="176999"/>
                  </a:lnTo>
                  <a:lnTo>
                    <a:pt x="246202" y="175729"/>
                  </a:lnTo>
                  <a:lnTo>
                    <a:pt x="245503" y="176885"/>
                  </a:lnTo>
                  <a:lnTo>
                    <a:pt x="245427" y="176733"/>
                  </a:lnTo>
                  <a:lnTo>
                    <a:pt x="245427" y="176999"/>
                  </a:lnTo>
                  <a:lnTo>
                    <a:pt x="244297" y="178904"/>
                  </a:lnTo>
                  <a:lnTo>
                    <a:pt x="244932" y="176999"/>
                  </a:lnTo>
                  <a:lnTo>
                    <a:pt x="245427" y="176999"/>
                  </a:lnTo>
                  <a:lnTo>
                    <a:pt x="245427" y="176733"/>
                  </a:lnTo>
                  <a:lnTo>
                    <a:pt x="245249" y="176364"/>
                  </a:lnTo>
                  <a:lnTo>
                    <a:pt x="244932" y="175729"/>
                  </a:lnTo>
                  <a:lnTo>
                    <a:pt x="243027" y="176364"/>
                  </a:lnTo>
                  <a:lnTo>
                    <a:pt x="243027" y="175094"/>
                  </a:lnTo>
                  <a:lnTo>
                    <a:pt x="244297" y="175729"/>
                  </a:lnTo>
                  <a:lnTo>
                    <a:pt x="244716" y="175094"/>
                  </a:lnTo>
                  <a:lnTo>
                    <a:pt x="245135" y="174459"/>
                  </a:lnTo>
                  <a:lnTo>
                    <a:pt x="246824" y="171919"/>
                  </a:lnTo>
                  <a:lnTo>
                    <a:pt x="241757" y="174459"/>
                  </a:lnTo>
                  <a:lnTo>
                    <a:pt x="241122" y="173189"/>
                  </a:lnTo>
                  <a:lnTo>
                    <a:pt x="238582" y="175729"/>
                  </a:lnTo>
                  <a:lnTo>
                    <a:pt x="239636" y="174459"/>
                  </a:lnTo>
                  <a:lnTo>
                    <a:pt x="241223" y="172554"/>
                  </a:lnTo>
                  <a:lnTo>
                    <a:pt x="241757" y="171919"/>
                  </a:lnTo>
                  <a:lnTo>
                    <a:pt x="239852" y="172554"/>
                  </a:lnTo>
                  <a:lnTo>
                    <a:pt x="241122" y="171284"/>
                  </a:lnTo>
                  <a:lnTo>
                    <a:pt x="238582" y="171284"/>
                  </a:lnTo>
                  <a:lnTo>
                    <a:pt x="239217" y="170014"/>
                  </a:lnTo>
                  <a:lnTo>
                    <a:pt x="238582" y="170014"/>
                  </a:lnTo>
                  <a:lnTo>
                    <a:pt x="238582" y="168744"/>
                  </a:lnTo>
                  <a:lnTo>
                    <a:pt x="237312" y="169379"/>
                  </a:lnTo>
                  <a:lnTo>
                    <a:pt x="236042" y="171919"/>
                  </a:lnTo>
                  <a:lnTo>
                    <a:pt x="234022" y="170700"/>
                  </a:lnTo>
                  <a:lnTo>
                    <a:pt x="232867" y="171284"/>
                  </a:lnTo>
                  <a:lnTo>
                    <a:pt x="232867" y="171919"/>
                  </a:lnTo>
                  <a:lnTo>
                    <a:pt x="230962" y="173824"/>
                  </a:lnTo>
                  <a:lnTo>
                    <a:pt x="230606" y="173824"/>
                  </a:lnTo>
                  <a:lnTo>
                    <a:pt x="231508" y="172554"/>
                  </a:lnTo>
                  <a:lnTo>
                    <a:pt x="231965" y="171919"/>
                  </a:lnTo>
                  <a:lnTo>
                    <a:pt x="232867" y="171919"/>
                  </a:lnTo>
                  <a:lnTo>
                    <a:pt x="232867" y="171284"/>
                  </a:lnTo>
                  <a:lnTo>
                    <a:pt x="232168" y="171627"/>
                  </a:lnTo>
                  <a:lnTo>
                    <a:pt x="232867" y="170649"/>
                  </a:lnTo>
                  <a:lnTo>
                    <a:pt x="233934" y="170649"/>
                  </a:lnTo>
                  <a:lnTo>
                    <a:pt x="232867" y="170014"/>
                  </a:lnTo>
                  <a:lnTo>
                    <a:pt x="233299" y="169379"/>
                  </a:lnTo>
                  <a:lnTo>
                    <a:pt x="233718" y="168744"/>
                  </a:lnTo>
                  <a:lnTo>
                    <a:pt x="235407" y="166204"/>
                  </a:lnTo>
                  <a:lnTo>
                    <a:pt x="234772" y="166204"/>
                  </a:lnTo>
                  <a:lnTo>
                    <a:pt x="232867" y="168109"/>
                  </a:lnTo>
                  <a:lnTo>
                    <a:pt x="232232" y="168109"/>
                  </a:lnTo>
                  <a:lnTo>
                    <a:pt x="231597" y="168744"/>
                  </a:lnTo>
                  <a:lnTo>
                    <a:pt x="231597" y="168109"/>
                  </a:lnTo>
                  <a:lnTo>
                    <a:pt x="234137" y="166204"/>
                  </a:lnTo>
                  <a:lnTo>
                    <a:pt x="232867" y="166204"/>
                  </a:lnTo>
                  <a:lnTo>
                    <a:pt x="234772" y="164299"/>
                  </a:lnTo>
                  <a:lnTo>
                    <a:pt x="230327" y="168109"/>
                  </a:lnTo>
                  <a:lnTo>
                    <a:pt x="230911" y="166357"/>
                  </a:lnTo>
                  <a:lnTo>
                    <a:pt x="229069" y="167474"/>
                  </a:lnTo>
                  <a:lnTo>
                    <a:pt x="230327" y="166204"/>
                  </a:lnTo>
                  <a:lnTo>
                    <a:pt x="231597" y="164934"/>
                  </a:lnTo>
                  <a:lnTo>
                    <a:pt x="230962" y="166204"/>
                  </a:lnTo>
                  <a:lnTo>
                    <a:pt x="230911" y="166357"/>
                  </a:lnTo>
                  <a:lnTo>
                    <a:pt x="231178" y="166204"/>
                  </a:lnTo>
                  <a:lnTo>
                    <a:pt x="231597" y="166204"/>
                  </a:lnTo>
                  <a:lnTo>
                    <a:pt x="232232" y="166204"/>
                  </a:lnTo>
                  <a:lnTo>
                    <a:pt x="232232" y="165569"/>
                  </a:lnTo>
                  <a:lnTo>
                    <a:pt x="231889" y="165773"/>
                  </a:lnTo>
                  <a:lnTo>
                    <a:pt x="232867" y="164299"/>
                  </a:lnTo>
                  <a:lnTo>
                    <a:pt x="232867" y="163029"/>
                  </a:lnTo>
                  <a:lnTo>
                    <a:pt x="228434" y="164934"/>
                  </a:lnTo>
                  <a:lnTo>
                    <a:pt x="231597" y="162394"/>
                  </a:lnTo>
                  <a:lnTo>
                    <a:pt x="228434" y="163029"/>
                  </a:lnTo>
                  <a:lnTo>
                    <a:pt x="225259" y="166204"/>
                  </a:lnTo>
                  <a:lnTo>
                    <a:pt x="225755" y="164706"/>
                  </a:lnTo>
                  <a:lnTo>
                    <a:pt x="225894" y="164858"/>
                  </a:lnTo>
                  <a:lnTo>
                    <a:pt x="225767" y="164668"/>
                  </a:lnTo>
                  <a:lnTo>
                    <a:pt x="225894" y="164299"/>
                  </a:lnTo>
                  <a:lnTo>
                    <a:pt x="225679" y="164515"/>
                  </a:lnTo>
                  <a:lnTo>
                    <a:pt x="225488" y="164211"/>
                  </a:lnTo>
                  <a:lnTo>
                    <a:pt x="226529" y="163690"/>
                  </a:lnTo>
                  <a:lnTo>
                    <a:pt x="226060" y="163690"/>
                  </a:lnTo>
                  <a:lnTo>
                    <a:pt x="226949" y="163029"/>
                  </a:lnTo>
                  <a:lnTo>
                    <a:pt x="226174" y="163029"/>
                  </a:lnTo>
                  <a:lnTo>
                    <a:pt x="226301" y="162775"/>
                  </a:lnTo>
                  <a:lnTo>
                    <a:pt x="227799" y="162394"/>
                  </a:lnTo>
                  <a:lnTo>
                    <a:pt x="226949" y="163029"/>
                  </a:lnTo>
                  <a:lnTo>
                    <a:pt x="228434" y="163029"/>
                  </a:lnTo>
                  <a:lnTo>
                    <a:pt x="230009" y="162394"/>
                  </a:lnTo>
                  <a:lnTo>
                    <a:pt x="231317" y="161874"/>
                  </a:lnTo>
                  <a:lnTo>
                    <a:pt x="232232" y="162318"/>
                  </a:lnTo>
                  <a:lnTo>
                    <a:pt x="231698" y="161658"/>
                  </a:lnTo>
                  <a:lnTo>
                    <a:pt x="232232" y="161124"/>
                  </a:lnTo>
                  <a:lnTo>
                    <a:pt x="232867" y="160489"/>
                  </a:lnTo>
                  <a:lnTo>
                    <a:pt x="231597" y="161124"/>
                  </a:lnTo>
                  <a:lnTo>
                    <a:pt x="232448" y="160489"/>
                  </a:lnTo>
                  <a:lnTo>
                    <a:pt x="234137" y="159219"/>
                  </a:lnTo>
                  <a:lnTo>
                    <a:pt x="232206" y="159702"/>
                  </a:lnTo>
                  <a:lnTo>
                    <a:pt x="232143" y="159448"/>
                  </a:lnTo>
                  <a:lnTo>
                    <a:pt x="232143" y="159727"/>
                  </a:lnTo>
                  <a:lnTo>
                    <a:pt x="230784" y="160070"/>
                  </a:lnTo>
                  <a:lnTo>
                    <a:pt x="230517" y="160134"/>
                  </a:lnTo>
                  <a:lnTo>
                    <a:pt x="230124" y="159613"/>
                  </a:lnTo>
                  <a:lnTo>
                    <a:pt x="230314" y="159448"/>
                  </a:lnTo>
                  <a:lnTo>
                    <a:pt x="230733" y="160083"/>
                  </a:lnTo>
                  <a:lnTo>
                    <a:pt x="230428" y="159359"/>
                  </a:lnTo>
                  <a:lnTo>
                    <a:pt x="230581" y="159219"/>
                  </a:lnTo>
                  <a:lnTo>
                    <a:pt x="231000" y="158864"/>
                  </a:lnTo>
                  <a:lnTo>
                    <a:pt x="232143" y="159727"/>
                  </a:lnTo>
                  <a:lnTo>
                    <a:pt x="232143" y="159448"/>
                  </a:lnTo>
                  <a:lnTo>
                    <a:pt x="231825" y="158178"/>
                  </a:lnTo>
                  <a:lnTo>
                    <a:pt x="232105" y="157949"/>
                  </a:lnTo>
                  <a:lnTo>
                    <a:pt x="233502" y="159143"/>
                  </a:lnTo>
                  <a:lnTo>
                    <a:pt x="232410" y="157695"/>
                  </a:lnTo>
                  <a:lnTo>
                    <a:pt x="232562" y="157568"/>
                  </a:lnTo>
                  <a:lnTo>
                    <a:pt x="232867" y="157873"/>
                  </a:lnTo>
                  <a:lnTo>
                    <a:pt x="232867" y="157314"/>
                  </a:lnTo>
                  <a:lnTo>
                    <a:pt x="232397" y="156768"/>
                  </a:lnTo>
                  <a:lnTo>
                    <a:pt x="232397" y="157416"/>
                  </a:lnTo>
                  <a:lnTo>
                    <a:pt x="232219" y="157454"/>
                  </a:lnTo>
                  <a:lnTo>
                    <a:pt x="232079" y="157238"/>
                  </a:lnTo>
                  <a:lnTo>
                    <a:pt x="231863" y="156959"/>
                  </a:lnTo>
                  <a:lnTo>
                    <a:pt x="231863" y="157518"/>
                  </a:lnTo>
                  <a:lnTo>
                    <a:pt x="231673" y="157556"/>
                  </a:lnTo>
                  <a:lnTo>
                    <a:pt x="231597" y="157238"/>
                  </a:lnTo>
                  <a:lnTo>
                    <a:pt x="231863" y="157518"/>
                  </a:lnTo>
                  <a:lnTo>
                    <a:pt x="231863" y="156959"/>
                  </a:lnTo>
                  <a:lnTo>
                    <a:pt x="231597" y="156603"/>
                  </a:lnTo>
                  <a:lnTo>
                    <a:pt x="232397" y="157416"/>
                  </a:lnTo>
                  <a:lnTo>
                    <a:pt x="232397" y="156768"/>
                  </a:lnTo>
                  <a:lnTo>
                    <a:pt x="232232" y="156603"/>
                  </a:lnTo>
                  <a:lnTo>
                    <a:pt x="230962" y="155333"/>
                  </a:lnTo>
                  <a:lnTo>
                    <a:pt x="232232" y="155333"/>
                  </a:lnTo>
                  <a:lnTo>
                    <a:pt x="233502" y="156603"/>
                  </a:lnTo>
                  <a:lnTo>
                    <a:pt x="234137" y="156603"/>
                  </a:lnTo>
                  <a:lnTo>
                    <a:pt x="231762" y="153428"/>
                  </a:lnTo>
                  <a:lnTo>
                    <a:pt x="231279" y="152793"/>
                  </a:lnTo>
                  <a:lnTo>
                    <a:pt x="230327" y="151523"/>
                  </a:lnTo>
                  <a:lnTo>
                    <a:pt x="234137" y="155968"/>
                  </a:lnTo>
                  <a:lnTo>
                    <a:pt x="233502" y="154698"/>
                  </a:lnTo>
                  <a:lnTo>
                    <a:pt x="235508" y="156705"/>
                  </a:lnTo>
                  <a:lnTo>
                    <a:pt x="234772" y="156705"/>
                  </a:lnTo>
                  <a:lnTo>
                    <a:pt x="236042" y="157975"/>
                  </a:lnTo>
                  <a:lnTo>
                    <a:pt x="236042" y="157238"/>
                  </a:lnTo>
                  <a:lnTo>
                    <a:pt x="236042" y="156705"/>
                  </a:lnTo>
                  <a:lnTo>
                    <a:pt x="235699" y="156705"/>
                  </a:lnTo>
                  <a:lnTo>
                    <a:pt x="234454" y="154698"/>
                  </a:lnTo>
                  <a:lnTo>
                    <a:pt x="232867" y="152158"/>
                  </a:lnTo>
                  <a:lnTo>
                    <a:pt x="235407" y="155333"/>
                  </a:lnTo>
                  <a:lnTo>
                    <a:pt x="234950" y="154317"/>
                  </a:lnTo>
                  <a:lnTo>
                    <a:pt x="234759" y="153428"/>
                  </a:lnTo>
                  <a:lnTo>
                    <a:pt x="234734" y="152946"/>
                  </a:lnTo>
                  <a:lnTo>
                    <a:pt x="237947" y="157238"/>
                  </a:lnTo>
                  <a:lnTo>
                    <a:pt x="235826" y="153428"/>
                  </a:lnTo>
                  <a:lnTo>
                    <a:pt x="234759" y="152615"/>
                  </a:lnTo>
                  <a:lnTo>
                    <a:pt x="234772" y="152158"/>
                  </a:lnTo>
                  <a:lnTo>
                    <a:pt x="235572" y="152946"/>
                  </a:lnTo>
                  <a:lnTo>
                    <a:pt x="235127" y="152158"/>
                  </a:lnTo>
                  <a:lnTo>
                    <a:pt x="234772" y="151523"/>
                  </a:lnTo>
                  <a:lnTo>
                    <a:pt x="235407" y="151523"/>
                  </a:lnTo>
                  <a:lnTo>
                    <a:pt x="236677" y="153428"/>
                  </a:lnTo>
                  <a:lnTo>
                    <a:pt x="236042" y="152158"/>
                  </a:lnTo>
                  <a:lnTo>
                    <a:pt x="237312" y="152793"/>
                  </a:lnTo>
                  <a:lnTo>
                    <a:pt x="236994" y="152158"/>
                  </a:lnTo>
                  <a:lnTo>
                    <a:pt x="236677" y="151523"/>
                  </a:lnTo>
                  <a:lnTo>
                    <a:pt x="237312" y="151523"/>
                  </a:lnTo>
                  <a:lnTo>
                    <a:pt x="236677" y="150888"/>
                  </a:lnTo>
                  <a:lnTo>
                    <a:pt x="234861" y="148348"/>
                  </a:lnTo>
                  <a:lnTo>
                    <a:pt x="233502" y="146443"/>
                  </a:lnTo>
                  <a:lnTo>
                    <a:pt x="236042" y="149618"/>
                  </a:lnTo>
                  <a:lnTo>
                    <a:pt x="234772" y="147078"/>
                  </a:lnTo>
                  <a:lnTo>
                    <a:pt x="237312" y="151523"/>
                  </a:lnTo>
                  <a:lnTo>
                    <a:pt x="237274" y="150571"/>
                  </a:lnTo>
                  <a:lnTo>
                    <a:pt x="237223" y="150431"/>
                  </a:lnTo>
                  <a:lnTo>
                    <a:pt x="237947" y="151523"/>
                  </a:lnTo>
                  <a:lnTo>
                    <a:pt x="236994" y="149618"/>
                  </a:lnTo>
                  <a:lnTo>
                    <a:pt x="236677" y="148983"/>
                  </a:lnTo>
                  <a:lnTo>
                    <a:pt x="237312" y="148983"/>
                  </a:lnTo>
                  <a:lnTo>
                    <a:pt x="237312" y="148348"/>
                  </a:lnTo>
                  <a:lnTo>
                    <a:pt x="236359" y="147078"/>
                  </a:lnTo>
                  <a:lnTo>
                    <a:pt x="235407" y="145808"/>
                  </a:lnTo>
                  <a:lnTo>
                    <a:pt x="236677" y="146443"/>
                  </a:lnTo>
                  <a:lnTo>
                    <a:pt x="236042" y="145808"/>
                  </a:lnTo>
                  <a:lnTo>
                    <a:pt x="235407" y="145173"/>
                  </a:lnTo>
                  <a:lnTo>
                    <a:pt x="235572" y="145173"/>
                  </a:lnTo>
                  <a:lnTo>
                    <a:pt x="234772" y="144106"/>
                  </a:lnTo>
                  <a:lnTo>
                    <a:pt x="234772" y="145173"/>
                  </a:lnTo>
                  <a:lnTo>
                    <a:pt x="234391" y="144538"/>
                  </a:lnTo>
                  <a:lnTo>
                    <a:pt x="233629" y="143268"/>
                  </a:lnTo>
                  <a:lnTo>
                    <a:pt x="232867" y="141998"/>
                  </a:lnTo>
                  <a:lnTo>
                    <a:pt x="233502" y="143268"/>
                  </a:lnTo>
                  <a:lnTo>
                    <a:pt x="232549" y="141998"/>
                  </a:lnTo>
                  <a:lnTo>
                    <a:pt x="231597" y="140728"/>
                  </a:lnTo>
                  <a:lnTo>
                    <a:pt x="232232" y="141998"/>
                  </a:lnTo>
                  <a:lnTo>
                    <a:pt x="230962" y="140093"/>
                  </a:lnTo>
                  <a:lnTo>
                    <a:pt x="230327" y="140093"/>
                  </a:lnTo>
                  <a:lnTo>
                    <a:pt x="231597" y="141363"/>
                  </a:lnTo>
                  <a:lnTo>
                    <a:pt x="230962" y="141363"/>
                  </a:lnTo>
                  <a:lnTo>
                    <a:pt x="232867" y="144538"/>
                  </a:lnTo>
                  <a:lnTo>
                    <a:pt x="232232" y="143903"/>
                  </a:lnTo>
                  <a:lnTo>
                    <a:pt x="230962" y="142633"/>
                  </a:lnTo>
                  <a:lnTo>
                    <a:pt x="230962" y="141998"/>
                  </a:lnTo>
                  <a:lnTo>
                    <a:pt x="230327" y="141998"/>
                  </a:lnTo>
                  <a:lnTo>
                    <a:pt x="231597" y="143903"/>
                  </a:lnTo>
                  <a:lnTo>
                    <a:pt x="230327" y="142633"/>
                  </a:lnTo>
                  <a:lnTo>
                    <a:pt x="231597" y="144538"/>
                  </a:lnTo>
                  <a:lnTo>
                    <a:pt x="232232" y="145173"/>
                  </a:lnTo>
                  <a:lnTo>
                    <a:pt x="232232" y="145808"/>
                  </a:lnTo>
                  <a:lnTo>
                    <a:pt x="232232" y="146443"/>
                  </a:lnTo>
                  <a:lnTo>
                    <a:pt x="231597" y="145808"/>
                  </a:lnTo>
                  <a:lnTo>
                    <a:pt x="232232" y="145808"/>
                  </a:lnTo>
                  <a:lnTo>
                    <a:pt x="231597" y="145173"/>
                  </a:lnTo>
                  <a:lnTo>
                    <a:pt x="231127" y="146126"/>
                  </a:lnTo>
                  <a:lnTo>
                    <a:pt x="231178" y="146545"/>
                  </a:lnTo>
                  <a:lnTo>
                    <a:pt x="233502" y="147713"/>
                  </a:lnTo>
                  <a:lnTo>
                    <a:pt x="232232" y="148348"/>
                  </a:lnTo>
                  <a:lnTo>
                    <a:pt x="231597" y="147078"/>
                  </a:lnTo>
                  <a:lnTo>
                    <a:pt x="231178" y="146545"/>
                  </a:lnTo>
                  <a:lnTo>
                    <a:pt x="231013" y="146342"/>
                  </a:lnTo>
                  <a:lnTo>
                    <a:pt x="230708" y="145961"/>
                  </a:lnTo>
                  <a:lnTo>
                    <a:pt x="230073" y="145173"/>
                  </a:lnTo>
                  <a:lnTo>
                    <a:pt x="229692" y="144691"/>
                  </a:lnTo>
                  <a:lnTo>
                    <a:pt x="229692" y="145173"/>
                  </a:lnTo>
                  <a:lnTo>
                    <a:pt x="229565" y="144538"/>
                  </a:lnTo>
                  <a:lnTo>
                    <a:pt x="229692" y="144691"/>
                  </a:lnTo>
                  <a:lnTo>
                    <a:pt x="229692" y="144538"/>
                  </a:lnTo>
                  <a:lnTo>
                    <a:pt x="227799" y="141998"/>
                  </a:lnTo>
                  <a:lnTo>
                    <a:pt x="228434" y="143268"/>
                  </a:lnTo>
                  <a:lnTo>
                    <a:pt x="228752" y="143738"/>
                  </a:lnTo>
                  <a:lnTo>
                    <a:pt x="227799" y="143268"/>
                  </a:lnTo>
                  <a:lnTo>
                    <a:pt x="229692" y="145808"/>
                  </a:lnTo>
                  <a:lnTo>
                    <a:pt x="230327" y="147078"/>
                  </a:lnTo>
                  <a:lnTo>
                    <a:pt x="229692" y="146443"/>
                  </a:lnTo>
                  <a:lnTo>
                    <a:pt x="229692" y="147078"/>
                  </a:lnTo>
                  <a:lnTo>
                    <a:pt x="230962" y="148983"/>
                  </a:lnTo>
                  <a:lnTo>
                    <a:pt x="230327" y="148983"/>
                  </a:lnTo>
                  <a:lnTo>
                    <a:pt x="229946" y="148348"/>
                  </a:lnTo>
                  <a:lnTo>
                    <a:pt x="229768" y="148056"/>
                  </a:lnTo>
                  <a:lnTo>
                    <a:pt x="229768" y="157937"/>
                  </a:lnTo>
                  <a:lnTo>
                    <a:pt x="229768" y="148056"/>
                  </a:lnTo>
                  <a:lnTo>
                    <a:pt x="229069" y="146862"/>
                  </a:lnTo>
                  <a:lnTo>
                    <a:pt x="228968" y="146342"/>
                  </a:lnTo>
                  <a:lnTo>
                    <a:pt x="228434" y="145808"/>
                  </a:lnTo>
                  <a:lnTo>
                    <a:pt x="227799" y="145173"/>
                  </a:lnTo>
                  <a:lnTo>
                    <a:pt x="228219" y="145808"/>
                  </a:lnTo>
                  <a:lnTo>
                    <a:pt x="227799" y="145808"/>
                  </a:lnTo>
                  <a:lnTo>
                    <a:pt x="229069" y="147078"/>
                  </a:lnTo>
                  <a:lnTo>
                    <a:pt x="229692" y="148348"/>
                  </a:lnTo>
                  <a:lnTo>
                    <a:pt x="228434" y="147078"/>
                  </a:lnTo>
                  <a:lnTo>
                    <a:pt x="229692" y="148983"/>
                  </a:lnTo>
                  <a:lnTo>
                    <a:pt x="229692" y="150888"/>
                  </a:lnTo>
                  <a:lnTo>
                    <a:pt x="229692" y="151523"/>
                  </a:lnTo>
                  <a:lnTo>
                    <a:pt x="229133" y="150964"/>
                  </a:lnTo>
                  <a:lnTo>
                    <a:pt x="229133" y="157949"/>
                  </a:lnTo>
                  <a:lnTo>
                    <a:pt x="228828" y="157949"/>
                  </a:lnTo>
                  <a:lnTo>
                    <a:pt x="228104" y="157010"/>
                  </a:lnTo>
                  <a:lnTo>
                    <a:pt x="229133" y="157949"/>
                  </a:lnTo>
                  <a:lnTo>
                    <a:pt x="229133" y="150964"/>
                  </a:lnTo>
                  <a:lnTo>
                    <a:pt x="228765" y="150596"/>
                  </a:lnTo>
                  <a:lnTo>
                    <a:pt x="229031" y="150533"/>
                  </a:lnTo>
                  <a:lnTo>
                    <a:pt x="229692" y="151523"/>
                  </a:lnTo>
                  <a:lnTo>
                    <a:pt x="229692" y="150888"/>
                  </a:lnTo>
                  <a:lnTo>
                    <a:pt x="229336" y="150456"/>
                  </a:lnTo>
                  <a:lnTo>
                    <a:pt x="229692" y="150888"/>
                  </a:lnTo>
                  <a:lnTo>
                    <a:pt x="229692" y="148983"/>
                  </a:lnTo>
                  <a:lnTo>
                    <a:pt x="228434" y="148983"/>
                  </a:lnTo>
                  <a:lnTo>
                    <a:pt x="229336" y="150368"/>
                  </a:lnTo>
                  <a:lnTo>
                    <a:pt x="227164" y="147713"/>
                  </a:lnTo>
                  <a:lnTo>
                    <a:pt x="228917" y="150368"/>
                  </a:lnTo>
                  <a:lnTo>
                    <a:pt x="228536" y="150368"/>
                  </a:lnTo>
                  <a:lnTo>
                    <a:pt x="227799" y="149618"/>
                  </a:lnTo>
                  <a:lnTo>
                    <a:pt x="228142" y="150507"/>
                  </a:lnTo>
                  <a:lnTo>
                    <a:pt x="227164" y="150990"/>
                  </a:lnTo>
                  <a:lnTo>
                    <a:pt x="228231" y="150736"/>
                  </a:lnTo>
                  <a:lnTo>
                    <a:pt x="229069" y="152793"/>
                  </a:lnTo>
                  <a:lnTo>
                    <a:pt x="227799" y="152158"/>
                  </a:lnTo>
                  <a:lnTo>
                    <a:pt x="227495" y="151701"/>
                  </a:lnTo>
                  <a:lnTo>
                    <a:pt x="227495" y="159397"/>
                  </a:lnTo>
                  <a:lnTo>
                    <a:pt x="227164" y="159588"/>
                  </a:lnTo>
                  <a:lnTo>
                    <a:pt x="227164" y="159219"/>
                  </a:lnTo>
                  <a:lnTo>
                    <a:pt x="227495" y="159397"/>
                  </a:lnTo>
                  <a:lnTo>
                    <a:pt x="227495" y="151701"/>
                  </a:lnTo>
                  <a:lnTo>
                    <a:pt x="226529" y="150253"/>
                  </a:lnTo>
                  <a:lnTo>
                    <a:pt x="223989" y="147713"/>
                  </a:lnTo>
                  <a:lnTo>
                    <a:pt x="225894" y="150253"/>
                  </a:lnTo>
                  <a:lnTo>
                    <a:pt x="225259" y="150253"/>
                  </a:lnTo>
                  <a:lnTo>
                    <a:pt x="224624" y="150368"/>
                  </a:lnTo>
                  <a:lnTo>
                    <a:pt x="225094" y="150837"/>
                  </a:lnTo>
                  <a:lnTo>
                    <a:pt x="225412" y="150736"/>
                  </a:lnTo>
                  <a:lnTo>
                    <a:pt x="225628" y="151371"/>
                  </a:lnTo>
                  <a:lnTo>
                    <a:pt x="225094" y="150837"/>
                  </a:lnTo>
                  <a:lnTo>
                    <a:pt x="224624" y="150990"/>
                  </a:lnTo>
                  <a:lnTo>
                    <a:pt x="225679" y="151523"/>
                  </a:lnTo>
                  <a:lnTo>
                    <a:pt x="225894" y="152158"/>
                  </a:lnTo>
                  <a:lnTo>
                    <a:pt x="226529" y="152793"/>
                  </a:lnTo>
                  <a:lnTo>
                    <a:pt x="226529" y="153428"/>
                  </a:lnTo>
                  <a:lnTo>
                    <a:pt x="225259" y="151523"/>
                  </a:lnTo>
                  <a:lnTo>
                    <a:pt x="225894" y="152793"/>
                  </a:lnTo>
                  <a:lnTo>
                    <a:pt x="225577" y="152793"/>
                  </a:lnTo>
                  <a:lnTo>
                    <a:pt x="226529" y="154063"/>
                  </a:lnTo>
                  <a:lnTo>
                    <a:pt x="227063" y="155143"/>
                  </a:lnTo>
                  <a:lnTo>
                    <a:pt x="226656" y="154698"/>
                  </a:lnTo>
                  <a:lnTo>
                    <a:pt x="226631" y="159893"/>
                  </a:lnTo>
                  <a:lnTo>
                    <a:pt x="226529" y="161759"/>
                  </a:lnTo>
                  <a:lnTo>
                    <a:pt x="226301" y="161988"/>
                  </a:lnTo>
                  <a:lnTo>
                    <a:pt x="226148" y="161759"/>
                  </a:lnTo>
                  <a:lnTo>
                    <a:pt x="226529" y="161759"/>
                  </a:lnTo>
                  <a:lnTo>
                    <a:pt x="226529" y="159956"/>
                  </a:lnTo>
                  <a:lnTo>
                    <a:pt x="225704" y="160426"/>
                  </a:lnTo>
                  <a:lnTo>
                    <a:pt x="225704" y="163220"/>
                  </a:lnTo>
                  <a:lnTo>
                    <a:pt x="225209" y="163715"/>
                  </a:lnTo>
                  <a:lnTo>
                    <a:pt x="224028" y="161759"/>
                  </a:lnTo>
                  <a:lnTo>
                    <a:pt x="224980" y="161759"/>
                  </a:lnTo>
                  <a:lnTo>
                    <a:pt x="225488" y="162801"/>
                  </a:lnTo>
                  <a:lnTo>
                    <a:pt x="225259" y="163029"/>
                  </a:lnTo>
                  <a:lnTo>
                    <a:pt x="225564" y="162953"/>
                  </a:lnTo>
                  <a:lnTo>
                    <a:pt x="225704" y="163220"/>
                  </a:lnTo>
                  <a:lnTo>
                    <a:pt x="225704" y="160426"/>
                  </a:lnTo>
                  <a:lnTo>
                    <a:pt x="225374" y="160604"/>
                  </a:lnTo>
                  <a:lnTo>
                    <a:pt x="225259" y="160413"/>
                  </a:lnTo>
                  <a:lnTo>
                    <a:pt x="224917" y="159905"/>
                  </a:lnTo>
                  <a:lnTo>
                    <a:pt x="225259" y="159219"/>
                  </a:lnTo>
                  <a:lnTo>
                    <a:pt x="224624" y="159448"/>
                  </a:lnTo>
                  <a:lnTo>
                    <a:pt x="224624" y="160489"/>
                  </a:lnTo>
                  <a:lnTo>
                    <a:pt x="224624" y="161036"/>
                  </a:lnTo>
                  <a:lnTo>
                    <a:pt x="223989" y="161404"/>
                  </a:lnTo>
                  <a:lnTo>
                    <a:pt x="223989" y="160515"/>
                  </a:lnTo>
                  <a:lnTo>
                    <a:pt x="224472" y="160413"/>
                  </a:lnTo>
                  <a:lnTo>
                    <a:pt x="224624" y="160489"/>
                  </a:lnTo>
                  <a:lnTo>
                    <a:pt x="224624" y="159448"/>
                  </a:lnTo>
                  <a:lnTo>
                    <a:pt x="225259" y="159219"/>
                  </a:lnTo>
                  <a:lnTo>
                    <a:pt x="225971" y="159219"/>
                  </a:lnTo>
                  <a:lnTo>
                    <a:pt x="226631" y="159893"/>
                  </a:lnTo>
                  <a:lnTo>
                    <a:pt x="226631" y="154673"/>
                  </a:lnTo>
                  <a:lnTo>
                    <a:pt x="226148" y="154063"/>
                  </a:lnTo>
                  <a:lnTo>
                    <a:pt x="224624" y="152158"/>
                  </a:lnTo>
                  <a:lnTo>
                    <a:pt x="223989" y="151523"/>
                  </a:lnTo>
                  <a:lnTo>
                    <a:pt x="224548" y="152412"/>
                  </a:lnTo>
                  <a:lnTo>
                    <a:pt x="224967" y="153174"/>
                  </a:lnTo>
                  <a:lnTo>
                    <a:pt x="225259" y="154063"/>
                  </a:lnTo>
                  <a:lnTo>
                    <a:pt x="223989" y="152793"/>
                  </a:lnTo>
                  <a:lnTo>
                    <a:pt x="223989" y="151523"/>
                  </a:lnTo>
                  <a:lnTo>
                    <a:pt x="223354" y="150888"/>
                  </a:lnTo>
                  <a:lnTo>
                    <a:pt x="223354" y="151523"/>
                  </a:lnTo>
                  <a:lnTo>
                    <a:pt x="224624" y="154698"/>
                  </a:lnTo>
                  <a:lnTo>
                    <a:pt x="224167" y="154063"/>
                  </a:lnTo>
                  <a:lnTo>
                    <a:pt x="224040" y="153885"/>
                  </a:lnTo>
                  <a:lnTo>
                    <a:pt x="224040" y="158534"/>
                  </a:lnTo>
                  <a:lnTo>
                    <a:pt x="224040" y="153885"/>
                  </a:lnTo>
                  <a:lnTo>
                    <a:pt x="221449" y="150253"/>
                  </a:lnTo>
                  <a:lnTo>
                    <a:pt x="223354" y="154063"/>
                  </a:lnTo>
                  <a:lnTo>
                    <a:pt x="218274" y="147713"/>
                  </a:lnTo>
                  <a:lnTo>
                    <a:pt x="219544" y="150253"/>
                  </a:lnTo>
                  <a:lnTo>
                    <a:pt x="219544" y="150888"/>
                  </a:lnTo>
                  <a:lnTo>
                    <a:pt x="221449" y="154698"/>
                  </a:lnTo>
                  <a:lnTo>
                    <a:pt x="220814" y="154063"/>
                  </a:lnTo>
                  <a:lnTo>
                    <a:pt x="219544" y="152793"/>
                  </a:lnTo>
                  <a:lnTo>
                    <a:pt x="219544" y="163906"/>
                  </a:lnTo>
                  <a:lnTo>
                    <a:pt x="219544" y="164858"/>
                  </a:lnTo>
                  <a:lnTo>
                    <a:pt x="218909" y="163588"/>
                  </a:lnTo>
                  <a:lnTo>
                    <a:pt x="218274" y="162318"/>
                  </a:lnTo>
                  <a:lnTo>
                    <a:pt x="219151" y="163207"/>
                  </a:lnTo>
                  <a:lnTo>
                    <a:pt x="219544" y="163906"/>
                  </a:lnTo>
                  <a:lnTo>
                    <a:pt x="219544" y="152793"/>
                  </a:lnTo>
                  <a:lnTo>
                    <a:pt x="218909" y="151523"/>
                  </a:lnTo>
                  <a:lnTo>
                    <a:pt x="219544" y="152158"/>
                  </a:lnTo>
                  <a:lnTo>
                    <a:pt x="219227" y="151523"/>
                  </a:lnTo>
                  <a:lnTo>
                    <a:pt x="218909" y="150888"/>
                  </a:lnTo>
                  <a:lnTo>
                    <a:pt x="217004" y="148983"/>
                  </a:lnTo>
                  <a:lnTo>
                    <a:pt x="217004" y="150253"/>
                  </a:lnTo>
                  <a:lnTo>
                    <a:pt x="218274" y="151523"/>
                  </a:lnTo>
                  <a:lnTo>
                    <a:pt x="218909" y="154063"/>
                  </a:lnTo>
                  <a:lnTo>
                    <a:pt x="217639" y="151523"/>
                  </a:lnTo>
                  <a:lnTo>
                    <a:pt x="217004" y="150253"/>
                  </a:lnTo>
                  <a:lnTo>
                    <a:pt x="216369" y="148983"/>
                  </a:lnTo>
                  <a:lnTo>
                    <a:pt x="217004" y="150888"/>
                  </a:lnTo>
                  <a:lnTo>
                    <a:pt x="216369" y="150888"/>
                  </a:lnTo>
                  <a:lnTo>
                    <a:pt x="216369" y="151523"/>
                  </a:lnTo>
                  <a:lnTo>
                    <a:pt x="215734" y="150888"/>
                  </a:lnTo>
                  <a:lnTo>
                    <a:pt x="217639" y="154063"/>
                  </a:lnTo>
                  <a:lnTo>
                    <a:pt x="216369" y="152158"/>
                  </a:lnTo>
                  <a:lnTo>
                    <a:pt x="215734" y="152158"/>
                  </a:lnTo>
                  <a:lnTo>
                    <a:pt x="217639" y="155968"/>
                  </a:lnTo>
                  <a:lnTo>
                    <a:pt x="216369" y="154063"/>
                  </a:lnTo>
                  <a:lnTo>
                    <a:pt x="215734" y="154063"/>
                  </a:lnTo>
                  <a:lnTo>
                    <a:pt x="215950" y="154482"/>
                  </a:lnTo>
                  <a:lnTo>
                    <a:pt x="215099" y="154063"/>
                  </a:lnTo>
                  <a:lnTo>
                    <a:pt x="215607" y="154698"/>
                  </a:lnTo>
                  <a:lnTo>
                    <a:pt x="216369" y="155651"/>
                  </a:lnTo>
                  <a:lnTo>
                    <a:pt x="216369" y="155333"/>
                  </a:lnTo>
                  <a:lnTo>
                    <a:pt x="215734" y="154698"/>
                  </a:lnTo>
                  <a:lnTo>
                    <a:pt x="216052" y="154698"/>
                  </a:lnTo>
                  <a:lnTo>
                    <a:pt x="216369" y="155333"/>
                  </a:lnTo>
                  <a:lnTo>
                    <a:pt x="216369" y="154698"/>
                  </a:lnTo>
                  <a:lnTo>
                    <a:pt x="217004" y="155968"/>
                  </a:lnTo>
                  <a:lnTo>
                    <a:pt x="216623" y="155968"/>
                  </a:lnTo>
                  <a:lnTo>
                    <a:pt x="217639" y="157238"/>
                  </a:lnTo>
                  <a:lnTo>
                    <a:pt x="217639" y="157873"/>
                  </a:lnTo>
                  <a:lnTo>
                    <a:pt x="213829" y="154063"/>
                  </a:lnTo>
                  <a:lnTo>
                    <a:pt x="215099" y="156603"/>
                  </a:lnTo>
                  <a:lnTo>
                    <a:pt x="215099" y="159143"/>
                  </a:lnTo>
                  <a:lnTo>
                    <a:pt x="214680" y="158508"/>
                  </a:lnTo>
                  <a:lnTo>
                    <a:pt x="213829" y="157238"/>
                  </a:lnTo>
                  <a:lnTo>
                    <a:pt x="212559" y="155968"/>
                  </a:lnTo>
                  <a:lnTo>
                    <a:pt x="213829" y="158508"/>
                  </a:lnTo>
                  <a:lnTo>
                    <a:pt x="213194" y="157873"/>
                  </a:lnTo>
                  <a:lnTo>
                    <a:pt x="211937" y="156603"/>
                  </a:lnTo>
                  <a:lnTo>
                    <a:pt x="213829" y="159778"/>
                  </a:lnTo>
                  <a:lnTo>
                    <a:pt x="210667" y="155333"/>
                  </a:lnTo>
                  <a:lnTo>
                    <a:pt x="213829" y="161683"/>
                  </a:lnTo>
                  <a:lnTo>
                    <a:pt x="212559" y="159778"/>
                  </a:lnTo>
                  <a:lnTo>
                    <a:pt x="208762" y="154063"/>
                  </a:lnTo>
                  <a:lnTo>
                    <a:pt x="210667" y="157873"/>
                  </a:lnTo>
                  <a:lnTo>
                    <a:pt x="209664" y="157873"/>
                  </a:lnTo>
                  <a:lnTo>
                    <a:pt x="211937" y="161048"/>
                  </a:lnTo>
                  <a:lnTo>
                    <a:pt x="211937" y="161683"/>
                  </a:lnTo>
                  <a:lnTo>
                    <a:pt x="210032" y="159143"/>
                  </a:lnTo>
                  <a:lnTo>
                    <a:pt x="209397" y="158508"/>
                  </a:lnTo>
                  <a:lnTo>
                    <a:pt x="209524" y="159778"/>
                  </a:lnTo>
                  <a:lnTo>
                    <a:pt x="212559" y="163588"/>
                  </a:lnTo>
                  <a:lnTo>
                    <a:pt x="210667" y="161683"/>
                  </a:lnTo>
                  <a:lnTo>
                    <a:pt x="209397" y="160413"/>
                  </a:lnTo>
                  <a:lnTo>
                    <a:pt x="210032" y="161683"/>
                  </a:lnTo>
                  <a:lnTo>
                    <a:pt x="208762" y="159778"/>
                  </a:lnTo>
                  <a:lnTo>
                    <a:pt x="210032" y="162318"/>
                  </a:lnTo>
                  <a:lnTo>
                    <a:pt x="210667" y="162318"/>
                  </a:lnTo>
                  <a:lnTo>
                    <a:pt x="210667" y="163588"/>
                  </a:lnTo>
                  <a:lnTo>
                    <a:pt x="210667" y="164223"/>
                  </a:lnTo>
                  <a:lnTo>
                    <a:pt x="210032" y="163588"/>
                  </a:lnTo>
                  <a:lnTo>
                    <a:pt x="210032" y="164223"/>
                  </a:lnTo>
                  <a:lnTo>
                    <a:pt x="209715" y="164223"/>
                  </a:lnTo>
                  <a:lnTo>
                    <a:pt x="209397" y="164223"/>
                  </a:lnTo>
                  <a:lnTo>
                    <a:pt x="209397" y="163588"/>
                  </a:lnTo>
                  <a:lnTo>
                    <a:pt x="208762" y="163588"/>
                  </a:lnTo>
                  <a:lnTo>
                    <a:pt x="208127" y="162953"/>
                  </a:lnTo>
                  <a:lnTo>
                    <a:pt x="206222" y="162953"/>
                  </a:lnTo>
                  <a:lnTo>
                    <a:pt x="208127" y="165493"/>
                  </a:lnTo>
                  <a:lnTo>
                    <a:pt x="208635" y="166001"/>
                  </a:lnTo>
                  <a:lnTo>
                    <a:pt x="208762" y="167398"/>
                  </a:lnTo>
                  <a:lnTo>
                    <a:pt x="209397" y="168668"/>
                  </a:lnTo>
                  <a:lnTo>
                    <a:pt x="208762" y="168668"/>
                  </a:lnTo>
                  <a:lnTo>
                    <a:pt x="210032" y="170573"/>
                  </a:lnTo>
                  <a:lnTo>
                    <a:pt x="209397" y="170573"/>
                  </a:lnTo>
                  <a:lnTo>
                    <a:pt x="210540" y="172478"/>
                  </a:lnTo>
                  <a:lnTo>
                    <a:pt x="210985" y="173215"/>
                  </a:lnTo>
                  <a:lnTo>
                    <a:pt x="210667" y="172478"/>
                  </a:lnTo>
                  <a:lnTo>
                    <a:pt x="211302" y="173113"/>
                  </a:lnTo>
                  <a:lnTo>
                    <a:pt x="210032" y="169938"/>
                  </a:lnTo>
                  <a:lnTo>
                    <a:pt x="209397" y="168033"/>
                  </a:lnTo>
                  <a:lnTo>
                    <a:pt x="210032" y="168668"/>
                  </a:lnTo>
                  <a:lnTo>
                    <a:pt x="210870" y="169722"/>
                  </a:lnTo>
                  <a:lnTo>
                    <a:pt x="210667" y="169303"/>
                  </a:lnTo>
                  <a:lnTo>
                    <a:pt x="211302" y="169938"/>
                  </a:lnTo>
                  <a:lnTo>
                    <a:pt x="211366" y="170357"/>
                  </a:lnTo>
                  <a:lnTo>
                    <a:pt x="211416" y="170573"/>
                  </a:lnTo>
                  <a:lnTo>
                    <a:pt x="211302" y="170357"/>
                  </a:lnTo>
                  <a:lnTo>
                    <a:pt x="211302" y="170573"/>
                  </a:lnTo>
                  <a:lnTo>
                    <a:pt x="211302" y="171208"/>
                  </a:lnTo>
                  <a:lnTo>
                    <a:pt x="211937" y="171843"/>
                  </a:lnTo>
                  <a:lnTo>
                    <a:pt x="212559" y="172478"/>
                  </a:lnTo>
                  <a:lnTo>
                    <a:pt x="211505" y="170713"/>
                  </a:lnTo>
                  <a:lnTo>
                    <a:pt x="212191" y="171843"/>
                  </a:lnTo>
                  <a:lnTo>
                    <a:pt x="212559" y="171843"/>
                  </a:lnTo>
                  <a:lnTo>
                    <a:pt x="212064" y="171208"/>
                  </a:lnTo>
                  <a:lnTo>
                    <a:pt x="211823" y="170903"/>
                  </a:lnTo>
                  <a:lnTo>
                    <a:pt x="211645" y="170446"/>
                  </a:lnTo>
                  <a:lnTo>
                    <a:pt x="211467" y="169722"/>
                  </a:lnTo>
                  <a:lnTo>
                    <a:pt x="211302" y="168668"/>
                  </a:lnTo>
                  <a:lnTo>
                    <a:pt x="212559" y="170573"/>
                  </a:lnTo>
                  <a:lnTo>
                    <a:pt x="212559" y="169303"/>
                  </a:lnTo>
                  <a:lnTo>
                    <a:pt x="214464" y="171208"/>
                  </a:lnTo>
                  <a:lnTo>
                    <a:pt x="214464" y="170573"/>
                  </a:lnTo>
                  <a:lnTo>
                    <a:pt x="215099" y="171208"/>
                  </a:lnTo>
                  <a:lnTo>
                    <a:pt x="214680" y="170573"/>
                  </a:lnTo>
                  <a:lnTo>
                    <a:pt x="214261" y="169938"/>
                  </a:lnTo>
                  <a:lnTo>
                    <a:pt x="213829" y="169303"/>
                  </a:lnTo>
                  <a:lnTo>
                    <a:pt x="213829" y="169938"/>
                  </a:lnTo>
                  <a:lnTo>
                    <a:pt x="213512" y="169303"/>
                  </a:lnTo>
                  <a:lnTo>
                    <a:pt x="213194" y="168668"/>
                  </a:lnTo>
                  <a:lnTo>
                    <a:pt x="212991" y="168033"/>
                  </a:lnTo>
                  <a:lnTo>
                    <a:pt x="212559" y="166763"/>
                  </a:lnTo>
                  <a:lnTo>
                    <a:pt x="213829" y="168033"/>
                  </a:lnTo>
                  <a:lnTo>
                    <a:pt x="214464" y="168033"/>
                  </a:lnTo>
                  <a:lnTo>
                    <a:pt x="215099" y="168668"/>
                  </a:lnTo>
                  <a:lnTo>
                    <a:pt x="213829" y="166763"/>
                  </a:lnTo>
                  <a:lnTo>
                    <a:pt x="212559" y="164858"/>
                  </a:lnTo>
                  <a:lnTo>
                    <a:pt x="214464" y="166763"/>
                  </a:lnTo>
                  <a:lnTo>
                    <a:pt x="214464" y="164858"/>
                  </a:lnTo>
                  <a:lnTo>
                    <a:pt x="218274" y="169938"/>
                  </a:lnTo>
                  <a:lnTo>
                    <a:pt x="217639" y="168033"/>
                  </a:lnTo>
                  <a:lnTo>
                    <a:pt x="215099" y="164858"/>
                  </a:lnTo>
                  <a:lnTo>
                    <a:pt x="218274" y="168033"/>
                  </a:lnTo>
                  <a:lnTo>
                    <a:pt x="217805" y="167144"/>
                  </a:lnTo>
                  <a:lnTo>
                    <a:pt x="217436" y="166281"/>
                  </a:lnTo>
                  <a:lnTo>
                    <a:pt x="217246" y="165722"/>
                  </a:lnTo>
                  <a:lnTo>
                    <a:pt x="217004" y="165493"/>
                  </a:lnTo>
                  <a:lnTo>
                    <a:pt x="217004" y="164858"/>
                  </a:lnTo>
                  <a:lnTo>
                    <a:pt x="217004" y="164223"/>
                  </a:lnTo>
                  <a:lnTo>
                    <a:pt x="218274" y="166128"/>
                  </a:lnTo>
                  <a:lnTo>
                    <a:pt x="218909" y="166763"/>
                  </a:lnTo>
                  <a:lnTo>
                    <a:pt x="218274" y="164858"/>
                  </a:lnTo>
                  <a:lnTo>
                    <a:pt x="220179" y="168668"/>
                  </a:lnTo>
                  <a:lnTo>
                    <a:pt x="219671" y="167144"/>
                  </a:lnTo>
                  <a:lnTo>
                    <a:pt x="219544" y="165493"/>
                  </a:lnTo>
                  <a:lnTo>
                    <a:pt x="220179" y="165493"/>
                  </a:lnTo>
                  <a:lnTo>
                    <a:pt x="220179" y="166281"/>
                  </a:lnTo>
                  <a:lnTo>
                    <a:pt x="220179" y="166763"/>
                  </a:lnTo>
                  <a:lnTo>
                    <a:pt x="220560" y="166763"/>
                  </a:lnTo>
                  <a:lnTo>
                    <a:pt x="222084" y="168668"/>
                  </a:lnTo>
                  <a:lnTo>
                    <a:pt x="221132" y="166763"/>
                  </a:lnTo>
                  <a:lnTo>
                    <a:pt x="220814" y="166128"/>
                  </a:lnTo>
                  <a:lnTo>
                    <a:pt x="221449" y="166128"/>
                  </a:lnTo>
                  <a:lnTo>
                    <a:pt x="220814" y="165493"/>
                  </a:lnTo>
                  <a:lnTo>
                    <a:pt x="222084" y="164223"/>
                  </a:lnTo>
                  <a:lnTo>
                    <a:pt x="220814" y="163588"/>
                  </a:lnTo>
                  <a:lnTo>
                    <a:pt x="220497" y="162953"/>
                  </a:lnTo>
                  <a:lnTo>
                    <a:pt x="220179" y="162318"/>
                  </a:lnTo>
                  <a:lnTo>
                    <a:pt x="221449" y="163588"/>
                  </a:lnTo>
                  <a:lnTo>
                    <a:pt x="220814" y="162318"/>
                  </a:lnTo>
                  <a:lnTo>
                    <a:pt x="220497" y="161683"/>
                  </a:lnTo>
                  <a:lnTo>
                    <a:pt x="220179" y="161048"/>
                  </a:lnTo>
                  <a:lnTo>
                    <a:pt x="222084" y="163588"/>
                  </a:lnTo>
                  <a:lnTo>
                    <a:pt x="222084" y="161683"/>
                  </a:lnTo>
                  <a:lnTo>
                    <a:pt x="221449" y="161048"/>
                  </a:lnTo>
                  <a:lnTo>
                    <a:pt x="221449" y="160413"/>
                  </a:lnTo>
                  <a:lnTo>
                    <a:pt x="220814" y="159143"/>
                  </a:lnTo>
                  <a:lnTo>
                    <a:pt x="225031" y="163893"/>
                  </a:lnTo>
                  <a:lnTo>
                    <a:pt x="222719" y="166204"/>
                  </a:lnTo>
                  <a:lnTo>
                    <a:pt x="225171" y="164363"/>
                  </a:lnTo>
                  <a:lnTo>
                    <a:pt x="225361" y="164274"/>
                  </a:lnTo>
                  <a:lnTo>
                    <a:pt x="225628" y="164566"/>
                  </a:lnTo>
                  <a:lnTo>
                    <a:pt x="223354" y="166839"/>
                  </a:lnTo>
                  <a:lnTo>
                    <a:pt x="225894" y="166839"/>
                  </a:lnTo>
                  <a:lnTo>
                    <a:pt x="226529" y="167474"/>
                  </a:lnTo>
                  <a:lnTo>
                    <a:pt x="227799" y="167474"/>
                  </a:lnTo>
                  <a:lnTo>
                    <a:pt x="227164" y="168363"/>
                  </a:lnTo>
                  <a:lnTo>
                    <a:pt x="226974" y="169379"/>
                  </a:lnTo>
                  <a:lnTo>
                    <a:pt x="227088" y="170268"/>
                  </a:lnTo>
                  <a:lnTo>
                    <a:pt x="228434" y="169379"/>
                  </a:lnTo>
                  <a:lnTo>
                    <a:pt x="229069" y="170649"/>
                  </a:lnTo>
                  <a:lnTo>
                    <a:pt x="229692" y="170649"/>
                  </a:lnTo>
                  <a:lnTo>
                    <a:pt x="227164" y="171919"/>
                  </a:lnTo>
                  <a:lnTo>
                    <a:pt x="229069" y="171919"/>
                  </a:lnTo>
                  <a:lnTo>
                    <a:pt x="227164" y="173189"/>
                  </a:lnTo>
                  <a:lnTo>
                    <a:pt x="227799" y="173189"/>
                  </a:lnTo>
                  <a:lnTo>
                    <a:pt x="229692" y="172554"/>
                  </a:lnTo>
                  <a:lnTo>
                    <a:pt x="229692" y="175094"/>
                  </a:lnTo>
                  <a:lnTo>
                    <a:pt x="230365" y="174155"/>
                  </a:lnTo>
                  <a:lnTo>
                    <a:pt x="230390" y="174459"/>
                  </a:lnTo>
                  <a:lnTo>
                    <a:pt x="230174" y="175094"/>
                  </a:lnTo>
                  <a:lnTo>
                    <a:pt x="229692" y="175729"/>
                  </a:lnTo>
                  <a:lnTo>
                    <a:pt x="230962" y="174459"/>
                  </a:lnTo>
                  <a:lnTo>
                    <a:pt x="231597" y="175094"/>
                  </a:lnTo>
                  <a:lnTo>
                    <a:pt x="230327" y="175729"/>
                  </a:lnTo>
                  <a:lnTo>
                    <a:pt x="229069" y="176999"/>
                  </a:lnTo>
                  <a:lnTo>
                    <a:pt x="230327" y="176999"/>
                  </a:lnTo>
                  <a:lnTo>
                    <a:pt x="230962" y="176364"/>
                  </a:lnTo>
                  <a:lnTo>
                    <a:pt x="230962" y="177634"/>
                  </a:lnTo>
                  <a:lnTo>
                    <a:pt x="232232" y="178269"/>
                  </a:lnTo>
                  <a:lnTo>
                    <a:pt x="233502" y="176364"/>
                  </a:lnTo>
                  <a:lnTo>
                    <a:pt x="236042" y="175729"/>
                  </a:lnTo>
                  <a:lnTo>
                    <a:pt x="234137" y="178269"/>
                  </a:lnTo>
                  <a:lnTo>
                    <a:pt x="236042" y="178904"/>
                  </a:lnTo>
                  <a:lnTo>
                    <a:pt x="237947" y="178904"/>
                  </a:lnTo>
                  <a:lnTo>
                    <a:pt x="236677" y="180809"/>
                  </a:lnTo>
                  <a:lnTo>
                    <a:pt x="237312" y="180809"/>
                  </a:lnTo>
                  <a:lnTo>
                    <a:pt x="237947" y="180174"/>
                  </a:lnTo>
                  <a:lnTo>
                    <a:pt x="237947" y="182714"/>
                  </a:lnTo>
                  <a:lnTo>
                    <a:pt x="237312" y="182714"/>
                  </a:lnTo>
                  <a:lnTo>
                    <a:pt x="237312" y="181444"/>
                  </a:lnTo>
                  <a:lnTo>
                    <a:pt x="236677" y="183349"/>
                  </a:lnTo>
                  <a:lnTo>
                    <a:pt x="238582" y="182714"/>
                  </a:lnTo>
                  <a:lnTo>
                    <a:pt x="240487" y="182079"/>
                  </a:lnTo>
                  <a:lnTo>
                    <a:pt x="238899" y="183349"/>
                  </a:lnTo>
                  <a:lnTo>
                    <a:pt x="239217" y="183349"/>
                  </a:lnTo>
                  <a:lnTo>
                    <a:pt x="238074" y="184111"/>
                  </a:lnTo>
                  <a:lnTo>
                    <a:pt x="237947" y="184619"/>
                  </a:lnTo>
                  <a:lnTo>
                    <a:pt x="237947" y="184188"/>
                  </a:lnTo>
                  <a:lnTo>
                    <a:pt x="237312" y="184619"/>
                  </a:lnTo>
                  <a:lnTo>
                    <a:pt x="236677" y="187794"/>
                  </a:lnTo>
                  <a:lnTo>
                    <a:pt x="240245" y="184619"/>
                  </a:lnTo>
                  <a:lnTo>
                    <a:pt x="242392" y="182714"/>
                  </a:lnTo>
                  <a:lnTo>
                    <a:pt x="239852" y="187159"/>
                  </a:lnTo>
                  <a:lnTo>
                    <a:pt x="241757" y="184619"/>
                  </a:lnTo>
                  <a:lnTo>
                    <a:pt x="240538" y="187667"/>
                  </a:lnTo>
                  <a:lnTo>
                    <a:pt x="240487" y="189572"/>
                  </a:lnTo>
                  <a:lnTo>
                    <a:pt x="243027" y="185889"/>
                  </a:lnTo>
                  <a:lnTo>
                    <a:pt x="243979" y="187794"/>
                  </a:lnTo>
                  <a:lnTo>
                    <a:pt x="243662" y="187794"/>
                  </a:lnTo>
                  <a:lnTo>
                    <a:pt x="243662" y="188429"/>
                  </a:lnTo>
                  <a:lnTo>
                    <a:pt x="243027" y="188429"/>
                  </a:lnTo>
                  <a:lnTo>
                    <a:pt x="243027" y="189064"/>
                  </a:lnTo>
                  <a:lnTo>
                    <a:pt x="243662" y="189064"/>
                  </a:lnTo>
                  <a:lnTo>
                    <a:pt x="243027" y="189572"/>
                  </a:lnTo>
                  <a:lnTo>
                    <a:pt x="243662" y="189572"/>
                  </a:lnTo>
                  <a:lnTo>
                    <a:pt x="246202" y="189572"/>
                  </a:lnTo>
                  <a:lnTo>
                    <a:pt x="248729" y="189572"/>
                  </a:lnTo>
                  <a:lnTo>
                    <a:pt x="269379" y="189572"/>
                  </a:lnTo>
                  <a:lnTo>
                    <a:pt x="269824" y="188429"/>
                  </a:lnTo>
                  <a:lnTo>
                    <a:pt x="270306" y="187159"/>
                  </a:lnTo>
                  <a:lnTo>
                    <a:pt x="269036" y="188429"/>
                  </a:lnTo>
                  <a:lnTo>
                    <a:pt x="269671" y="187159"/>
                  </a:lnTo>
                  <a:lnTo>
                    <a:pt x="270306" y="185889"/>
                  </a:lnTo>
                  <a:close/>
                </a:path>
                <a:path w="412115" h="232409">
                  <a:moveTo>
                    <a:pt x="271157" y="202476"/>
                  </a:moveTo>
                  <a:lnTo>
                    <a:pt x="270306" y="201637"/>
                  </a:lnTo>
                  <a:lnTo>
                    <a:pt x="270306" y="202907"/>
                  </a:lnTo>
                  <a:lnTo>
                    <a:pt x="271157" y="202476"/>
                  </a:lnTo>
                  <a:close/>
                </a:path>
                <a:path w="412115" h="232409">
                  <a:moveTo>
                    <a:pt x="271576" y="202272"/>
                  </a:moveTo>
                  <a:lnTo>
                    <a:pt x="271157" y="202476"/>
                  </a:lnTo>
                  <a:lnTo>
                    <a:pt x="271449" y="202780"/>
                  </a:lnTo>
                  <a:lnTo>
                    <a:pt x="271576" y="202272"/>
                  </a:lnTo>
                  <a:close/>
                </a:path>
                <a:path w="412115" h="232409">
                  <a:moveTo>
                    <a:pt x="273481" y="187794"/>
                  </a:moveTo>
                  <a:lnTo>
                    <a:pt x="272846" y="186524"/>
                  </a:lnTo>
                  <a:lnTo>
                    <a:pt x="272846" y="187794"/>
                  </a:lnTo>
                  <a:lnTo>
                    <a:pt x="273481" y="187794"/>
                  </a:lnTo>
                  <a:close/>
                </a:path>
                <a:path w="412115" h="232409">
                  <a:moveTo>
                    <a:pt x="275590" y="203962"/>
                  </a:moveTo>
                  <a:lnTo>
                    <a:pt x="274751" y="204812"/>
                  </a:lnTo>
                  <a:lnTo>
                    <a:pt x="275386" y="204812"/>
                  </a:lnTo>
                  <a:lnTo>
                    <a:pt x="275590" y="203962"/>
                  </a:lnTo>
                  <a:close/>
                </a:path>
                <a:path w="412115" h="232409">
                  <a:moveTo>
                    <a:pt x="276656" y="202907"/>
                  </a:moveTo>
                  <a:lnTo>
                    <a:pt x="275869" y="202844"/>
                  </a:lnTo>
                  <a:lnTo>
                    <a:pt x="275590" y="203962"/>
                  </a:lnTo>
                  <a:lnTo>
                    <a:pt x="276656" y="202907"/>
                  </a:lnTo>
                  <a:close/>
                </a:path>
                <a:path w="412115" h="232409">
                  <a:moveTo>
                    <a:pt x="282359" y="206717"/>
                  </a:moveTo>
                  <a:lnTo>
                    <a:pt x="279285" y="209181"/>
                  </a:lnTo>
                  <a:lnTo>
                    <a:pt x="279196" y="209892"/>
                  </a:lnTo>
                  <a:lnTo>
                    <a:pt x="279831" y="209892"/>
                  </a:lnTo>
                  <a:lnTo>
                    <a:pt x="280466" y="209257"/>
                  </a:lnTo>
                  <a:lnTo>
                    <a:pt x="281101" y="208622"/>
                  </a:lnTo>
                  <a:lnTo>
                    <a:pt x="280885" y="208622"/>
                  </a:lnTo>
                  <a:lnTo>
                    <a:pt x="281724" y="207352"/>
                  </a:lnTo>
                  <a:lnTo>
                    <a:pt x="282359" y="206717"/>
                  </a:lnTo>
                  <a:close/>
                </a:path>
                <a:path w="412115" h="232409">
                  <a:moveTo>
                    <a:pt x="284899" y="192112"/>
                  </a:moveTo>
                  <a:lnTo>
                    <a:pt x="282359" y="189572"/>
                  </a:lnTo>
                  <a:lnTo>
                    <a:pt x="281901" y="192112"/>
                  </a:lnTo>
                  <a:lnTo>
                    <a:pt x="282359" y="192112"/>
                  </a:lnTo>
                  <a:lnTo>
                    <a:pt x="284899" y="192112"/>
                  </a:lnTo>
                  <a:close/>
                </a:path>
                <a:path w="412115" h="232409">
                  <a:moveTo>
                    <a:pt x="288709" y="216877"/>
                  </a:moveTo>
                  <a:lnTo>
                    <a:pt x="287439" y="217512"/>
                  </a:lnTo>
                  <a:lnTo>
                    <a:pt x="287439" y="220052"/>
                  </a:lnTo>
                  <a:lnTo>
                    <a:pt x="288709" y="216877"/>
                  </a:lnTo>
                  <a:close/>
                </a:path>
                <a:path w="412115" h="232409">
                  <a:moveTo>
                    <a:pt x="288709" y="214972"/>
                  </a:moveTo>
                  <a:lnTo>
                    <a:pt x="287121" y="214972"/>
                  </a:lnTo>
                  <a:lnTo>
                    <a:pt x="286804" y="215607"/>
                  </a:lnTo>
                  <a:lnTo>
                    <a:pt x="288709" y="214972"/>
                  </a:lnTo>
                  <a:close/>
                </a:path>
                <a:path w="412115" h="232409">
                  <a:moveTo>
                    <a:pt x="290614" y="196557"/>
                  </a:moveTo>
                  <a:lnTo>
                    <a:pt x="289344" y="195287"/>
                  </a:lnTo>
                  <a:lnTo>
                    <a:pt x="289979" y="197192"/>
                  </a:lnTo>
                  <a:lnTo>
                    <a:pt x="290614" y="196557"/>
                  </a:lnTo>
                  <a:close/>
                </a:path>
                <a:path w="412115" h="232409">
                  <a:moveTo>
                    <a:pt x="292646" y="217614"/>
                  </a:moveTo>
                  <a:lnTo>
                    <a:pt x="291846" y="217919"/>
                  </a:lnTo>
                  <a:lnTo>
                    <a:pt x="291757" y="218147"/>
                  </a:lnTo>
                  <a:lnTo>
                    <a:pt x="292519" y="218147"/>
                  </a:lnTo>
                  <a:lnTo>
                    <a:pt x="292646" y="217614"/>
                  </a:lnTo>
                  <a:close/>
                </a:path>
                <a:path w="412115" h="232409">
                  <a:moveTo>
                    <a:pt x="312343" y="225679"/>
                  </a:moveTo>
                  <a:lnTo>
                    <a:pt x="312242" y="225539"/>
                  </a:lnTo>
                  <a:lnTo>
                    <a:pt x="312191" y="225767"/>
                  </a:lnTo>
                  <a:lnTo>
                    <a:pt x="312343" y="225679"/>
                  </a:lnTo>
                  <a:close/>
                </a:path>
                <a:path w="412115" h="232409">
                  <a:moveTo>
                    <a:pt x="320433" y="208622"/>
                  </a:moveTo>
                  <a:lnTo>
                    <a:pt x="319798" y="208622"/>
                  </a:lnTo>
                  <a:lnTo>
                    <a:pt x="320433" y="209181"/>
                  </a:lnTo>
                  <a:lnTo>
                    <a:pt x="320433" y="208622"/>
                  </a:lnTo>
                  <a:close/>
                </a:path>
                <a:path w="412115" h="232409">
                  <a:moveTo>
                    <a:pt x="326783" y="103416"/>
                  </a:moveTo>
                  <a:lnTo>
                    <a:pt x="326148" y="103416"/>
                  </a:lnTo>
                  <a:lnTo>
                    <a:pt x="326618" y="103568"/>
                  </a:lnTo>
                  <a:lnTo>
                    <a:pt x="326783" y="103416"/>
                  </a:lnTo>
                  <a:close/>
                </a:path>
                <a:path w="412115" h="232409">
                  <a:moveTo>
                    <a:pt x="331228" y="100190"/>
                  </a:moveTo>
                  <a:lnTo>
                    <a:pt x="330276" y="100190"/>
                  </a:lnTo>
                  <a:lnTo>
                    <a:pt x="329323" y="100825"/>
                  </a:lnTo>
                  <a:lnTo>
                    <a:pt x="328688" y="101460"/>
                  </a:lnTo>
                  <a:lnTo>
                    <a:pt x="328053" y="101460"/>
                  </a:lnTo>
                  <a:lnTo>
                    <a:pt x="324878" y="103365"/>
                  </a:lnTo>
                  <a:lnTo>
                    <a:pt x="328955" y="102196"/>
                  </a:lnTo>
                  <a:lnTo>
                    <a:pt x="329323" y="101460"/>
                  </a:lnTo>
                  <a:lnTo>
                    <a:pt x="331228" y="100190"/>
                  </a:lnTo>
                  <a:close/>
                </a:path>
                <a:path w="412115" h="232409">
                  <a:moveTo>
                    <a:pt x="331228" y="99555"/>
                  </a:moveTo>
                  <a:lnTo>
                    <a:pt x="329323" y="100190"/>
                  </a:lnTo>
                  <a:lnTo>
                    <a:pt x="330276" y="100190"/>
                  </a:lnTo>
                  <a:lnTo>
                    <a:pt x="331228" y="99555"/>
                  </a:lnTo>
                  <a:close/>
                </a:path>
                <a:path w="412115" h="232409">
                  <a:moveTo>
                    <a:pt x="331228" y="98920"/>
                  </a:moveTo>
                  <a:lnTo>
                    <a:pt x="328688" y="100190"/>
                  </a:lnTo>
                  <a:lnTo>
                    <a:pt x="329323" y="100190"/>
                  </a:lnTo>
                  <a:lnTo>
                    <a:pt x="331228" y="98920"/>
                  </a:lnTo>
                  <a:close/>
                </a:path>
                <a:path w="412115" h="232409">
                  <a:moveTo>
                    <a:pt x="331863" y="113563"/>
                  </a:moveTo>
                  <a:lnTo>
                    <a:pt x="331228" y="112928"/>
                  </a:lnTo>
                  <a:lnTo>
                    <a:pt x="329958" y="114833"/>
                  </a:lnTo>
                  <a:lnTo>
                    <a:pt x="331228" y="114833"/>
                  </a:lnTo>
                  <a:lnTo>
                    <a:pt x="331228" y="113563"/>
                  </a:lnTo>
                  <a:lnTo>
                    <a:pt x="331863" y="113563"/>
                  </a:lnTo>
                  <a:close/>
                </a:path>
                <a:path w="412115" h="232409">
                  <a:moveTo>
                    <a:pt x="334010" y="109969"/>
                  </a:moveTo>
                  <a:lnTo>
                    <a:pt x="333756" y="109715"/>
                  </a:lnTo>
                  <a:lnTo>
                    <a:pt x="333756" y="110350"/>
                  </a:lnTo>
                  <a:lnTo>
                    <a:pt x="334010" y="109969"/>
                  </a:lnTo>
                  <a:close/>
                </a:path>
                <a:path w="412115" h="232409">
                  <a:moveTo>
                    <a:pt x="334391" y="106540"/>
                  </a:moveTo>
                  <a:lnTo>
                    <a:pt x="334238" y="106222"/>
                  </a:lnTo>
                  <a:lnTo>
                    <a:pt x="333121" y="108445"/>
                  </a:lnTo>
                  <a:lnTo>
                    <a:pt x="331863" y="112890"/>
                  </a:lnTo>
                  <a:lnTo>
                    <a:pt x="334391" y="106540"/>
                  </a:lnTo>
                  <a:close/>
                </a:path>
                <a:path w="412115" h="232409">
                  <a:moveTo>
                    <a:pt x="335026" y="108445"/>
                  </a:moveTo>
                  <a:lnTo>
                    <a:pt x="334010" y="109969"/>
                  </a:lnTo>
                  <a:lnTo>
                    <a:pt x="335026" y="108648"/>
                  </a:lnTo>
                  <a:lnTo>
                    <a:pt x="335026" y="108445"/>
                  </a:lnTo>
                  <a:close/>
                </a:path>
                <a:path w="412115" h="232409">
                  <a:moveTo>
                    <a:pt x="335661" y="115265"/>
                  </a:moveTo>
                  <a:lnTo>
                    <a:pt x="335457" y="115468"/>
                  </a:lnTo>
                  <a:lnTo>
                    <a:pt x="335026" y="115468"/>
                  </a:lnTo>
                  <a:lnTo>
                    <a:pt x="334391" y="116738"/>
                  </a:lnTo>
                  <a:lnTo>
                    <a:pt x="334391" y="117373"/>
                  </a:lnTo>
                  <a:lnTo>
                    <a:pt x="335661" y="115468"/>
                  </a:lnTo>
                  <a:lnTo>
                    <a:pt x="335661" y="115265"/>
                  </a:lnTo>
                  <a:close/>
                </a:path>
                <a:path w="412115" h="232409">
                  <a:moveTo>
                    <a:pt x="336931" y="99555"/>
                  </a:moveTo>
                  <a:lnTo>
                    <a:pt x="335661" y="103365"/>
                  </a:lnTo>
                  <a:lnTo>
                    <a:pt x="336296" y="102730"/>
                  </a:lnTo>
                  <a:lnTo>
                    <a:pt x="336931" y="99555"/>
                  </a:lnTo>
                  <a:close/>
                </a:path>
                <a:path w="412115" h="232409">
                  <a:moveTo>
                    <a:pt x="337312" y="223862"/>
                  </a:moveTo>
                  <a:lnTo>
                    <a:pt x="336931" y="223862"/>
                  </a:lnTo>
                  <a:lnTo>
                    <a:pt x="336931" y="225767"/>
                  </a:lnTo>
                  <a:lnTo>
                    <a:pt x="337312" y="223862"/>
                  </a:lnTo>
                  <a:close/>
                </a:path>
                <a:path w="412115" h="232409">
                  <a:moveTo>
                    <a:pt x="337566" y="101460"/>
                  </a:moveTo>
                  <a:lnTo>
                    <a:pt x="335026" y="105270"/>
                  </a:lnTo>
                  <a:lnTo>
                    <a:pt x="335241" y="104635"/>
                  </a:lnTo>
                  <a:lnTo>
                    <a:pt x="335457" y="104000"/>
                  </a:lnTo>
                  <a:lnTo>
                    <a:pt x="335661" y="103365"/>
                  </a:lnTo>
                  <a:lnTo>
                    <a:pt x="335026" y="104000"/>
                  </a:lnTo>
                  <a:lnTo>
                    <a:pt x="334391" y="103365"/>
                  </a:lnTo>
                  <a:lnTo>
                    <a:pt x="334391" y="101460"/>
                  </a:lnTo>
                  <a:lnTo>
                    <a:pt x="333121" y="102730"/>
                  </a:lnTo>
                  <a:lnTo>
                    <a:pt x="328688" y="105270"/>
                  </a:lnTo>
                  <a:lnTo>
                    <a:pt x="329958" y="104000"/>
                  </a:lnTo>
                  <a:lnTo>
                    <a:pt x="330593" y="103365"/>
                  </a:lnTo>
                  <a:lnTo>
                    <a:pt x="330593" y="102095"/>
                  </a:lnTo>
                  <a:lnTo>
                    <a:pt x="329323" y="102730"/>
                  </a:lnTo>
                  <a:lnTo>
                    <a:pt x="328015" y="104038"/>
                  </a:lnTo>
                  <a:lnTo>
                    <a:pt x="327571" y="103898"/>
                  </a:lnTo>
                  <a:lnTo>
                    <a:pt x="329323" y="102730"/>
                  </a:lnTo>
                  <a:lnTo>
                    <a:pt x="330593" y="101460"/>
                  </a:lnTo>
                  <a:lnTo>
                    <a:pt x="330593" y="100825"/>
                  </a:lnTo>
                  <a:lnTo>
                    <a:pt x="329323" y="102095"/>
                  </a:lnTo>
                  <a:lnTo>
                    <a:pt x="328955" y="102196"/>
                  </a:lnTo>
                  <a:lnTo>
                    <a:pt x="328688" y="102730"/>
                  </a:lnTo>
                  <a:lnTo>
                    <a:pt x="327533" y="103886"/>
                  </a:lnTo>
                  <a:lnTo>
                    <a:pt x="326618" y="103568"/>
                  </a:lnTo>
                  <a:lnTo>
                    <a:pt x="326148" y="104051"/>
                  </a:lnTo>
                  <a:lnTo>
                    <a:pt x="328002" y="104051"/>
                  </a:lnTo>
                  <a:lnTo>
                    <a:pt x="327418" y="104635"/>
                  </a:lnTo>
                  <a:lnTo>
                    <a:pt x="326783" y="105905"/>
                  </a:lnTo>
                  <a:lnTo>
                    <a:pt x="328688" y="104000"/>
                  </a:lnTo>
                  <a:lnTo>
                    <a:pt x="328053" y="105905"/>
                  </a:lnTo>
                  <a:lnTo>
                    <a:pt x="327418" y="107175"/>
                  </a:lnTo>
                  <a:lnTo>
                    <a:pt x="329958" y="105905"/>
                  </a:lnTo>
                  <a:lnTo>
                    <a:pt x="330911" y="105270"/>
                  </a:lnTo>
                  <a:lnTo>
                    <a:pt x="331863" y="104635"/>
                  </a:lnTo>
                  <a:lnTo>
                    <a:pt x="330555" y="107683"/>
                  </a:lnTo>
                  <a:lnTo>
                    <a:pt x="329958" y="105905"/>
                  </a:lnTo>
                  <a:lnTo>
                    <a:pt x="328688" y="107810"/>
                  </a:lnTo>
                  <a:lnTo>
                    <a:pt x="330492" y="107810"/>
                  </a:lnTo>
                  <a:lnTo>
                    <a:pt x="329958" y="109080"/>
                  </a:lnTo>
                  <a:lnTo>
                    <a:pt x="330796" y="107810"/>
                  </a:lnTo>
                  <a:lnTo>
                    <a:pt x="331228" y="107175"/>
                  </a:lnTo>
                  <a:lnTo>
                    <a:pt x="331228" y="107810"/>
                  </a:lnTo>
                  <a:lnTo>
                    <a:pt x="331228" y="108445"/>
                  </a:lnTo>
                  <a:lnTo>
                    <a:pt x="331863" y="107175"/>
                  </a:lnTo>
                  <a:lnTo>
                    <a:pt x="333756" y="105270"/>
                  </a:lnTo>
                  <a:lnTo>
                    <a:pt x="334238" y="106222"/>
                  </a:lnTo>
                  <a:lnTo>
                    <a:pt x="334391" y="105905"/>
                  </a:lnTo>
                  <a:lnTo>
                    <a:pt x="335026" y="107175"/>
                  </a:lnTo>
                  <a:lnTo>
                    <a:pt x="335026" y="108445"/>
                  </a:lnTo>
                  <a:lnTo>
                    <a:pt x="336727" y="105905"/>
                  </a:lnTo>
                  <a:lnTo>
                    <a:pt x="337566" y="104635"/>
                  </a:lnTo>
                  <a:lnTo>
                    <a:pt x="337566" y="104000"/>
                  </a:lnTo>
                  <a:lnTo>
                    <a:pt x="337566" y="102730"/>
                  </a:lnTo>
                  <a:lnTo>
                    <a:pt x="336296" y="104000"/>
                  </a:lnTo>
                  <a:lnTo>
                    <a:pt x="337566" y="101460"/>
                  </a:lnTo>
                  <a:close/>
                </a:path>
                <a:path w="412115" h="232409">
                  <a:moveTo>
                    <a:pt x="338836" y="222592"/>
                  </a:moveTo>
                  <a:lnTo>
                    <a:pt x="338632" y="222592"/>
                  </a:lnTo>
                  <a:lnTo>
                    <a:pt x="337388" y="223520"/>
                  </a:lnTo>
                  <a:lnTo>
                    <a:pt x="337312" y="223862"/>
                  </a:lnTo>
                  <a:lnTo>
                    <a:pt x="338201" y="223862"/>
                  </a:lnTo>
                  <a:lnTo>
                    <a:pt x="338836" y="222592"/>
                  </a:lnTo>
                  <a:close/>
                </a:path>
                <a:path w="412115" h="232409">
                  <a:moveTo>
                    <a:pt x="338836" y="114160"/>
                  </a:moveTo>
                  <a:lnTo>
                    <a:pt x="338569" y="113614"/>
                  </a:lnTo>
                  <a:lnTo>
                    <a:pt x="338201" y="114160"/>
                  </a:lnTo>
                  <a:lnTo>
                    <a:pt x="338836" y="114160"/>
                  </a:lnTo>
                  <a:close/>
                </a:path>
                <a:path w="412115" h="232409">
                  <a:moveTo>
                    <a:pt x="340106" y="113842"/>
                  </a:moveTo>
                  <a:lnTo>
                    <a:pt x="339471" y="114795"/>
                  </a:lnTo>
                  <a:lnTo>
                    <a:pt x="340106" y="114795"/>
                  </a:lnTo>
                  <a:lnTo>
                    <a:pt x="340106" y="113842"/>
                  </a:lnTo>
                  <a:close/>
                </a:path>
                <a:path w="412115" h="232409">
                  <a:moveTo>
                    <a:pt x="340321" y="113525"/>
                  </a:moveTo>
                  <a:lnTo>
                    <a:pt x="340106" y="113525"/>
                  </a:lnTo>
                  <a:lnTo>
                    <a:pt x="340106" y="113842"/>
                  </a:lnTo>
                  <a:lnTo>
                    <a:pt x="340321" y="113525"/>
                  </a:lnTo>
                  <a:close/>
                </a:path>
                <a:path w="412115" h="232409">
                  <a:moveTo>
                    <a:pt x="344551" y="107810"/>
                  </a:moveTo>
                  <a:lnTo>
                    <a:pt x="343281" y="107810"/>
                  </a:lnTo>
                  <a:lnTo>
                    <a:pt x="342646" y="109080"/>
                  </a:lnTo>
                  <a:lnTo>
                    <a:pt x="343281" y="108445"/>
                  </a:lnTo>
                  <a:lnTo>
                    <a:pt x="343281" y="109715"/>
                  </a:lnTo>
                  <a:lnTo>
                    <a:pt x="342646" y="110134"/>
                  </a:lnTo>
                  <a:lnTo>
                    <a:pt x="342646" y="109080"/>
                  </a:lnTo>
                  <a:lnTo>
                    <a:pt x="342646" y="107810"/>
                  </a:lnTo>
                  <a:lnTo>
                    <a:pt x="342265" y="108191"/>
                  </a:lnTo>
                  <a:lnTo>
                    <a:pt x="342150" y="108407"/>
                  </a:lnTo>
                  <a:lnTo>
                    <a:pt x="342646" y="105905"/>
                  </a:lnTo>
                  <a:lnTo>
                    <a:pt x="340741" y="111620"/>
                  </a:lnTo>
                  <a:lnTo>
                    <a:pt x="340741" y="109715"/>
                  </a:lnTo>
                  <a:lnTo>
                    <a:pt x="339471" y="109715"/>
                  </a:lnTo>
                  <a:lnTo>
                    <a:pt x="339890" y="108445"/>
                  </a:lnTo>
                  <a:lnTo>
                    <a:pt x="340106" y="108445"/>
                  </a:lnTo>
                  <a:lnTo>
                    <a:pt x="340106" y="109080"/>
                  </a:lnTo>
                  <a:lnTo>
                    <a:pt x="341376" y="106540"/>
                  </a:lnTo>
                  <a:lnTo>
                    <a:pt x="340106" y="108064"/>
                  </a:lnTo>
                  <a:lnTo>
                    <a:pt x="340004" y="108191"/>
                  </a:lnTo>
                  <a:lnTo>
                    <a:pt x="339902" y="108419"/>
                  </a:lnTo>
                  <a:lnTo>
                    <a:pt x="339966" y="108229"/>
                  </a:lnTo>
                  <a:lnTo>
                    <a:pt x="340106" y="107175"/>
                  </a:lnTo>
                  <a:lnTo>
                    <a:pt x="339775" y="106845"/>
                  </a:lnTo>
                  <a:lnTo>
                    <a:pt x="339775" y="108445"/>
                  </a:lnTo>
                  <a:lnTo>
                    <a:pt x="338201" y="110350"/>
                  </a:lnTo>
                  <a:lnTo>
                    <a:pt x="338632" y="109080"/>
                  </a:lnTo>
                  <a:lnTo>
                    <a:pt x="338836" y="108445"/>
                  </a:lnTo>
                  <a:lnTo>
                    <a:pt x="339775" y="108445"/>
                  </a:lnTo>
                  <a:lnTo>
                    <a:pt x="339775" y="106845"/>
                  </a:lnTo>
                  <a:lnTo>
                    <a:pt x="339471" y="106540"/>
                  </a:lnTo>
                  <a:lnTo>
                    <a:pt x="339471" y="105270"/>
                  </a:lnTo>
                  <a:lnTo>
                    <a:pt x="336931" y="109080"/>
                  </a:lnTo>
                  <a:lnTo>
                    <a:pt x="337566" y="105270"/>
                  </a:lnTo>
                  <a:lnTo>
                    <a:pt x="335089" y="108572"/>
                  </a:lnTo>
                  <a:lnTo>
                    <a:pt x="335026" y="110985"/>
                  </a:lnTo>
                  <a:lnTo>
                    <a:pt x="334035" y="109982"/>
                  </a:lnTo>
                  <a:lnTo>
                    <a:pt x="333870" y="110197"/>
                  </a:lnTo>
                  <a:lnTo>
                    <a:pt x="333756" y="112255"/>
                  </a:lnTo>
                  <a:lnTo>
                    <a:pt x="334391" y="112255"/>
                  </a:lnTo>
                  <a:lnTo>
                    <a:pt x="335661" y="110985"/>
                  </a:lnTo>
                  <a:lnTo>
                    <a:pt x="336296" y="111620"/>
                  </a:lnTo>
                  <a:lnTo>
                    <a:pt x="338836" y="110350"/>
                  </a:lnTo>
                  <a:lnTo>
                    <a:pt x="338251" y="112674"/>
                  </a:lnTo>
                  <a:lnTo>
                    <a:pt x="338366" y="113207"/>
                  </a:lnTo>
                  <a:lnTo>
                    <a:pt x="338569" y="113614"/>
                  </a:lnTo>
                  <a:lnTo>
                    <a:pt x="339471" y="112255"/>
                  </a:lnTo>
                  <a:lnTo>
                    <a:pt x="340106" y="112890"/>
                  </a:lnTo>
                  <a:lnTo>
                    <a:pt x="340741" y="112890"/>
                  </a:lnTo>
                  <a:lnTo>
                    <a:pt x="340321" y="113525"/>
                  </a:lnTo>
                  <a:lnTo>
                    <a:pt x="341376" y="113525"/>
                  </a:lnTo>
                  <a:lnTo>
                    <a:pt x="340106" y="114795"/>
                  </a:lnTo>
                  <a:lnTo>
                    <a:pt x="340741" y="115430"/>
                  </a:lnTo>
                  <a:lnTo>
                    <a:pt x="342646" y="113525"/>
                  </a:lnTo>
                  <a:lnTo>
                    <a:pt x="342646" y="116065"/>
                  </a:lnTo>
                  <a:lnTo>
                    <a:pt x="343496" y="112255"/>
                  </a:lnTo>
                  <a:lnTo>
                    <a:pt x="343636" y="111620"/>
                  </a:lnTo>
                  <a:lnTo>
                    <a:pt x="343776" y="110985"/>
                  </a:lnTo>
                  <a:lnTo>
                    <a:pt x="343916" y="110350"/>
                  </a:lnTo>
                  <a:lnTo>
                    <a:pt x="344208" y="110197"/>
                  </a:lnTo>
                  <a:lnTo>
                    <a:pt x="344462" y="108445"/>
                  </a:lnTo>
                  <a:lnTo>
                    <a:pt x="344551" y="107810"/>
                  </a:lnTo>
                  <a:close/>
                </a:path>
                <a:path w="412115" h="232409">
                  <a:moveTo>
                    <a:pt x="345186" y="112255"/>
                  </a:moveTo>
                  <a:lnTo>
                    <a:pt x="344551" y="112255"/>
                  </a:lnTo>
                  <a:lnTo>
                    <a:pt x="344551" y="114160"/>
                  </a:lnTo>
                  <a:lnTo>
                    <a:pt x="345186" y="112255"/>
                  </a:lnTo>
                  <a:close/>
                </a:path>
                <a:path w="412115" h="232409">
                  <a:moveTo>
                    <a:pt x="346456" y="109080"/>
                  </a:moveTo>
                  <a:lnTo>
                    <a:pt x="344208" y="110197"/>
                  </a:lnTo>
                  <a:lnTo>
                    <a:pt x="343916" y="112255"/>
                  </a:lnTo>
                  <a:lnTo>
                    <a:pt x="344551" y="112255"/>
                  </a:lnTo>
                  <a:lnTo>
                    <a:pt x="346456" y="109080"/>
                  </a:lnTo>
                  <a:close/>
                </a:path>
                <a:path w="412115" h="232409">
                  <a:moveTo>
                    <a:pt x="347319" y="213753"/>
                  </a:moveTo>
                  <a:lnTo>
                    <a:pt x="347218" y="213321"/>
                  </a:lnTo>
                  <a:lnTo>
                    <a:pt x="347091" y="213067"/>
                  </a:lnTo>
                  <a:lnTo>
                    <a:pt x="347319" y="213753"/>
                  </a:lnTo>
                  <a:close/>
                </a:path>
                <a:path w="412115" h="232409">
                  <a:moveTo>
                    <a:pt x="347548" y="211912"/>
                  </a:moveTo>
                  <a:lnTo>
                    <a:pt x="347510" y="211162"/>
                  </a:lnTo>
                  <a:lnTo>
                    <a:pt x="346456" y="204812"/>
                  </a:lnTo>
                  <a:lnTo>
                    <a:pt x="346532" y="208876"/>
                  </a:lnTo>
                  <a:lnTo>
                    <a:pt x="347548" y="211912"/>
                  </a:lnTo>
                  <a:close/>
                </a:path>
                <a:path w="412115" h="232409">
                  <a:moveTo>
                    <a:pt x="347726" y="212432"/>
                  </a:moveTo>
                  <a:lnTo>
                    <a:pt x="347586" y="211607"/>
                  </a:lnTo>
                  <a:lnTo>
                    <a:pt x="347548" y="211912"/>
                  </a:lnTo>
                  <a:lnTo>
                    <a:pt x="347446" y="212686"/>
                  </a:lnTo>
                  <a:lnTo>
                    <a:pt x="347433" y="213753"/>
                  </a:lnTo>
                  <a:lnTo>
                    <a:pt x="347726" y="214337"/>
                  </a:lnTo>
                  <a:lnTo>
                    <a:pt x="347726" y="213067"/>
                  </a:lnTo>
                  <a:lnTo>
                    <a:pt x="347726" y="212432"/>
                  </a:lnTo>
                  <a:close/>
                </a:path>
                <a:path w="412115" h="232409">
                  <a:moveTo>
                    <a:pt x="347726" y="210527"/>
                  </a:moveTo>
                  <a:lnTo>
                    <a:pt x="347637" y="211162"/>
                  </a:lnTo>
                  <a:lnTo>
                    <a:pt x="347726" y="212432"/>
                  </a:lnTo>
                  <a:lnTo>
                    <a:pt x="347726" y="210527"/>
                  </a:lnTo>
                  <a:close/>
                </a:path>
                <a:path w="412115" h="232409">
                  <a:moveTo>
                    <a:pt x="353428" y="123710"/>
                  </a:moveTo>
                  <a:lnTo>
                    <a:pt x="352793" y="124345"/>
                  </a:lnTo>
                  <a:lnTo>
                    <a:pt x="353428" y="124980"/>
                  </a:lnTo>
                  <a:lnTo>
                    <a:pt x="353428" y="123710"/>
                  </a:lnTo>
                  <a:close/>
                </a:path>
                <a:path w="412115" h="232409">
                  <a:moveTo>
                    <a:pt x="354914" y="119240"/>
                  </a:moveTo>
                  <a:lnTo>
                    <a:pt x="354698" y="119240"/>
                  </a:lnTo>
                  <a:lnTo>
                    <a:pt x="353428" y="117970"/>
                  </a:lnTo>
                  <a:lnTo>
                    <a:pt x="354063" y="120510"/>
                  </a:lnTo>
                  <a:lnTo>
                    <a:pt x="354914" y="119240"/>
                  </a:lnTo>
                  <a:close/>
                </a:path>
                <a:path w="412115" h="232409">
                  <a:moveTo>
                    <a:pt x="355333" y="119240"/>
                  </a:moveTo>
                  <a:lnTo>
                    <a:pt x="355155" y="118872"/>
                  </a:lnTo>
                  <a:lnTo>
                    <a:pt x="354914" y="119240"/>
                  </a:lnTo>
                  <a:lnTo>
                    <a:pt x="355333" y="119240"/>
                  </a:lnTo>
                  <a:close/>
                </a:path>
                <a:path w="412115" h="232409">
                  <a:moveTo>
                    <a:pt x="357873" y="213067"/>
                  </a:moveTo>
                  <a:lnTo>
                    <a:pt x="357403" y="211632"/>
                  </a:lnTo>
                  <a:lnTo>
                    <a:pt x="357416" y="211912"/>
                  </a:lnTo>
                  <a:lnTo>
                    <a:pt x="357873" y="213067"/>
                  </a:lnTo>
                  <a:close/>
                </a:path>
                <a:path w="412115" h="232409">
                  <a:moveTo>
                    <a:pt x="357873" y="206082"/>
                  </a:moveTo>
                  <a:lnTo>
                    <a:pt x="357314" y="210527"/>
                  </a:lnTo>
                  <a:lnTo>
                    <a:pt x="357403" y="211632"/>
                  </a:lnTo>
                  <a:lnTo>
                    <a:pt x="357873" y="211162"/>
                  </a:lnTo>
                  <a:lnTo>
                    <a:pt x="357873" y="206082"/>
                  </a:lnTo>
                  <a:close/>
                </a:path>
                <a:path w="412115" h="232409">
                  <a:moveTo>
                    <a:pt x="359143" y="128155"/>
                  </a:moveTo>
                  <a:lnTo>
                    <a:pt x="357873" y="128790"/>
                  </a:lnTo>
                  <a:lnTo>
                    <a:pt x="358508" y="128790"/>
                  </a:lnTo>
                  <a:lnTo>
                    <a:pt x="359143" y="128155"/>
                  </a:lnTo>
                  <a:close/>
                </a:path>
                <a:path w="412115" h="232409">
                  <a:moveTo>
                    <a:pt x="360413" y="119875"/>
                  </a:moveTo>
                  <a:lnTo>
                    <a:pt x="359879" y="121488"/>
                  </a:lnTo>
                  <a:lnTo>
                    <a:pt x="359968" y="123685"/>
                  </a:lnTo>
                  <a:lnTo>
                    <a:pt x="360413" y="128130"/>
                  </a:lnTo>
                  <a:lnTo>
                    <a:pt x="360413" y="119875"/>
                  </a:lnTo>
                  <a:close/>
                </a:path>
                <a:path w="412115" h="232409">
                  <a:moveTo>
                    <a:pt x="361048" y="114795"/>
                  </a:moveTo>
                  <a:lnTo>
                    <a:pt x="360413" y="114160"/>
                  </a:lnTo>
                  <a:lnTo>
                    <a:pt x="360730" y="114795"/>
                  </a:lnTo>
                  <a:lnTo>
                    <a:pt x="361048" y="114795"/>
                  </a:lnTo>
                  <a:close/>
                </a:path>
                <a:path w="412115" h="232409">
                  <a:moveTo>
                    <a:pt x="365493" y="211797"/>
                  </a:moveTo>
                  <a:lnTo>
                    <a:pt x="364985" y="208749"/>
                  </a:lnTo>
                  <a:lnTo>
                    <a:pt x="364858" y="208622"/>
                  </a:lnTo>
                  <a:lnTo>
                    <a:pt x="364858" y="209257"/>
                  </a:lnTo>
                  <a:lnTo>
                    <a:pt x="364223" y="209257"/>
                  </a:lnTo>
                  <a:lnTo>
                    <a:pt x="365493" y="211797"/>
                  </a:lnTo>
                  <a:close/>
                </a:path>
                <a:path w="412115" h="232409">
                  <a:moveTo>
                    <a:pt x="365493" y="209257"/>
                  </a:moveTo>
                  <a:lnTo>
                    <a:pt x="365480" y="207733"/>
                  </a:lnTo>
                  <a:lnTo>
                    <a:pt x="364858" y="206717"/>
                  </a:lnTo>
                  <a:lnTo>
                    <a:pt x="364985" y="208749"/>
                  </a:lnTo>
                  <a:lnTo>
                    <a:pt x="365493" y="209257"/>
                  </a:lnTo>
                  <a:close/>
                </a:path>
                <a:path w="412115" h="232409">
                  <a:moveTo>
                    <a:pt x="366318" y="34785"/>
                  </a:moveTo>
                  <a:lnTo>
                    <a:pt x="366128" y="34150"/>
                  </a:lnTo>
                  <a:lnTo>
                    <a:pt x="365493" y="34785"/>
                  </a:lnTo>
                  <a:lnTo>
                    <a:pt x="366318" y="34785"/>
                  </a:lnTo>
                  <a:close/>
                </a:path>
                <a:path w="412115" h="232409">
                  <a:moveTo>
                    <a:pt x="366687" y="36017"/>
                  </a:moveTo>
                  <a:lnTo>
                    <a:pt x="366509" y="35420"/>
                  </a:lnTo>
                  <a:lnTo>
                    <a:pt x="365493" y="35420"/>
                  </a:lnTo>
                  <a:lnTo>
                    <a:pt x="366687" y="36017"/>
                  </a:lnTo>
                  <a:close/>
                </a:path>
                <a:path w="412115" h="232409">
                  <a:moveTo>
                    <a:pt x="366991" y="37058"/>
                  </a:moveTo>
                  <a:lnTo>
                    <a:pt x="366826" y="36499"/>
                  </a:lnTo>
                  <a:lnTo>
                    <a:pt x="365493" y="36055"/>
                  </a:lnTo>
                  <a:lnTo>
                    <a:pt x="366991" y="37058"/>
                  </a:lnTo>
                  <a:close/>
                </a:path>
                <a:path w="412115" h="232409">
                  <a:moveTo>
                    <a:pt x="368020" y="40500"/>
                  </a:moveTo>
                  <a:lnTo>
                    <a:pt x="367855" y="39928"/>
                  </a:lnTo>
                  <a:lnTo>
                    <a:pt x="367385" y="39865"/>
                  </a:lnTo>
                  <a:lnTo>
                    <a:pt x="368020" y="40500"/>
                  </a:lnTo>
                  <a:close/>
                </a:path>
                <a:path w="412115" h="232409">
                  <a:moveTo>
                    <a:pt x="368236" y="50660"/>
                  </a:moveTo>
                  <a:lnTo>
                    <a:pt x="368020" y="50533"/>
                  </a:lnTo>
                  <a:lnTo>
                    <a:pt x="368020" y="50025"/>
                  </a:lnTo>
                  <a:lnTo>
                    <a:pt x="365493" y="50660"/>
                  </a:lnTo>
                  <a:lnTo>
                    <a:pt x="368236" y="50660"/>
                  </a:lnTo>
                  <a:close/>
                </a:path>
                <a:path w="412115" h="232409">
                  <a:moveTo>
                    <a:pt x="369062" y="126453"/>
                  </a:moveTo>
                  <a:lnTo>
                    <a:pt x="368020" y="127495"/>
                  </a:lnTo>
                  <a:lnTo>
                    <a:pt x="368871" y="126860"/>
                  </a:lnTo>
                  <a:lnTo>
                    <a:pt x="369062" y="126453"/>
                  </a:lnTo>
                  <a:close/>
                </a:path>
                <a:path w="412115" h="232409">
                  <a:moveTo>
                    <a:pt x="369290" y="126225"/>
                  </a:moveTo>
                  <a:lnTo>
                    <a:pt x="369062" y="126453"/>
                  </a:lnTo>
                  <a:lnTo>
                    <a:pt x="369290" y="126225"/>
                  </a:lnTo>
                  <a:close/>
                </a:path>
                <a:path w="412115" h="232409">
                  <a:moveTo>
                    <a:pt x="369290" y="37325"/>
                  </a:moveTo>
                  <a:lnTo>
                    <a:pt x="366687" y="36017"/>
                  </a:lnTo>
                  <a:lnTo>
                    <a:pt x="366826" y="36499"/>
                  </a:lnTo>
                  <a:lnTo>
                    <a:pt x="369290" y="37325"/>
                  </a:lnTo>
                  <a:close/>
                </a:path>
                <a:path w="412115" h="232409">
                  <a:moveTo>
                    <a:pt x="369404" y="40157"/>
                  </a:moveTo>
                  <a:lnTo>
                    <a:pt x="368020" y="39230"/>
                  </a:lnTo>
                  <a:lnTo>
                    <a:pt x="369214" y="38836"/>
                  </a:lnTo>
                  <a:lnTo>
                    <a:pt x="368020" y="38595"/>
                  </a:lnTo>
                  <a:lnTo>
                    <a:pt x="369290" y="38595"/>
                  </a:lnTo>
                  <a:lnTo>
                    <a:pt x="366991" y="37058"/>
                  </a:lnTo>
                  <a:lnTo>
                    <a:pt x="367855" y="39928"/>
                  </a:lnTo>
                  <a:lnTo>
                    <a:pt x="369404" y="40157"/>
                  </a:lnTo>
                  <a:close/>
                </a:path>
                <a:path w="412115" h="232409">
                  <a:moveTo>
                    <a:pt x="369925" y="38595"/>
                  </a:moveTo>
                  <a:lnTo>
                    <a:pt x="369290" y="37325"/>
                  </a:lnTo>
                  <a:lnTo>
                    <a:pt x="368020" y="37325"/>
                  </a:lnTo>
                  <a:lnTo>
                    <a:pt x="369925" y="38595"/>
                  </a:lnTo>
                  <a:close/>
                </a:path>
                <a:path w="412115" h="232409">
                  <a:moveTo>
                    <a:pt x="370306" y="35801"/>
                  </a:moveTo>
                  <a:lnTo>
                    <a:pt x="369925" y="35420"/>
                  </a:lnTo>
                  <a:lnTo>
                    <a:pt x="368020" y="34785"/>
                  </a:lnTo>
                  <a:lnTo>
                    <a:pt x="366318" y="34785"/>
                  </a:lnTo>
                  <a:lnTo>
                    <a:pt x="366509" y="35420"/>
                  </a:lnTo>
                  <a:lnTo>
                    <a:pt x="368020" y="35420"/>
                  </a:lnTo>
                  <a:lnTo>
                    <a:pt x="370306" y="35801"/>
                  </a:lnTo>
                  <a:close/>
                </a:path>
                <a:path w="412115" h="232409">
                  <a:moveTo>
                    <a:pt x="371195" y="133235"/>
                  </a:moveTo>
                  <a:lnTo>
                    <a:pt x="370560" y="133870"/>
                  </a:lnTo>
                  <a:lnTo>
                    <a:pt x="371195" y="133870"/>
                  </a:lnTo>
                  <a:lnTo>
                    <a:pt x="371195" y="133235"/>
                  </a:lnTo>
                  <a:close/>
                </a:path>
                <a:path w="412115" h="232409">
                  <a:moveTo>
                    <a:pt x="371830" y="218782"/>
                  </a:moveTo>
                  <a:lnTo>
                    <a:pt x="370560" y="216242"/>
                  </a:lnTo>
                  <a:lnTo>
                    <a:pt x="370560" y="215607"/>
                  </a:lnTo>
                  <a:lnTo>
                    <a:pt x="369290" y="214337"/>
                  </a:lnTo>
                  <a:lnTo>
                    <a:pt x="368782" y="211797"/>
                  </a:lnTo>
                  <a:lnTo>
                    <a:pt x="368401" y="209892"/>
                  </a:lnTo>
                  <a:lnTo>
                    <a:pt x="368020" y="207987"/>
                  </a:lnTo>
                  <a:lnTo>
                    <a:pt x="367080" y="207352"/>
                  </a:lnTo>
                  <a:lnTo>
                    <a:pt x="366598" y="207035"/>
                  </a:lnTo>
                  <a:lnTo>
                    <a:pt x="366128" y="206082"/>
                  </a:lnTo>
                  <a:lnTo>
                    <a:pt x="366128" y="206717"/>
                  </a:lnTo>
                  <a:lnTo>
                    <a:pt x="366128" y="209892"/>
                  </a:lnTo>
                  <a:lnTo>
                    <a:pt x="365493" y="207352"/>
                  </a:lnTo>
                  <a:lnTo>
                    <a:pt x="365518" y="207937"/>
                  </a:lnTo>
                  <a:lnTo>
                    <a:pt x="365493" y="207759"/>
                  </a:lnTo>
                  <a:lnTo>
                    <a:pt x="365493" y="209257"/>
                  </a:lnTo>
                  <a:lnTo>
                    <a:pt x="365493" y="209892"/>
                  </a:lnTo>
                  <a:lnTo>
                    <a:pt x="365594" y="209257"/>
                  </a:lnTo>
                  <a:lnTo>
                    <a:pt x="365493" y="211797"/>
                  </a:lnTo>
                  <a:lnTo>
                    <a:pt x="363588" y="211162"/>
                  </a:lnTo>
                  <a:lnTo>
                    <a:pt x="362953" y="208622"/>
                  </a:lnTo>
                  <a:lnTo>
                    <a:pt x="362953" y="211162"/>
                  </a:lnTo>
                  <a:lnTo>
                    <a:pt x="362318" y="207352"/>
                  </a:lnTo>
                  <a:lnTo>
                    <a:pt x="361683" y="211162"/>
                  </a:lnTo>
                  <a:lnTo>
                    <a:pt x="360413" y="203542"/>
                  </a:lnTo>
                  <a:lnTo>
                    <a:pt x="359816" y="208876"/>
                  </a:lnTo>
                  <a:lnTo>
                    <a:pt x="359778" y="211162"/>
                  </a:lnTo>
                  <a:lnTo>
                    <a:pt x="358508" y="209257"/>
                  </a:lnTo>
                  <a:lnTo>
                    <a:pt x="358749" y="210527"/>
                  </a:lnTo>
                  <a:lnTo>
                    <a:pt x="358622" y="213753"/>
                  </a:lnTo>
                  <a:lnTo>
                    <a:pt x="358508" y="214337"/>
                  </a:lnTo>
                  <a:lnTo>
                    <a:pt x="357873" y="213067"/>
                  </a:lnTo>
                  <a:lnTo>
                    <a:pt x="357301" y="211912"/>
                  </a:lnTo>
                  <a:lnTo>
                    <a:pt x="357289" y="211607"/>
                  </a:lnTo>
                  <a:lnTo>
                    <a:pt x="356603" y="209892"/>
                  </a:lnTo>
                  <a:lnTo>
                    <a:pt x="357238" y="213067"/>
                  </a:lnTo>
                  <a:lnTo>
                    <a:pt x="356603" y="210527"/>
                  </a:lnTo>
                  <a:lnTo>
                    <a:pt x="356603" y="214337"/>
                  </a:lnTo>
                  <a:lnTo>
                    <a:pt x="356514" y="213702"/>
                  </a:lnTo>
                  <a:lnTo>
                    <a:pt x="356425" y="213067"/>
                  </a:lnTo>
                  <a:lnTo>
                    <a:pt x="356146" y="211162"/>
                  </a:lnTo>
                  <a:lnTo>
                    <a:pt x="355968" y="209892"/>
                  </a:lnTo>
                  <a:lnTo>
                    <a:pt x="354698" y="211162"/>
                  </a:lnTo>
                  <a:lnTo>
                    <a:pt x="351523" y="207987"/>
                  </a:lnTo>
                  <a:lnTo>
                    <a:pt x="351523" y="210527"/>
                  </a:lnTo>
                  <a:lnTo>
                    <a:pt x="351523" y="213067"/>
                  </a:lnTo>
                  <a:lnTo>
                    <a:pt x="351396" y="212432"/>
                  </a:lnTo>
                  <a:lnTo>
                    <a:pt x="351015" y="210527"/>
                  </a:lnTo>
                  <a:lnTo>
                    <a:pt x="350913" y="208114"/>
                  </a:lnTo>
                  <a:lnTo>
                    <a:pt x="351523" y="210527"/>
                  </a:lnTo>
                  <a:lnTo>
                    <a:pt x="351523" y="207987"/>
                  </a:lnTo>
                  <a:lnTo>
                    <a:pt x="350913" y="207987"/>
                  </a:lnTo>
                  <a:lnTo>
                    <a:pt x="350888" y="207352"/>
                  </a:lnTo>
                  <a:lnTo>
                    <a:pt x="350253" y="211797"/>
                  </a:lnTo>
                  <a:lnTo>
                    <a:pt x="349631" y="211797"/>
                  </a:lnTo>
                  <a:lnTo>
                    <a:pt x="349631" y="212432"/>
                  </a:lnTo>
                  <a:lnTo>
                    <a:pt x="348361" y="211162"/>
                  </a:lnTo>
                  <a:lnTo>
                    <a:pt x="348361" y="213321"/>
                  </a:lnTo>
                  <a:lnTo>
                    <a:pt x="348145" y="213067"/>
                  </a:lnTo>
                  <a:lnTo>
                    <a:pt x="347726" y="213067"/>
                  </a:lnTo>
                  <a:lnTo>
                    <a:pt x="348348" y="214083"/>
                  </a:lnTo>
                  <a:lnTo>
                    <a:pt x="348449" y="214591"/>
                  </a:lnTo>
                  <a:lnTo>
                    <a:pt x="348361" y="216242"/>
                  </a:lnTo>
                  <a:lnTo>
                    <a:pt x="347726" y="217512"/>
                  </a:lnTo>
                  <a:lnTo>
                    <a:pt x="347726" y="216242"/>
                  </a:lnTo>
                  <a:lnTo>
                    <a:pt x="347726" y="215607"/>
                  </a:lnTo>
                  <a:lnTo>
                    <a:pt x="347599" y="214591"/>
                  </a:lnTo>
                  <a:lnTo>
                    <a:pt x="347319" y="213753"/>
                  </a:lnTo>
                  <a:lnTo>
                    <a:pt x="347091" y="215607"/>
                  </a:lnTo>
                  <a:lnTo>
                    <a:pt x="345821" y="214337"/>
                  </a:lnTo>
                  <a:lnTo>
                    <a:pt x="346976" y="213753"/>
                  </a:lnTo>
                  <a:lnTo>
                    <a:pt x="346964" y="213321"/>
                  </a:lnTo>
                  <a:lnTo>
                    <a:pt x="346456" y="211797"/>
                  </a:lnTo>
                  <a:lnTo>
                    <a:pt x="347091" y="211797"/>
                  </a:lnTo>
                  <a:lnTo>
                    <a:pt x="346710" y="209892"/>
                  </a:lnTo>
                  <a:lnTo>
                    <a:pt x="346456" y="208622"/>
                  </a:lnTo>
                  <a:lnTo>
                    <a:pt x="346456" y="209892"/>
                  </a:lnTo>
                  <a:lnTo>
                    <a:pt x="345186" y="209257"/>
                  </a:lnTo>
                  <a:lnTo>
                    <a:pt x="345186" y="212432"/>
                  </a:lnTo>
                  <a:lnTo>
                    <a:pt x="343916" y="214337"/>
                  </a:lnTo>
                  <a:lnTo>
                    <a:pt x="343916" y="206717"/>
                  </a:lnTo>
                  <a:lnTo>
                    <a:pt x="342773" y="212432"/>
                  </a:lnTo>
                  <a:lnTo>
                    <a:pt x="342861" y="213067"/>
                  </a:lnTo>
                  <a:lnTo>
                    <a:pt x="343281" y="214337"/>
                  </a:lnTo>
                  <a:lnTo>
                    <a:pt x="342747" y="212750"/>
                  </a:lnTo>
                  <a:lnTo>
                    <a:pt x="342646" y="209892"/>
                  </a:lnTo>
                  <a:lnTo>
                    <a:pt x="342011" y="209892"/>
                  </a:lnTo>
                  <a:lnTo>
                    <a:pt x="342011" y="213702"/>
                  </a:lnTo>
                  <a:lnTo>
                    <a:pt x="341591" y="212432"/>
                  </a:lnTo>
                  <a:lnTo>
                    <a:pt x="341414" y="211912"/>
                  </a:lnTo>
                  <a:lnTo>
                    <a:pt x="341376" y="210527"/>
                  </a:lnTo>
                  <a:lnTo>
                    <a:pt x="340741" y="208622"/>
                  </a:lnTo>
                  <a:lnTo>
                    <a:pt x="340741" y="212432"/>
                  </a:lnTo>
                  <a:lnTo>
                    <a:pt x="340106" y="212432"/>
                  </a:lnTo>
                  <a:lnTo>
                    <a:pt x="340106" y="209892"/>
                  </a:lnTo>
                  <a:lnTo>
                    <a:pt x="337566" y="212432"/>
                  </a:lnTo>
                  <a:lnTo>
                    <a:pt x="337566" y="214591"/>
                  </a:lnTo>
                  <a:lnTo>
                    <a:pt x="337566" y="215480"/>
                  </a:lnTo>
                  <a:lnTo>
                    <a:pt x="337350" y="215607"/>
                  </a:lnTo>
                  <a:lnTo>
                    <a:pt x="336931" y="215607"/>
                  </a:lnTo>
                  <a:lnTo>
                    <a:pt x="336931" y="214337"/>
                  </a:lnTo>
                  <a:lnTo>
                    <a:pt x="337350" y="214337"/>
                  </a:lnTo>
                  <a:lnTo>
                    <a:pt x="337566" y="214591"/>
                  </a:lnTo>
                  <a:lnTo>
                    <a:pt x="337566" y="212432"/>
                  </a:lnTo>
                  <a:lnTo>
                    <a:pt x="337566" y="211162"/>
                  </a:lnTo>
                  <a:lnTo>
                    <a:pt x="337566" y="210527"/>
                  </a:lnTo>
                  <a:lnTo>
                    <a:pt x="336296" y="211162"/>
                  </a:lnTo>
                  <a:lnTo>
                    <a:pt x="334391" y="209257"/>
                  </a:lnTo>
                  <a:lnTo>
                    <a:pt x="333756" y="208622"/>
                  </a:lnTo>
                  <a:lnTo>
                    <a:pt x="333756" y="209257"/>
                  </a:lnTo>
                  <a:lnTo>
                    <a:pt x="333121" y="208622"/>
                  </a:lnTo>
                  <a:lnTo>
                    <a:pt x="333756" y="210527"/>
                  </a:lnTo>
                  <a:lnTo>
                    <a:pt x="333121" y="211162"/>
                  </a:lnTo>
                  <a:lnTo>
                    <a:pt x="333121" y="209257"/>
                  </a:lnTo>
                  <a:lnTo>
                    <a:pt x="332498" y="211162"/>
                  </a:lnTo>
                  <a:lnTo>
                    <a:pt x="330593" y="212432"/>
                  </a:lnTo>
                  <a:lnTo>
                    <a:pt x="329958" y="210527"/>
                  </a:lnTo>
                  <a:lnTo>
                    <a:pt x="329323" y="209892"/>
                  </a:lnTo>
                  <a:lnTo>
                    <a:pt x="328688" y="214337"/>
                  </a:lnTo>
                  <a:lnTo>
                    <a:pt x="328688" y="213067"/>
                  </a:lnTo>
                  <a:lnTo>
                    <a:pt x="328688" y="212432"/>
                  </a:lnTo>
                  <a:lnTo>
                    <a:pt x="327418" y="211162"/>
                  </a:lnTo>
                  <a:lnTo>
                    <a:pt x="325513" y="212432"/>
                  </a:lnTo>
                  <a:lnTo>
                    <a:pt x="324243" y="207352"/>
                  </a:lnTo>
                  <a:lnTo>
                    <a:pt x="323608" y="207987"/>
                  </a:lnTo>
                  <a:lnTo>
                    <a:pt x="322338" y="211797"/>
                  </a:lnTo>
                  <a:lnTo>
                    <a:pt x="322414" y="211162"/>
                  </a:lnTo>
                  <a:lnTo>
                    <a:pt x="322491" y="210527"/>
                  </a:lnTo>
                  <a:lnTo>
                    <a:pt x="322287" y="209257"/>
                  </a:lnTo>
                  <a:lnTo>
                    <a:pt x="321703" y="207987"/>
                  </a:lnTo>
                  <a:lnTo>
                    <a:pt x="320433" y="210527"/>
                  </a:lnTo>
                  <a:lnTo>
                    <a:pt x="320433" y="209956"/>
                  </a:lnTo>
                  <a:lnTo>
                    <a:pt x="319798" y="210527"/>
                  </a:lnTo>
                  <a:lnTo>
                    <a:pt x="319163" y="211162"/>
                  </a:lnTo>
                  <a:lnTo>
                    <a:pt x="319163" y="210527"/>
                  </a:lnTo>
                  <a:lnTo>
                    <a:pt x="319163" y="209257"/>
                  </a:lnTo>
                  <a:lnTo>
                    <a:pt x="319163" y="207987"/>
                  </a:lnTo>
                  <a:lnTo>
                    <a:pt x="317258" y="209257"/>
                  </a:lnTo>
                  <a:lnTo>
                    <a:pt x="317474" y="208622"/>
                  </a:lnTo>
                  <a:lnTo>
                    <a:pt x="318528" y="205447"/>
                  </a:lnTo>
                  <a:lnTo>
                    <a:pt x="317258" y="207352"/>
                  </a:lnTo>
                  <a:lnTo>
                    <a:pt x="315988" y="207352"/>
                  </a:lnTo>
                  <a:lnTo>
                    <a:pt x="315988" y="206082"/>
                  </a:lnTo>
                  <a:lnTo>
                    <a:pt x="313461" y="206082"/>
                  </a:lnTo>
                  <a:lnTo>
                    <a:pt x="313461" y="220687"/>
                  </a:lnTo>
                  <a:lnTo>
                    <a:pt x="312508" y="224497"/>
                  </a:lnTo>
                  <a:lnTo>
                    <a:pt x="312293" y="223227"/>
                  </a:lnTo>
                  <a:lnTo>
                    <a:pt x="312191" y="221322"/>
                  </a:lnTo>
                  <a:lnTo>
                    <a:pt x="313461" y="220687"/>
                  </a:lnTo>
                  <a:lnTo>
                    <a:pt x="313461" y="206082"/>
                  </a:lnTo>
                  <a:lnTo>
                    <a:pt x="312826" y="206082"/>
                  </a:lnTo>
                  <a:lnTo>
                    <a:pt x="312737" y="207035"/>
                  </a:lnTo>
                  <a:lnTo>
                    <a:pt x="312191" y="209257"/>
                  </a:lnTo>
                  <a:lnTo>
                    <a:pt x="311556" y="209257"/>
                  </a:lnTo>
                  <a:lnTo>
                    <a:pt x="311556" y="207987"/>
                  </a:lnTo>
                  <a:lnTo>
                    <a:pt x="310286" y="210527"/>
                  </a:lnTo>
                  <a:lnTo>
                    <a:pt x="311124" y="207987"/>
                  </a:lnTo>
                  <a:lnTo>
                    <a:pt x="311556" y="207987"/>
                  </a:lnTo>
                  <a:lnTo>
                    <a:pt x="311556" y="206717"/>
                  </a:lnTo>
                  <a:lnTo>
                    <a:pt x="311556" y="206082"/>
                  </a:lnTo>
                  <a:lnTo>
                    <a:pt x="310921" y="206082"/>
                  </a:lnTo>
                  <a:lnTo>
                    <a:pt x="310921" y="205447"/>
                  </a:lnTo>
                  <a:lnTo>
                    <a:pt x="310921" y="204812"/>
                  </a:lnTo>
                  <a:lnTo>
                    <a:pt x="310286" y="205447"/>
                  </a:lnTo>
                  <a:lnTo>
                    <a:pt x="310921" y="202272"/>
                  </a:lnTo>
                  <a:lnTo>
                    <a:pt x="309651" y="204177"/>
                  </a:lnTo>
                  <a:lnTo>
                    <a:pt x="307111" y="204177"/>
                  </a:lnTo>
                  <a:lnTo>
                    <a:pt x="305841" y="206717"/>
                  </a:lnTo>
                  <a:lnTo>
                    <a:pt x="305206" y="206082"/>
                  </a:lnTo>
                  <a:lnTo>
                    <a:pt x="305206" y="204177"/>
                  </a:lnTo>
                  <a:lnTo>
                    <a:pt x="303936" y="204177"/>
                  </a:lnTo>
                  <a:lnTo>
                    <a:pt x="302031" y="207987"/>
                  </a:lnTo>
                  <a:lnTo>
                    <a:pt x="302285" y="206717"/>
                  </a:lnTo>
                  <a:lnTo>
                    <a:pt x="302666" y="204812"/>
                  </a:lnTo>
                  <a:lnTo>
                    <a:pt x="303936" y="202272"/>
                  </a:lnTo>
                  <a:lnTo>
                    <a:pt x="302031" y="203542"/>
                  </a:lnTo>
                  <a:lnTo>
                    <a:pt x="300761" y="204812"/>
                  </a:lnTo>
                  <a:lnTo>
                    <a:pt x="300761" y="205447"/>
                  </a:lnTo>
                  <a:lnTo>
                    <a:pt x="300761" y="206082"/>
                  </a:lnTo>
                  <a:lnTo>
                    <a:pt x="300126" y="206082"/>
                  </a:lnTo>
                  <a:lnTo>
                    <a:pt x="300761" y="205447"/>
                  </a:lnTo>
                  <a:lnTo>
                    <a:pt x="300761" y="204812"/>
                  </a:lnTo>
                  <a:lnTo>
                    <a:pt x="300761" y="204177"/>
                  </a:lnTo>
                  <a:lnTo>
                    <a:pt x="298856" y="206082"/>
                  </a:lnTo>
                  <a:lnTo>
                    <a:pt x="299288" y="203542"/>
                  </a:lnTo>
                  <a:lnTo>
                    <a:pt x="300126" y="198462"/>
                  </a:lnTo>
                  <a:lnTo>
                    <a:pt x="297599" y="201002"/>
                  </a:lnTo>
                  <a:lnTo>
                    <a:pt x="295694" y="202272"/>
                  </a:lnTo>
                  <a:lnTo>
                    <a:pt x="295059" y="201637"/>
                  </a:lnTo>
                  <a:lnTo>
                    <a:pt x="296329" y="201002"/>
                  </a:lnTo>
                  <a:lnTo>
                    <a:pt x="296329" y="199732"/>
                  </a:lnTo>
                  <a:lnTo>
                    <a:pt x="295059" y="199097"/>
                  </a:lnTo>
                  <a:lnTo>
                    <a:pt x="291249" y="201637"/>
                  </a:lnTo>
                  <a:lnTo>
                    <a:pt x="290614" y="199097"/>
                  </a:lnTo>
                  <a:lnTo>
                    <a:pt x="290614" y="197827"/>
                  </a:lnTo>
                  <a:lnTo>
                    <a:pt x="290614" y="197192"/>
                  </a:lnTo>
                  <a:lnTo>
                    <a:pt x="289344" y="197827"/>
                  </a:lnTo>
                  <a:lnTo>
                    <a:pt x="289979" y="197192"/>
                  </a:lnTo>
                  <a:lnTo>
                    <a:pt x="288709" y="197192"/>
                  </a:lnTo>
                  <a:lnTo>
                    <a:pt x="286169" y="193382"/>
                  </a:lnTo>
                  <a:lnTo>
                    <a:pt x="285153" y="192366"/>
                  </a:lnTo>
                  <a:lnTo>
                    <a:pt x="282105" y="192366"/>
                  </a:lnTo>
                  <a:lnTo>
                    <a:pt x="281851" y="192366"/>
                  </a:lnTo>
                  <a:lnTo>
                    <a:pt x="281800" y="192671"/>
                  </a:lnTo>
                  <a:lnTo>
                    <a:pt x="281101" y="196557"/>
                  </a:lnTo>
                  <a:lnTo>
                    <a:pt x="281101" y="193382"/>
                  </a:lnTo>
                  <a:lnTo>
                    <a:pt x="281724" y="192747"/>
                  </a:lnTo>
                  <a:lnTo>
                    <a:pt x="281851" y="192366"/>
                  </a:lnTo>
                  <a:lnTo>
                    <a:pt x="279831" y="193382"/>
                  </a:lnTo>
                  <a:lnTo>
                    <a:pt x="279450" y="191477"/>
                  </a:lnTo>
                  <a:lnTo>
                    <a:pt x="279323" y="190842"/>
                  </a:lnTo>
                  <a:lnTo>
                    <a:pt x="279196" y="190207"/>
                  </a:lnTo>
                  <a:lnTo>
                    <a:pt x="277355" y="190665"/>
                  </a:lnTo>
                  <a:lnTo>
                    <a:pt x="277926" y="189064"/>
                  </a:lnTo>
                  <a:lnTo>
                    <a:pt x="276021" y="190207"/>
                  </a:lnTo>
                  <a:lnTo>
                    <a:pt x="276656" y="189572"/>
                  </a:lnTo>
                  <a:lnTo>
                    <a:pt x="276656" y="188429"/>
                  </a:lnTo>
                  <a:lnTo>
                    <a:pt x="274751" y="190842"/>
                  </a:lnTo>
                  <a:lnTo>
                    <a:pt x="275209" y="189572"/>
                  </a:lnTo>
                  <a:lnTo>
                    <a:pt x="275386" y="189064"/>
                  </a:lnTo>
                  <a:lnTo>
                    <a:pt x="274751" y="189572"/>
                  </a:lnTo>
                  <a:lnTo>
                    <a:pt x="274751" y="187794"/>
                  </a:lnTo>
                  <a:lnTo>
                    <a:pt x="273481" y="191477"/>
                  </a:lnTo>
                  <a:lnTo>
                    <a:pt x="272211" y="189572"/>
                  </a:lnTo>
                  <a:lnTo>
                    <a:pt x="272211" y="187159"/>
                  </a:lnTo>
                  <a:lnTo>
                    <a:pt x="268401" y="192112"/>
                  </a:lnTo>
                  <a:lnTo>
                    <a:pt x="268897" y="190842"/>
                  </a:lnTo>
                  <a:lnTo>
                    <a:pt x="269138" y="190207"/>
                  </a:lnTo>
                  <a:lnTo>
                    <a:pt x="247929" y="190207"/>
                  </a:lnTo>
                  <a:lnTo>
                    <a:pt x="245567" y="192112"/>
                  </a:lnTo>
                  <a:lnTo>
                    <a:pt x="248094" y="190842"/>
                  </a:lnTo>
                  <a:lnTo>
                    <a:pt x="244297" y="194652"/>
                  </a:lnTo>
                  <a:lnTo>
                    <a:pt x="245567" y="195287"/>
                  </a:lnTo>
                  <a:lnTo>
                    <a:pt x="245567" y="195922"/>
                  </a:lnTo>
                  <a:lnTo>
                    <a:pt x="246519" y="194970"/>
                  </a:lnTo>
                  <a:lnTo>
                    <a:pt x="247459" y="193382"/>
                  </a:lnTo>
                  <a:lnTo>
                    <a:pt x="249999" y="192112"/>
                  </a:lnTo>
                  <a:lnTo>
                    <a:pt x="248729" y="194017"/>
                  </a:lnTo>
                  <a:lnTo>
                    <a:pt x="249364" y="194652"/>
                  </a:lnTo>
                  <a:lnTo>
                    <a:pt x="249364" y="196557"/>
                  </a:lnTo>
                  <a:lnTo>
                    <a:pt x="251269" y="194017"/>
                  </a:lnTo>
                  <a:lnTo>
                    <a:pt x="251269" y="195287"/>
                  </a:lnTo>
                  <a:lnTo>
                    <a:pt x="251904" y="194017"/>
                  </a:lnTo>
                  <a:lnTo>
                    <a:pt x="253809" y="192747"/>
                  </a:lnTo>
                  <a:lnTo>
                    <a:pt x="253809" y="194017"/>
                  </a:lnTo>
                  <a:lnTo>
                    <a:pt x="254660" y="192747"/>
                  </a:lnTo>
                  <a:lnTo>
                    <a:pt x="255079" y="192112"/>
                  </a:lnTo>
                  <a:lnTo>
                    <a:pt x="253174" y="195922"/>
                  </a:lnTo>
                  <a:lnTo>
                    <a:pt x="255714" y="194652"/>
                  </a:lnTo>
                  <a:lnTo>
                    <a:pt x="255079" y="194652"/>
                  </a:lnTo>
                  <a:lnTo>
                    <a:pt x="254444" y="194652"/>
                  </a:lnTo>
                  <a:lnTo>
                    <a:pt x="255295" y="194221"/>
                  </a:lnTo>
                  <a:lnTo>
                    <a:pt x="256349" y="192112"/>
                  </a:lnTo>
                  <a:lnTo>
                    <a:pt x="257619" y="192747"/>
                  </a:lnTo>
                  <a:lnTo>
                    <a:pt x="256984" y="194017"/>
                  </a:lnTo>
                  <a:lnTo>
                    <a:pt x="255460" y="196557"/>
                  </a:lnTo>
                  <a:lnTo>
                    <a:pt x="253809" y="196557"/>
                  </a:lnTo>
                  <a:lnTo>
                    <a:pt x="253174" y="197192"/>
                  </a:lnTo>
                  <a:lnTo>
                    <a:pt x="253174" y="199732"/>
                  </a:lnTo>
                  <a:lnTo>
                    <a:pt x="254622" y="199009"/>
                  </a:lnTo>
                  <a:lnTo>
                    <a:pt x="254444" y="199732"/>
                  </a:lnTo>
                  <a:lnTo>
                    <a:pt x="255714" y="198462"/>
                  </a:lnTo>
                  <a:lnTo>
                    <a:pt x="257619" y="196557"/>
                  </a:lnTo>
                  <a:lnTo>
                    <a:pt x="257619" y="197827"/>
                  </a:lnTo>
                  <a:lnTo>
                    <a:pt x="258889" y="196557"/>
                  </a:lnTo>
                  <a:lnTo>
                    <a:pt x="258254" y="197827"/>
                  </a:lnTo>
                  <a:lnTo>
                    <a:pt x="258889" y="197827"/>
                  </a:lnTo>
                  <a:lnTo>
                    <a:pt x="258368" y="198589"/>
                  </a:lnTo>
                  <a:lnTo>
                    <a:pt x="258241" y="199097"/>
                  </a:lnTo>
                  <a:lnTo>
                    <a:pt x="258254" y="200367"/>
                  </a:lnTo>
                  <a:lnTo>
                    <a:pt x="258889" y="199097"/>
                  </a:lnTo>
                  <a:lnTo>
                    <a:pt x="258889" y="200367"/>
                  </a:lnTo>
                  <a:lnTo>
                    <a:pt x="259727" y="199097"/>
                  </a:lnTo>
                  <a:lnTo>
                    <a:pt x="260159" y="198462"/>
                  </a:lnTo>
                  <a:lnTo>
                    <a:pt x="260159" y="200367"/>
                  </a:lnTo>
                  <a:lnTo>
                    <a:pt x="260794" y="201002"/>
                  </a:lnTo>
                  <a:lnTo>
                    <a:pt x="262826" y="198462"/>
                  </a:lnTo>
                  <a:lnTo>
                    <a:pt x="263334" y="197827"/>
                  </a:lnTo>
                  <a:lnTo>
                    <a:pt x="263956" y="198462"/>
                  </a:lnTo>
                  <a:lnTo>
                    <a:pt x="261429" y="201002"/>
                  </a:lnTo>
                  <a:lnTo>
                    <a:pt x="262699" y="201002"/>
                  </a:lnTo>
                  <a:lnTo>
                    <a:pt x="263956" y="199732"/>
                  </a:lnTo>
                  <a:lnTo>
                    <a:pt x="262699" y="202272"/>
                  </a:lnTo>
                  <a:lnTo>
                    <a:pt x="264210" y="199732"/>
                  </a:lnTo>
                  <a:lnTo>
                    <a:pt x="264591" y="199097"/>
                  </a:lnTo>
                  <a:lnTo>
                    <a:pt x="264909" y="199415"/>
                  </a:lnTo>
                  <a:lnTo>
                    <a:pt x="265226" y="199097"/>
                  </a:lnTo>
                  <a:lnTo>
                    <a:pt x="265861" y="199097"/>
                  </a:lnTo>
                  <a:lnTo>
                    <a:pt x="265861" y="196557"/>
                  </a:lnTo>
                  <a:lnTo>
                    <a:pt x="268401" y="198462"/>
                  </a:lnTo>
                  <a:lnTo>
                    <a:pt x="267131" y="202272"/>
                  </a:lnTo>
                  <a:lnTo>
                    <a:pt x="269036" y="202272"/>
                  </a:lnTo>
                  <a:lnTo>
                    <a:pt x="269036" y="203542"/>
                  </a:lnTo>
                  <a:lnTo>
                    <a:pt x="271576" y="199097"/>
                  </a:lnTo>
                  <a:lnTo>
                    <a:pt x="271576" y="202272"/>
                  </a:lnTo>
                  <a:lnTo>
                    <a:pt x="271576" y="202907"/>
                  </a:lnTo>
                  <a:lnTo>
                    <a:pt x="271449" y="202780"/>
                  </a:lnTo>
                  <a:lnTo>
                    <a:pt x="270941" y="204812"/>
                  </a:lnTo>
                  <a:lnTo>
                    <a:pt x="270306" y="206717"/>
                  </a:lnTo>
                  <a:lnTo>
                    <a:pt x="272211" y="204177"/>
                  </a:lnTo>
                  <a:lnTo>
                    <a:pt x="272846" y="204812"/>
                  </a:lnTo>
                  <a:lnTo>
                    <a:pt x="273227" y="204177"/>
                  </a:lnTo>
                  <a:lnTo>
                    <a:pt x="273685" y="203415"/>
                  </a:lnTo>
                  <a:lnTo>
                    <a:pt x="274701" y="202907"/>
                  </a:lnTo>
                  <a:lnTo>
                    <a:pt x="274955" y="202780"/>
                  </a:lnTo>
                  <a:lnTo>
                    <a:pt x="275869" y="202844"/>
                  </a:lnTo>
                  <a:lnTo>
                    <a:pt x="276021" y="202272"/>
                  </a:lnTo>
                  <a:lnTo>
                    <a:pt x="277291" y="202272"/>
                  </a:lnTo>
                  <a:lnTo>
                    <a:pt x="276821" y="203415"/>
                  </a:lnTo>
                  <a:lnTo>
                    <a:pt x="276352" y="204812"/>
                  </a:lnTo>
                  <a:lnTo>
                    <a:pt x="276021" y="206082"/>
                  </a:lnTo>
                  <a:lnTo>
                    <a:pt x="275386" y="206082"/>
                  </a:lnTo>
                  <a:lnTo>
                    <a:pt x="274751" y="208622"/>
                  </a:lnTo>
                  <a:lnTo>
                    <a:pt x="276021" y="206717"/>
                  </a:lnTo>
                  <a:lnTo>
                    <a:pt x="276021" y="207352"/>
                  </a:lnTo>
                  <a:lnTo>
                    <a:pt x="276656" y="207352"/>
                  </a:lnTo>
                  <a:lnTo>
                    <a:pt x="277075" y="206717"/>
                  </a:lnTo>
                  <a:lnTo>
                    <a:pt x="277291" y="206400"/>
                  </a:lnTo>
                  <a:lnTo>
                    <a:pt x="277291" y="207454"/>
                  </a:lnTo>
                  <a:lnTo>
                    <a:pt x="278561" y="206184"/>
                  </a:lnTo>
                  <a:lnTo>
                    <a:pt x="277926" y="205549"/>
                  </a:lnTo>
                  <a:lnTo>
                    <a:pt x="278561" y="206082"/>
                  </a:lnTo>
                  <a:lnTo>
                    <a:pt x="279196" y="206082"/>
                  </a:lnTo>
                  <a:lnTo>
                    <a:pt x="278561" y="207352"/>
                  </a:lnTo>
                  <a:lnTo>
                    <a:pt x="280466" y="206082"/>
                  </a:lnTo>
                  <a:lnTo>
                    <a:pt x="279196" y="207987"/>
                  </a:lnTo>
                  <a:lnTo>
                    <a:pt x="282359" y="206717"/>
                  </a:lnTo>
                  <a:lnTo>
                    <a:pt x="283629" y="207987"/>
                  </a:lnTo>
                  <a:lnTo>
                    <a:pt x="284264" y="209257"/>
                  </a:lnTo>
                  <a:lnTo>
                    <a:pt x="281724" y="216877"/>
                  </a:lnTo>
                  <a:lnTo>
                    <a:pt x="284899" y="214972"/>
                  </a:lnTo>
                  <a:lnTo>
                    <a:pt x="287121" y="214972"/>
                  </a:lnTo>
                  <a:lnTo>
                    <a:pt x="288709" y="211797"/>
                  </a:lnTo>
                  <a:lnTo>
                    <a:pt x="289344" y="211797"/>
                  </a:lnTo>
                  <a:lnTo>
                    <a:pt x="289344" y="214337"/>
                  </a:lnTo>
                  <a:lnTo>
                    <a:pt x="288074" y="216242"/>
                  </a:lnTo>
                  <a:lnTo>
                    <a:pt x="288709" y="216877"/>
                  </a:lnTo>
                  <a:lnTo>
                    <a:pt x="288709" y="215607"/>
                  </a:lnTo>
                  <a:lnTo>
                    <a:pt x="290614" y="214337"/>
                  </a:lnTo>
                  <a:lnTo>
                    <a:pt x="288074" y="219417"/>
                  </a:lnTo>
                  <a:lnTo>
                    <a:pt x="289979" y="218147"/>
                  </a:lnTo>
                  <a:lnTo>
                    <a:pt x="291249" y="219417"/>
                  </a:lnTo>
                  <a:lnTo>
                    <a:pt x="291757" y="218147"/>
                  </a:lnTo>
                  <a:lnTo>
                    <a:pt x="291249" y="218147"/>
                  </a:lnTo>
                  <a:lnTo>
                    <a:pt x="291846" y="217919"/>
                  </a:lnTo>
                  <a:lnTo>
                    <a:pt x="293281" y="214337"/>
                  </a:lnTo>
                  <a:lnTo>
                    <a:pt x="293789" y="213067"/>
                  </a:lnTo>
                  <a:lnTo>
                    <a:pt x="292646" y="217614"/>
                  </a:lnTo>
                  <a:lnTo>
                    <a:pt x="296329" y="216242"/>
                  </a:lnTo>
                  <a:lnTo>
                    <a:pt x="296329" y="219417"/>
                  </a:lnTo>
                  <a:lnTo>
                    <a:pt x="296964" y="219417"/>
                  </a:lnTo>
                  <a:lnTo>
                    <a:pt x="297599" y="217512"/>
                  </a:lnTo>
                  <a:lnTo>
                    <a:pt x="297599" y="220052"/>
                  </a:lnTo>
                  <a:lnTo>
                    <a:pt x="298856" y="218782"/>
                  </a:lnTo>
                  <a:lnTo>
                    <a:pt x="298856" y="220052"/>
                  </a:lnTo>
                  <a:lnTo>
                    <a:pt x="299491" y="221957"/>
                  </a:lnTo>
                  <a:lnTo>
                    <a:pt x="301078" y="218782"/>
                  </a:lnTo>
                  <a:lnTo>
                    <a:pt x="301396" y="218147"/>
                  </a:lnTo>
                  <a:lnTo>
                    <a:pt x="302666" y="218147"/>
                  </a:lnTo>
                  <a:lnTo>
                    <a:pt x="302374" y="219417"/>
                  </a:lnTo>
                  <a:lnTo>
                    <a:pt x="302348" y="221322"/>
                  </a:lnTo>
                  <a:lnTo>
                    <a:pt x="302666" y="222592"/>
                  </a:lnTo>
                  <a:lnTo>
                    <a:pt x="303936" y="223227"/>
                  </a:lnTo>
                  <a:lnTo>
                    <a:pt x="305841" y="220687"/>
                  </a:lnTo>
                  <a:lnTo>
                    <a:pt x="309651" y="219417"/>
                  </a:lnTo>
                  <a:lnTo>
                    <a:pt x="310286" y="222592"/>
                  </a:lnTo>
                  <a:lnTo>
                    <a:pt x="312242" y="225539"/>
                  </a:lnTo>
                  <a:lnTo>
                    <a:pt x="312343" y="225145"/>
                  </a:lnTo>
                  <a:lnTo>
                    <a:pt x="312343" y="225679"/>
                  </a:lnTo>
                  <a:lnTo>
                    <a:pt x="312826" y="226402"/>
                  </a:lnTo>
                  <a:lnTo>
                    <a:pt x="312674" y="225513"/>
                  </a:lnTo>
                  <a:lnTo>
                    <a:pt x="312610" y="225132"/>
                  </a:lnTo>
                  <a:lnTo>
                    <a:pt x="312674" y="225513"/>
                  </a:lnTo>
                  <a:lnTo>
                    <a:pt x="313461" y="225132"/>
                  </a:lnTo>
                  <a:lnTo>
                    <a:pt x="314096" y="225132"/>
                  </a:lnTo>
                  <a:lnTo>
                    <a:pt x="314096" y="226402"/>
                  </a:lnTo>
                  <a:lnTo>
                    <a:pt x="317131" y="221322"/>
                  </a:lnTo>
                  <a:lnTo>
                    <a:pt x="317512" y="220687"/>
                  </a:lnTo>
                  <a:lnTo>
                    <a:pt x="317893" y="220052"/>
                  </a:lnTo>
                  <a:lnTo>
                    <a:pt x="317893" y="230212"/>
                  </a:lnTo>
                  <a:lnTo>
                    <a:pt x="319163" y="224497"/>
                  </a:lnTo>
                  <a:lnTo>
                    <a:pt x="319163" y="225132"/>
                  </a:lnTo>
                  <a:lnTo>
                    <a:pt x="321703" y="226402"/>
                  </a:lnTo>
                  <a:lnTo>
                    <a:pt x="321703" y="227672"/>
                  </a:lnTo>
                  <a:lnTo>
                    <a:pt x="322338" y="227672"/>
                  </a:lnTo>
                  <a:lnTo>
                    <a:pt x="323329" y="223227"/>
                  </a:lnTo>
                  <a:lnTo>
                    <a:pt x="323608" y="221957"/>
                  </a:lnTo>
                  <a:lnTo>
                    <a:pt x="324243" y="221957"/>
                  </a:lnTo>
                  <a:lnTo>
                    <a:pt x="324243" y="225132"/>
                  </a:lnTo>
                  <a:lnTo>
                    <a:pt x="325513" y="225132"/>
                  </a:lnTo>
                  <a:lnTo>
                    <a:pt x="326783" y="227672"/>
                  </a:lnTo>
                  <a:lnTo>
                    <a:pt x="328053" y="225767"/>
                  </a:lnTo>
                  <a:lnTo>
                    <a:pt x="327952" y="226402"/>
                  </a:lnTo>
                  <a:lnTo>
                    <a:pt x="327799" y="226783"/>
                  </a:lnTo>
                  <a:lnTo>
                    <a:pt x="327418" y="227037"/>
                  </a:lnTo>
                  <a:lnTo>
                    <a:pt x="328053" y="227037"/>
                  </a:lnTo>
                  <a:lnTo>
                    <a:pt x="329323" y="228942"/>
                  </a:lnTo>
                  <a:lnTo>
                    <a:pt x="329844" y="225767"/>
                  </a:lnTo>
                  <a:lnTo>
                    <a:pt x="330479" y="221957"/>
                  </a:lnTo>
                  <a:lnTo>
                    <a:pt x="330593" y="221322"/>
                  </a:lnTo>
                  <a:lnTo>
                    <a:pt x="331228" y="225767"/>
                  </a:lnTo>
                  <a:lnTo>
                    <a:pt x="331863" y="224497"/>
                  </a:lnTo>
                  <a:lnTo>
                    <a:pt x="331863" y="226402"/>
                  </a:lnTo>
                  <a:lnTo>
                    <a:pt x="332816" y="224497"/>
                  </a:lnTo>
                  <a:lnTo>
                    <a:pt x="333756" y="222592"/>
                  </a:lnTo>
                  <a:lnTo>
                    <a:pt x="333756" y="223862"/>
                  </a:lnTo>
                  <a:lnTo>
                    <a:pt x="334391" y="224497"/>
                  </a:lnTo>
                  <a:lnTo>
                    <a:pt x="334391" y="222592"/>
                  </a:lnTo>
                  <a:lnTo>
                    <a:pt x="334391" y="221957"/>
                  </a:lnTo>
                  <a:lnTo>
                    <a:pt x="335026" y="223227"/>
                  </a:lnTo>
                  <a:lnTo>
                    <a:pt x="335026" y="224497"/>
                  </a:lnTo>
                  <a:lnTo>
                    <a:pt x="335661" y="224497"/>
                  </a:lnTo>
                  <a:lnTo>
                    <a:pt x="335661" y="223862"/>
                  </a:lnTo>
                  <a:lnTo>
                    <a:pt x="336613" y="221957"/>
                  </a:lnTo>
                  <a:lnTo>
                    <a:pt x="336931" y="221322"/>
                  </a:lnTo>
                  <a:lnTo>
                    <a:pt x="336931" y="223862"/>
                  </a:lnTo>
                  <a:lnTo>
                    <a:pt x="337388" y="223520"/>
                  </a:lnTo>
                  <a:lnTo>
                    <a:pt x="337566" y="222592"/>
                  </a:lnTo>
                  <a:lnTo>
                    <a:pt x="338632" y="222592"/>
                  </a:lnTo>
                  <a:lnTo>
                    <a:pt x="339471" y="221957"/>
                  </a:lnTo>
                  <a:lnTo>
                    <a:pt x="339991" y="223520"/>
                  </a:lnTo>
                  <a:lnTo>
                    <a:pt x="340106" y="225132"/>
                  </a:lnTo>
                  <a:lnTo>
                    <a:pt x="338836" y="225132"/>
                  </a:lnTo>
                  <a:lnTo>
                    <a:pt x="338836" y="227037"/>
                  </a:lnTo>
                  <a:lnTo>
                    <a:pt x="339471" y="227037"/>
                  </a:lnTo>
                  <a:lnTo>
                    <a:pt x="338201" y="232117"/>
                  </a:lnTo>
                  <a:lnTo>
                    <a:pt x="340106" y="225767"/>
                  </a:lnTo>
                  <a:lnTo>
                    <a:pt x="340741" y="226402"/>
                  </a:lnTo>
                  <a:lnTo>
                    <a:pt x="342011" y="226402"/>
                  </a:lnTo>
                  <a:lnTo>
                    <a:pt x="342011" y="227672"/>
                  </a:lnTo>
                  <a:lnTo>
                    <a:pt x="342646" y="227037"/>
                  </a:lnTo>
                  <a:lnTo>
                    <a:pt x="343281" y="225767"/>
                  </a:lnTo>
                  <a:lnTo>
                    <a:pt x="343281" y="223862"/>
                  </a:lnTo>
                  <a:lnTo>
                    <a:pt x="342011" y="223862"/>
                  </a:lnTo>
                  <a:lnTo>
                    <a:pt x="342011" y="221957"/>
                  </a:lnTo>
                  <a:lnTo>
                    <a:pt x="342646" y="223227"/>
                  </a:lnTo>
                  <a:lnTo>
                    <a:pt x="342849" y="221957"/>
                  </a:lnTo>
                  <a:lnTo>
                    <a:pt x="342976" y="221322"/>
                  </a:lnTo>
                  <a:lnTo>
                    <a:pt x="343281" y="220052"/>
                  </a:lnTo>
                  <a:lnTo>
                    <a:pt x="343281" y="222592"/>
                  </a:lnTo>
                  <a:lnTo>
                    <a:pt x="344551" y="223862"/>
                  </a:lnTo>
                  <a:lnTo>
                    <a:pt x="344551" y="227672"/>
                  </a:lnTo>
                  <a:lnTo>
                    <a:pt x="347091" y="225132"/>
                  </a:lnTo>
                  <a:lnTo>
                    <a:pt x="347726" y="221322"/>
                  </a:lnTo>
                  <a:lnTo>
                    <a:pt x="347726" y="222592"/>
                  </a:lnTo>
                  <a:lnTo>
                    <a:pt x="348996" y="223227"/>
                  </a:lnTo>
                  <a:lnTo>
                    <a:pt x="349631" y="222592"/>
                  </a:lnTo>
                  <a:lnTo>
                    <a:pt x="352158" y="226402"/>
                  </a:lnTo>
                  <a:lnTo>
                    <a:pt x="352158" y="222592"/>
                  </a:lnTo>
                  <a:lnTo>
                    <a:pt x="352158" y="218147"/>
                  </a:lnTo>
                  <a:lnTo>
                    <a:pt x="352158" y="216242"/>
                  </a:lnTo>
                  <a:lnTo>
                    <a:pt x="354698" y="221322"/>
                  </a:lnTo>
                  <a:lnTo>
                    <a:pt x="354698" y="220052"/>
                  </a:lnTo>
                  <a:lnTo>
                    <a:pt x="357238" y="221957"/>
                  </a:lnTo>
                  <a:lnTo>
                    <a:pt x="358051" y="220052"/>
                  </a:lnTo>
                  <a:lnTo>
                    <a:pt x="359143" y="217512"/>
                  </a:lnTo>
                  <a:lnTo>
                    <a:pt x="365493" y="223862"/>
                  </a:lnTo>
                  <a:lnTo>
                    <a:pt x="362318" y="219417"/>
                  </a:lnTo>
                  <a:lnTo>
                    <a:pt x="362953" y="218147"/>
                  </a:lnTo>
                  <a:lnTo>
                    <a:pt x="362953" y="217512"/>
                  </a:lnTo>
                  <a:lnTo>
                    <a:pt x="363372" y="216242"/>
                  </a:lnTo>
                  <a:lnTo>
                    <a:pt x="363588" y="215607"/>
                  </a:lnTo>
                  <a:lnTo>
                    <a:pt x="365493" y="221957"/>
                  </a:lnTo>
                  <a:lnTo>
                    <a:pt x="366001" y="219417"/>
                  </a:lnTo>
                  <a:lnTo>
                    <a:pt x="366128" y="217512"/>
                  </a:lnTo>
                  <a:lnTo>
                    <a:pt x="366763" y="217512"/>
                  </a:lnTo>
                  <a:lnTo>
                    <a:pt x="367347" y="216319"/>
                  </a:lnTo>
                  <a:lnTo>
                    <a:pt x="368020" y="216877"/>
                  </a:lnTo>
                  <a:lnTo>
                    <a:pt x="368020" y="216242"/>
                  </a:lnTo>
                  <a:lnTo>
                    <a:pt x="368020" y="215607"/>
                  </a:lnTo>
                  <a:lnTo>
                    <a:pt x="369290" y="216242"/>
                  </a:lnTo>
                  <a:lnTo>
                    <a:pt x="369290" y="220052"/>
                  </a:lnTo>
                  <a:lnTo>
                    <a:pt x="371830" y="218782"/>
                  </a:lnTo>
                  <a:close/>
                </a:path>
                <a:path w="412115" h="232409">
                  <a:moveTo>
                    <a:pt x="371830" y="126860"/>
                  </a:moveTo>
                  <a:lnTo>
                    <a:pt x="371195" y="128765"/>
                  </a:lnTo>
                  <a:lnTo>
                    <a:pt x="371830" y="131305"/>
                  </a:lnTo>
                  <a:lnTo>
                    <a:pt x="371830" y="126860"/>
                  </a:lnTo>
                  <a:close/>
                </a:path>
                <a:path w="412115" h="232409">
                  <a:moveTo>
                    <a:pt x="371830" y="40500"/>
                  </a:moveTo>
                  <a:lnTo>
                    <a:pt x="369404" y="40157"/>
                  </a:lnTo>
                  <a:lnTo>
                    <a:pt x="369925" y="40500"/>
                  </a:lnTo>
                  <a:lnTo>
                    <a:pt x="371830" y="40500"/>
                  </a:lnTo>
                  <a:close/>
                </a:path>
                <a:path w="412115" h="232409">
                  <a:moveTo>
                    <a:pt x="373735" y="129400"/>
                  </a:moveTo>
                  <a:lnTo>
                    <a:pt x="373418" y="128130"/>
                  </a:lnTo>
                  <a:lnTo>
                    <a:pt x="372465" y="129400"/>
                  </a:lnTo>
                  <a:lnTo>
                    <a:pt x="373735" y="129400"/>
                  </a:lnTo>
                  <a:close/>
                </a:path>
                <a:path w="412115" h="232409">
                  <a:moveTo>
                    <a:pt x="374370" y="126860"/>
                  </a:moveTo>
                  <a:lnTo>
                    <a:pt x="373100" y="126860"/>
                  </a:lnTo>
                  <a:lnTo>
                    <a:pt x="373418" y="128130"/>
                  </a:lnTo>
                  <a:lnTo>
                    <a:pt x="374370" y="126860"/>
                  </a:lnTo>
                  <a:close/>
                </a:path>
                <a:path w="412115" h="232409">
                  <a:moveTo>
                    <a:pt x="375005" y="115849"/>
                  </a:moveTo>
                  <a:lnTo>
                    <a:pt x="374929" y="116065"/>
                  </a:lnTo>
                  <a:lnTo>
                    <a:pt x="375005" y="115849"/>
                  </a:lnTo>
                  <a:close/>
                </a:path>
                <a:path w="412115" h="232409">
                  <a:moveTo>
                    <a:pt x="375640" y="114160"/>
                  </a:moveTo>
                  <a:lnTo>
                    <a:pt x="375005" y="114795"/>
                  </a:lnTo>
                  <a:lnTo>
                    <a:pt x="375005" y="115849"/>
                  </a:lnTo>
                  <a:lnTo>
                    <a:pt x="375640" y="114160"/>
                  </a:lnTo>
                  <a:close/>
                </a:path>
                <a:path w="412115" h="232409">
                  <a:moveTo>
                    <a:pt x="376275" y="116700"/>
                  </a:moveTo>
                  <a:close/>
                </a:path>
                <a:path w="412115" h="232409">
                  <a:moveTo>
                    <a:pt x="378815" y="109397"/>
                  </a:moveTo>
                  <a:lnTo>
                    <a:pt x="378434" y="109969"/>
                  </a:lnTo>
                  <a:lnTo>
                    <a:pt x="378180" y="110350"/>
                  </a:lnTo>
                  <a:lnTo>
                    <a:pt x="378815" y="110350"/>
                  </a:lnTo>
                  <a:lnTo>
                    <a:pt x="378815" y="109397"/>
                  </a:lnTo>
                  <a:close/>
                </a:path>
                <a:path w="412115" h="232409">
                  <a:moveTo>
                    <a:pt x="380720" y="41770"/>
                  </a:moveTo>
                  <a:lnTo>
                    <a:pt x="380085" y="42405"/>
                  </a:lnTo>
                  <a:lnTo>
                    <a:pt x="380504" y="42405"/>
                  </a:lnTo>
                  <a:lnTo>
                    <a:pt x="380720" y="42278"/>
                  </a:lnTo>
                  <a:lnTo>
                    <a:pt x="380720" y="41770"/>
                  </a:lnTo>
                  <a:close/>
                </a:path>
                <a:path w="412115" h="232409">
                  <a:moveTo>
                    <a:pt x="383260" y="51930"/>
                  </a:moveTo>
                  <a:lnTo>
                    <a:pt x="382625" y="51930"/>
                  </a:lnTo>
                  <a:lnTo>
                    <a:pt x="382625" y="52565"/>
                  </a:lnTo>
                  <a:lnTo>
                    <a:pt x="383260" y="51930"/>
                  </a:lnTo>
                  <a:close/>
                </a:path>
                <a:path w="412115" h="232409">
                  <a:moveTo>
                    <a:pt x="383895" y="130670"/>
                  </a:moveTo>
                  <a:lnTo>
                    <a:pt x="381990" y="130035"/>
                  </a:lnTo>
                  <a:lnTo>
                    <a:pt x="382193" y="129400"/>
                  </a:lnTo>
                  <a:lnTo>
                    <a:pt x="382625" y="128130"/>
                  </a:lnTo>
                  <a:lnTo>
                    <a:pt x="380720" y="129400"/>
                  </a:lnTo>
                  <a:lnTo>
                    <a:pt x="380847" y="128003"/>
                  </a:lnTo>
                  <a:lnTo>
                    <a:pt x="381355" y="127495"/>
                  </a:lnTo>
                  <a:lnTo>
                    <a:pt x="381355" y="126860"/>
                  </a:lnTo>
                  <a:lnTo>
                    <a:pt x="380085" y="126860"/>
                  </a:lnTo>
                  <a:lnTo>
                    <a:pt x="380085" y="126225"/>
                  </a:lnTo>
                  <a:lnTo>
                    <a:pt x="378815" y="129400"/>
                  </a:lnTo>
                  <a:lnTo>
                    <a:pt x="381355" y="131940"/>
                  </a:lnTo>
                  <a:lnTo>
                    <a:pt x="383895" y="130670"/>
                  </a:lnTo>
                  <a:close/>
                </a:path>
                <a:path w="412115" h="232409">
                  <a:moveTo>
                    <a:pt x="387692" y="128765"/>
                  </a:moveTo>
                  <a:lnTo>
                    <a:pt x="386168" y="128003"/>
                  </a:lnTo>
                  <a:lnTo>
                    <a:pt x="386422" y="128765"/>
                  </a:lnTo>
                  <a:lnTo>
                    <a:pt x="387692" y="128765"/>
                  </a:lnTo>
                  <a:close/>
                </a:path>
                <a:path w="412115" h="232409">
                  <a:moveTo>
                    <a:pt x="393407" y="102730"/>
                  </a:moveTo>
                  <a:lnTo>
                    <a:pt x="392772" y="102730"/>
                  </a:lnTo>
                  <a:lnTo>
                    <a:pt x="392772" y="103111"/>
                  </a:lnTo>
                  <a:lnTo>
                    <a:pt x="393407" y="102730"/>
                  </a:lnTo>
                  <a:close/>
                </a:path>
                <a:path w="412115" h="232409">
                  <a:moveTo>
                    <a:pt x="394677" y="130035"/>
                  </a:moveTo>
                  <a:lnTo>
                    <a:pt x="394258" y="128333"/>
                  </a:lnTo>
                  <a:lnTo>
                    <a:pt x="394042" y="128130"/>
                  </a:lnTo>
                  <a:lnTo>
                    <a:pt x="393407" y="128765"/>
                  </a:lnTo>
                  <a:lnTo>
                    <a:pt x="394677" y="130035"/>
                  </a:lnTo>
                  <a:close/>
                </a:path>
                <a:path w="412115" h="232409">
                  <a:moveTo>
                    <a:pt x="394677" y="128765"/>
                  </a:moveTo>
                  <a:lnTo>
                    <a:pt x="394042" y="127495"/>
                  </a:lnTo>
                  <a:lnTo>
                    <a:pt x="394258" y="128333"/>
                  </a:lnTo>
                  <a:lnTo>
                    <a:pt x="394677" y="128765"/>
                  </a:lnTo>
                  <a:close/>
                </a:path>
                <a:path w="412115" h="232409">
                  <a:moveTo>
                    <a:pt x="395947" y="131305"/>
                  </a:moveTo>
                  <a:lnTo>
                    <a:pt x="394677" y="130035"/>
                  </a:lnTo>
                  <a:lnTo>
                    <a:pt x="394677" y="131305"/>
                  </a:lnTo>
                  <a:lnTo>
                    <a:pt x="395947" y="131305"/>
                  </a:lnTo>
                  <a:close/>
                </a:path>
                <a:path w="412115" h="232409">
                  <a:moveTo>
                    <a:pt x="396532" y="114795"/>
                  </a:moveTo>
                  <a:lnTo>
                    <a:pt x="394665" y="113779"/>
                  </a:lnTo>
                  <a:lnTo>
                    <a:pt x="393369" y="113322"/>
                  </a:lnTo>
                  <a:lnTo>
                    <a:pt x="395947" y="114795"/>
                  </a:lnTo>
                  <a:lnTo>
                    <a:pt x="396532" y="114795"/>
                  </a:lnTo>
                  <a:close/>
                </a:path>
                <a:path w="412115" h="232409">
                  <a:moveTo>
                    <a:pt x="397852" y="131940"/>
                  </a:moveTo>
                  <a:lnTo>
                    <a:pt x="394677" y="128231"/>
                  </a:lnTo>
                  <a:lnTo>
                    <a:pt x="394677" y="128765"/>
                  </a:lnTo>
                  <a:lnTo>
                    <a:pt x="397852" y="131940"/>
                  </a:lnTo>
                  <a:close/>
                </a:path>
                <a:path w="412115" h="232409">
                  <a:moveTo>
                    <a:pt x="399122" y="116065"/>
                  </a:moveTo>
                  <a:lnTo>
                    <a:pt x="397217" y="114160"/>
                  </a:lnTo>
                  <a:lnTo>
                    <a:pt x="393407" y="112890"/>
                  </a:lnTo>
                  <a:lnTo>
                    <a:pt x="397217" y="114795"/>
                  </a:lnTo>
                  <a:lnTo>
                    <a:pt x="396532" y="114795"/>
                  </a:lnTo>
                  <a:lnTo>
                    <a:pt x="397002" y="115049"/>
                  </a:lnTo>
                  <a:lnTo>
                    <a:pt x="399122" y="116700"/>
                  </a:lnTo>
                  <a:lnTo>
                    <a:pt x="399122" y="116065"/>
                  </a:lnTo>
                  <a:close/>
                </a:path>
                <a:path w="412115" h="232409">
                  <a:moveTo>
                    <a:pt x="402285" y="121780"/>
                  </a:moveTo>
                  <a:lnTo>
                    <a:pt x="401320" y="121488"/>
                  </a:lnTo>
                  <a:lnTo>
                    <a:pt x="401027" y="121780"/>
                  </a:lnTo>
                  <a:lnTo>
                    <a:pt x="402285" y="122415"/>
                  </a:lnTo>
                  <a:lnTo>
                    <a:pt x="402285" y="121780"/>
                  </a:lnTo>
                  <a:close/>
                </a:path>
                <a:path w="412115" h="232409">
                  <a:moveTo>
                    <a:pt x="403555" y="130670"/>
                  </a:moveTo>
                  <a:lnTo>
                    <a:pt x="402920" y="130035"/>
                  </a:lnTo>
                  <a:lnTo>
                    <a:pt x="402285" y="130035"/>
                  </a:lnTo>
                  <a:lnTo>
                    <a:pt x="402920" y="130670"/>
                  </a:lnTo>
                  <a:lnTo>
                    <a:pt x="403555" y="130670"/>
                  </a:lnTo>
                  <a:close/>
                </a:path>
                <a:path w="412115" h="232409">
                  <a:moveTo>
                    <a:pt x="406095" y="124320"/>
                  </a:moveTo>
                  <a:lnTo>
                    <a:pt x="402285" y="122415"/>
                  </a:lnTo>
                  <a:lnTo>
                    <a:pt x="402285" y="123050"/>
                  </a:lnTo>
                  <a:lnTo>
                    <a:pt x="406095" y="124320"/>
                  </a:lnTo>
                  <a:close/>
                </a:path>
                <a:path w="412115" h="232409">
                  <a:moveTo>
                    <a:pt x="411810" y="131940"/>
                  </a:moveTo>
                  <a:lnTo>
                    <a:pt x="409689" y="130670"/>
                  </a:lnTo>
                  <a:lnTo>
                    <a:pt x="405460" y="128130"/>
                  </a:lnTo>
                  <a:lnTo>
                    <a:pt x="405460" y="127495"/>
                  </a:lnTo>
                  <a:lnTo>
                    <a:pt x="406730" y="127495"/>
                  </a:lnTo>
                  <a:lnTo>
                    <a:pt x="404304" y="126225"/>
                  </a:lnTo>
                  <a:lnTo>
                    <a:pt x="403326" y="125717"/>
                  </a:lnTo>
                  <a:lnTo>
                    <a:pt x="402336" y="124955"/>
                  </a:lnTo>
                  <a:lnTo>
                    <a:pt x="400367" y="123431"/>
                  </a:lnTo>
                  <a:lnTo>
                    <a:pt x="399491" y="122415"/>
                  </a:lnTo>
                  <a:lnTo>
                    <a:pt x="398500" y="121272"/>
                  </a:lnTo>
                  <a:lnTo>
                    <a:pt x="397103" y="120510"/>
                  </a:lnTo>
                  <a:lnTo>
                    <a:pt x="395947" y="119875"/>
                  </a:lnTo>
                  <a:lnTo>
                    <a:pt x="398551" y="120662"/>
                  </a:lnTo>
                  <a:lnTo>
                    <a:pt x="398894" y="121170"/>
                  </a:lnTo>
                  <a:lnTo>
                    <a:pt x="397852" y="120510"/>
                  </a:lnTo>
                  <a:lnTo>
                    <a:pt x="398500" y="121272"/>
                  </a:lnTo>
                  <a:lnTo>
                    <a:pt x="399237" y="121678"/>
                  </a:lnTo>
                  <a:lnTo>
                    <a:pt x="399757" y="122453"/>
                  </a:lnTo>
                  <a:lnTo>
                    <a:pt x="400392" y="122453"/>
                  </a:lnTo>
                  <a:lnTo>
                    <a:pt x="401662" y="123075"/>
                  </a:lnTo>
                  <a:lnTo>
                    <a:pt x="401802" y="123075"/>
                  </a:lnTo>
                  <a:lnTo>
                    <a:pt x="402920" y="123685"/>
                  </a:lnTo>
                  <a:lnTo>
                    <a:pt x="401942" y="123075"/>
                  </a:lnTo>
                  <a:lnTo>
                    <a:pt x="402285" y="123075"/>
                  </a:lnTo>
                  <a:lnTo>
                    <a:pt x="398729" y="120713"/>
                  </a:lnTo>
                  <a:lnTo>
                    <a:pt x="401320" y="121488"/>
                  </a:lnTo>
                  <a:lnTo>
                    <a:pt x="401662" y="121145"/>
                  </a:lnTo>
                  <a:lnTo>
                    <a:pt x="403555" y="122415"/>
                  </a:lnTo>
                  <a:lnTo>
                    <a:pt x="402285" y="121145"/>
                  </a:lnTo>
                  <a:lnTo>
                    <a:pt x="401662" y="120510"/>
                  </a:lnTo>
                  <a:lnTo>
                    <a:pt x="400177" y="119875"/>
                  </a:lnTo>
                  <a:lnTo>
                    <a:pt x="397217" y="118605"/>
                  </a:lnTo>
                  <a:lnTo>
                    <a:pt x="396582" y="117335"/>
                  </a:lnTo>
                  <a:lnTo>
                    <a:pt x="395947" y="117335"/>
                  </a:lnTo>
                  <a:lnTo>
                    <a:pt x="394830" y="116700"/>
                  </a:lnTo>
                  <a:lnTo>
                    <a:pt x="393725" y="116065"/>
                  </a:lnTo>
                  <a:lnTo>
                    <a:pt x="392620" y="115430"/>
                  </a:lnTo>
                  <a:lnTo>
                    <a:pt x="391502" y="114795"/>
                  </a:lnTo>
                  <a:lnTo>
                    <a:pt x="397852" y="117335"/>
                  </a:lnTo>
                  <a:lnTo>
                    <a:pt x="394042" y="115430"/>
                  </a:lnTo>
                  <a:lnTo>
                    <a:pt x="397852" y="116700"/>
                  </a:lnTo>
                  <a:lnTo>
                    <a:pt x="395947" y="115430"/>
                  </a:lnTo>
                  <a:lnTo>
                    <a:pt x="393090" y="113525"/>
                  </a:lnTo>
                  <a:lnTo>
                    <a:pt x="392137" y="112890"/>
                  </a:lnTo>
                  <a:lnTo>
                    <a:pt x="393369" y="113322"/>
                  </a:lnTo>
                  <a:lnTo>
                    <a:pt x="392620" y="112890"/>
                  </a:lnTo>
                  <a:lnTo>
                    <a:pt x="391502" y="112255"/>
                  </a:lnTo>
                  <a:lnTo>
                    <a:pt x="391502" y="109080"/>
                  </a:lnTo>
                  <a:lnTo>
                    <a:pt x="395312" y="107810"/>
                  </a:lnTo>
                  <a:lnTo>
                    <a:pt x="393915" y="107175"/>
                  </a:lnTo>
                  <a:lnTo>
                    <a:pt x="393319" y="106222"/>
                  </a:lnTo>
                  <a:lnTo>
                    <a:pt x="393344" y="105384"/>
                  </a:lnTo>
                  <a:lnTo>
                    <a:pt x="393407" y="104000"/>
                  </a:lnTo>
                  <a:lnTo>
                    <a:pt x="392772" y="103365"/>
                  </a:lnTo>
                  <a:lnTo>
                    <a:pt x="392772" y="103111"/>
                  </a:lnTo>
                  <a:lnTo>
                    <a:pt x="390232" y="104635"/>
                  </a:lnTo>
                  <a:lnTo>
                    <a:pt x="391033" y="104000"/>
                  </a:lnTo>
                  <a:lnTo>
                    <a:pt x="393407" y="102095"/>
                  </a:lnTo>
                  <a:lnTo>
                    <a:pt x="389597" y="104000"/>
                  </a:lnTo>
                  <a:lnTo>
                    <a:pt x="391502" y="102095"/>
                  </a:lnTo>
                  <a:lnTo>
                    <a:pt x="392772" y="102095"/>
                  </a:lnTo>
                  <a:lnTo>
                    <a:pt x="392772" y="101460"/>
                  </a:lnTo>
                  <a:lnTo>
                    <a:pt x="394677" y="101460"/>
                  </a:lnTo>
                  <a:lnTo>
                    <a:pt x="394995" y="100825"/>
                  </a:lnTo>
                  <a:lnTo>
                    <a:pt x="395947" y="98920"/>
                  </a:lnTo>
                  <a:lnTo>
                    <a:pt x="393407" y="100825"/>
                  </a:lnTo>
                  <a:lnTo>
                    <a:pt x="393407" y="100190"/>
                  </a:lnTo>
                  <a:lnTo>
                    <a:pt x="392137" y="101460"/>
                  </a:lnTo>
                  <a:lnTo>
                    <a:pt x="389597" y="101460"/>
                  </a:lnTo>
                  <a:lnTo>
                    <a:pt x="394677" y="99555"/>
                  </a:lnTo>
                  <a:lnTo>
                    <a:pt x="392137" y="98920"/>
                  </a:lnTo>
                  <a:lnTo>
                    <a:pt x="392772" y="98920"/>
                  </a:lnTo>
                  <a:lnTo>
                    <a:pt x="392772" y="97015"/>
                  </a:lnTo>
                  <a:lnTo>
                    <a:pt x="391502" y="97269"/>
                  </a:lnTo>
                  <a:lnTo>
                    <a:pt x="391502" y="96380"/>
                  </a:lnTo>
                  <a:lnTo>
                    <a:pt x="387057" y="95745"/>
                  </a:lnTo>
                  <a:lnTo>
                    <a:pt x="388327" y="94475"/>
                  </a:lnTo>
                  <a:lnTo>
                    <a:pt x="388962" y="94475"/>
                  </a:lnTo>
                  <a:lnTo>
                    <a:pt x="389813" y="93205"/>
                  </a:lnTo>
                  <a:lnTo>
                    <a:pt x="390232" y="92570"/>
                  </a:lnTo>
                  <a:lnTo>
                    <a:pt x="385787" y="93205"/>
                  </a:lnTo>
                  <a:lnTo>
                    <a:pt x="384530" y="91935"/>
                  </a:lnTo>
                  <a:lnTo>
                    <a:pt x="387057" y="90665"/>
                  </a:lnTo>
                  <a:lnTo>
                    <a:pt x="388327" y="90030"/>
                  </a:lnTo>
                  <a:lnTo>
                    <a:pt x="388327" y="89395"/>
                  </a:lnTo>
                  <a:lnTo>
                    <a:pt x="388962" y="89395"/>
                  </a:lnTo>
                  <a:lnTo>
                    <a:pt x="388962" y="88125"/>
                  </a:lnTo>
                  <a:lnTo>
                    <a:pt x="385787" y="87490"/>
                  </a:lnTo>
                  <a:lnTo>
                    <a:pt x="383260" y="84950"/>
                  </a:lnTo>
                  <a:lnTo>
                    <a:pt x="383260" y="115430"/>
                  </a:lnTo>
                  <a:lnTo>
                    <a:pt x="381355" y="114160"/>
                  </a:lnTo>
                  <a:lnTo>
                    <a:pt x="380720" y="113525"/>
                  </a:lnTo>
                  <a:lnTo>
                    <a:pt x="380085" y="112890"/>
                  </a:lnTo>
                  <a:lnTo>
                    <a:pt x="380720" y="113207"/>
                  </a:lnTo>
                  <a:lnTo>
                    <a:pt x="380174" y="112801"/>
                  </a:lnTo>
                  <a:lnTo>
                    <a:pt x="379869" y="112674"/>
                  </a:lnTo>
                  <a:lnTo>
                    <a:pt x="379450" y="112255"/>
                  </a:lnTo>
                  <a:lnTo>
                    <a:pt x="379603" y="112572"/>
                  </a:lnTo>
                  <a:lnTo>
                    <a:pt x="378815" y="112255"/>
                  </a:lnTo>
                  <a:lnTo>
                    <a:pt x="379653" y="112674"/>
                  </a:lnTo>
                  <a:lnTo>
                    <a:pt x="380085" y="113525"/>
                  </a:lnTo>
                  <a:lnTo>
                    <a:pt x="378815" y="112255"/>
                  </a:lnTo>
                  <a:lnTo>
                    <a:pt x="380720" y="114795"/>
                  </a:lnTo>
                  <a:lnTo>
                    <a:pt x="380085" y="114795"/>
                  </a:lnTo>
                  <a:lnTo>
                    <a:pt x="380631" y="115341"/>
                  </a:lnTo>
                  <a:lnTo>
                    <a:pt x="380720" y="116065"/>
                  </a:lnTo>
                  <a:lnTo>
                    <a:pt x="378815" y="113525"/>
                  </a:lnTo>
                  <a:lnTo>
                    <a:pt x="379234" y="114541"/>
                  </a:lnTo>
                  <a:lnTo>
                    <a:pt x="379349" y="115049"/>
                  </a:lnTo>
                  <a:lnTo>
                    <a:pt x="379450" y="115430"/>
                  </a:lnTo>
                  <a:lnTo>
                    <a:pt x="380085" y="116700"/>
                  </a:lnTo>
                  <a:lnTo>
                    <a:pt x="379450" y="115443"/>
                  </a:lnTo>
                  <a:lnTo>
                    <a:pt x="379450" y="115633"/>
                  </a:lnTo>
                  <a:lnTo>
                    <a:pt x="379450" y="116103"/>
                  </a:lnTo>
                  <a:lnTo>
                    <a:pt x="379450" y="116700"/>
                  </a:lnTo>
                  <a:lnTo>
                    <a:pt x="378180" y="113525"/>
                  </a:lnTo>
                  <a:lnTo>
                    <a:pt x="379450" y="115633"/>
                  </a:lnTo>
                  <a:lnTo>
                    <a:pt x="379450" y="115443"/>
                  </a:lnTo>
                  <a:lnTo>
                    <a:pt x="378498" y="113525"/>
                  </a:lnTo>
                  <a:lnTo>
                    <a:pt x="377329" y="111188"/>
                  </a:lnTo>
                  <a:lnTo>
                    <a:pt x="379450" y="112255"/>
                  </a:lnTo>
                  <a:lnTo>
                    <a:pt x="380174" y="112801"/>
                  </a:lnTo>
                  <a:lnTo>
                    <a:pt x="380657" y="113157"/>
                  </a:lnTo>
                  <a:lnTo>
                    <a:pt x="381990" y="114160"/>
                  </a:lnTo>
                  <a:lnTo>
                    <a:pt x="380720" y="113525"/>
                  </a:lnTo>
                  <a:lnTo>
                    <a:pt x="383260" y="115430"/>
                  </a:lnTo>
                  <a:lnTo>
                    <a:pt x="383260" y="84950"/>
                  </a:lnTo>
                  <a:lnTo>
                    <a:pt x="385152" y="83045"/>
                  </a:lnTo>
                  <a:lnTo>
                    <a:pt x="386003" y="81775"/>
                  </a:lnTo>
                  <a:lnTo>
                    <a:pt x="386168" y="81521"/>
                  </a:lnTo>
                  <a:lnTo>
                    <a:pt x="386422" y="81140"/>
                  </a:lnTo>
                  <a:lnTo>
                    <a:pt x="381990" y="81140"/>
                  </a:lnTo>
                  <a:lnTo>
                    <a:pt x="381990" y="113525"/>
                  </a:lnTo>
                  <a:lnTo>
                    <a:pt x="381355" y="113271"/>
                  </a:lnTo>
                  <a:lnTo>
                    <a:pt x="381139" y="113093"/>
                  </a:lnTo>
                  <a:lnTo>
                    <a:pt x="381990" y="113525"/>
                  </a:lnTo>
                  <a:lnTo>
                    <a:pt x="381990" y="81140"/>
                  </a:lnTo>
                  <a:lnTo>
                    <a:pt x="381355" y="81140"/>
                  </a:lnTo>
                  <a:lnTo>
                    <a:pt x="384530" y="80505"/>
                  </a:lnTo>
                  <a:lnTo>
                    <a:pt x="387057" y="79870"/>
                  </a:lnTo>
                  <a:lnTo>
                    <a:pt x="385787" y="79235"/>
                  </a:lnTo>
                  <a:lnTo>
                    <a:pt x="385787" y="78600"/>
                  </a:lnTo>
                  <a:lnTo>
                    <a:pt x="382625" y="78600"/>
                  </a:lnTo>
                  <a:lnTo>
                    <a:pt x="387057" y="76060"/>
                  </a:lnTo>
                  <a:lnTo>
                    <a:pt x="380085" y="74790"/>
                  </a:lnTo>
                  <a:lnTo>
                    <a:pt x="384530" y="73520"/>
                  </a:lnTo>
                  <a:lnTo>
                    <a:pt x="384530" y="70980"/>
                  </a:lnTo>
                  <a:lnTo>
                    <a:pt x="382625" y="70980"/>
                  </a:lnTo>
                  <a:lnTo>
                    <a:pt x="382625" y="69710"/>
                  </a:lnTo>
                  <a:lnTo>
                    <a:pt x="385152" y="68440"/>
                  </a:lnTo>
                  <a:lnTo>
                    <a:pt x="381990" y="67170"/>
                  </a:lnTo>
                  <a:lnTo>
                    <a:pt x="383895" y="67170"/>
                  </a:lnTo>
                  <a:lnTo>
                    <a:pt x="383895" y="66535"/>
                  </a:lnTo>
                  <a:lnTo>
                    <a:pt x="385152" y="64630"/>
                  </a:lnTo>
                  <a:lnTo>
                    <a:pt x="377545" y="65900"/>
                  </a:lnTo>
                  <a:lnTo>
                    <a:pt x="381355" y="63995"/>
                  </a:lnTo>
                  <a:lnTo>
                    <a:pt x="380720" y="63360"/>
                  </a:lnTo>
                  <a:lnTo>
                    <a:pt x="382625" y="63360"/>
                  </a:lnTo>
                  <a:lnTo>
                    <a:pt x="378815" y="62090"/>
                  </a:lnTo>
                  <a:lnTo>
                    <a:pt x="379450" y="62090"/>
                  </a:lnTo>
                  <a:lnTo>
                    <a:pt x="380720" y="61455"/>
                  </a:lnTo>
                  <a:lnTo>
                    <a:pt x="378180" y="61455"/>
                  </a:lnTo>
                  <a:lnTo>
                    <a:pt x="378815" y="60820"/>
                  </a:lnTo>
                  <a:lnTo>
                    <a:pt x="380085" y="60820"/>
                  </a:lnTo>
                  <a:lnTo>
                    <a:pt x="378180" y="59550"/>
                  </a:lnTo>
                  <a:lnTo>
                    <a:pt x="377545" y="59550"/>
                  </a:lnTo>
                  <a:lnTo>
                    <a:pt x="378815" y="58280"/>
                  </a:lnTo>
                  <a:lnTo>
                    <a:pt x="379450" y="58280"/>
                  </a:lnTo>
                  <a:lnTo>
                    <a:pt x="380720" y="57645"/>
                  </a:lnTo>
                  <a:lnTo>
                    <a:pt x="377545" y="57010"/>
                  </a:lnTo>
                  <a:lnTo>
                    <a:pt x="379450" y="56375"/>
                  </a:lnTo>
                  <a:lnTo>
                    <a:pt x="380720" y="56375"/>
                  </a:lnTo>
                  <a:lnTo>
                    <a:pt x="380720" y="57645"/>
                  </a:lnTo>
                  <a:lnTo>
                    <a:pt x="380720" y="58280"/>
                  </a:lnTo>
                  <a:lnTo>
                    <a:pt x="385152" y="58280"/>
                  </a:lnTo>
                  <a:lnTo>
                    <a:pt x="381355" y="56375"/>
                  </a:lnTo>
                  <a:lnTo>
                    <a:pt x="381990" y="55740"/>
                  </a:lnTo>
                  <a:lnTo>
                    <a:pt x="384530" y="55740"/>
                  </a:lnTo>
                  <a:lnTo>
                    <a:pt x="383895" y="55105"/>
                  </a:lnTo>
                  <a:lnTo>
                    <a:pt x="383895" y="54470"/>
                  </a:lnTo>
                  <a:lnTo>
                    <a:pt x="381139" y="54470"/>
                  </a:lnTo>
                  <a:lnTo>
                    <a:pt x="381355" y="54724"/>
                  </a:lnTo>
                  <a:lnTo>
                    <a:pt x="381355" y="55105"/>
                  </a:lnTo>
                  <a:lnTo>
                    <a:pt x="380085" y="54470"/>
                  </a:lnTo>
                  <a:lnTo>
                    <a:pt x="379450" y="54470"/>
                  </a:lnTo>
                  <a:lnTo>
                    <a:pt x="380720" y="53835"/>
                  </a:lnTo>
                  <a:lnTo>
                    <a:pt x="383260" y="53835"/>
                  </a:lnTo>
                  <a:lnTo>
                    <a:pt x="381990" y="52565"/>
                  </a:lnTo>
                  <a:lnTo>
                    <a:pt x="382625" y="51295"/>
                  </a:lnTo>
                  <a:lnTo>
                    <a:pt x="379450" y="50025"/>
                  </a:lnTo>
                  <a:lnTo>
                    <a:pt x="381355" y="50025"/>
                  </a:lnTo>
                  <a:lnTo>
                    <a:pt x="380720" y="49390"/>
                  </a:lnTo>
                  <a:lnTo>
                    <a:pt x="381355" y="48120"/>
                  </a:lnTo>
                  <a:lnTo>
                    <a:pt x="378815" y="47485"/>
                  </a:lnTo>
                  <a:lnTo>
                    <a:pt x="381355" y="47485"/>
                  </a:lnTo>
                  <a:lnTo>
                    <a:pt x="383578" y="46850"/>
                  </a:lnTo>
                  <a:lnTo>
                    <a:pt x="385787" y="46215"/>
                  </a:lnTo>
                  <a:lnTo>
                    <a:pt x="378180" y="44310"/>
                  </a:lnTo>
                  <a:lnTo>
                    <a:pt x="375640" y="43675"/>
                  </a:lnTo>
                  <a:lnTo>
                    <a:pt x="380720" y="41770"/>
                  </a:lnTo>
                  <a:lnTo>
                    <a:pt x="382625" y="39865"/>
                  </a:lnTo>
                  <a:lnTo>
                    <a:pt x="378815" y="36690"/>
                  </a:lnTo>
                  <a:lnTo>
                    <a:pt x="383895" y="34150"/>
                  </a:lnTo>
                  <a:lnTo>
                    <a:pt x="386422" y="32880"/>
                  </a:lnTo>
                  <a:lnTo>
                    <a:pt x="381990" y="34150"/>
                  </a:lnTo>
                  <a:lnTo>
                    <a:pt x="381355" y="32880"/>
                  </a:lnTo>
                  <a:lnTo>
                    <a:pt x="383260" y="32880"/>
                  </a:lnTo>
                  <a:lnTo>
                    <a:pt x="382308" y="32245"/>
                  </a:lnTo>
                  <a:lnTo>
                    <a:pt x="381355" y="31610"/>
                  </a:lnTo>
                  <a:lnTo>
                    <a:pt x="379450" y="30340"/>
                  </a:lnTo>
                  <a:lnTo>
                    <a:pt x="386422" y="30975"/>
                  </a:lnTo>
                  <a:lnTo>
                    <a:pt x="385368" y="30340"/>
                  </a:lnTo>
                  <a:lnTo>
                    <a:pt x="383260" y="29070"/>
                  </a:lnTo>
                  <a:lnTo>
                    <a:pt x="381990" y="29070"/>
                  </a:lnTo>
                  <a:lnTo>
                    <a:pt x="382625" y="28435"/>
                  </a:lnTo>
                  <a:lnTo>
                    <a:pt x="381990" y="27165"/>
                  </a:lnTo>
                  <a:lnTo>
                    <a:pt x="383260" y="27800"/>
                  </a:lnTo>
                  <a:lnTo>
                    <a:pt x="383895" y="27800"/>
                  </a:lnTo>
                  <a:lnTo>
                    <a:pt x="383260" y="27165"/>
                  </a:lnTo>
                  <a:lnTo>
                    <a:pt x="382625" y="26530"/>
                  </a:lnTo>
                  <a:lnTo>
                    <a:pt x="383260" y="25895"/>
                  </a:lnTo>
                  <a:lnTo>
                    <a:pt x="386422" y="27800"/>
                  </a:lnTo>
                  <a:lnTo>
                    <a:pt x="387057" y="26530"/>
                  </a:lnTo>
                  <a:lnTo>
                    <a:pt x="386270" y="25895"/>
                  </a:lnTo>
                  <a:lnTo>
                    <a:pt x="383895" y="23990"/>
                  </a:lnTo>
                  <a:lnTo>
                    <a:pt x="380720" y="23990"/>
                  </a:lnTo>
                  <a:lnTo>
                    <a:pt x="372465" y="22212"/>
                  </a:lnTo>
                  <a:lnTo>
                    <a:pt x="374370" y="23990"/>
                  </a:lnTo>
                  <a:lnTo>
                    <a:pt x="371195" y="23990"/>
                  </a:lnTo>
                  <a:lnTo>
                    <a:pt x="372465" y="24625"/>
                  </a:lnTo>
                  <a:lnTo>
                    <a:pt x="373100" y="25260"/>
                  </a:lnTo>
                  <a:lnTo>
                    <a:pt x="371195" y="25260"/>
                  </a:lnTo>
                  <a:lnTo>
                    <a:pt x="373735" y="26530"/>
                  </a:lnTo>
                  <a:lnTo>
                    <a:pt x="371195" y="26530"/>
                  </a:lnTo>
                  <a:lnTo>
                    <a:pt x="374370" y="27800"/>
                  </a:lnTo>
                  <a:lnTo>
                    <a:pt x="371830" y="27800"/>
                  </a:lnTo>
                  <a:lnTo>
                    <a:pt x="373100" y="28435"/>
                  </a:lnTo>
                  <a:lnTo>
                    <a:pt x="371195" y="28435"/>
                  </a:lnTo>
                  <a:lnTo>
                    <a:pt x="372465" y="29070"/>
                  </a:lnTo>
                  <a:lnTo>
                    <a:pt x="371195" y="29705"/>
                  </a:lnTo>
                  <a:lnTo>
                    <a:pt x="375005" y="30975"/>
                  </a:lnTo>
                  <a:lnTo>
                    <a:pt x="373100" y="31610"/>
                  </a:lnTo>
                  <a:lnTo>
                    <a:pt x="369925" y="30975"/>
                  </a:lnTo>
                  <a:lnTo>
                    <a:pt x="372465" y="32245"/>
                  </a:lnTo>
                  <a:lnTo>
                    <a:pt x="369290" y="30975"/>
                  </a:lnTo>
                  <a:lnTo>
                    <a:pt x="371830" y="34150"/>
                  </a:lnTo>
                  <a:lnTo>
                    <a:pt x="364223" y="31610"/>
                  </a:lnTo>
                  <a:lnTo>
                    <a:pt x="369290" y="34785"/>
                  </a:lnTo>
                  <a:lnTo>
                    <a:pt x="369925" y="35420"/>
                  </a:lnTo>
                  <a:lnTo>
                    <a:pt x="371830" y="36055"/>
                  </a:lnTo>
                  <a:lnTo>
                    <a:pt x="370306" y="35801"/>
                  </a:lnTo>
                  <a:lnTo>
                    <a:pt x="370560" y="36055"/>
                  </a:lnTo>
                  <a:lnTo>
                    <a:pt x="368020" y="36055"/>
                  </a:lnTo>
                  <a:lnTo>
                    <a:pt x="372465" y="37960"/>
                  </a:lnTo>
                  <a:lnTo>
                    <a:pt x="369925" y="38595"/>
                  </a:lnTo>
                  <a:lnTo>
                    <a:pt x="369214" y="38836"/>
                  </a:lnTo>
                  <a:lnTo>
                    <a:pt x="371195" y="39230"/>
                  </a:lnTo>
                  <a:lnTo>
                    <a:pt x="368020" y="39230"/>
                  </a:lnTo>
                  <a:lnTo>
                    <a:pt x="371830" y="40500"/>
                  </a:lnTo>
                  <a:lnTo>
                    <a:pt x="373100" y="40500"/>
                  </a:lnTo>
                  <a:lnTo>
                    <a:pt x="373100" y="41135"/>
                  </a:lnTo>
                  <a:lnTo>
                    <a:pt x="369925" y="41135"/>
                  </a:lnTo>
                  <a:lnTo>
                    <a:pt x="370560" y="41770"/>
                  </a:lnTo>
                  <a:lnTo>
                    <a:pt x="372465" y="43040"/>
                  </a:lnTo>
                  <a:lnTo>
                    <a:pt x="371195" y="44310"/>
                  </a:lnTo>
                  <a:lnTo>
                    <a:pt x="371195" y="42405"/>
                  </a:lnTo>
                  <a:lnTo>
                    <a:pt x="366128" y="42405"/>
                  </a:lnTo>
                  <a:lnTo>
                    <a:pt x="365493" y="43040"/>
                  </a:lnTo>
                  <a:lnTo>
                    <a:pt x="367385" y="43675"/>
                  </a:lnTo>
                  <a:lnTo>
                    <a:pt x="366763" y="44945"/>
                  </a:lnTo>
                  <a:lnTo>
                    <a:pt x="369925" y="44945"/>
                  </a:lnTo>
                  <a:lnTo>
                    <a:pt x="371830" y="46850"/>
                  </a:lnTo>
                  <a:lnTo>
                    <a:pt x="364223" y="45580"/>
                  </a:lnTo>
                  <a:lnTo>
                    <a:pt x="368439" y="48755"/>
                  </a:lnTo>
                  <a:lnTo>
                    <a:pt x="366763" y="48755"/>
                  </a:lnTo>
                  <a:lnTo>
                    <a:pt x="366763" y="50025"/>
                  </a:lnTo>
                  <a:lnTo>
                    <a:pt x="368020" y="50025"/>
                  </a:lnTo>
                  <a:lnTo>
                    <a:pt x="370560" y="50025"/>
                  </a:lnTo>
                  <a:lnTo>
                    <a:pt x="368655" y="50660"/>
                  </a:lnTo>
                  <a:lnTo>
                    <a:pt x="369290" y="50660"/>
                  </a:lnTo>
                  <a:lnTo>
                    <a:pt x="369290" y="51295"/>
                  </a:lnTo>
                  <a:lnTo>
                    <a:pt x="366763" y="51295"/>
                  </a:lnTo>
                  <a:lnTo>
                    <a:pt x="369290" y="55105"/>
                  </a:lnTo>
                  <a:lnTo>
                    <a:pt x="366763" y="55105"/>
                  </a:lnTo>
                  <a:lnTo>
                    <a:pt x="368020" y="57010"/>
                  </a:lnTo>
                  <a:lnTo>
                    <a:pt x="366763" y="58280"/>
                  </a:lnTo>
                  <a:lnTo>
                    <a:pt x="365493" y="60185"/>
                  </a:lnTo>
                  <a:lnTo>
                    <a:pt x="366128" y="60185"/>
                  </a:lnTo>
                  <a:lnTo>
                    <a:pt x="365493" y="60820"/>
                  </a:lnTo>
                  <a:lnTo>
                    <a:pt x="367385" y="60185"/>
                  </a:lnTo>
                  <a:lnTo>
                    <a:pt x="368020" y="60820"/>
                  </a:lnTo>
                  <a:lnTo>
                    <a:pt x="366763" y="60820"/>
                  </a:lnTo>
                  <a:lnTo>
                    <a:pt x="369925" y="63995"/>
                  </a:lnTo>
                  <a:lnTo>
                    <a:pt x="368020" y="65265"/>
                  </a:lnTo>
                  <a:lnTo>
                    <a:pt x="367385" y="65265"/>
                  </a:lnTo>
                  <a:lnTo>
                    <a:pt x="366763" y="66535"/>
                  </a:lnTo>
                  <a:lnTo>
                    <a:pt x="371830" y="65900"/>
                  </a:lnTo>
                  <a:lnTo>
                    <a:pt x="369925" y="67170"/>
                  </a:lnTo>
                  <a:lnTo>
                    <a:pt x="369290" y="67170"/>
                  </a:lnTo>
                  <a:lnTo>
                    <a:pt x="368655" y="69075"/>
                  </a:lnTo>
                  <a:lnTo>
                    <a:pt x="370560" y="70980"/>
                  </a:lnTo>
                  <a:lnTo>
                    <a:pt x="365493" y="74790"/>
                  </a:lnTo>
                  <a:lnTo>
                    <a:pt x="366763" y="74790"/>
                  </a:lnTo>
                  <a:lnTo>
                    <a:pt x="374370" y="73520"/>
                  </a:lnTo>
                  <a:lnTo>
                    <a:pt x="368020" y="75425"/>
                  </a:lnTo>
                  <a:lnTo>
                    <a:pt x="367385" y="77330"/>
                  </a:lnTo>
                  <a:lnTo>
                    <a:pt x="369925" y="77330"/>
                  </a:lnTo>
                  <a:lnTo>
                    <a:pt x="371195" y="77965"/>
                  </a:lnTo>
                  <a:lnTo>
                    <a:pt x="368655" y="79235"/>
                  </a:lnTo>
                  <a:lnTo>
                    <a:pt x="368020" y="79235"/>
                  </a:lnTo>
                  <a:lnTo>
                    <a:pt x="369925" y="80505"/>
                  </a:lnTo>
                  <a:lnTo>
                    <a:pt x="368020" y="80505"/>
                  </a:lnTo>
                  <a:lnTo>
                    <a:pt x="370560" y="81140"/>
                  </a:lnTo>
                  <a:lnTo>
                    <a:pt x="366128" y="81140"/>
                  </a:lnTo>
                  <a:lnTo>
                    <a:pt x="368020" y="81775"/>
                  </a:lnTo>
                  <a:lnTo>
                    <a:pt x="368731" y="81775"/>
                  </a:lnTo>
                  <a:lnTo>
                    <a:pt x="368554" y="81902"/>
                  </a:lnTo>
                  <a:lnTo>
                    <a:pt x="368134" y="83553"/>
                  </a:lnTo>
                  <a:lnTo>
                    <a:pt x="368452" y="84061"/>
                  </a:lnTo>
                  <a:lnTo>
                    <a:pt x="369290" y="84315"/>
                  </a:lnTo>
                  <a:lnTo>
                    <a:pt x="368020" y="84315"/>
                  </a:lnTo>
                  <a:lnTo>
                    <a:pt x="368020" y="85585"/>
                  </a:lnTo>
                  <a:lnTo>
                    <a:pt x="369290" y="86855"/>
                  </a:lnTo>
                  <a:lnTo>
                    <a:pt x="369684" y="88011"/>
                  </a:lnTo>
                  <a:lnTo>
                    <a:pt x="367385" y="89395"/>
                  </a:lnTo>
                  <a:lnTo>
                    <a:pt x="369379" y="88900"/>
                  </a:lnTo>
                  <a:lnTo>
                    <a:pt x="371195" y="91935"/>
                  </a:lnTo>
                  <a:lnTo>
                    <a:pt x="374370" y="91935"/>
                  </a:lnTo>
                  <a:lnTo>
                    <a:pt x="372465" y="93840"/>
                  </a:lnTo>
                  <a:lnTo>
                    <a:pt x="373735" y="96380"/>
                  </a:lnTo>
                  <a:lnTo>
                    <a:pt x="375005" y="94475"/>
                  </a:lnTo>
                  <a:lnTo>
                    <a:pt x="376275" y="94475"/>
                  </a:lnTo>
                  <a:lnTo>
                    <a:pt x="375005" y="96380"/>
                  </a:lnTo>
                  <a:lnTo>
                    <a:pt x="373735" y="96380"/>
                  </a:lnTo>
                  <a:lnTo>
                    <a:pt x="373100" y="96380"/>
                  </a:lnTo>
                  <a:lnTo>
                    <a:pt x="376275" y="98920"/>
                  </a:lnTo>
                  <a:lnTo>
                    <a:pt x="378815" y="99555"/>
                  </a:lnTo>
                  <a:lnTo>
                    <a:pt x="373100" y="104635"/>
                  </a:lnTo>
                  <a:lnTo>
                    <a:pt x="377545" y="104635"/>
                  </a:lnTo>
                  <a:lnTo>
                    <a:pt x="378815" y="104635"/>
                  </a:lnTo>
                  <a:lnTo>
                    <a:pt x="378815" y="105270"/>
                  </a:lnTo>
                  <a:lnTo>
                    <a:pt x="377545" y="104635"/>
                  </a:lnTo>
                  <a:lnTo>
                    <a:pt x="376275" y="107175"/>
                  </a:lnTo>
                  <a:lnTo>
                    <a:pt x="377545" y="108445"/>
                  </a:lnTo>
                  <a:lnTo>
                    <a:pt x="379450" y="108445"/>
                  </a:lnTo>
                  <a:lnTo>
                    <a:pt x="379018" y="109080"/>
                  </a:lnTo>
                  <a:lnTo>
                    <a:pt x="379133" y="109715"/>
                  </a:lnTo>
                  <a:lnTo>
                    <a:pt x="379450" y="110350"/>
                  </a:lnTo>
                  <a:lnTo>
                    <a:pt x="380720" y="110350"/>
                  </a:lnTo>
                  <a:lnTo>
                    <a:pt x="380720" y="110985"/>
                  </a:lnTo>
                  <a:lnTo>
                    <a:pt x="377228" y="110985"/>
                  </a:lnTo>
                  <a:lnTo>
                    <a:pt x="376275" y="109080"/>
                  </a:lnTo>
                  <a:lnTo>
                    <a:pt x="376796" y="110769"/>
                  </a:lnTo>
                  <a:lnTo>
                    <a:pt x="376910" y="110985"/>
                  </a:lnTo>
                  <a:lnTo>
                    <a:pt x="378815" y="117335"/>
                  </a:lnTo>
                  <a:lnTo>
                    <a:pt x="378282" y="116801"/>
                  </a:lnTo>
                  <a:lnTo>
                    <a:pt x="378180" y="115430"/>
                  </a:lnTo>
                  <a:lnTo>
                    <a:pt x="378091" y="115049"/>
                  </a:lnTo>
                  <a:lnTo>
                    <a:pt x="377977" y="114795"/>
                  </a:lnTo>
                  <a:lnTo>
                    <a:pt x="377545" y="114160"/>
                  </a:lnTo>
                  <a:lnTo>
                    <a:pt x="377545" y="115430"/>
                  </a:lnTo>
                  <a:lnTo>
                    <a:pt x="376910" y="114160"/>
                  </a:lnTo>
                  <a:lnTo>
                    <a:pt x="376313" y="115341"/>
                  </a:lnTo>
                  <a:lnTo>
                    <a:pt x="376275" y="116700"/>
                  </a:lnTo>
                  <a:lnTo>
                    <a:pt x="376199" y="117335"/>
                  </a:lnTo>
                  <a:lnTo>
                    <a:pt x="375793" y="118872"/>
                  </a:lnTo>
                  <a:lnTo>
                    <a:pt x="375005" y="120510"/>
                  </a:lnTo>
                  <a:lnTo>
                    <a:pt x="375424" y="119240"/>
                  </a:lnTo>
                  <a:lnTo>
                    <a:pt x="376237" y="116801"/>
                  </a:lnTo>
                  <a:lnTo>
                    <a:pt x="373735" y="119240"/>
                  </a:lnTo>
                  <a:lnTo>
                    <a:pt x="374929" y="116065"/>
                  </a:lnTo>
                  <a:lnTo>
                    <a:pt x="374370" y="116065"/>
                  </a:lnTo>
                  <a:lnTo>
                    <a:pt x="374370" y="114795"/>
                  </a:lnTo>
                  <a:lnTo>
                    <a:pt x="372465" y="116065"/>
                  </a:lnTo>
                  <a:lnTo>
                    <a:pt x="371195" y="116065"/>
                  </a:lnTo>
                  <a:lnTo>
                    <a:pt x="369925" y="118605"/>
                  </a:lnTo>
                  <a:lnTo>
                    <a:pt x="367385" y="116065"/>
                  </a:lnTo>
                  <a:lnTo>
                    <a:pt x="368655" y="116065"/>
                  </a:lnTo>
                  <a:lnTo>
                    <a:pt x="369290" y="113525"/>
                  </a:lnTo>
                  <a:lnTo>
                    <a:pt x="368655" y="113525"/>
                  </a:lnTo>
                  <a:lnTo>
                    <a:pt x="368655" y="114795"/>
                  </a:lnTo>
                  <a:lnTo>
                    <a:pt x="366763" y="114795"/>
                  </a:lnTo>
                  <a:lnTo>
                    <a:pt x="366763" y="116065"/>
                  </a:lnTo>
                  <a:lnTo>
                    <a:pt x="366128" y="116700"/>
                  </a:lnTo>
                  <a:lnTo>
                    <a:pt x="366128" y="118605"/>
                  </a:lnTo>
                  <a:lnTo>
                    <a:pt x="364858" y="117335"/>
                  </a:lnTo>
                  <a:lnTo>
                    <a:pt x="364858" y="116700"/>
                  </a:lnTo>
                  <a:lnTo>
                    <a:pt x="364223" y="117335"/>
                  </a:lnTo>
                  <a:lnTo>
                    <a:pt x="363588" y="116700"/>
                  </a:lnTo>
                  <a:lnTo>
                    <a:pt x="363842" y="116065"/>
                  </a:lnTo>
                  <a:lnTo>
                    <a:pt x="364096" y="115430"/>
                  </a:lnTo>
                  <a:lnTo>
                    <a:pt x="364858" y="113525"/>
                  </a:lnTo>
                  <a:lnTo>
                    <a:pt x="363588" y="115430"/>
                  </a:lnTo>
                  <a:lnTo>
                    <a:pt x="362953" y="114160"/>
                  </a:lnTo>
                  <a:lnTo>
                    <a:pt x="362318" y="116065"/>
                  </a:lnTo>
                  <a:lnTo>
                    <a:pt x="362318" y="113525"/>
                  </a:lnTo>
                  <a:lnTo>
                    <a:pt x="361683" y="112890"/>
                  </a:lnTo>
                  <a:lnTo>
                    <a:pt x="361683" y="116700"/>
                  </a:lnTo>
                  <a:lnTo>
                    <a:pt x="361048" y="115430"/>
                  </a:lnTo>
                  <a:lnTo>
                    <a:pt x="360730" y="114795"/>
                  </a:lnTo>
                  <a:lnTo>
                    <a:pt x="359143" y="114795"/>
                  </a:lnTo>
                  <a:lnTo>
                    <a:pt x="357873" y="113525"/>
                  </a:lnTo>
                  <a:lnTo>
                    <a:pt x="359778" y="113525"/>
                  </a:lnTo>
                  <a:lnTo>
                    <a:pt x="359778" y="109715"/>
                  </a:lnTo>
                  <a:lnTo>
                    <a:pt x="356603" y="113525"/>
                  </a:lnTo>
                  <a:lnTo>
                    <a:pt x="355333" y="112255"/>
                  </a:lnTo>
                  <a:lnTo>
                    <a:pt x="354063" y="115430"/>
                  </a:lnTo>
                  <a:lnTo>
                    <a:pt x="354380" y="114160"/>
                  </a:lnTo>
                  <a:lnTo>
                    <a:pt x="354545" y="113525"/>
                  </a:lnTo>
                  <a:lnTo>
                    <a:pt x="355015" y="111620"/>
                  </a:lnTo>
                  <a:lnTo>
                    <a:pt x="355333" y="110350"/>
                  </a:lnTo>
                  <a:lnTo>
                    <a:pt x="354063" y="111620"/>
                  </a:lnTo>
                  <a:lnTo>
                    <a:pt x="354063" y="110985"/>
                  </a:lnTo>
                  <a:lnTo>
                    <a:pt x="353999" y="110197"/>
                  </a:lnTo>
                  <a:lnTo>
                    <a:pt x="353428" y="109080"/>
                  </a:lnTo>
                  <a:lnTo>
                    <a:pt x="352158" y="110350"/>
                  </a:lnTo>
                  <a:lnTo>
                    <a:pt x="350888" y="110769"/>
                  </a:lnTo>
                  <a:lnTo>
                    <a:pt x="350888" y="109715"/>
                  </a:lnTo>
                  <a:lnTo>
                    <a:pt x="349631" y="109715"/>
                  </a:lnTo>
                  <a:lnTo>
                    <a:pt x="349631" y="108445"/>
                  </a:lnTo>
                  <a:lnTo>
                    <a:pt x="348361" y="109715"/>
                  </a:lnTo>
                  <a:lnTo>
                    <a:pt x="348361" y="112255"/>
                  </a:lnTo>
                  <a:lnTo>
                    <a:pt x="345186" y="112255"/>
                  </a:lnTo>
                  <a:lnTo>
                    <a:pt x="345097" y="113614"/>
                  </a:lnTo>
                  <a:lnTo>
                    <a:pt x="344551" y="114160"/>
                  </a:lnTo>
                  <a:lnTo>
                    <a:pt x="344551" y="114795"/>
                  </a:lnTo>
                  <a:lnTo>
                    <a:pt x="345821" y="114795"/>
                  </a:lnTo>
                  <a:lnTo>
                    <a:pt x="344551" y="116065"/>
                  </a:lnTo>
                  <a:lnTo>
                    <a:pt x="344551" y="118605"/>
                  </a:lnTo>
                  <a:lnTo>
                    <a:pt x="345186" y="117335"/>
                  </a:lnTo>
                  <a:lnTo>
                    <a:pt x="345821" y="115430"/>
                  </a:lnTo>
                  <a:lnTo>
                    <a:pt x="345821" y="117335"/>
                  </a:lnTo>
                  <a:lnTo>
                    <a:pt x="346456" y="116700"/>
                  </a:lnTo>
                  <a:lnTo>
                    <a:pt x="347726" y="117335"/>
                  </a:lnTo>
                  <a:lnTo>
                    <a:pt x="347726" y="116700"/>
                  </a:lnTo>
                  <a:lnTo>
                    <a:pt x="347726" y="115430"/>
                  </a:lnTo>
                  <a:lnTo>
                    <a:pt x="349631" y="113525"/>
                  </a:lnTo>
                  <a:lnTo>
                    <a:pt x="349631" y="117335"/>
                  </a:lnTo>
                  <a:lnTo>
                    <a:pt x="352158" y="116065"/>
                  </a:lnTo>
                  <a:lnTo>
                    <a:pt x="352793" y="116700"/>
                  </a:lnTo>
                  <a:lnTo>
                    <a:pt x="353110" y="116065"/>
                  </a:lnTo>
                  <a:lnTo>
                    <a:pt x="354063" y="114160"/>
                  </a:lnTo>
                  <a:lnTo>
                    <a:pt x="353428" y="116700"/>
                  </a:lnTo>
                  <a:lnTo>
                    <a:pt x="353428" y="117970"/>
                  </a:lnTo>
                  <a:lnTo>
                    <a:pt x="354063" y="116700"/>
                  </a:lnTo>
                  <a:lnTo>
                    <a:pt x="355155" y="118872"/>
                  </a:lnTo>
                  <a:lnTo>
                    <a:pt x="356603" y="116700"/>
                  </a:lnTo>
                  <a:lnTo>
                    <a:pt x="355879" y="119240"/>
                  </a:lnTo>
                  <a:lnTo>
                    <a:pt x="355333" y="121145"/>
                  </a:lnTo>
                  <a:lnTo>
                    <a:pt x="355841" y="120637"/>
                  </a:lnTo>
                  <a:lnTo>
                    <a:pt x="355968" y="119240"/>
                  </a:lnTo>
                  <a:lnTo>
                    <a:pt x="356400" y="119240"/>
                  </a:lnTo>
                  <a:lnTo>
                    <a:pt x="356603" y="119367"/>
                  </a:lnTo>
                  <a:lnTo>
                    <a:pt x="356730" y="122415"/>
                  </a:lnTo>
                  <a:lnTo>
                    <a:pt x="357238" y="124955"/>
                  </a:lnTo>
                  <a:lnTo>
                    <a:pt x="360413" y="117970"/>
                  </a:lnTo>
                  <a:lnTo>
                    <a:pt x="360413" y="119875"/>
                  </a:lnTo>
                  <a:lnTo>
                    <a:pt x="361048" y="117970"/>
                  </a:lnTo>
                  <a:lnTo>
                    <a:pt x="361048" y="123685"/>
                  </a:lnTo>
                  <a:lnTo>
                    <a:pt x="362953" y="121145"/>
                  </a:lnTo>
                  <a:lnTo>
                    <a:pt x="363588" y="121780"/>
                  </a:lnTo>
                  <a:lnTo>
                    <a:pt x="363677" y="121145"/>
                  </a:lnTo>
                  <a:lnTo>
                    <a:pt x="363791" y="120510"/>
                  </a:lnTo>
                  <a:lnTo>
                    <a:pt x="364159" y="119494"/>
                  </a:lnTo>
                  <a:lnTo>
                    <a:pt x="364858" y="118605"/>
                  </a:lnTo>
                  <a:lnTo>
                    <a:pt x="365493" y="119240"/>
                  </a:lnTo>
                  <a:lnTo>
                    <a:pt x="364858" y="121780"/>
                  </a:lnTo>
                  <a:lnTo>
                    <a:pt x="364223" y="122415"/>
                  </a:lnTo>
                  <a:lnTo>
                    <a:pt x="364223" y="123050"/>
                  </a:lnTo>
                  <a:lnTo>
                    <a:pt x="363588" y="123050"/>
                  </a:lnTo>
                  <a:lnTo>
                    <a:pt x="363588" y="123685"/>
                  </a:lnTo>
                  <a:lnTo>
                    <a:pt x="364223" y="123685"/>
                  </a:lnTo>
                  <a:lnTo>
                    <a:pt x="364223" y="124955"/>
                  </a:lnTo>
                  <a:lnTo>
                    <a:pt x="364858" y="124955"/>
                  </a:lnTo>
                  <a:lnTo>
                    <a:pt x="364858" y="123685"/>
                  </a:lnTo>
                  <a:lnTo>
                    <a:pt x="366763" y="125590"/>
                  </a:lnTo>
                  <a:lnTo>
                    <a:pt x="366763" y="124320"/>
                  </a:lnTo>
                  <a:lnTo>
                    <a:pt x="368020" y="125590"/>
                  </a:lnTo>
                  <a:lnTo>
                    <a:pt x="368020" y="124320"/>
                  </a:lnTo>
                  <a:lnTo>
                    <a:pt x="368020" y="123050"/>
                  </a:lnTo>
                  <a:lnTo>
                    <a:pt x="369290" y="123050"/>
                  </a:lnTo>
                  <a:lnTo>
                    <a:pt x="368020" y="125590"/>
                  </a:lnTo>
                  <a:lnTo>
                    <a:pt x="369290" y="124955"/>
                  </a:lnTo>
                  <a:lnTo>
                    <a:pt x="369290" y="126225"/>
                  </a:lnTo>
                  <a:lnTo>
                    <a:pt x="369290" y="128765"/>
                  </a:lnTo>
                  <a:lnTo>
                    <a:pt x="369925" y="129400"/>
                  </a:lnTo>
                  <a:lnTo>
                    <a:pt x="370560" y="128130"/>
                  </a:lnTo>
                  <a:lnTo>
                    <a:pt x="370687" y="125971"/>
                  </a:lnTo>
                  <a:lnTo>
                    <a:pt x="371195" y="124955"/>
                  </a:lnTo>
                  <a:lnTo>
                    <a:pt x="371830" y="123685"/>
                  </a:lnTo>
                  <a:lnTo>
                    <a:pt x="372465" y="124955"/>
                  </a:lnTo>
                  <a:lnTo>
                    <a:pt x="371830" y="126860"/>
                  </a:lnTo>
                  <a:lnTo>
                    <a:pt x="373100" y="126860"/>
                  </a:lnTo>
                  <a:lnTo>
                    <a:pt x="375640" y="125590"/>
                  </a:lnTo>
                  <a:lnTo>
                    <a:pt x="376275" y="124955"/>
                  </a:lnTo>
                  <a:lnTo>
                    <a:pt x="376275" y="126225"/>
                  </a:lnTo>
                  <a:lnTo>
                    <a:pt x="376910" y="126860"/>
                  </a:lnTo>
                  <a:lnTo>
                    <a:pt x="377545" y="128765"/>
                  </a:lnTo>
                  <a:lnTo>
                    <a:pt x="380085" y="126225"/>
                  </a:lnTo>
                  <a:lnTo>
                    <a:pt x="379653" y="124955"/>
                  </a:lnTo>
                  <a:lnTo>
                    <a:pt x="379234" y="123685"/>
                  </a:lnTo>
                  <a:lnTo>
                    <a:pt x="378815" y="122415"/>
                  </a:lnTo>
                  <a:lnTo>
                    <a:pt x="380720" y="123050"/>
                  </a:lnTo>
                  <a:lnTo>
                    <a:pt x="381990" y="124955"/>
                  </a:lnTo>
                  <a:lnTo>
                    <a:pt x="383260" y="129400"/>
                  </a:lnTo>
                  <a:lnTo>
                    <a:pt x="385787" y="131305"/>
                  </a:lnTo>
                  <a:lnTo>
                    <a:pt x="385152" y="127495"/>
                  </a:lnTo>
                  <a:lnTo>
                    <a:pt x="386168" y="128003"/>
                  </a:lnTo>
                  <a:lnTo>
                    <a:pt x="386003" y="127495"/>
                  </a:lnTo>
                  <a:lnTo>
                    <a:pt x="385787" y="126860"/>
                  </a:lnTo>
                  <a:lnTo>
                    <a:pt x="387692" y="128765"/>
                  </a:lnTo>
                  <a:lnTo>
                    <a:pt x="387692" y="128130"/>
                  </a:lnTo>
                  <a:lnTo>
                    <a:pt x="390232" y="131305"/>
                  </a:lnTo>
                  <a:lnTo>
                    <a:pt x="389597" y="130035"/>
                  </a:lnTo>
                  <a:lnTo>
                    <a:pt x="391502" y="131305"/>
                  </a:lnTo>
                  <a:lnTo>
                    <a:pt x="390740" y="130035"/>
                  </a:lnTo>
                  <a:lnTo>
                    <a:pt x="389597" y="128130"/>
                  </a:lnTo>
                  <a:lnTo>
                    <a:pt x="392137" y="130670"/>
                  </a:lnTo>
                  <a:lnTo>
                    <a:pt x="394042" y="131305"/>
                  </a:lnTo>
                  <a:lnTo>
                    <a:pt x="391668" y="128130"/>
                  </a:lnTo>
                  <a:lnTo>
                    <a:pt x="390715" y="126860"/>
                  </a:lnTo>
                  <a:lnTo>
                    <a:pt x="390232" y="126225"/>
                  </a:lnTo>
                  <a:lnTo>
                    <a:pt x="394042" y="127495"/>
                  </a:lnTo>
                  <a:lnTo>
                    <a:pt x="394677" y="128231"/>
                  </a:lnTo>
                  <a:lnTo>
                    <a:pt x="394677" y="127495"/>
                  </a:lnTo>
                  <a:lnTo>
                    <a:pt x="395947" y="128130"/>
                  </a:lnTo>
                  <a:lnTo>
                    <a:pt x="397217" y="128130"/>
                  </a:lnTo>
                  <a:lnTo>
                    <a:pt x="401027" y="130035"/>
                  </a:lnTo>
                  <a:lnTo>
                    <a:pt x="402285" y="130035"/>
                  </a:lnTo>
                  <a:lnTo>
                    <a:pt x="398487" y="126225"/>
                  </a:lnTo>
                  <a:lnTo>
                    <a:pt x="403555" y="128765"/>
                  </a:lnTo>
                  <a:lnTo>
                    <a:pt x="402920" y="129400"/>
                  </a:lnTo>
                  <a:lnTo>
                    <a:pt x="404825" y="130035"/>
                  </a:lnTo>
                  <a:lnTo>
                    <a:pt x="408000" y="131940"/>
                  </a:lnTo>
                  <a:lnTo>
                    <a:pt x="406730" y="130670"/>
                  </a:lnTo>
                  <a:lnTo>
                    <a:pt x="409270" y="131940"/>
                  </a:lnTo>
                  <a:lnTo>
                    <a:pt x="411810" y="13194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654300" y="8565552"/>
              <a:ext cx="360045" cy="215900"/>
            </a:xfrm>
            <a:custGeom>
              <a:avLst/>
              <a:gdLst/>
              <a:ahLst/>
              <a:cxnLst/>
              <a:rect l="l" t="t" r="r" b="b"/>
              <a:pathLst>
                <a:path w="360044" h="215900">
                  <a:moveTo>
                    <a:pt x="2781" y="116103"/>
                  </a:moveTo>
                  <a:lnTo>
                    <a:pt x="2590" y="115341"/>
                  </a:lnTo>
                  <a:lnTo>
                    <a:pt x="1905" y="111023"/>
                  </a:lnTo>
                  <a:lnTo>
                    <a:pt x="1320" y="112661"/>
                  </a:lnTo>
                  <a:lnTo>
                    <a:pt x="1104" y="114363"/>
                  </a:lnTo>
                  <a:lnTo>
                    <a:pt x="1270" y="116103"/>
                  </a:lnTo>
                  <a:lnTo>
                    <a:pt x="2781" y="116103"/>
                  </a:lnTo>
                  <a:close/>
                </a:path>
                <a:path w="360044" h="215900">
                  <a:moveTo>
                    <a:pt x="5080" y="123710"/>
                  </a:moveTo>
                  <a:lnTo>
                    <a:pt x="3644" y="119570"/>
                  </a:lnTo>
                  <a:lnTo>
                    <a:pt x="3467" y="118846"/>
                  </a:lnTo>
                  <a:lnTo>
                    <a:pt x="0" y="123075"/>
                  </a:lnTo>
                  <a:lnTo>
                    <a:pt x="5080" y="123710"/>
                  </a:lnTo>
                  <a:close/>
                </a:path>
                <a:path w="360044" h="215900">
                  <a:moveTo>
                    <a:pt x="5715" y="116103"/>
                  </a:moveTo>
                  <a:lnTo>
                    <a:pt x="2781" y="116103"/>
                  </a:lnTo>
                  <a:lnTo>
                    <a:pt x="3467" y="118846"/>
                  </a:lnTo>
                  <a:lnTo>
                    <a:pt x="5715" y="116103"/>
                  </a:lnTo>
                  <a:close/>
                </a:path>
                <a:path w="360044" h="215900">
                  <a:moveTo>
                    <a:pt x="11315" y="91300"/>
                  </a:moveTo>
                  <a:lnTo>
                    <a:pt x="10147" y="90754"/>
                  </a:lnTo>
                  <a:lnTo>
                    <a:pt x="11125" y="91617"/>
                  </a:lnTo>
                  <a:lnTo>
                    <a:pt x="11315" y="91300"/>
                  </a:lnTo>
                  <a:close/>
                </a:path>
                <a:path w="360044" h="215900">
                  <a:moveTo>
                    <a:pt x="15227" y="136398"/>
                  </a:moveTo>
                  <a:lnTo>
                    <a:pt x="12052" y="131965"/>
                  </a:lnTo>
                  <a:lnTo>
                    <a:pt x="7620" y="127520"/>
                  </a:lnTo>
                  <a:lnTo>
                    <a:pt x="3175" y="130695"/>
                  </a:lnTo>
                  <a:lnTo>
                    <a:pt x="8877" y="137033"/>
                  </a:lnTo>
                  <a:lnTo>
                    <a:pt x="7620" y="133223"/>
                  </a:lnTo>
                  <a:lnTo>
                    <a:pt x="10375" y="133743"/>
                  </a:lnTo>
                  <a:lnTo>
                    <a:pt x="12915" y="134797"/>
                  </a:lnTo>
                  <a:lnTo>
                    <a:pt x="15227" y="136398"/>
                  </a:lnTo>
                  <a:close/>
                </a:path>
                <a:path w="360044" h="215900">
                  <a:moveTo>
                    <a:pt x="17767" y="125044"/>
                  </a:moveTo>
                  <a:lnTo>
                    <a:pt x="15684" y="123126"/>
                  </a:lnTo>
                  <a:lnTo>
                    <a:pt x="15900" y="123774"/>
                  </a:lnTo>
                  <a:lnTo>
                    <a:pt x="17767" y="125044"/>
                  </a:lnTo>
                  <a:close/>
                </a:path>
                <a:path w="360044" h="215900">
                  <a:moveTo>
                    <a:pt x="19037" y="141478"/>
                  </a:moveTo>
                  <a:lnTo>
                    <a:pt x="17907" y="139788"/>
                  </a:lnTo>
                  <a:lnTo>
                    <a:pt x="18402" y="138303"/>
                  </a:lnTo>
                  <a:lnTo>
                    <a:pt x="18402" y="137668"/>
                  </a:lnTo>
                  <a:lnTo>
                    <a:pt x="16497" y="137033"/>
                  </a:lnTo>
                  <a:lnTo>
                    <a:pt x="15227" y="137033"/>
                  </a:lnTo>
                  <a:lnTo>
                    <a:pt x="16433" y="137807"/>
                  </a:lnTo>
                  <a:lnTo>
                    <a:pt x="17284" y="138861"/>
                  </a:lnTo>
                  <a:lnTo>
                    <a:pt x="17589" y="139750"/>
                  </a:lnTo>
                  <a:lnTo>
                    <a:pt x="17132" y="140208"/>
                  </a:lnTo>
                  <a:lnTo>
                    <a:pt x="16497" y="141478"/>
                  </a:lnTo>
                  <a:lnTo>
                    <a:pt x="19037" y="141478"/>
                  </a:lnTo>
                  <a:close/>
                </a:path>
                <a:path w="360044" h="215900">
                  <a:moveTo>
                    <a:pt x="21285" y="121348"/>
                  </a:moveTo>
                  <a:lnTo>
                    <a:pt x="20307" y="117424"/>
                  </a:lnTo>
                  <a:lnTo>
                    <a:pt x="19100" y="117424"/>
                  </a:lnTo>
                  <a:lnTo>
                    <a:pt x="21285" y="121348"/>
                  </a:lnTo>
                  <a:close/>
                </a:path>
                <a:path w="360044" h="215900">
                  <a:moveTo>
                    <a:pt x="22847" y="102184"/>
                  </a:moveTo>
                  <a:lnTo>
                    <a:pt x="11125" y="91617"/>
                  </a:lnTo>
                  <a:lnTo>
                    <a:pt x="10058" y="93294"/>
                  </a:lnTo>
                  <a:lnTo>
                    <a:pt x="8216" y="98374"/>
                  </a:lnTo>
                  <a:lnTo>
                    <a:pt x="8140" y="100914"/>
                  </a:lnTo>
                  <a:lnTo>
                    <a:pt x="8890" y="103454"/>
                  </a:lnTo>
                  <a:lnTo>
                    <a:pt x="10782" y="104724"/>
                  </a:lnTo>
                  <a:lnTo>
                    <a:pt x="11417" y="109804"/>
                  </a:lnTo>
                  <a:lnTo>
                    <a:pt x="12687" y="114884"/>
                  </a:lnTo>
                  <a:lnTo>
                    <a:pt x="13309" y="118694"/>
                  </a:lnTo>
                  <a:lnTo>
                    <a:pt x="15011" y="122504"/>
                  </a:lnTo>
                  <a:lnTo>
                    <a:pt x="15684" y="123126"/>
                  </a:lnTo>
                  <a:lnTo>
                    <a:pt x="15100" y="121348"/>
                  </a:lnTo>
                  <a:lnTo>
                    <a:pt x="15113" y="119964"/>
                  </a:lnTo>
                  <a:lnTo>
                    <a:pt x="15227" y="117424"/>
                  </a:lnTo>
                  <a:lnTo>
                    <a:pt x="19100" y="117424"/>
                  </a:lnTo>
                  <a:lnTo>
                    <a:pt x="18402" y="116154"/>
                  </a:lnTo>
                  <a:lnTo>
                    <a:pt x="18402" y="112344"/>
                  </a:lnTo>
                  <a:lnTo>
                    <a:pt x="20205" y="113614"/>
                  </a:lnTo>
                  <a:lnTo>
                    <a:pt x="21691" y="114884"/>
                  </a:lnTo>
                  <a:lnTo>
                    <a:pt x="22847" y="116154"/>
                  </a:lnTo>
                  <a:lnTo>
                    <a:pt x="22085" y="112344"/>
                  </a:lnTo>
                  <a:lnTo>
                    <a:pt x="21577" y="109804"/>
                  </a:lnTo>
                  <a:lnTo>
                    <a:pt x="22847" y="102184"/>
                  </a:lnTo>
                  <a:close/>
                </a:path>
                <a:path w="360044" h="215900">
                  <a:moveTo>
                    <a:pt x="23482" y="122440"/>
                  </a:moveTo>
                  <a:lnTo>
                    <a:pt x="23355" y="120675"/>
                  </a:lnTo>
                  <a:lnTo>
                    <a:pt x="22923" y="118986"/>
                  </a:lnTo>
                  <a:lnTo>
                    <a:pt x="22212" y="117373"/>
                  </a:lnTo>
                  <a:lnTo>
                    <a:pt x="22847" y="119265"/>
                  </a:lnTo>
                  <a:lnTo>
                    <a:pt x="22847" y="121170"/>
                  </a:lnTo>
                  <a:lnTo>
                    <a:pt x="23482" y="122440"/>
                  </a:lnTo>
                  <a:close/>
                </a:path>
                <a:path w="360044" h="215900">
                  <a:moveTo>
                    <a:pt x="30670" y="153327"/>
                  </a:moveTo>
                  <a:lnTo>
                    <a:pt x="29819" y="152260"/>
                  </a:lnTo>
                  <a:lnTo>
                    <a:pt x="29819" y="155435"/>
                  </a:lnTo>
                  <a:lnTo>
                    <a:pt x="30670" y="154368"/>
                  </a:lnTo>
                  <a:lnTo>
                    <a:pt x="30670" y="153327"/>
                  </a:lnTo>
                  <a:close/>
                </a:path>
                <a:path w="360044" h="215900">
                  <a:moveTo>
                    <a:pt x="36169" y="137744"/>
                  </a:moveTo>
                  <a:lnTo>
                    <a:pt x="35077" y="137007"/>
                  </a:lnTo>
                  <a:lnTo>
                    <a:pt x="34277" y="137972"/>
                  </a:lnTo>
                  <a:lnTo>
                    <a:pt x="36169" y="137744"/>
                  </a:lnTo>
                  <a:close/>
                </a:path>
                <a:path w="360044" h="215900">
                  <a:moveTo>
                    <a:pt x="36169" y="71704"/>
                  </a:moveTo>
                  <a:lnTo>
                    <a:pt x="35788" y="71031"/>
                  </a:lnTo>
                  <a:lnTo>
                    <a:pt x="34632" y="71386"/>
                  </a:lnTo>
                  <a:lnTo>
                    <a:pt x="36169" y="71704"/>
                  </a:lnTo>
                  <a:close/>
                </a:path>
                <a:path w="360044" h="215900">
                  <a:moveTo>
                    <a:pt x="37439" y="169392"/>
                  </a:moveTo>
                  <a:lnTo>
                    <a:pt x="34264" y="161772"/>
                  </a:lnTo>
                  <a:lnTo>
                    <a:pt x="29184" y="168757"/>
                  </a:lnTo>
                  <a:lnTo>
                    <a:pt x="26644" y="170662"/>
                  </a:lnTo>
                  <a:lnTo>
                    <a:pt x="28549" y="170662"/>
                  </a:lnTo>
                  <a:lnTo>
                    <a:pt x="30454" y="171932"/>
                  </a:lnTo>
                  <a:lnTo>
                    <a:pt x="28549" y="169392"/>
                  </a:lnTo>
                  <a:lnTo>
                    <a:pt x="37439" y="169392"/>
                  </a:lnTo>
                  <a:close/>
                </a:path>
                <a:path w="360044" h="215900">
                  <a:moveTo>
                    <a:pt x="38074" y="130124"/>
                  </a:moveTo>
                  <a:lnTo>
                    <a:pt x="34632" y="124942"/>
                  </a:lnTo>
                  <a:lnTo>
                    <a:pt x="34899" y="126314"/>
                  </a:lnTo>
                  <a:lnTo>
                    <a:pt x="35280" y="128524"/>
                  </a:lnTo>
                  <a:lnTo>
                    <a:pt x="38074" y="130124"/>
                  </a:lnTo>
                  <a:close/>
                </a:path>
                <a:path w="360044" h="215900">
                  <a:moveTo>
                    <a:pt x="38392" y="133032"/>
                  </a:moveTo>
                  <a:lnTo>
                    <a:pt x="37452" y="132664"/>
                  </a:lnTo>
                  <a:lnTo>
                    <a:pt x="35547" y="130124"/>
                  </a:lnTo>
                  <a:lnTo>
                    <a:pt x="35280" y="128524"/>
                  </a:lnTo>
                  <a:lnTo>
                    <a:pt x="33629" y="127584"/>
                  </a:lnTo>
                  <a:lnTo>
                    <a:pt x="24752" y="122504"/>
                  </a:lnTo>
                  <a:lnTo>
                    <a:pt x="23685" y="125679"/>
                  </a:lnTo>
                  <a:lnTo>
                    <a:pt x="21932" y="122504"/>
                  </a:lnTo>
                  <a:lnTo>
                    <a:pt x="21285" y="121348"/>
                  </a:lnTo>
                  <a:lnTo>
                    <a:pt x="21577" y="122504"/>
                  </a:lnTo>
                  <a:lnTo>
                    <a:pt x="15862" y="118694"/>
                  </a:lnTo>
                  <a:lnTo>
                    <a:pt x="23482" y="126314"/>
                  </a:lnTo>
                  <a:lnTo>
                    <a:pt x="22212" y="130124"/>
                  </a:lnTo>
                  <a:lnTo>
                    <a:pt x="28549" y="132664"/>
                  </a:lnTo>
                  <a:lnTo>
                    <a:pt x="35077" y="137007"/>
                  </a:lnTo>
                  <a:lnTo>
                    <a:pt x="38392" y="133032"/>
                  </a:lnTo>
                  <a:close/>
                </a:path>
                <a:path w="360044" h="215900">
                  <a:moveTo>
                    <a:pt x="38709" y="40601"/>
                  </a:moveTo>
                  <a:lnTo>
                    <a:pt x="36804" y="31089"/>
                  </a:lnTo>
                  <a:lnTo>
                    <a:pt x="20307" y="42506"/>
                  </a:lnTo>
                  <a:lnTo>
                    <a:pt x="21577" y="52019"/>
                  </a:lnTo>
                  <a:lnTo>
                    <a:pt x="17767" y="56464"/>
                  </a:lnTo>
                  <a:lnTo>
                    <a:pt x="21577" y="57734"/>
                  </a:lnTo>
                  <a:lnTo>
                    <a:pt x="23926" y="53987"/>
                  </a:lnTo>
                  <a:lnTo>
                    <a:pt x="25615" y="49974"/>
                  </a:lnTo>
                  <a:lnTo>
                    <a:pt x="26644" y="45681"/>
                  </a:lnTo>
                  <a:lnTo>
                    <a:pt x="28549" y="41871"/>
                  </a:lnTo>
                  <a:lnTo>
                    <a:pt x="31089" y="38061"/>
                  </a:lnTo>
                  <a:lnTo>
                    <a:pt x="38709" y="40601"/>
                  </a:lnTo>
                  <a:close/>
                </a:path>
                <a:path w="360044" h="215900">
                  <a:moveTo>
                    <a:pt x="40614" y="133934"/>
                  </a:moveTo>
                  <a:lnTo>
                    <a:pt x="38709" y="132664"/>
                  </a:lnTo>
                  <a:lnTo>
                    <a:pt x="38392" y="133032"/>
                  </a:lnTo>
                  <a:lnTo>
                    <a:pt x="40614" y="133934"/>
                  </a:lnTo>
                  <a:close/>
                </a:path>
                <a:path w="360044" h="215900">
                  <a:moveTo>
                    <a:pt x="41249" y="156705"/>
                  </a:moveTo>
                  <a:lnTo>
                    <a:pt x="39700" y="155676"/>
                  </a:lnTo>
                  <a:lnTo>
                    <a:pt x="38011" y="155041"/>
                  </a:lnTo>
                  <a:lnTo>
                    <a:pt x="36169" y="154800"/>
                  </a:lnTo>
                  <a:lnTo>
                    <a:pt x="41249" y="156705"/>
                  </a:lnTo>
                  <a:close/>
                </a:path>
                <a:path w="360044" h="215900">
                  <a:moveTo>
                    <a:pt x="44411" y="172034"/>
                  </a:moveTo>
                  <a:lnTo>
                    <a:pt x="44119" y="170040"/>
                  </a:lnTo>
                  <a:lnTo>
                    <a:pt x="36804" y="164414"/>
                  </a:lnTo>
                  <a:lnTo>
                    <a:pt x="44411" y="172034"/>
                  </a:lnTo>
                  <a:close/>
                </a:path>
                <a:path w="360044" h="215900">
                  <a:moveTo>
                    <a:pt x="44411" y="72974"/>
                  </a:moveTo>
                  <a:lnTo>
                    <a:pt x="43776" y="71704"/>
                  </a:lnTo>
                  <a:lnTo>
                    <a:pt x="43776" y="67894"/>
                  </a:lnTo>
                  <a:lnTo>
                    <a:pt x="43154" y="67652"/>
                  </a:lnTo>
                  <a:lnTo>
                    <a:pt x="43154" y="70434"/>
                  </a:lnTo>
                  <a:lnTo>
                    <a:pt x="39979" y="74244"/>
                  </a:lnTo>
                  <a:lnTo>
                    <a:pt x="33629" y="71704"/>
                  </a:lnTo>
                  <a:lnTo>
                    <a:pt x="34632" y="71386"/>
                  </a:lnTo>
                  <a:lnTo>
                    <a:pt x="29819" y="70434"/>
                  </a:lnTo>
                  <a:lnTo>
                    <a:pt x="31724" y="69164"/>
                  </a:lnTo>
                  <a:lnTo>
                    <a:pt x="33858" y="67741"/>
                  </a:lnTo>
                  <a:lnTo>
                    <a:pt x="35788" y="71031"/>
                  </a:lnTo>
                  <a:lnTo>
                    <a:pt x="41757" y="69189"/>
                  </a:lnTo>
                  <a:lnTo>
                    <a:pt x="43154" y="70434"/>
                  </a:lnTo>
                  <a:lnTo>
                    <a:pt x="43154" y="67652"/>
                  </a:lnTo>
                  <a:lnTo>
                    <a:pt x="37439" y="65354"/>
                  </a:lnTo>
                  <a:lnTo>
                    <a:pt x="41516" y="68973"/>
                  </a:lnTo>
                  <a:lnTo>
                    <a:pt x="33413" y="64922"/>
                  </a:lnTo>
                  <a:lnTo>
                    <a:pt x="32359" y="64084"/>
                  </a:lnTo>
                  <a:lnTo>
                    <a:pt x="32258" y="64338"/>
                  </a:lnTo>
                  <a:lnTo>
                    <a:pt x="31724" y="64084"/>
                  </a:lnTo>
                  <a:lnTo>
                    <a:pt x="32092" y="64719"/>
                  </a:lnTo>
                  <a:lnTo>
                    <a:pt x="31838" y="65354"/>
                  </a:lnTo>
                  <a:lnTo>
                    <a:pt x="31623" y="66624"/>
                  </a:lnTo>
                  <a:lnTo>
                    <a:pt x="31724" y="67894"/>
                  </a:lnTo>
                  <a:lnTo>
                    <a:pt x="27914" y="69164"/>
                  </a:lnTo>
                  <a:lnTo>
                    <a:pt x="26022" y="64084"/>
                  </a:lnTo>
                  <a:lnTo>
                    <a:pt x="24752" y="69189"/>
                  </a:lnTo>
                  <a:lnTo>
                    <a:pt x="25387" y="72974"/>
                  </a:lnTo>
                  <a:lnTo>
                    <a:pt x="20307" y="78054"/>
                  </a:lnTo>
                  <a:lnTo>
                    <a:pt x="17767" y="81864"/>
                  </a:lnTo>
                  <a:lnTo>
                    <a:pt x="16141" y="84404"/>
                  </a:lnTo>
                  <a:lnTo>
                    <a:pt x="14655" y="86944"/>
                  </a:lnTo>
                  <a:lnTo>
                    <a:pt x="13322" y="88214"/>
                  </a:lnTo>
                  <a:lnTo>
                    <a:pt x="13957" y="88214"/>
                  </a:lnTo>
                  <a:lnTo>
                    <a:pt x="12979" y="89306"/>
                  </a:lnTo>
                  <a:lnTo>
                    <a:pt x="10782" y="79933"/>
                  </a:lnTo>
                  <a:lnTo>
                    <a:pt x="6350" y="85013"/>
                  </a:lnTo>
                  <a:lnTo>
                    <a:pt x="8877" y="84378"/>
                  </a:lnTo>
                  <a:lnTo>
                    <a:pt x="8255" y="86918"/>
                  </a:lnTo>
                  <a:lnTo>
                    <a:pt x="12344" y="90004"/>
                  </a:lnTo>
                  <a:lnTo>
                    <a:pt x="11671" y="90754"/>
                  </a:lnTo>
                  <a:lnTo>
                    <a:pt x="11315" y="91300"/>
                  </a:lnTo>
                  <a:lnTo>
                    <a:pt x="20942" y="95834"/>
                  </a:lnTo>
                  <a:lnTo>
                    <a:pt x="22212" y="98374"/>
                  </a:lnTo>
                  <a:lnTo>
                    <a:pt x="23850" y="96393"/>
                  </a:lnTo>
                  <a:lnTo>
                    <a:pt x="25247" y="99644"/>
                  </a:lnTo>
                  <a:lnTo>
                    <a:pt x="28549" y="104724"/>
                  </a:lnTo>
                  <a:lnTo>
                    <a:pt x="32994" y="108534"/>
                  </a:lnTo>
                  <a:lnTo>
                    <a:pt x="31089" y="116154"/>
                  </a:lnTo>
                  <a:lnTo>
                    <a:pt x="30454" y="118694"/>
                  </a:lnTo>
                  <a:lnTo>
                    <a:pt x="34632" y="124942"/>
                  </a:lnTo>
                  <a:lnTo>
                    <a:pt x="34137" y="122504"/>
                  </a:lnTo>
                  <a:lnTo>
                    <a:pt x="32867" y="119964"/>
                  </a:lnTo>
                  <a:lnTo>
                    <a:pt x="32727" y="119646"/>
                  </a:lnTo>
                  <a:lnTo>
                    <a:pt x="36804" y="116154"/>
                  </a:lnTo>
                  <a:lnTo>
                    <a:pt x="36804" y="127584"/>
                  </a:lnTo>
                  <a:lnTo>
                    <a:pt x="38074" y="116154"/>
                  </a:lnTo>
                  <a:lnTo>
                    <a:pt x="34264" y="108534"/>
                  </a:lnTo>
                  <a:lnTo>
                    <a:pt x="32994" y="103454"/>
                  </a:lnTo>
                  <a:lnTo>
                    <a:pt x="34899" y="99644"/>
                  </a:lnTo>
                  <a:lnTo>
                    <a:pt x="30454" y="97104"/>
                  </a:lnTo>
                  <a:lnTo>
                    <a:pt x="29819" y="92024"/>
                  </a:lnTo>
                  <a:lnTo>
                    <a:pt x="34899" y="92024"/>
                  </a:lnTo>
                  <a:lnTo>
                    <a:pt x="36169" y="95834"/>
                  </a:lnTo>
                  <a:lnTo>
                    <a:pt x="37465" y="92024"/>
                  </a:lnTo>
                  <a:lnTo>
                    <a:pt x="37896" y="90754"/>
                  </a:lnTo>
                  <a:lnTo>
                    <a:pt x="38150" y="89484"/>
                  </a:lnTo>
                  <a:lnTo>
                    <a:pt x="39166" y="84404"/>
                  </a:lnTo>
                  <a:lnTo>
                    <a:pt x="39370" y="83134"/>
                  </a:lnTo>
                  <a:lnTo>
                    <a:pt x="39979" y="79324"/>
                  </a:lnTo>
                  <a:lnTo>
                    <a:pt x="41249" y="79324"/>
                  </a:lnTo>
                  <a:lnTo>
                    <a:pt x="43776" y="74244"/>
                  </a:lnTo>
                  <a:lnTo>
                    <a:pt x="44411" y="72974"/>
                  </a:lnTo>
                  <a:close/>
                </a:path>
                <a:path w="360044" h="215900">
                  <a:moveTo>
                    <a:pt x="47586" y="34899"/>
                  </a:moveTo>
                  <a:lnTo>
                    <a:pt x="43776" y="33629"/>
                  </a:lnTo>
                  <a:lnTo>
                    <a:pt x="41249" y="33629"/>
                  </a:lnTo>
                  <a:lnTo>
                    <a:pt x="41249" y="38061"/>
                  </a:lnTo>
                  <a:lnTo>
                    <a:pt x="40614" y="39966"/>
                  </a:lnTo>
                  <a:lnTo>
                    <a:pt x="43154" y="39331"/>
                  </a:lnTo>
                  <a:lnTo>
                    <a:pt x="45681" y="39331"/>
                  </a:lnTo>
                  <a:lnTo>
                    <a:pt x="47586" y="34899"/>
                  </a:lnTo>
                  <a:close/>
                </a:path>
                <a:path w="360044" h="215900">
                  <a:moveTo>
                    <a:pt x="60909" y="158610"/>
                  </a:moveTo>
                  <a:lnTo>
                    <a:pt x="58381" y="158610"/>
                  </a:lnTo>
                  <a:lnTo>
                    <a:pt x="59016" y="159245"/>
                  </a:lnTo>
                  <a:lnTo>
                    <a:pt x="59651" y="159245"/>
                  </a:lnTo>
                  <a:lnTo>
                    <a:pt x="60909" y="158610"/>
                  </a:lnTo>
                  <a:close/>
                </a:path>
                <a:path w="360044" h="215900">
                  <a:moveTo>
                    <a:pt x="65989" y="53289"/>
                  </a:moveTo>
                  <a:lnTo>
                    <a:pt x="65354" y="54559"/>
                  </a:lnTo>
                  <a:lnTo>
                    <a:pt x="64719" y="55194"/>
                  </a:lnTo>
                  <a:lnTo>
                    <a:pt x="65989" y="55829"/>
                  </a:lnTo>
                  <a:lnTo>
                    <a:pt x="65989" y="53289"/>
                  </a:lnTo>
                  <a:close/>
                </a:path>
                <a:path w="360044" h="215900">
                  <a:moveTo>
                    <a:pt x="73901" y="179819"/>
                  </a:moveTo>
                  <a:lnTo>
                    <a:pt x="73609" y="179654"/>
                  </a:lnTo>
                  <a:lnTo>
                    <a:pt x="73609" y="182194"/>
                  </a:lnTo>
                  <a:lnTo>
                    <a:pt x="73901" y="179819"/>
                  </a:lnTo>
                  <a:close/>
                </a:path>
                <a:path w="360044" h="215900">
                  <a:moveTo>
                    <a:pt x="74879" y="44411"/>
                  </a:moveTo>
                  <a:lnTo>
                    <a:pt x="74244" y="42506"/>
                  </a:lnTo>
                  <a:lnTo>
                    <a:pt x="72974" y="43776"/>
                  </a:lnTo>
                  <a:lnTo>
                    <a:pt x="72974" y="44411"/>
                  </a:lnTo>
                  <a:lnTo>
                    <a:pt x="74879" y="44411"/>
                  </a:lnTo>
                  <a:close/>
                </a:path>
                <a:path w="360044" h="215900">
                  <a:moveTo>
                    <a:pt x="75514" y="194132"/>
                  </a:moveTo>
                  <a:lnTo>
                    <a:pt x="72440" y="190157"/>
                  </a:lnTo>
                  <a:lnTo>
                    <a:pt x="68427" y="187833"/>
                  </a:lnTo>
                  <a:lnTo>
                    <a:pt x="63449" y="187159"/>
                  </a:lnTo>
                  <a:lnTo>
                    <a:pt x="65989" y="192227"/>
                  </a:lnTo>
                  <a:lnTo>
                    <a:pt x="71704" y="191592"/>
                  </a:lnTo>
                  <a:lnTo>
                    <a:pt x="75514" y="194132"/>
                  </a:lnTo>
                  <a:close/>
                </a:path>
                <a:path w="360044" h="215900">
                  <a:moveTo>
                    <a:pt x="75514" y="7620"/>
                  </a:moveTo>
                  <a:lnTo>
                    <a:pt x="65354" y="19037"/>
                  </a:lnTo>
                  <a:lnTo>
                    <a:pt x="70434" y="19672"/>
                  </a:lnTo>
                  <a:lnTo>
                    <a:pt x="68529" y="20307"/>
                  </a:lnTo>
                  <a:lnTo>
                    <a:pt x="65989" y="22212"/>
                  </a:lnTo>
                  <a:lnTo>
                    <a:pt x="72339" y="20942"/>
                  </a:lnTo>
                  <a:lnTo>
                    <a:pt x="71704" y="15227"/>
                  </a:lnTo>
                  <a:lnTo>
                    <a:pt x="75514" y="7620"/>
                  </a:lnTo>
                  <a:close/>
                </a:path>
                <a:path w="360044" h="215900">
                  <a:moveTo>
                    <a:pt x="79387" y="32715"/>
                  </a:moveTo>
                  <a:lnTo>
                    <a:pt x="79311" y="31724"/>
                  </a:lnTo>
                  <a:lnTo>
                    <a:pt x="78803" y="32232"/>
                  </a:lnTo>
                  <a:lnTo>
                    <a:pt x="78740" y="32385"/>
                  </a:lnTo>
                  <a:lnTo>
                    <a:pt x="79387" y="32715"/>
                  </a:lnTo>
                  <a:close/>
                </a:path>
                <a:path w="360044" h="215900">
                  <a:moveTo>
                    <a:pt x="83756" y="34899"/>
                  </a:moveTo>
                  <a:lnTo>
                    <a:pt x="79387" y="32715"/>
                  </a:lnTo>
                  <a:lnTo>
                    <a:pt x="79857" y="38696"/>
                  </a:lnTo>
                  <a:lnTo>
                    <a:pt x="79756" y="40119"/>
                  </a:lnTo>
                  <a:lnTo>
                    <a:pt x="74879" y="43776"/>
                  </a:lnTo>
                  <a:lnTo>
                    <a:pt x="74879" y="44411"/>
                  </a:lnTo>
                  <a:lnTo>
                    <a:pt x="74879" y="45681"/>
                  </a:lnTo>
                  <a:lnTo>
                    <a:pt x="78282" y="45910"/>
                  </a:lnTo>
                  <a:lnTo>
                    <a:pt x="80619" y="44424"/>
                  </a:lnTo>
                  <a:lnTo>
                    <a:pt x="81851" y="41236"/>
                  </a:lnTo>
                  <a:lnTo>
                    <a:pt x="83121" y="38696"/>
                  </a:lnTo>
                  <a:lnTo>
                    <a:pt x="83756" y="34899"/>
                  </a:lnTo>
                  <a:close/>
                </a:path>
                <a:path w="360044" h="215900">
                  <a:moveTo>
                    <a:pt x="96024" y="191922"/>
                  </a:moveTo>
                  <a:lnTo>
                    <a:pt x="90106" y="188544"/>
                  </a:lnTo>
                  <a:lnTo>
                    <a:pt x="95173" y="193624"/>
                  </a:lnTo>
                  <a:lnTo>
                    <a:pt x="96024" y="191922"/>
                  </a:lnTo>
                  <a:close/>
                </a:path>
                <a:path w="360044" h="215900">
                  <a:moveTo>
                    <a:pt x="98983" y="193624"/>
                  </a:moveTo>
                  <a:lnTo>
                    <a:pt x="97929" y="193014"/>
                  </a:lnTo>
                  <a:lnTo>
                    <a:pt x="95808" y="193624"/>
                  </a:lnTo>
                  <a:lnTo>
                    <a:pt x="97510" y="194043"/>
                  </a:lnTo>
                  <a:lnTo>
                    <a:pt x="98983" y="193624"/>
                  </a:lnTo>
                  <a:close/>
                </a:path>
                <a:path w="360044" h="215900">
                  <a:moveTo>
                    <a:pt x="100888" y="194894"/>
                  </a:moveTo>
                  <a:lnTo>
                    <a:pt x="97510" y="194043"/>
                  </a:lnTo>
                  <a:lnTo>
                    <a:pt x="90106" y="196164"/>
                  </a:lnTo>
                  <a:lnTo>
                    <a:pt x="92646" y="205054"/>
                  </a:lnTo>
                  <a:lnTo>
                    <a:pt x="97713" y="196164"/>
                  </a:lnTo>
                  <a:lnTo>
                    <a:pt x="100888" y="194894"/>
                  </a:lnTo>
                  <a:close/>
                </a:path>
                <a:path w="360044" h="215900">
                  <a:moveTo>
                    <a:pt x="109778" y="15227"/>
                  </a:moveTo>
                  <a:lnTo>
                    <a:pt x="109143" y="13322"/>
                  </a:lnTo>
                  <a:lnTo>
                    <a:pt x="106019" y="17195"/>
                  </a:lnTo>
                  <a:lnTo>
                    <a:pt x="102717" y="16738"/>
                  </a:lnTo>
                  <a:lnTo>
                    <a:pt x="100228" y="15862"/>
                  </a:lnTo>
                  <a:lnTo>
                    <a:pt x="98348" y="15201"/>
                  </a:lnTo>
                  <a:lnTo>
                    <a:pt x="92011" y="15862"/>
                  </a:lnTo>
                  <a:lnTo>
                    <a:pt x="91376" y="13322"/>
                  </a:lnTo>
                  <a:lnTo>
                    <a:pt x="96443" y="12052"/>
                  </a:lnTo>
                  <a:lnTo>
                    <a:pt x="96443" y="4445"/>
                  </a:lnTo>
                  <a:lnTo>
                    <a:pt x="82524" y="15201"/>
                  </a:lnTo>
                  <a:lnTo>
                    <a:pt x="82486" y="20942"/>
                  </a:lnTo>
                  <a:lnTo>
                    <a:pt x="75323" y="22847"/>
                  </a:lnTo>
                  <a:lnTo>
                    <a:pt x="68300" y="25387"/>
                  </a:lnTo>
                  <a:lnTo>
                    <a:pt x="61544" y="28549"/>
                  </a:lnTo>
                  <a:lnTo>
                    <a:pt x="67259" y="23469"/>
                  </a:lnTo>
                  <a:lnTo>
                    <a:pt x="60286" y="23469"/>
                  </a:lnTo>
                  <a:lnTo>
                    <a:pt x="63449" y="17132"/>
                  </a:lnTo>
                  <a:lnTo>
                    <a:pt x="54419" y="33553"/>
                  </a:lnTo>
                  <a:lnTo>
                    <a:pt x="49974" y="43268"/>
                  </a:lnTo>
                  <a:lnTo>
                    <a:pt x="47586" y="52654"/>
                  </a:lnTo>
                  <a:lnTo>
                    <a:pt x="42519" y="49491"/>
                  </a:lnTo>
                  <a:lnTo>
                    <a:pt x="41884" y="49491"/>
                  </a:lnTo>
                  <a:lnTo>
                    <a:pt x="36804" y="40601"/>
                  </a:lnTo>
                  <a:lnTo>
                    <a:pt x="34264" y="49491"/>
                  </a:lnTo>
                  <a:lnTo>
                    <a:pt x="35534" y="52019"/>
                  </a:lnTo>
                  <a:lnTo>
                    <a:pt x="36169" y="54559"/>
                  </a:lnTo>
                  <a:lnTo>
                    <a:pt x="34899" y="59639"/>
                  </a:lnTo>
                  <a:lnTo>
                    <a:pt x="38709" y="62814"/>
                  </a:lnTo>
                  <a:lnTo>
                    <a:pt x="41249" y="66611"/>
                  </a:lnTo>
                  <a:lnTo>
                    <a:pt x="47586" y="57099"/>
                  </a:lnTo>
                  <a:lnTo>
                    <a:pt x="50126" y="60274"/>
                  </a:lnTo>
                  <a:lnTo>
                    <a:pt x="45046" y="64706"/>
                  </a:lnTo>
                  <a:lnTo>
                    <a:pt x="45046" y="68516"/>
                  </a:lnTo>
                  <a:lnTo>
                    <a:pt x="50761" y="64706"/>
                  </a:lnTo>
                  <a:lnTo>
                    <a:pt x="55841" y="71056"/>
                  </a:lnTo>
                  <a:lnTo>
                    <a:pt x="55346" y="64706"/>
                  </a:lnTo>
                  <a:lnTo>
                    <a:pt x="55206" y="62814"/>
                  </a:lnTo>
                  <a:lnTo>
                    <a:pt x="55841" y="59639"/>
                  </a:lnTo>
                  <a:lnTo>
                    <a:pt x="57746" y="60909"/>
                  </a:lnTo>
                  <a:lnTo>
                    <a:pt x="62179" y="59639"/>
                  </a:lnTo>
                  <a:lnTo>
                    <a:pt x="61620" y="57099"/>
                  </a:lnTo>
                  <a:lnTo>
                    <a:pt x="60909" y="53924"/>
                  </a:lnTo>
                  <a:lnTo>
                    <a:pt x="62814" y="52654"/>
                  </a:lnTo>
                  <a:lnTo>
                    <a:pt x="64719" y="51384"/>
                  </a:lnTo>
                  <a:lnTo>
                    <a:pt x="65989" y="52654"/>
                  </a:lnTo>
                  <a:lnTo>
                    <a:pt x="65798" y="51384"/>
                  </a:lnTo>
                  <a:lnTo>
                    <a:pt x="65532" y="49669"/>
                  </a:lnTo>
                  <a:lnTo>
                    <a:pt x="66167" y="46901"/>
                  </a:lnTo>
                  <a:lnTo>
                    <a:pt x="67017" y="45681"/>
                  </a:lnTo>
                  <a:lnTo>
                    <a:pt x="67894" y="44411"/>
                  </a:lnTo>
                  <a:lnTo>
                    <a:pt x="65989" y="45681"/>
                  </a:lnTo>
                  <a:lnTo>
                    <a:pt x="66624" y="39331"/>
                  </a:lnTo>
                  <a:lnTo>
                    <a:pt x="75514" y="31724"/>
                  </a:lnTo>
                  <a:lnTo>
                    <a:pt x="66624" y="29819"/>
                  </a:lnTo>
                  <a:lnTo>
                    <a:pt x="70650" y="28549"/>
                  </a:lnTo>
                  <a:lnTo>
                    <a:pt x="78676" y="26009"/>
                  </a:lnTo>
                  <a:lnTo>
                    <a:pt x="79311" y="31724"/>
                  </a:lnTo>
                  <a:lnTo>
                    <a:pt x="85026" y="26009"/>
                  </a:lnTo>
                  <a:lnTo>
                    <a:pt x="86296" y="24739"/>
                  </a:lnTo>
                  <a:lnTo>
                    <a:pt x="96443" y="23469"/>
                  </a:lnTo>
                  <a:lnTo>
                    <a:pt x="102158" y="24739"/>
                  </a:lnTo>
                  <a:lnTo>
                    <a:pt x="103644" y="23469"/>
                  </a:lnTo>
                  <a:lnTo>
                    <a:pt x="106756" y="20802"/>
                  </a:lnTo>
                  <a:lnTo>
                    <a:pt x="102793" y="19672"/>
                  </a:lnTo>
                  <a:lnTo>
                    <a:pt x="106680" y="17195"/>
                  </a:lnTo>
                  <a:lnTo>
                    <a:pt x="109778" y="15227"/>
                  </a:lnTo>
                  <a:close/>
                </a:path>
                <a:path w="360044" h="215900">
                  <a:moveTo>
                    <a:pt x="111048" y="17132"/>
                  </a:moveTo>
                  <a:lnTo>
                    <a:pt x="106756" y="20802"/>
                  </a:lnTo>
                  <a:lnTo>
                    <a:pt x="107645" y="21056"/>
                  </a:lnTo>
                  <a:lnTo>
                    <a:pt x="111048" y="17132"/>
                  </a:lnTo>
                  <a:close/>
                </a:path>
                <a:path w="360044" h="215900">
                  <a:moveTo>
                    <a:pt x="121196" y="39331"/>
                  </a:moveTo>
                  <a:lnTo>
                    <a:pt x="120561" y="35534"/>
                  </a:lnTo>
                  <a:lnTo>
                    <a:pt x="116116" y="36791"/>
                  </a:lnTo>
                  <a:lnTo>
                    <a:pt x="115481" y="38061"/>
                  </a:lnTo>
                  <a:lnTo>
                    <a:pt x="117589" y="37604"/>
                  </a:lnTo>
                  <a:lnTo>
                    <a:pt x="119494" y="38036"/>
                  </a:lnTo>
                  <a:lnTo>
                    <a:pt x="121196" y="39331"/>
                  </a:lnTo>
                  <a:close/>
                </a:path>
                <a:path w="360044" h="215900">
                  <a:moveTo>
                    <a:pt x="121196" y="9512"/>
                  </a:moveTo>
                  <a:lnTo>
                    <a:pt x="119291" y="8890"/>
                  </a:lnTo>
                  <a:lnTo>
                    <a:pt x="117386" y="14592"/>
                  </a:lnTo>
                  <a:lnTo>
                    <a:pt x="121196" y="9512"/>
                  </a:lnTo>
                  <a:close/>
                </a:path>
                <a:path w="360044" h="215900">
                  <a:moveTo>
                    <a:pt x="125641" y="202514"/>
                  </a:moveTo>
                  <a:lnTo>
                    <a:pt x="123101" y="202514"/>
                  </a:lnTo>
                  <a:lnTo>
                    <a:pt x="125641" y="203784"/>
                  </a:lnTo>
                  <a:lnTo>
                    <a:pt x="125641" y="202514"/>
                  </a:lnTo>
                  <a:close/>
                </a:path>
                <a:path w="360044" h="215900">
                  <a:moveTo>
                    <a:pt x="135407" y="9791"/>
                  </a:moveTo>
                  <a:lnTo>
                    <a:pt x="133883" y="10147"/>
                  </a:lnTo>
                  <a:lnTo>
                    <a:pt x="133680" y="10782"/>
                  </a:lnTo>
                  <a:lnTo>
                    <a:pt x="135153" y="10782"/>
                  </a:lnTo>
                  <a:lnTo>
                    <a:pt x="135407" y="9791"/>
                  </a:lnTo>
                  <a:close/>
                </a:path>
                <a:path w="360044" h="215900">
                  <a:moveTo>
                    <a:pt x="138963" y="206324"/>
                  </a:moveTo>
                  <a:lnTo>
                    <a:pt x="135788" y="207594"/>
                  </a:lnTo>
                  <a:lnTo>
                    <a:pt x="137134" y="208788"/>
                  </a:lnTo>
                  <a:lnTo>
                    <a:pt x="138963" y="206959"/>
                  </a:lnTo>
                  <a:lnTo>
                    <a:pt x="138963" y="206324"/>
                  </a:lnTo>
                  <a:close/>
                </a:path>
                <a:path w="360044" h="215900">
                  <a:moveTo>
                    <a:pt x="141503" y="212674"/>
                  </a:moveTo>
                  <a:lnTo>
                    <a:pt x="137134" y="208788"/>
                  </a:lnTo>
                  <a:lnTo>
                    <a:pt x="135788" y="210134"/>
                  </a:lnTo>
                  <a:lnTo>
                    <a:pt x="141503" y="212674"/>
                  </a:lnTo>
                  <a:close/>
                </a:path>
                <a:path w="360044" h="215900">
                  <a:moveTo>
                    <a:pt x="145834" y="212559"/>
                  </a:moveTo>
                  <a:lnTo>
                    <a:pt x="141503" y="213169"/>
                  </a:lnTo>
                  <a:lnTo>
                    <a:pt x="145313" y="215696"/>
                  </a:lnTo>
                  <a:lnTo>
                    <a:pt x="145834" y="212559"/>
                  </a:lnTo>
                  <a:close/>
                </a:path>
                <a:path w="360044" h="215900">
                  <a:moveTo>
                    <a:pt x="151015" y="7620"/>
                  </a:moveTo>
                  <a:lnTo>
                    <a:pt x="144678" y="7620"/>
                  </a:lnTo>
                  <a:lnTo>
                    <a:pt x="136779" y="9474"/>
                  </a:lnTo>
                  <a:lnTo>
                    <a:pt x="151015" y="7620"/>
                  </a:lnTo>
                  <a:close/>
                </a:path>
                <a:path w="360044" h="215900">
                  <a:moveTo>
                    <a:pt x="163715" y="5080"/>
                  </a:moveTo>
                  <a:lnTo>
                    <a:pt x="156730" y="5080"/>
                  </a:lnTo>
                  <a:lnTo>
                    <a:pt x="158635" y="8255"/>
                  </a:lnTo>
                  <a:lnTo>
                    <a:pt x="163715" y="5080"/>
                  </a:lnTo>
                  <a:close/>
                </a:path>
                <a:path w="360044" h="215900">
                  <a:moveTo>
                    <a:pt x="170903" y="200977"/>
                  </a:moveTo>
                  <a:lnTo>
                    <a:pt x="130708" y="197434"/>
                  </a:lnTo>
                  <a:lnTo>
                    <a:pt x="135153" y="194894"/>
                  </a:lnTo>
                  <a:lnTo>
                    <a:pt x="131978" y="193624"/>
                  </a:lnTo>
                  <a:lnTo>
                    <a:pt x="121831" y="197434"/>
                  </a:lnTo>
                  <a:lnTo>
                    <a:pt x="126276" y="191084"/>
                  </a:lnTo>
                  <a:lnTo>
                    <a:pt x="119291" y="192354"/>
                  </a:lnTo>
                  <a:lnTo>
                    <a:pt x="118021" y="191084"/>
                  </a:lnTo>
                  <a:lnTo>
                    <a:pt x="110413" y="183464"/>
                  </a:lnTo>
                  <a:lnTo>
                    <a:pt x="107238" y="191084"/>
                  </a:lnTo>
                  <a:lnTo>
                    <a:pt x="104216" y="186004"/>
                  </a:lnTo>
                  <a:lnTo>
                    <a:pt x="100571" y="183464"/>
                  </a:lnTo>
                  <a:lnTo>
                    <a:pt x="98755" y="182194"/>
                  </a:lnTo>
                  <a:lnTo>
                    <a:pt x="85026" y="177114"/>
                  </a:lnTo>
                  <a:lnTo>
                    <a:pt x="83121" y="183464"/>
                  </a:lnTo>
                  <a:lnTo>
                    <a:pt x="78511" y="176276"/>
                  </a:lnTo>
                  <a:lnTo>
                    <a:pt x="83121" y="175844"/>
                  </a:lnTo>
                  <a:lnTo>
                    <a:pt x="86931" y="170764"/>
                  </a:lnTo>
                  <a:lnTo>
                    <a:pt x="74244" y="169494"/>
                  </a:lnTo>
                  <a:lnTo>
                    <a:pt x="66624" y="161874"/>
                  </a:lnTo>
                  <a:lnTo>
                    <a:pt x="63449" y="158064"/>
                  </a:lnTo>
                  <a:lnTo>
                    <a:pt x="50761" y="163144"/>
                  </a:lnTo>
                  <a:lnTo>
                    <a:pt x="57111" y="159334"/>
                  </a:lnTo>
                  <a:lnTo>
                    <a:pt x="58381" y="159334"/>
                  </a:lnTo>
                  <a:lnTo>
                    <a:pt x="56476" y="154254"/>
                  </a:lnTo>
                  <a:lnTo>
                    <a:pt x="55206" y="150444"/>
                  </a:lnTo>
                  <a:lnTo>
                    <a:pt x="55206" y="156794"/>
                  </a:lnTo>
                  <a:lnTo>
                    <a:pt x="48856" y="150444"/>
                  </a:lnTo>
                  <a:lnTo>
                    <a:pt x="53936" y="150444"/>
                  </a:lnTo>
                  <a:lnTo>
                    <a:pt x="55206" y="146634"/>
                  </a:lnTo>
                  <a:lnTo>
                    <a:pt x="51219" y="144094"/>
                  </a:lnTo>
                  <a:lnTo>
                    <a:pt x="47231" y="141554"/>
                  </a:lnTo>
                  <a:lnTo>
                    <a:pt x="45237" y="140284"/>
                  </a:lnTo>
                  <a:lnTo>
                    <a:pt x="41249" y="137744"/>
                  </a:lnTo>
                  <a:lnTo>
                    <a:pt x="32359" y="140284"/>
                  </a:lnTo>
                  <a:lnTo>
                    <a:pt x="34277" y="137972"/>
                  </a:lnTo>
                  <a:lnTo>
                    <a:pt x="26022" y="139014"/>
                  </a:lnTo>
                  <a:lnTo>
                    <a:pt x="30454" y="147904"/>
                  </a:lnTo>
                  <a:lnTo>
                    <a:pt x="24752" y="144094"/>
                  </a:lnTo>
                  <a:lnTo>
                    <a:pt x="22212" y="151714"/>
                  </a:lnTo>
                  <a:lnTo>
                    <a:pt x="29819" y="147904"/>
                  </a:lnTo>
                  <a:lnTo>
                    <a:pt x="31089" y="155524"/>
                  </a:lnTo>
                  <a:lnTo>
                    <a:pt x="32994" y="147904"/>
                  </a:lnTo>
                  <a:lnTo>
                    <a:pt x="27914" y="141554"/>
                  </a:lnTo>
                  <a:lnTo>
                    <a:pt x="34264" y="145364"/>
                  </a:lnTo>
                  <a:lnTo>
                    <a:pt x="35534" y="146634"/>
                  </a:lnTo>
                  <a:lnTo>
                    <a:pt x="35534" y="145364"/>
                  </a:lnTo>
                  <a:lnTo>
                    <a:pt x="38709" y="145364"/>
                  </a:lnTo>
                  <a:lnTo>
                    <a:pt x="41884" y="144094"/>
                  </a:lnTo>
                  <a:lnTo>
                    <a:pt x="45681" y="154254"/>
                  </a:lnTo>
                  <a:lnTo>
                    <a:pt x="43776" y="154254"/>
                  </a:lnTo>
                  <a:lnTo>
                    <a:pt x="43154" y="156794"/>
                  </a:lnTo>
                  <a:lnTo>
                    <a:pt x="41884" y="156794"/>
                  </a:lnTo>
                  <a:lnTo>
                    <a:pt x="48856" y="163144"/>
                  </a:lnTo>
                  <a:lnTo>
                    <a:pt x="48221" y="163144"/>
                  </a:lnTo>
                  <a:lnTo>
                    <a:pt x="51396" y="164414"/>
                  </a:lnTo>
                  <a:lnTo>
                    <a:pt x="55206" y="161874"/>
                  </a:lnTo>
                  <a:lnTo>
                    <a:pt x="60286" y="169494"/>
                  </a:lnTo>
                  <a:lnTo>
                    <a:pt x="48856" y="166954"/>
                  </a:lnTo>
                  <a:lnTo>
                    <a:pt x="56476" y="172034"/>
                  </a:lnTo>
                  <a:lnTo>
                    <a:pt x="46316" y="166954"/>
                  </a:lnTo>
                  <a:lnTo>
                    <a:pt x="42519" y="159334"/>
                  </a:lnTo>
                  <a:lnTo>
                    <a:pt x="44119" y="170040"/>
                  </a:lnTo>
                  <a:lnTo>
                    <a:pt x="45046" y="170764"/>
                  </a:lnTo>
                  <a:lnTo>
                    <a:pt x="46316" y="173304"/>
                  </a:lnTo>
                  <a:lnTo>
                    <a:pt x="48856" y="172034"/>
                  </a:lnTo>
                  <a:lnTo>
                    <a:pt x="46951" y="173304"/>
                  </a:lnTo>
                  <a:lnTo>
                    <a:pt x="48856" y="175844"/>
                  </a:lnTo>
                  <a:lnTo>
                    <a:pt x="55206" y="178384"/>
                  </a:lnTo>
                  <a:lnTo>
                    <a:pt x="57746" y="178384"/>
                  </a:lnTo>
                  <a:lnTo>
                    <a:pt x="59016" y="177114"/>
                  </a:lnTo>
                  <a:lnTo>
                    <a:pt x="53301" y="175844"/>
                  </a:lnTo>
                  <a:lnTo>
                    <a:pt x="55206" y="172034"/>
                  </a:lnTo>
                  <a:lnTo>
                    <a:pt x="60731" y="174040"/>
                  </a:lnTo>
                  <a:lnTo>
                    <a:pt x="59651" y="178384"/>
                  </a:lnTo>
                  <a:lnTo>
                    <a:pt x="74244" y="177114"/>
                  </a:lnTo>
                  <a:lnTo>
                    <a:pt x="73901" y="179819"/>
                  </a:lnTo>
                  <a:lnTo>
                    <a:pt x="79946" y="183464"/>
                  </a:lnTo>
                  <a:lnTo>
                    <a:pt x="102158" y="187274"/>
                  </a:lnTo>
                  <a:lnTo>
                    <a:pt x="98348" y="187274"/>
                  </a:lnTo>
                  <a:lnTo>
                    <a:pt x="96024" y="191922"/>
                  </a:lnTo>
                  <a:lnTo>
                    <a:pt x="97929" y="193014"/>
                  </a:lnTo>
                  <a:lnTo>
                    <a:pt x="100253" y="192354"/>
                  </a:lnTo>
                  <a:lnTo>
                    <a:pt x="104698" y="194894"/>
                  </a:lnTo>
                  <a:lnTo>
                    <a:pt x="109778" y="197434"/>
                  </a:lnTo>
                  <a:lnTo>
                    <a:pt x="114592" y="199974"/>
                  </a:lnTo>
                  <a:lnTo>
                    <a:pt x="119888" y="202514"/>
                  </a:lnTo>
                  <a:lnTo>
                    <a:pt x="125641" y="201244"/>
                  </a:lnTo>
                  <a:lnTo>
                    <a:pt x="125641" y="202514"/>
                  </a:lnTo>
                  <a:lnTo>
                    <a:pt x="126276" y="202514"/>
                  </a:lnTo>
                  <a:lnTo>
                    <a:pt x="132613" y="201244"/>
                  </a:lnTo>
                  <a:lnTo>
                    <a:pt x="139598" y="206324"/>
                  </a:lnTo>
                  <a:lnTo>
                    <a:pt x="138963" y="206959"/>
                  </a:lnTo>
                  <a:lnTo>
                    <a:pt x="138963" y="207594"/>
                  </a:lnTo>
                  <a:lnTo>
                    <a:pt x="145948" y="203784"/>
                  </a:lnTo>
                  <a:lnTo>
                    <a:pt x="151180" y="205054"/>
                  </a:lnTo>
                  <a:lnTo>
                    <a:pt x="154990" y="208864"/>
                  </a:lnTo>
                  <a:lnTo>
                    <a:pt x="157365" y="213944"/>
                  </a:lnTo>
                  <a:lnTo>
                    <a:pt x="163004" y="211404"/>
                  </a:lnTo>
                  <a:lnTo>
                    <a:pt x="164896" y="207594"/>
                  </a:lnTo>
                  <a:lnTo>
                    <a:pt x="166192" y="203784"/>
                  </a:lnTo>
                  <a:lnTo>
                    <a:pt x="170053" y="201244"/>
                  </a:lnTo>
                  <a:lnTo>
                    <a:pt x="170903" y="200977"/>
                  </a:lnTo>
                  <a:close/>
                </a:path>
                <a:path w="360044" h="215900">
                  <a:moveTo>
                    <a:pt x="171030" y="211696"/>
                  </a:moveTo>
                  <a:lnTo>
                    <a:pt x="167513" y="210134"/>
                  </a:lnTo>
                  <a:lnTo>
                    <a:pt x="167513" y="215214"/>
                  </a:lnTo>
                  <a:lnTo>
                    <a:pt x="171030" y="211696"/>
                  </a:lnTo>
                  <a:close/>
                </a:path>
                <a:path w="360044" h="215900">
                  <a:moveTo>
                    <a:pt x="171958" y="9512"/>
                  </a:moveTo>
                  <a:lnTo>
                    <a:pt x="170053" y="7620"/>
                  </a:lnTo>
                  <a:lnTo>
                    <a:pt x="166878" y="6985"/>
                  </a:lnTo>
                  <a:lnTo>
                    <a:pt x="167513" y="9512"/>
                  </a:lnTo>
                  <a:lnTo>
                    <a:pt x="171958" y="9512"/>
                  </a:lnTo>
                  <a:close/>
                </a:path>
                <a:path w="360044" h="215900">
                  <a:moveTo>
                    <a:pt x="172745" y="206324"/>
                  </a:moveTo>
                  <a:lnTo>
                    <a:pt x="171577" y="203187"/>
                  </a:lnTo>
                  <a:lnTo>
                    <a:pt x="168783" y="205054"/>
                  </a:lnTo>
                  <a:lnTo>
                    <a:pt x="168783" y="206324"/>
                  </a:lnTo>
                  <a:lnTo>
                    <a:pt x="172745" y="206324"/>
                  </a:lnTo>
                  <a:close/>
                </a:path>
                <a:path w="360044" h="215900">
                  <a:moveTo>
                    <a:pt x="174358" y="209842"/>
                  </a:moveTo>
                  <a:lnTo>
                    <a:pt x="173863" y="208864"/>
                  </a:lnTo>
                  <a:lnTo>
                    <a:pt x="171030" y="211696"/>
                  </a:lnTo>
                  <a:lnTo>
                    <a:pt x="173228" y="212674"/>
                  </a:lnTo>
                  <a:lnTo>
                    <a:pt x="174358" y="209842"/>
                  </a:lnTo>
                  <a:close/>
                </a:path>
                <a:path w="360044" h="215900">
                  <a:moveTo>
                    <a:pt x="175133" y="206324"/>
                  </a:moveTo>
                  <a:lnTo>
                    <a:pt x="172745" y="206324"/>
                  </a:lnTo>
                  <a:lnTo>
                    <a:pt x="173228" y="207594"/>
                  </a:lnTo>
                  <a:lnTo>
                    <a:pt x="175133" y="206324"/>
                  </a:lnTo>
                  <a:close/>
                </a:path>
                <a:path w="360044" h="215900">
                  <a:moveTo>
                    <a:pt x="178308" y="198704"/>
                  </a:moveTo>
                  <a:lnTo>
                    <a:pt x="170903" y="200977"/>
                  </a:lnTo>
                  <a:lnTo>
                    <a:pt x="173863" y="201244"/>
                  </a:lnTo>
                  <a:lnTo>
                    <a:pt x="171323" y="202514"/>
                  </a:lnTo>
                  <a:lnTo>
                    <a:pt x="171577" y="203187"/>
                  </a:lnTo>
                  <a:lnTo>
                    <a:pt x="178308" y="198704"/>
                  </a:lnTo>
                  <a:close/>
                </a:path>
                <a:path w="360044" h="215900">
                  <a:moveTo>
                    <a:pt x="182829" y="10883"/>
                  </a:moveTo>
                  <a:lnTo>
                    <a:pt x="182740" y="10147"/>
                  </a:lnTo>
                  <a:lnTo>
                    <a:pt x="176403" y="11417"/>
                  </a:lnTo>
                  <a:lnTo>
                    <a:pt x="182829" y="10883"/>
                  </a:lnTo>
                  <a:close/>
                </a:path>
                <a:path w="360044" h="215900">
                  <a:moveTo>
                    <a:pt x="202412" y="201244"/>
                  </a:moveTo>
                  <a:lnTo>
                    <a:pt x="201777" y="201244"/>
                  </a:lnTo>
                  <a:lnTo>
                    <a:pt x="201777" y="201561"/>
                  </a:lnTo>
                  <a:lnTo>
                    <a:pt x="202412" y="201244"/>
                  </a:lnTo>
                  <a:close/>
                </a:path>
                <a:path w="360044" h="215900">
                  <a:moveTo>
                    <a:pt x="212509" y="197624"/>
                  </a:moveTo>
                  <a:lnTo>
                    <a:pt x="206527" y="199859"/>
                  </a:lnTo>
                  <a:lnTo>
                    <a:pt x="207492" y="197942"/>
                  </a:lnTo>
                  <a:lnTo>
                    <a:pt x="205587" y="199212"/>
                  </a:lnTo>
                  <a:lnTo>
                    <a:pt x="205587" y="199847"/>
                  </a:lnTo>
                  <a:lnTo>
                    <a:pt x="206222" y="200482"/>
                  </a:lnTo>
                  <a:lnTo>
                    <a:pt x="206349" y="200228"/>
                  </a:lnTo>
                  <a:lnTo>
                    <a:pt x="206857" y="201244"/>
                  </a:lnTo>
                  <a:lnTo>
                    <a:pt x="208127" y="201244"/>
                  </a:lnTo>
                  <a:lnTo>
                    <a:pt x="206857" y="202514"/>
                  </a:lnTo>
                  <a:lnTo>
                    <a:pt x="201777" y="203784"/>
                  </a:lnTo>
                  <a:lnTo>
                    <a:pt x="201777" y="201561"/>
                  </a:lnTo>
                  <a:lnTo>
                    <a:pt x="197345" y="203784"/>
                  </a:lnTo>
                  <a:lnTo>
                    <a:pt x="196202" y="202514"/>
                  </a:lnTo>
                  <a:lnTo>
                    <a:pt x="191630" y="197434"/>
                  </a:lnTo>
                  <a:lnTo>
                    <a:pt x="178308" y="197434"/>
                  </a:lnTo>
                  <a:lnTo>
                    <a:pt x="180848" y="202514"/>
                  </a:lnTo>
                  <a:lnTo>
                    <a:pt x="177038" y="199974"/>
                  </a:lnTo>
                  <a:lnTo>
                    <a:pt x="176403" y="201244"/>
                  </a:lnTo>
                  <a:lnTo>
                    <a:pt x="177038" y="205054"/>
                  </a:lnTo>
                  <a:lnTo>
                    <a:pt x="175133" y="206324"/>
                  </a:lnTo>
                  <a:lnTo>
                    <a:pt x="175768" y="206324"/>
                  </a:lnTo>
                  <a:lnTo>
                    <a:pt x="174358" y="209842"/>
                  </a:lnTo>
                  <a:lnTo>
                    <a:pt x="176403" y="213944"/>
                  </a:lnTo>
                  <a:lnTo>
                    <a:pt x="184010" y="208864"/>
                  </a:lnTo>
                  <a:lnTo>
                    <a:pt x="183375" y="208864"/>
                  </a:lnTo>
                  <a:lnTo>
                    <a:pt x="186550" y="205054"/>
                  </a:lnTo>
                  <a:lnTo>
                    <a:pt x="195440" y="206324"/>
                  </a:lnTo>
                  <a:lnTo>
                    <a:pt x="199872" y="205054"/>
                  </a:lnTo>
                  <a:lnTo>
                    <a:pt x="204317" y="203784"/>
                  </a:lnTo>
                  <a:lnTo>
                    <a:pt x="192900" y="208864"/>
                  </a:lnTo>
                  <a:lnTo>
                    <a:pt x="189725" y="210134"/>
                  </a:lnTo>
                  <a:lnTo>
                    <a:pt x="191401" y="210134"/>
                  </a:lnTo>
                  <a:lnTo>
                    <a:pt x="198374" y="208864"/>
                  </a:lnTo>
                  <a:lnTo>
                    <a:pt x="206413" y="206324"/>
                  </a:lnTo>
                  <a:lnTo>
                    <a:pt x="211302" y="201244"/>
                  </a:lnTo>
                  <a:lnTo>
                    <a:pt x="212509" y="197624"/>
                  </a:lnTo>
                  <a:close/>
                </a:path>
                <a:path w="360044" h="215900">
                  <a:moveTo>
                    <a:pt x="216408" y="196189"/>
                  </a:moveTo>
                  <a:lnTo>
                    <a:pt x="213842" y="193624"/>
                  </a:lnTo>
                  <a:lnTo>
                    <a:pt x="212509" y="197624"/>
                  </a:lnTo>
                  <a:lnTo>
                    <a:pt x="216408" y="196189"/>
                  </a:lnTo>
                  <a:close/>
                </a:path>
                <a:path w="360044" h="215900">
                  <a:moveTo>
                    <a:pt x="255714" y="186004"/>
                  </a:moveTo>
                  <a:lnTo>
                    <a:pt x="253238" y="181051"/>
                  </a:lnTo>
                  <a:lnTo>
                    <a:pt x="247510" y="184734"/>
                  </a:lnTo>
                  <a:lnTo>
                    <a:pt x="241071" y="188544"/>
                  </a:lnTo>
                  <a:lnTo>
                    <a:pt x="234137" y="191084"/>
                  </a:lnTo>
                  <a:lnTo>
                    <a:pt x="226974" y="192354"/>
                  </a:lnTo>
                  <a:lnTo>
                    <a:pt x="216408" y="196189"/>
                  </a:lnTo>
                  <a:lnTo>
                    <a:pt x="221449" y="201244"/>
                  </a:lnTo>
                  <a:lnTo>
                    <a:pt x="217639" y="205054"/>
                  </a:lnTo>
                  <a:lnTo>
                    <a:pt x="222631" y="202514"/>
                  </a:lnTo>
                  <a:lnTo>
                    <a:pt x="223748" y="199974"/>
                  </a:lnTo>
                  <a:lnTo>
                    <a:pt x="224510" y="197434"/>
                  </a:lnTo>
                  <a:lnTo>
                    <a:pt x="228434" y="194894"/>
                  </a:lnTo>
                  <a:lnTo>
                    <a:pt x="229704" y="198704"/>
                  </a:lnTo>
                  <a:lnTo>
                    <a:pt x="235432" y="199974"/>
                  </a:lnTo>
                  <a:lnTo>
                    <a:pt x="240093" y="197434"/>
                  </a:lnTo>
                  <a:lnTo>
                    <a:pt x="242468" y="194894"/>
                  </a:lnTo>
                  <a:lnTo>
                    <a:pt x="243662" y="193624"/>
                  </a:lnTo>
                  <a:lnTo>
                    <a:pt x="247472" y="189814"/>
                  </a:lnTo>
                  <a:lnTo>
                    <a:pt x="250634" y="186004"/>
                  </a:lnTo>
                  <a:lnTo>
                    <a:pt x="255714" y="186004"/>
                  </a:lnTo>
                  <a:close/>
                </a:path>
                <a:path w="360044" h="215900">
                  <a:moveTo>
                    <a:pt x="262064" y="173202"/>
                  </a:moveTo>
                  <a:lnTo>
                    <a:pt x="259524" y="175094"/>
                  </a:lnTo>
                  <a:lnTo>
                    <a:pt x="258889" y="175729"/>
                  </a:lnTo>
                  <a:lnTo>
                    <a:pt x="259524" y="176364"/>
                  </a:lnTo>
                  <a:lnTo>
                    <a:pt x="260731" y="175590"/>
                  </a:lnTo>
                  <a:lnTo>
                    <a:pt x="261569" y="174536"/>
                  </a:lnTo>
                  <a:lnTo>
                    <a:pt x="262064" y="173202"/>
                  </a:lnTo>
                  <a:close/>
                </a:path>
                <a:path w="360044" h="215900">
                  <a:moveTo>
                    <a:pt x="262699" y="20307"/>
                  </a:moveTo>
                  <a:lnTo>
                    <a:pt x="260362" y="19215"/>
                  </a:lnTo>
                  <a:lnTo>
                    <a:pt x="258051" y="19215"/>
                  </a:lnTo>
                  <a:lnTo>
                    <a:pt x="255714" y="20307"/>
                  </a:lnTo>
                  <a:lnTo>
                    <a:pt x="253695" y="21399"/>
                  </a:lnTo>
                  <a:lnTo>
                    <a:pt x="251574" y="21615"/>
                  </a:lnTo>
                  <a:lnTo>
                    <a:pt x="249377" y="20942"/>
                  </a:lnTo>
                  <a:lnTo>
                    <a:pt x="255714" y="24739"/>
                  </a:lnTo>
                  <a:lnTo>
                    <a:pt x="262699" y="20307"/>
                  </a:lnTo>
                  <a:close/>
                </a:path>
                <a:path w="360044" h="215900">
                  <a:moveTo>
                    <a:pt x="267766" y="189052"/>
                  </a:moveTo>
                  <a:lnTo>
                    <a:pt x="263334" y="189052"/>
                  </a:lnTo>
                  <a:lnTo>
                    <a:pt x="263334" y="192227"/>
                  </a:lnTo>
                  <a:lnTo>
                    <a:pt x="267766" y="189052"/>
                  </a:lnTo>
                  <a:close/>
                </a:path>
                <a:path w="360044" h="215900">
                  <a:moveTo>
                    <a:pt x="269671" y="58369"/>
                  </a:moveTo>
                  <a:lnTo>
                    <a:pt x="265874" y="59639"/>
                  </a:lnTo>
                  <a:lnTo>
                    <a:pt x="262699" y="61544"/>
                  </a:lnTo>
                  <a:lnTo>
                    <a:pt x="267766" y="62814"/>
                  </a:lnTo>
                  <a:lnTo>
                    <a:pt x="267766" y="66611"/>
                  </a:lnTo>
                  <a:lnTo>
                    <a:pt x="269671" y="58369"/>
                  </a:lnTo>
                  <a:close/>
                </a:path>
                <a:path w="360044" h="215900">
                  <a:moveTo>
                    <a:pt x="272211" y="178384"/>
                  </a:moveTo>
                  <a:lnTo>
                    <a:pt x="268909" y="178384"/>
                  </a:lnTo>
                  <a:lnTo>
                    <a:pt x="269036" y="177634"/>
                  </a:lnTo>
                  <a:lnTo>
                    <a:pt x="269773" y="176187"/>
                  </a:lnTo>
                  <a:lnTo>
                    <a:pt x="267766" y="176364"/>
                  </a:lnTo>
                  <a:lnTo>
                    <a:pt x="267766" y="178384"/>
                  </a:lnTo>
                  <a:lnTo>
                    <a:pt x="260159" y="178384"/>
                  </a:lnTo>
                  <a:lnTo>
                    <a:pt x="258889" y="175844"/>
                  </a:lnTo>
                  <a:lnTo>
                    <a:pt x="253453" y="180924"/>
                  </a:lnTo>
                  <a:lnTo>
                    <a:pt x="253504" y="181051"/>
                  </a:lnTo>
                  <a:lnTo>
                    <a:pt x="256349" y="182194"/>
                  </a:lnTo>
                  <a:lnTo>
                    <a:pt x="260159" y="180924"/>
                  </a:lnTo>
                  <a:lnTo>
                    <a:pt x="262064" y="182194"/>
                  </a:lnTo>
                  <a:lnTo>
                    <a:pt x="258889" y="186004"/>
                  </a:lnTo>
                  <a:lnTo>
                    <a:pt x="265239" y="187274"/>
                  </a:lnTo>
                  <a:lnTo>
                    <a:pt x="261531" y="180924"/>
                  </a:lnTo>
                  <a:lnTo>
                    <a:pt x="260794" y="179654"/>
                  </a:lnTo>
                  <a:lnTo>
                    <a:pt x="267766" y="178879"/>
                  </a:lnTo>
                  <a:lnTo>
                    <a:pt x="267766" y="185254"/>
                  </a:lnTo>
                  <a:lnTo>
                    <a:pt x="268846" y="178765"/>
                  </a:lnTo>
                  <a:lnTo>
                    <a:pt x="272211" y="178384"/>
                  </a:lnTo>
                  <a:close/>
                </a:path>
                <a:path w="360044" h="215900">
                  <a:moveTo>
                    <a:pt x="272846" y="26644"/>
                  </a:moveTo>
                  <a:lnTo>
                    <a:pt x="269595" y="25323"/>
                  </a:lnTo>
                  <a:lnTo>
                    <a:pt x="266217" y="24688"/>
                  </a:lnTo>
                  <a:lnTo>
                    <a:pt x="262699" y="24739"/>
                  </a:lnTo>
                  <a:lnTo>
                    <a:pt x="265874" y="27279"/>
                  </a:lnTo>
                  <a:lnTo>
                    <a:pt x="265239" y="28549"/>
                  </a:lnTo>
                  <a:lnTo>
                    <a:pt x="266509" y="29819"/>
                  </a:lnTo>
                  <a:lnTo>
                    <a:pt x="266509" y="31089"/>
                  </a:lnTo>
                  <a:lnTo>
                    <a:pt x="270941" y="29819"/>
                  </a:lnTo>
                  <a:lnTo>
                    <a:pt x="268401" y="29819"/>
                  </a:lnTo>
                  <a:lnTo>
                    <a:pt x="268401" y="28549"/>
                  </a:lnTo>
                  <a:lnTo>
                    <a:pt x="272846" y="26644"/>
                  </a:lnTo>
                  <a:close/>
                </a:path>
                <a:path w="360044" h="215900">
                  <a:moveTo>
                    <a:pt x="273926" y="49669"/>
                  </a:moveTo>
                  <a:lnTo>
                    <a:pt x="271500" y="47345"/>
                  </a:lnTo>
                  <a:lnTo>
                    <a:pt x="268135" y="45681"/>
                  </a:lnTo>
                  <a:lnTo>
                    <a:pt x="267995" y="45605"/>
                  </a:lnTo>
                  <a:lnTo>
                    <a:pt x="267766" y="44411"/>
                  </a:lnTo>
                  <a:lnTo>
                    <a:pt x="271576" y="43141"/>
                  </a:lnTo>
                  <a:lnTo>
                    <a:pt x="260159" y="45681"/>
                  </a:lnTo>
                  <a:lnTo>
                    <a:pt x="248742" y="39331"/>
                  </a:lnTo>
                  <a:lnTo>
                    <a:pt x="260794" y="43776"/>
                  </a:lnTo>
                  <a:lnTo>
                    <a:pt x="259524" y="41871"/>
                  </a:lnTo>
                  <a:lnTo>
                    <a:pt x="258254" y="41871"/>
                  </a:lnTo>
                  <a:lnTo>
                    <a:pt x="260159" y="40601"/>
                  </a:lnTo>
                  <a:lnTo>
                    <a:pt x="261429" y="39966"/>
                  </a:lnTo>
                  <a:lnTo>
                    <a:pt x="263334" y="41236"/>
                  </a:lnTo>
                  <a:lnTo>
                    <a:pt x="262674" y="39966"/>
                  </a:lnTo>
                  <a:lnTo>
                    <a:pt x="262356" y="39331"/>
                  </a:lnTo>
                  <a:lnTo>
                    <a:pt x="260870" y="36449"/>
                  </a:lnTo>
                  <a:lnTo>
                    <a:pt x="257060" y="33274"/>
                  </a:lnTo>
                  <a:lnTo>
                    <a:pt x="256120" y="32994"/>
                  </a:lnTo>
                  <a:lnTo>
                    <a:pt x="251904" y="31724"/>
                  </a:lnTo>
                  <a:lnTo>
                    <a:pt x="247040" y="29730"/>
                  </a:lnTo>
                  <a:lnTo>
                    <a:pt x="242379" y="30149"/>
                  </a:lnTo>
                  <a:lnTo>
                    <a:pt x="237947" y="32994"/>
                  </a:lnTo>
                  <a:lnTo>
                    <a:pt x="233502" y="27914"/>
                  </a:lnTo>
                  <a:lnTo>
                    <a:pt x="243662" y="28549"/>
                  </a:lnTo>
                  <a:lnTo>
                    <a:pt x="245567" y="27914"/>
                  </a:lnTo>
                  <a:lnTo>
                    <a:pt x="247472" y="27279"/>
                  </a:lnTo>
                  <a:lnTo>
                    <a:pt x="241630" y="24739"/>
                  </a:lnTo>
                  <a:lnTo>
                    <a:pt x="233387" y="21170"/>
                  </a:lnTo>
                  <a:lnTo>
                    <a:pt x="231013" y="20497"/>
                  </a:lnTo>
                  <a:lnTo>
                    <a:pt x="236042" y="18402"/>
                  </a:lnTo>
                  <a:lnTo>
                    <a:pt x="232879" y="16497"/>
                  </a:lnTo>
                  <a:lnTo>
                    <a:pt x="231609" y="17767"/>
                  </a:lnTo>
                  <a:lnTo>
                    <a:pt x="228422" y="19761"/>
                  </a:lnTo>
                  <a:lnTo>
                    <a:pt x="225882" y="19037"/>
                  </a:lnTo>
                  <a:lnTo>
                    <a:pt x="220027" y="17373"/>
                  </a:lnTo>
                  <a:lnTo>
                    <a:pt x="206425" y="14884"/>
                  </a:lnTo>
                  <a:lnTo>
                    <a:pt x="191630" y="12687"/>
                  </a:lnTo>
                  <a:lnTo>
                    <a:pt x="190360" y="19037"/>
                  </a:lnTo>
                  <a:lnTo>
                    <a:pt x="188455" y="16497"/>
                  </a:lnTo>
                  <a:lnTo>
                    <a:pt x="185280" y="20307"/>
                  </a:lnTo>
                  <a:lnTo>
                    <a:pt x="184645" y="19037"/>
                  </a:lnTo>
                  <a:lnTo>
                    <a:pt x="180848" y="22847"/>
                  </a:lnTo>
                  <a:lnTo>
                    <a:pt x="185280" y="24739"/>
                  </a:lnTo>
                  <a:lnTo>
                    <a:pt x="177863" y="23088"/>
                  </a:lnTo>
                  <a:lnTo>
                    <a:pt x="172034" y="25781"/>
                  </a:lnTo>
                  <a:lnTo>
                    <a:pt x="166814" y="30010"/>
                  </a:lnTo>
                  <a:lnTo>
                    <a:pt x="161175" y="32994"/>
                  </a:lnTo>
                  <a:lnTo>
                    <a:pt x="161467" y="32232"/>
                  </a:lnTo>
                  <a:lnTo>
                    <a:pt x="161937" y="31089"/>
                  </a:lnTo>
                  <a:lnTo>
                    <a:pt x="162445" y="29819"/>
                  </a:lnTo>
                  <a:lnTo>
                    <a:pt x="157492" y="29235"/>
                  </a:lnTo>
                  <a:lnTo>
                    <a:pt x="152628" y="29667"/>
                  </a:lnTo>
                  <a:lnTo>
                    <a:pt x="147840" y="31089"/>
                  </a:lnTo>
                  <a:lnTo>
                    <a:pt x="144653" y="27914"/>
                  </a:lnTo>
                  <a:lnTo>
                    <a:pt x="148005" y="27127"/>
                  </a:lnTo>
                  <a:lnTo>
                    <a:pt x="153022" y="26098"/>
                  </a:lnTo>
                  <a:lnTo>
                    <a:pt x="154241" y="23469"/>
                  </a:lnTo>
                  <a:lnTo>
                    <a:pt x="154825" y="22212"/>
                  </a:lnTo>
                  <a:lnTo>
                    <a:pt x="151650" y="23469"/>
                  </a:lnTo>
                  <a:lnTo>
                    <a:pt x="152222" y="22212"/>
                  </a:lnTo>
                  <a:lnTo>
                    <a:pt x="159905" y="13322"/>
                  </a:lnTo>
                  <a:lnTo>
                    <a:pt x="152514" y="14757"/>
                  </a:lnTo>
                  <a:lnTo>
                    <a:pt x="147040" y="13957"/>
                  </a:lnTo>
                  <a:lnTo>
                    <a:pt x="140360" y="12877"/>
                  </a:lnTo>
                  <a:lnTo>
                    <a:pt x="132613" y="13957"/>
                  </a:lnTo>
                  <a:lnTo>
                    <a:pt x="133680" y="10782"/>
                  </a:lnTo>
                  <a:lnTo>
                    <a:pt x="128181" y="10782"/>
                  </a:lnTo>
                  <a:lnTo>
                    <a:pt x="136245" y="6438"/>
                  </a:lnTo>
                  <a:lnTo>
                    <a:pt x="135407" y="9791"/>
                  </a:lnTo>
                  <a:lnTo>
                    <a:pt x="136588" y="9512"/>
                  </a:lnTo>
                  <a:lnTo>
                    <a:pt x="136779" y="9474"/>
                  </a:lnTo>
                  <a:lnTo>
                    <a:pt x="136423" y="9512"/>
                  </a:lnTo>
                  <a:lnTo>
                    <a:pt x="136423" y="6350"/>
                  </a:lnTo>
                  <a:lnTo>
                    <a:pt x="136309" y="6197"/>
                  </a:lnTo>
                  <a:lnTo>
                    <a:pt x="131343" y="0"/>
                  </a:lnTo>
                  <a:lnTo>
                    <a:pt x="125006" y="7620"/>
                  </a:lnTo>
                  <a:lnTo>
                    <a:pt x="125006" y="19037"/>
                  </a:lnTo>
                  <a:lnTo>
                    <a:pt x="118021" y="20307"/>
                  </a:lnTo>
                  <a:lnTo>
                    <a:pt x="116116" y="13322"/>
                  </a:lnTo>
                  <a:lnTo>
                    <a:pt x="111683" y="22212"/>
                  </a:lnTo>
                  <a:lnTo>
                    <a:pt x="107645" y="21056"/>
                  </a:lnTo>
                  <a:lnTo>
                    <a:pt x="102793" y="26644"/>
                  </a:lnTo>
                  <a:lnTo>
                    <a:pt x="100253" y="32994"/>
                  </a:lnTo>
                  <a:lnTo>
                    <a:pt x="97078" y="31089"/>
                  </a:lnTo>
                  <a:lnTo>
                    <a:pt x="95808" y="24739"/>
                  </a:lnTo>
                  <a:lnTo>
                    <a:pt x="92011" y="32994"/>
                  </a:lnTo>
                  <a:lnTo>
                    <a:pt x="94551" y="36791"/>
                  </a:lnTo>
                  <a:lnTo>
                    <a:pt x="95173" y="39331"/>
                  </a:lnTo>
                  <a:lnTo>
                    <a:pt x="89471" y="39966"/>
                  </a:lnTo>
                  <a:lnTo>
                    <a:pt x="87718" y="39179"/>
                  </a:lnTo>
                  <a:lnTo>
                    <a:pt x="88760" y="36957"/>
                  </a:lnTo>
                  <a:lnTo>
                    <a:pt x="89204" y="34975"/>
                  </a:lnTo>
                  <a:lnTo>
                    <a:pt x="85661" y="34899"/>
                  </a:lnTo>
                  <a:lnTo>
                    <a:pt x="83756" y="46316"/>
                  </a:lnTo>
                  <a:lnTo>
                    <a:pt x="88201" y="44411"/>
                  </a:lnTo>
                  <a:lnTo>
                    <a:pt x="92011" y="41236"/>
                  </a:lnTo>
                  <a:lnTo>
                    <a:pt x="94538" y="39966"/>
                  </a:lnTo>
                  <a:lnTo>
                    <a:pt x="102704" y="35877"/>
                  </a:lnTo>
                  <a:lnTo>
                    <a:pt x="109867" y="33553"/>
                  </a:lnTo>
                  <a:lnTo>
                    <a:pt x="113449" y="32994"/>
                  </a:lnTo>
                  <a:lnTo>
                    <a:pt x="117297" y="32385"/>
                  </a:lnTo>
                  <a:lnTo>
                    <a:pt x="125006" y="32359"/>
                  </a:lnTo>
                  <a:lnTo>
                    <a:pt x="129146" y="32232"/>
                  </a:lnTo>
                  <a:lnTo>
                    <a:pt x="133159" y="32867"/>
                  </a:lnTo>
                  <a:lnTo>
                    <a:pt x="137058" y="34264"/>
                  </a:lnTo>
                  <a:lnTo>
                    <a:pt x="151549" y="34683"/>
                  </a:lnTo>
                  <a:lnTo>
                    <a:pt x="166001" y="35572"/>
                  </a:lnTo>
                  <a:lnTo>
                    <a:pt x="180416" y="36906"/>
                  </a:lnTo>
                  <a:lnTo>
                    <a:pt x="194805" y="38696"/>
                  </a:lnTo>
                  <a:lnTo>
                    <a:pt x="208635" y="40119"/>
                  </a:lnTo>
                  <a:lnTo>
                    <a:pt x="248742" y="50749"/>
                  </a:lnTo>
                  <a:lnTo>
                    <a:pt x="261429" y="57099"/>
                  </a:lnTo>
                  <a:lnTo>
                    <a:pt x="270941" y="52654"/>
                  </a:lnTo>
                  <a:lnTo>
                    <a:pt x="273926" y="49669"/>
                  </a:lnTo>
                  <a:close/>
                </a:path>
                <a:path w="360044" h="215900">
                  <a:moveTo>
                    <a:pt x="276021" y="187159"/>
                  </a:moveTo>
                  <a:lnTo>
                    <a:pt x="275386" y="185889"/>
                  </a:lnTo>
                  <a:lnTo>
                    <a:pt x="274116" y="186524"/>
                  </a:lnTo>
                  <a:lnTo>
                    <a:pt x="274116" y="188417"/>
                  </a:lnTo>
                  <a:lnTo>
                    <a:pt x="274751" y="188417"/>
                  </a:lnTo>
                  <a:lnTo>
                    <a:pt x="276021" y="187159"/>
                  </a:lnTo>
                  <a:close/>
                </a:path>
                <a:path w="360044" h="215900">
                  <a:moveTo>
                    <a:pt x="276021" y="182714"/>
                  </a:moveTo>
                  <a:lnTo>
                    <a:pt x="275386" y="183349"/>
                  </a:lnTo>
                  <a:lnTo>
                    <a:pt x="275386" y="184619"/>
                  </a:lnTo>
                  <a:lnTo>
                    <a:pt x="276021" y="182714"/>
                  </a:lnTo>
                  <a:close/>
                </a:path>
                <a:path w="360044" h="215900">
                  <a:moveTo>
                    <a:pt x="276021" y="31724"/>
                  </a:moveTo>
                  <a:lnTo>
                    <a:pt x="274751" y="31724"/>
                  </a:lnTo>
                  <a:lnTo>
                    <a:pt x="274751" y="32359"/>
                  </a:lnTo>
                  <a:lnTo>
                    <a:pt x="276021" y="31724"/>
                  </a:lnTo>
                  <a:close/>
                </a:path>
                <a:path w="360044" h="215900">
                  <a:moveTo>
                    <a:pt x="277355" y="178981"/>
                  </a:moveTo>
                  <a:lnTo>
                    <a:pt x="276021" y="180174"/>
                  </a:lnTo>
                  <a:lnTo>
                    <a:pt x="276021" y="182079"/>
                  </a:lnTo>
                  <a:lnTo>
                    <a:pt x="277355" y="179120"/>
                  </a:lnTo>
                  <a:lnTo>
                    <a:pt x="277355" y="178981"/>
                  </a:lnTo>
                  <a:close/>
                </a:path>
                <a:path w="360044" h="215900">
                  <a:moveTo>
                    <a:pt x="280987" y="46837"/>
                  </a:moveTo>
                  <a:lnTo>
                    <a:pt x="279831" y="45681"/>
                  </a:lnTo>
                  <a:lnTo>
                    <a:pt x="278561" y="46316"/>
                  </a:lnTo>
                  <a:lnTo>
                    <a:pt x="280987" y="46837"/>
                  </a:lnTo>
                  <a:close/>
                </a:path>
                <a:path w="360044" h="215900">
                  <a:moveTo>
                    <a:pt x="281736" y="175094"/>
                  </a:moveTo>
                  <a:lnTo>
                    <a:pt x="277075" y="175526"/>
                  </a:lnTo>
                  <a:lnTo>
                    <a:pt x="277355" y="176161"/>
                  </a:lnTo>
                  <a:lnTo>
                    <a:pt x="277355" y="178981"/>
                  </a:lnTo>
                  <a:lnTo>
                    <a:pt x="281736" y="175094"/>
                  </a:lnTo>
                  <a:close/>
                </a:path>
                <a:path w="360044" h="215900">
                  <a:moveTo>
                    <a:pt x="284899" y="45046"/>
                  </a:moveTo>
                  <a:lnTo>
                    <a:pt x="280809" y="41236"/>
                  </a:lnTo>
                  <a:lnTo>
                    <a:pt x="276021" y="36791"/>
                  </a:lnTo>
                  <a:lnTo>
                    <a:pt x="274751" y="32994"/>
                  </a:lnTo>
                  <a:lnTo>
                    <a:pt x="273799" y="37973"/>
                  </a:lnTo>
                  <a:lnTo>
                    <a:pt x="274650" y="42621"/>
                  </a:lnTo>
                  <a:lnTo>
                    <a:pt x="277291" y="46951"/>
                  </a:lnTo>
                  <a:lnTo>
                    <a:pt x="278561" y="46316"/>
                  </a:lnTo>
                  <a:lnTo>
                    <a:pt x="276021" y="41236"/>
                  </a:lnTo>
                  <a:lnTo>
                    <a:pt x="284899" y="45046"/>
                  </a:lnTo>
                  <a:close/>
                </a:path>
                <a:path w="360044" h="215900">
                  <a:moveTo>
                    <a:pt x="287439" y="48221"/>
                  </a:moveTo>
                  <a:lnTo>
                    <a:pt x="280987" y="46837"/>
                  </a:lnTo>
                  <a:lnTo>
                    <a:pt x="282371" y="48221"/>
                  </a:lnTo>
                  <a:lnTo>
                    <a:pt x="279831" y="47586"/>
                  </a:lnTo>
                  <a:lnTo>
                    <a:pt x="280466" y="50126"/>
                  </a:lnTo>
                  <a:lnTo>
                    <a:pt x="280466" y="48221"/>
                  </a:lnTo>
                  <a:lnTo>
                    <a:pt x="284899" y="49491"/>
                  </a:lnTo>
                  <a:lnTo>
                    <a:pt x="287439" y="48221"/>
                  </a:lnTo>
                  <a:close/>
                </a:path>
                <a:path w="360044" h="215900">
                  <a:moveTo>
                    <a:pt x="288264" y="143700"/>
                  </a:moveTo>
                  <a:lnTo>
                    <a:pt x="288226" y="143344"/>
                  </a:lnTo>
                  <a:lnTo>
                    <a:pt x="288074" y="143383"/>
                  </a:lnTo>
                  <a:lnTo>
                    <a:pt x="288264" y="143700"/>
                  </a:lnTo>
                  <a:close/>
                </a:path>
                <a:path w="360044" h="215900">
                  <a:moveTo>
                    <a:pt x="291287" y="58813"/>
                  </a:moveTo>
                  <a:lnTo>
                    <a:pt x="291084" y="57708"/>
                  </a:lnTo>
                  <a:lnTo>
                    <a:pt x="290614" y="58369"/>
                  </a:lnTo>
                  <a:lnTo>
                    <a:pt x="291287" y="58813"/>
                  </a:lnTo>
                  <a:close/>
                </a:path>
                <a:path w="360044" h="215900">
                  <a:moveTo>
                    <a:pt x="293154" y="152260"/>
                  </a:moveTo>
                  <a:lnTo>
                    <a:pt x="292061" y="150355"/>
                  </a:lnTo>
                  <a:lnTo>
                    <a:pt x="288264" y="143700"/>
                  </a:lnTo>
                  <a:lnTo>
                    <a:pt x="288467" y="146189"/>
                  </a:lnTo>
                  <a:lnTo>
                    <a:pt x="286981" y="150202"/>
                  </a:lnTo>
                  <a:lnTo>
                    <a:pt x="283641" y="153530"/>
                  </a:lnTo>
                  <a:lnTo>
                    <a:pt x="283641" y="152895"/>
                  </a:lnTo>
                  <a:lnTo>
                    <a:pt x="279196" y="153530"/>
                  </a:lnTo>
                  <a:lnTo>
                    <a:pt x="277926" y="159880"/>
                  </a:lnTo>
                  <a:lnTo>
                    <a:pt x="277596" y="163245"/>
                  </a:lnTo>
                  <a:lnTo>
                    <a:pt x="276123" y="166001"/>
                  </a:lnTo>
                  <a:lnTo>
                    <a:pt x="273481" y="168122"/>
                  </a:lnTo>
                  <a:lnTo>
                    <a:pt x="273481" y="166852"/>
                  </a:lnTo>
                  <a:lnTo>
                    <a:pt x="272846" y="166852"/>
                  </a:lnTo>
                  <a:lnTo>
                    <a:pt x="273481" y="165582"/>
                  </a:lnTo>
                  <a:lnTo>
                    <a:pt x="270306" y="170027"/>
                  </a:lnTo>
                  <a:lnTo>
                    <a:pt x="269036" y="170027"/>
                  </a:lnTo>
                  <a:lnTo>
                    <a:pt x="271576" y="172567"/>
                  </a:lnTo>
                  <a:lnTo>
                    <a:pt x="269773" y="176187"/>
                  </a:lnTo>
                  <a:lnTo>
                    <a:pt x="277075" y="175526"/>
                  </a:lnTo>
                  <a:lnTo>
                    <a:pt x="276021" y="173202"/>
                  </a:lnTo>
                  <a:lnTo>
                    <a:pt x="278561" y="170027"/>
                  </a:lnTo>
                  <a:lnTo>
                    <a:pt x="279196" y="172567"/>
                  </a:lnTo>
                  <a:lnTo>
                    <a:pt x="281736" y="173837"/>
                  </a:lnTo>
                  <a:lnTo>
                    <a:pt x="279069" y="168122"/>
                  </a:lnTo>
                  <a:lnTo>
                    <a:pt x="277291" y="164312"/>
                  </a:lnTo>
                  <a:lnTo>
                    <a:pt x="287439" y="155435"/>
                  </a:lnTo>
                  <a:lnTo>
                    <a:pt x="285534" y="165582"/>
                  </a:lnTo>
                  <a:lnTo>
                    <a:pt x="288925" y="155435"/>
                  </a:lnTo>
                  <a:lnTo>
                    <a:pt x="289560" y="153530"/>
                  </a:lnTo>
                  <a:lnTo>
                    <a:pt x="290614" y="150355"/>
                  </a:lnTo>
                  <a:lnTo>
                    <a:pt x="293154" y="152260"/>
                  </a:lnTo>
                  <a:close/>
                </a:path>
                <a:path w="360044" h="215900">
                  <a:moveTo>
                    <a:pt x="293789" y="134493"/>
                  </a:moveTo>
                  <a:lnTo>
                    <a:pt x="293154" y="131965"/>
                  </a:lnTo>
                  <a:lnTo>
                    <a:pt x="293268" y="137121"/>
                  </a:lnTo>
                  <a:lnTo>
                    <a:pt x="293789" y="137972"/>
                  </a:lnTo>
                  <a:lnTo>
                    <a:pt x="293789" y="134493"/>
                  </a:lnTo>
                  <a:close/>
                </a:path>
                <a:path w="360044" h="215900">
                  <a:moveTo>
                    <a:pt x="293789" y="53924"/>
                  </a:moveTo>
                  <a:lnTo>
                    <a:pt x="289979" y="53289"/>
                  </a:lnTo>
                  <a:lnTo>
                    <a:pt x="290931" y="56832"/>
                  </a:lnTo>
                  <a:lnTo>
                    <a:pt x="291084" y="57708"/>
                  </a:lnTo>
                  <a:lnTo>
                    <a:pt x="293789" y="53924"/>
                  </a:lnTo>
                  <a:close/>
                </a:path>
                <a:path w="360044" h="215900">
                  <a:moveTo>
                    <a:pt x="297027" y="141706"/>
                  </a:moveTo>
                  <a:lnTo>
                    <a:pt x="295592" y="140919"/>
                  </a:lnTo>
                  <a:lnTo>
                    <a:pt x="293789" y="137972"/>
                  </a:lnTo>
                  <a:lnTo>
                    <a:pt x="293789" y="138303"/>
                  </a:lnTo>
                  <a:lnTo>
                    <a:pt x="294424" y="141478"/>
                  </a:lnTo>
                  <a:lnTo>
                    <a:pt x="288074" y="141478"/>
                  </a:lnTo>
                  <a:lnTo>
                    <a:pt x="288226" y="143344"/>
                  </a:lnTo>
                  <a:lnTo>
                    <a:pt x="297027" y="141706"/>
                  </a:lnTo>
                  <a:close/>
                </a:path>
                <a:path w="360044" h="215900">
                  <a:moveTo>
                    <a:pt x="300139" y="143383"/>
                  </a:moveTo>
                  <a:lnTo>
                    <a:pt x="298234" y="141478"/>
                  </a:lnTo>
                  <a:lnTo>
                    <a:pt x="297027" y="141706"/>
                  </a:lnTo>
                  <a:lnTo>
                    <a:pt x="300139" y="143383"/>
                  </a:lnTo>
                  <a:close/>
                </a:path>
                <a:path w="360044" h="215900">
                  <a:moveTo>
                    <a:pt x="300139" y="87553"/>
                  </a:moveTo>
                  <a:lnTo>
                    <a:pt x="298869" y="82473"/>
                  </a:lnTo>
                  <a:lnTo>
                    <a:pt x="294424" y="80568"/>
                  </a:lnTo>
                  <a:lnTo>
                    <a:pt x="292519" y="83743"/>
                  </a:lnTo>
                  <a:lnTo>
                    <a:pt x="298234" y="93891"/>
                  </a:lnTo>
                  <a:lnTo>
                    <a:pt x="297599" y="90728"/>
                  </a:lnTo>
                  <a:lnTo>
                    <a:pt x="296329" y="86918"/>
                  </a:lnTo>
                  <a:lnTo>
                    <a:pt x="300139" y="87553"/>
                  </a:lnTo>
                  <a:close/>
                </a:path>
                <a:path w="360044" h="215900">
                  <a:moveTo>
                    <a:pt x="300774" y="77406"/>
                  </a:moveTo>
                  <a:lnTo>
                    <a:pt x="297345" y="77406"/>
                  </a:lnTo>
                  <a:lnTo>
                    <a:pt x="299504" y="84378"/>
                  </a:lnTo>
                  <a:lnTo>
                    <a:pt x="300774" y="77406"/>
                  </a:lnTo>
                  <a:close/>
                </a:path>
                <a:path w="360044" h="215900">
                  <a:moveTo>
                    <a:pt x="302666" y="62179"/>
                  </a:moveTo>
                  <a:lnTo>
                    <a:pt x="294424" y="60909"/>
                  </a:lnTo>
                  <a:lnTo>
                    <a:pt x="291287" y="58813"/>
                  </a:lnTo>
                  <a:lnTo>
                    <a:pt x="291566" y="60426"/>
                  </a:lnTo>
                  <a:lnTo>
                    <a:pt x="291884" y="64084"/>
                  </a:lnTo>
                  <a:lnTo>
                    <a:pt x="291846" y="66890"/>
                  </a:lnTo>
                  <a:lnTo>
                    <a:pt x="292277" y="69646"/>
                  </a:lnTo>
                  <a:lnTo>
                    <a:pt x="293154" y="72326"/>
                  </a:lnTo>
                  <a:lnTo>
                    <a:pt x="291884" y="72961"/>
                  </a:lnTo>
                  <a:lnTo>
                    <a:pt x="291884" y="71691"/>
                  </a:lnTo>
                  <a:lnTo>
                    <a:pt x="291249" y="70421"/>
                  </a:lnTo>
                  <a:lnTo>
                    <a:pt x="291719" y="72326"/>
                  </a:lnTo>
                  <a:lnTo>
                    <a:pt x="291833" y="72961"/>
                  </a:lnTo>
                  <a:lnTo>
                    <a:pt x="292023" y="75044"/>
                  </a:lnTo>
                  <a:lnTo>
                    <a:pt x="291960" y="76136"/>
                  </a:lnTo>
                  <a:lnTo>
                    <a:pt x="296964" y="76136"/>
                  </a:lnTo>
                  <a:lnTo>
                    <a:pt x="298869" y="76136"/>
                  </a:lnTo>
                  <a:lnTo>
                    <a:pt x="295059" y="73596"/>
                  </a:lnTo>
                  <a:lnTo>
                    <a:pt x="296011" y="72961"/>
                  </a:lnTo>
                  <a:lnTo>
                    <a:pt x="296964" y="72326"/>
                  </a:lnTo>
                  <a:lnTo>
                    <a:pt x="293789" y="64706"/>
                  </a:lnTo>
                  <a:lnTo>
                    <a:pt x="302666" y="62179"/>
                  </a:lnTo>
                  <a:close/>
                </a:path>
                <a:path w="360044" h="215900">
                  <a:moveTo>
                    <a:pt x="304571" y="142748"/>
                  </a:moveTo>
                  <a:lnTo>
                    <a:pt x="302031" y="141478"/>
                  </a:lnTo>
                  <a:lnTo>
                    <a:pt x="302666" y="144018"/>
                  </a:lnTo>
                  <a:lnTo>
                    <a:pt x="304571" y="142748"/>
                  </a:lnTo>
                  <a:close/>
                </a:path>
                <a:path w="360044" h="215900">
                  <a:moveTo>
                    <a:pt x="314909" y="96710"/>
                  </a:moveTo>
                  <a:lnTo>
                    <a:pt x="314096" y="96431"/>
                  </a:lnTo>
                  <a:lnTo>
                    <a:pt x="314490" y="97840"/>
                  </a:lnTo>
                  <a:lnTo>
                    <a:pt x="314731" y="97066"/>
                  </a:lnTo>
                  <a:lnTo>
                    <a:pt x="314909" y="96710"/>
                  </a:lnTo>
                  <a:close/>
                </a:path>
                <a:path w="360044" h="215900">
                  <a:moveTo>
                    <a:pt x="315366" y="119265"/>
                  </a:moveTo>
                  <a:lnTo>
                    <a:pt x="314820" y="112293"/>
                  </a:lnTo>
                  <a:lnTo>
                    <a:pt x="315366" y="119265"/>
                  </a:lnTo>
                  <a:close/>
                </a:path>
                <a:path w="360044" h="215900">
                  <a:moveTo>
                    <a:pt x="316001" y="132600"/>
                  </a:moveTo>
                  <a:lnTo>
                    <a:pt x="314845" y="121805"/>
                  </a:lnTo>
                  <a:lnTo>
                    <a:pt x="314858" y="126885"/>
                  </a:lnTo>
                  <a:lnTo>
                    <a:pt x="316001" y="132600"/>
                  </a:lnTo>
                  <a:close/>
                </a:path>
                <a:path w="360044" h="215900">
                  <a:moveTo>
                    <a:pt x="316001" y="119900"/>
                  </a:moveTo>
                  <a:lnTo>
                    <a:pt x="315976" y="114782"/>
                  </a:lnTo>
                  <a:lnTo>
                    <a:pt x="315531" y="113449"/>
                  </a:lnTo>
                  <a:lnTo>
                    <a:pt x="316001" y="119900"/>
                  </a:lnTo>
                  <a:close/>
                </a:path>
                <a:path w="360044" h="215900">
                  <a:moveTo>
                    <a:pt x="316636" y="93256"/>
                  </a:moveTo>
                  <a:lnTo>
                    <a:pt x="314909" y="96710"/>
                  </a:lnTo>
                  <a:lnTo>
                    <a:pt x="316636" y="97282"/>
                  </a:lnTo>
                  <a:lnTo>
                    <a:pt x="316636" y="93256"/>
                  </a:lnTo>
                  <a:close/>
                </a:path>
                <a:path w="360044" h="215900">
                  <a:moveTo>
                    <a:pt x="317271" y="97485"/>
                  </a:moveTo>
                  <a:lnTo>
                    <a:pt x="316636" y="97282"/>
                  </a:lnTo>
                  <a:lnTo>
                    <a:pt x="316636" y="100241"/>
                  </a:lnTo>
                  <a:lnTo>
                    <a:pt x="317271" y="98971"/>
                  </a:lnTo>
                  <a:lnTo>
                    <a:pt x="317271" y="97485"/>
                  </a:lnTo>
                  <a:close/>
                </a:path>
                <a:path w="360044" h="215900">
                  <a:moveTo>
                    <a:pt x="318541" y="110388"/>
                  </a:moveTo>
                  <a:lnTo>
                    <a:pt x="318198" y="107988"/>
                  </a:lnTo>
                  <a:lnTo>
                    <a:pt x="318236" y="109943"/>
                  </a:lnTo>
                  <a:lnTo>
                    <a:pt x="318541" y="110388"/>
                  </a:lnTo>
                  <a:close/>
                </a:path>
                <a:path w="360044" h="215900">
                  <a:moveTo>
                    <a:pt x="318541" y="97066"/>
                  </a:moveTo>
                  <a:lnTo>
                    <a:pt x="317271" y="94526"/>
                  </a:lnTo>
                  <a:lnTo>
                    <a:pt x="317271" y="97485"/>
                  </a:lnTo>
                  <a:lnTo>
                    <a:pt x="317906" y="97701"/>
                  </a:lnTo>
                  <a:lnTo>
                    <a:pt x="317271" y="98971"/>
                  </a:lnTo>
                  <a:lnTo>
                    <a:pt x="317360" y="102146"/>
                  </a:lnTo>
                  <a:lnTo>
                    <a:pt x="318198" y="107988"/>
                  </a:lnTo>
                  <a:lnTo>
                    <a:pt x="318262" y="103416"/>
                  </a:lnTo>
                  <a:lnTo>
                    <a:pt x="318452" y="100876"/>
                  </a:lnTo>
                  <a:lnTo>
                    <a:pt x="318541" y="97066"/>
                  </a:lnTo>
                  <a:close/>
                </a:path>
                <a:path w="360044" h="215900">
                  <a:moveTo>
                    <a:pt x="319925" y="97701"/>
                  </a:moveTo>
                  <a:lnTo>
                    <a:pt x="319798" y="96431"/>
                  </a:lnTo>
                  <a:lnTo>
                    <a:pt x="319798" y="97701"/>
                  </a:lnTo>
                  <a:lnTo>
                    <a:pt x="319925" y="97701"/>
                  </a:lnTo>
                  <a:close/>
                </a:path>
                <a:path w="360044" h="215900">
                  <a:moveTo>
                    <a:pt x="322249" y="131686"/>
                  </a:moveTo>
                  <a:lnTo>
                    <a:pt x="321703" y="126250"/>
                  </a:lnTo>
                  <a:lnTo>
                    <a:pt x="321589" y="127520"/>
                  </a:lnTo>
                  <a:lnTo>
                    <a:pt x="321589" y="128790"/>
                  </a:lnTo>
                  <a:lnTo>
                    <a:pt x="321729" y="130098"/>
                  </a:lnTo>
                  <a:lnTo>
                    <a:pt x="322249" y="131686"/>
                  </a:lnTo>
                  <a:close/>
                </a:path>
                <a:path w="360044" h="215900">
                  <a:moveTo>
                    <a:pt x="322338" y="122440"/>
                  </a:moveTo>
                  <a:lnTo>
                    <a:pt x="321792" y="114782"/>
                  </a:lnTo>
                  <a:lnTo>
                    <a:pt x="321919" y="119900"/>
                  </a:lnTo>
                  <a:lnTo>
                    <a:pt x="322338" y="122440"/>
                  </a:lnTo>
                  <a:close/>
                </a:path>
                <a:path w="360044" h="215900">
                  <a:moveTo>
                    <a:pt x="322973" y="124345"/>
                  </a:moveTo>
                  <a:lnTo>
                    <a:pt x="322338" y="123710"/>
                  </a:lnTo>
                  <a:lnTo>
                    <a:pt x="322338" y="128155"/>
                  </a:lnTo>
                  <a:lnTo>
                    <a:pt x="322973" y="127520"/>
                  </a:lnTo>
                  <a:lnTo>
                    <a:pt x="322973" y="124345"/>
                  </a:lnTo>
                  <a:close/>
                </a:path>
                <a:path w="360044" h="215900">
                  <a:moveTo>
                    <a:pt x="322973" y="99606"/>
                  </a:moveTo>
                  <a:lnTo>
                    <a:pt x="322453" y="97485"/>
                  </a:lnTo>
                  <a:lnTo>
                    <a:pt x="322338" y="96431"/>
                  </a:lnTo>
                  <a:lnTo>
                    <a:pt x="322338" y="89458"/>
                  </a:lnTo>
                  <a:lnTo>
                    <a:pt x="321703" y="95161"/>
                  </a:lnTo>
                  <a:lnTo>
                    <a:pt x="321068" y="96431"/>
                  </a:lnTo>
                  <a:lnTo>
                    <a:pt x="321068" y="94526"/>
                  </a:lnTo>
                  <a:lnTo>
                    <a:pt x="320433" y="92621"/>
                  </a:lnTo>
                  <a:lnTo>
                    <a:pt x="320433" y="97701"/>
                  </a:lnTo>
                  <a:lnTo>
                    <a:pt x="319925" y="97701"/>
                  </a:lnTo>
                  <a:lnTo>
                    <a:pt x="319862" y="99606"/>
                  </a:lnTo>
                  <a:lnTo>
                    <a:pt x="319773" y="100279"/>
                  </a:lnTo>
                  <a:lnTo>
                    <a:pt x="319176" y="102146"/>
                  </a:lnTo>
                  <a:lnTo>
                    <a:pt x="319798" y="102146"/>
                  </a:lnTo>
                  <a:lnTo>
                    <a:pt x="318833" y="106578"/>
                  </a:lnTo>
                  <a:lnTo>
                    <a:pt x="318833" y="111023"/>
                  </a:lnTo>
                  <a:lnTo>
                    <a:pt x="319798" y="115468"/>
                  </a:lnTo>
                  <a:lnTo>
                    <a:pt x="318541" y="114198"/>
                  </a:lnTo>
                  <a:lnTo>
                    <a:pt x="318401" y="112293"/>
                  </a:lnTo>
                  <a:lnTo>
                    <a:pt x="318236" y="109943"/>
                  </a:lnTo>
                  <a:lnTo>
                    <a:pt x="316141" y="106794"/>
                  </a:lnTo>
                  <a:lnTo>
                    <a:pt x="316572" y="105498"/>
                  </a:lnTo>
                  <a:lnTo>
                    <a:pt x="316445" y="104686"/>
                  </a:lnTo>
                  <a:lnTo>
                    <a:pt x="316090" y="103416"/>
                  </a:lnTo>
                  <a:lnTo>
                    <a:pt x="316001" y="103098"/>
                  </a:lnTo>
                  <a:lnTo>
                    <a:pt x="316001" y="104686"/>
                  </a:lnTo>
                  <a:lnTo>
                    <a:pt x="316001" y="106578"/>
                  </a:lnTo>
                  <a:lnTo>
                    <a:pt x="316001" y="107213"/>
                  </a:lnTo>
                  <a:lnTo>
                    <a:pt x="316001" y="112293"/>
                  </a:lnTo>
                  <a:lnTo>
                    <a:pt x="315836" y="111023"/>
                  </a:lnTo>
                  <a:lnTo>
                    <a:pt x="315760" y="110388"/>
                  </a:lnTo>
                  <a:lnTo>
                    <a:pt x="315734" y="106794"/>
                  </a:lnTo>
                  <a:lnTo>
                    <a:pt x="316001" y="104686"/>
                  </a:lnTo>
                  <a:lnTo>
                    <a:pt x="316001" y="103098"/>
                  </a:lnTo>
                  <a:lnTo>
                    <a:pt x="316636" y="103416"/>
                  </a:lnTo>
                  <a:lnTo>
                    <a:pt x="316636" y="100241"/>
                  </a:lnTo>
                  <a:lnTo>
                    <a:pt x="315709" y="102082"/>
                  </a:lnTo>
                  <a:lnTo>
                    <a:pt x="314490" y="97840"/>
                  </a:lnTo>
                  <a:lnTo>
                    <a:pt x="312826" y="103416"/>
                  </a:lnTo>
                  <a:lnTo>
                    <a:pt x="311873" y="101511"/>
                  </a:lnTo>
                  <a:lnTo>
                    <a:pt x="310286" y="98336"/>
                  </a:lnTo>
                  <a:lnTo>
                    <a:pt x="307670" y="100037"/>
                  </a:lnTo>
                  <a:lnTo>
                    <a:pt x="307670" y="124421"/>
                  </a:lnTo>
                  <a:lnTo>
                    <a:pt x="307111" y="124980"/>
                  </a:lnTo>
                  <a:lnTo>
                    <a:pt x="305841" y="126250"/>
                  </a:lnTo>
                  <a:lnTo>
                    <a:pt x="304812" y="123444"/>
                  </a:lnTo>
                  <a:lnTo>
                    <a:pt x="305206" y="124345"/>
                  </a:lnTo>
                  <a:lnTo>
                    <a:pt x="303936" y="120218"/>
                  </a:lnTo>
                  <a:lnTo>
                    <a:pt x="303936" y="119900"/>
                  </a:lnTo>
                  <a:lnTo>
                    <a:pt x="303885" y="120065"/>
                  </a:lnTo>
                  <a:lnTo>
                    <a:pt x="302717" y="116281"/>
                  </a:lnTo>
                  <a:lnTo>
                    <a:pt x="305206" y="122440"/>
                  </a:lnTo>
                  <a:lnTo>
                    <a:pt x="302831" y="116255"/>
                  </a:lnTo>
                  <a:lnTo>
                    <a:pt x="302717" y="115963"/>
                  </a:lnTo>
                  <a:lnTo>
                    <a:pt x="302615" y="115722"/>
                  </a:lnTo>
                  <a:lnTo>
                    <a:pt x="302031" y="114198"/>
                  </a:lnTo>
                  <a:lnTo>
                    <a:pt x="303301" y="114198"/>
                  </a:lnTo>
                  <a:lnTo>
                    <a:pt x="302717" y="115963"/>
                  </a:lnTo>
                  <a:lnTo>
                    <a:pt x="302831" y="116255"/>
                  </a:lnTo>
                  <a:lnTo>
                    <a:pt x="303301" y="116738"/>
                  </a:lnTo>
                  <a:lnTo>
                    <a:pt x="304571" y="119900"/>
                  </a:lnTo>
                  <a:lnTo>
                    <a:pt x="307111" y="124980"/>
                  </a:lnTo>
                  <a:lnTo>
                    <a:pt x="307060" y="123507"/>
                  </a:lnTo>
                  <a:lnTo>
                    <a:pt x="305295" y="117094"/>
                  </a:lnTo>
                  <a:lnTo>
                    <a:pt x="306527" y="119265"/>
                  </a:lnTo>
                  <a:lnTo>
                    <a:pt x="307327" y="121805"/>
                  </a:lnTo>
                  <a:lnTo>
                    <a:pt x="307454" y="122440"/>
                  </a:lnTo>
                  <a:lnTo>
                    <a:pt x="307670" y="124421"/>
                  </a:lnTo>
                  <a:lnTo>
                    <a:pt x="307670" y="100037"/>
                  </a:lnTo>
                  <a:lnTo>
                    <a:pt x="306438" y="100838"/>
                  </a:lnTo>
                  <a:lnTo>
                    <a:pt x="302031" y="95161"/>
                  </a:lnTo>
                  <a:lnTo>
                    <a:pt x="300774" y="97701"/>
                  </a:lnTo>
                  <a:lnTo>
                    <a:pt x="296329" y="102146"/>
                  </a:lnTo>
                  <a:lnTo>
                    <a:pt x="300621" y="104597"/>
                  </a:lnTo>
                  <a:lnTo>
                    <a:pt x="299504" y="105321"/>
                  </a:lnTo>
                  <a:lnTo>
                    <a:pt x="298234" y="106578"/>
                  </a:lnTo>
                  <a:lnTo>
                    <a:pt x="297599" y="106578"/>
                  </a:lnTo>
                  <a:lnTo>
                    <a:pt x="299046" y="109994"/>
                  </a:lnTo>
                  <a:lnTo>
                    <a:pt x="298869" y="109753"/>
                  </a:lnTo>
                  <a:lnTo>
                    <a:pt x="299707" y="111518"/>
                  </a:lnTo>
                  <a:lnTo>
                    <a:pt x="299885" y="111950"/>
                  </a:lnTo>
                  <a:lnTo>
                    <a:pt x="300215" y="114071"/>
                  </a:lnTo>
                  <a:lnTo>
                    <a:pt x="299516" y="118706"/>
                  </a:lnTo>
                  <a:lnTo>
                    <a:pt x="298551" y="120726"/>
                  </a:lnTo>
                  <a:lnTo>
                    <a:pt x="296964" y="122440"/>
                  </a:lnTo>
                  <a:lnTo>
                    <a:pt x="295059" y="125615"/>
                  </a:lnTo>
                  <a:lnTo>
                    <a:pt x="294424" y="127520"/>
                  </a:lnTo>
                  <a:lnTo>
                    <a:pt x="298234" y="133858"/>
                  </a:lnTo>
                  <a:lnTo>
                    <a:pt x="299504" y="130695"/>
                  </a:lnTo>
                  <a:lnTo>
                    <a:pt x="301409" y="127520"/>
                  </a:lnTo>
                  <a:lnTo>
                    <a:pt x="303657" y="120738"/>
                  </a:lnTo>
                  <a:lnTo>
                    <a:pt x="303936" y="121386"/>
                  </a:lnTo>
                  <a:lnTo>
                    <a:pt x="303936" y="129425"/>
                  </a:lnTo>
                  <a:lnTo>
                    <a:pt x="305206" y="133223"/>
                  </a:lnTo>
                  <a:lnTo>
                    <a:pt x="307543" y="126250"/>
                  </a:lnTo>
                  <a:lnTo>
                    <a:pt x="307898" y="125158"/>
                  </a:lnTo>
                  <a:lnTo>
                    <a:pt x="308978" y="126301"/>
                  </a:lnTo>
                  <a:lnTo>
                    <a:pt x="310451" y="126720"/>
                  </a:lnTo>
                  <a:lnTo>
                    <a:pt x="312191" y="126250"/>
                  </a:lnTo>
                  <a:lnTo>
                    <a:pt x="311137" y="123596"/>
                  </a:lnTo>
                  <a:lnTo>
                    <a:pt x="310515" y="120840"/>
                  </a:lnTo>
                  <a:lnTo>
                    <a:pt x="310489" y="120535"/>
                  </a:lnTo>
                  <a:lnTo>
                    <a:pt x="310286" y="118008"/>
                  </a:lnTo>
                  <a:lnTo>
                    <a:pt x="310286" y="120535"/>
                  </a:lnTo>
                  <a:lnTo>
                    <a:pt x="309676" y="119329"/>
                  </a:lnTo>
                  <a:lnTo>
                    <a:pt x="309562" y="118643"/>
                  </a:lnTo>
                  <a:lnTo>
                    <a:pt x="309295" y="116738"/>
                  </a:lnTo>
                  <a:lnTo>
                    <a:pt x="308991" y="114782"/>
                  </a:lnTo>
                  <a:lnTo>
                    <a:pt x="308698" y="114198"/>
                  </a:lnTo>
                  <a:lnTo>
                    <a:pt x="307746" y="112293"/>
                  </a:lnTo>
                  <a:lnTo>
                    <a:pt x="307746" y="105943"/>
                  </a:lnTo>
                  <a:lnTo>
                    <a:pt x="308190" y="105498"/>
                  </a:lnTo>
                  <a:lnTo>
                    <a:pt x="310286" y="112293"/>
                  </a:lnTo>
                  <a:lnTo>
                    <a:pt x="310299" y="113639"/>
                  </a:lnTo>
                  <a:lnTo>
                    <a:pt x="311556" y="119265"/>
                  </a:lnTo>
                  <a:lnTo>
                    <a:pt x="311556" y="123075"/>
                  </a:lnTo>
                  <a:lnTo>
                    <a:pt x="312826" y="123075"/>
                  </a:lnTo>
                  <a:lnTo>
                    <a:pt x="313461" y="119265"/>
                  </a:lnTo>
                  <a:lnTo>
                    <a:pt x="313461" y="123710"/>
                  </a:lnTo>
                  <a:lnTo>
                    <a:pt x="313461" y="125615"/>
                  </a:lnTo>
                  <a:lnTo>
                    <a:pt x="313931" y="126085"/>
                  </a:lnTo>
                  <a:lnTo>
                    <a:pt x="314096" y="126885"/>
                  </a:lnTo>
                  <a:lnTo>
                    <a:pt x="314096" y="126250"/>
                  </a:lnTo>
                  <a:lnTo>
                    <a:pt x="314096" y="122440"/>
                  </a:lnTo>
                  <a:lnTo>
                    <a:pt x="314731" y="121805"/>
                  </a:lnTo>
                  <a:lnTo>
                    <a:pt x="314744" y="120840"/>
                  </a:lnTo>
                  <a:lnTo>
                    <a:pt x="314566" y="119265"/>
                  </a:lnTo>
                  <a:lnTo>
                    <a:pt x="314109" y="114782"/>
                  </a:lnTo>
                  <a:lnTo>
                    <a:pt x="314731" y="112293"/>
                  </a:lnTo>
                  <a:lnTo>
                    <a:pt x="314731" y="111023"/>
                  </a:lnTo>
                  <a:lnTo>
                    <a:pt x="315531" y="113449"/>
                  </a:lnTo>
                  <a:lnTo>
                    <a:pt x="315366" y="111023"/>
                  </a:lnTo>
                  <a:lnTo>
                    <a:pt x="317271" y="121805"/>
                  </a:lnTo>
                  <a:lnTo>
                    <a:pt x="317271" y="118008"/>
                  </a:lnTo>
                  <a:lnTo>
                    <a:pt x="317398" y="123710"/>
                  </a:lnTo>
                  <a:lnTo>
                    <a:pt x="317906" y="126250"/>
                  </a:lnTo>
                  <a:lnTo>
                    <a:pt x="318058" y="124980"/>
                  </a:lnTo>
                  <a:lnTo>
                    <a:pt x="318147" y="119900"/>
                  </a:lnTo>
                  <a:lnTo>
                    <a:pt x="317906" y="118008"/>
                  </a:lnTo>
                  <a:lnTo>
                    <a:pt x="318541" y="117373"/>
                  </a:lnTo>
                  <a:lnTo>
                    <a:pt x="319176" y="119265"/>
                  </a:lnTo>
                  <a:lnTo>
                    <a:pt x="319798" y="118643"/>
                  </a:lnTo>
                  <a:lnTo>
                    <a:pt x="319570" y="120840"/>
                  </a:lnTo>
                  <a:lnTo>
                    <a:pt x="319671" y="126885"/>
                  </a:lnTo>
                  <a:lnTo>
                    <a:pt x="319798" y="128155"/>
                  </a:lnTo>
                  <a:lnTo>
                    <a:pt x="319887" y="120840"/>
                  </a:lnTo>
                  <a:lnTo>
                    <a:pt x="320090" y="118643"/>
                  </a:lnTo>
                  <a:lnTo>
                    <a:pt x="320205" y="117373"/>
                  </a:lnTo>
                  <a:lnTo>
                    <a:pt x="320382" y="115468"/>
                  </a:lnTo>
                  <a:lnTo>
                    <a:pt x="321068" y="107213"/>
                  </a:lnTo>
                  <a:lnTo>
                    <a:pt x="321589" y="111023"/>
                  </a:lnTo>
                  <a:lnTo>
                    <a:pt x="321729" y="113639"/>
                  </a:lnTo>
                  <a:lnTo>
                    <a:pt x="322338" y="115468"/>
                  </a:lnTo>
                  <a:lnTo>
                    <a:pt x="322338" y="107213"/>
                  </a:lnTo>
                  <a:lnTo>
                    <a:pt x="322249" y="104051"/>
                  </a:lnTo>
                  <a:lnTo>
                    <a:pt x="321703" y="100241"/>
                  </a:lnTo>
                  <a:lnTo>
                    <a:pt x="322973" y="100876"/>
                  </a:lnTo>
                  <a:lnTo>
                    <a:pt x="322973" y="100241"/>
                  </a:lnTo>
                  <a:lnTo>
                    <a:pt x="322973" y="99606"/>
                  </a:lnTo>
                  <a:close/>
                </a:path>
                <a:path w="360044" h="215900">
                  <a:moveTo>
                    <a:pt x="323405" y="104686"/>
                  </a:moveTo>
                  <a:lnTo>
                    <a:pt x="322973" y="100876"/>
                  </a:lnTo>
                  <a:lnTo>
                    <a:pt x="323088" y="107848"/>
                  </a:lnTo>
                  <a:lnTo>
                    <a:pt x="323151" y="108267"/>
                  </a:lnTo>
                  <a:lnTo>
                    <a:pt x="322973" y="107213"/>
                  </a:lnTo>
                  <a:lnTo>
                    <a:pt x="322973" y="112293"/>
                  </a:lnTo>
                  <a:lnTo>
                    <a:pt x="323062" y="111239"/>
                  </a:lnTo>
                  <a:lnTo>
                    <a:pt x="323176" y="108508"/>
                  </a:lnTo>
                  <a:lnTo>
                    <a:pt x="323253" y="108915"/>
                  </a:lnTo>
                  <a:lnTo>
                    <a:pt x="323278" y="108635"/>
                  </a:lnTo>
                  <a:lnTo>
                    <a:pt x="323405" y="104686"/>
                  </a:lnTo>
                  <a:close/>
                </a:path>
                <a:path w="360044" h="215900">
                  <a:moveTo>
                    <a:pt x="324650" y="114160"/>
                  </a:moveTo>
                  <a:lnTo>
                    <a:pt x="324256" y="115201"/>
                  </a:lnTo>
                  <a:lnTo>
                    <a:pt x="324243" y="117373"/>
                  </a:lnTo>
                  <a:lnTo>
                    <a:pt x="324459" y="116103"/>
                  </a:lnTo>
                  <a:lnTo>
                    <a:pt x="324535" y="115468"/>
                  </a:lnTo>
                  <a:lnTo>
                    <a:pt x="324650" y="114160"/>
                  </a:lnTo>
                  <a:close/>
                </a:path>
                <a:path w="360044" h="215900">
                  <a:moveTo>
                    <a:pt x="326326" y="104051"/>
                  </a:moveTo>
                  <a:lnTo>
                    <a:pt x="326148" y="102781"/>
                  </a:lnTo>
                  <a:lnTo>
                    <a:pt x="326148" y="104686"/>
                  </a:lnTo>
                  <a:lnTo>
                    <a:pt x="326313" y="104521"/>
                  </a:lnTo>
                  <a:lnTo>
                    <a:pt x="326326" y="104051"/>
                  </a:lnTo>
                  <a:close/>
                </a:path>
                <a:path w="360044" h="215900">
                  <a:moveTo>
                    <a:pt x="326758" y="107035"/>
                  </a:moveTo>
                  <a:lnTo>
                    <a:pt x="326644" y="106248"/>
                  </a:lnTo>
                  <a:lnTo>
                    <a:pt x="326148" y="107848"/>
                  </a:lnTo>
                  <a:lnTo>
                    <a:pt x="326758" y="107035"/>
                  </a:lnTo>
                  <a:close/>
                </a:path>
                <a:path w="360044" h="215900">
                  <a:moveTo>
                    <a:pt x="326783" y="126885"/>
                  </a:moveTo>
                  <a:lnTo>
                    <a:pt x="325932" y="129794"/>
                  </a:lnTo>
                  <a:lnTo>
                    <a:pt x="325716" y="132600"/>
                  </a:lnTo>
                  <a:lnTo>
                    <a:pt x="325513" y="132600"/>
                  </a:lnTo>
                  <a:lnTo>
                    <a:pt x="325513" y="133858"/>
                  </a:lnTo>
                  <a:lnTo>
                    <a:pt x="325716" y="132816"/>
                  </a:lnTo>
                  <a:lnTo>
                    <a:pt x="325843" y="133692"/>
                  </a:lnTo>
                  <a:lnTo>
                    <a:pt x="325513" y="137033"/>
                  </a:lnTo>
                  <a:lnTo>
                    <a:pt x="325920" y="134188"/>
                  </a:lnTo>
                  <a:lnTo>
                    <a:pt x="326148" y="135763"/>
                  </a:lnTo>
                  <a:lnTo>
                    <a:pt x="326148" y="133223"/>
                  </a:lnTo>
                  <a:lnTo>
                    <a:pt x="326123" y="132765"/>
                  </a:lnTo>
                  <a:lnTo>
                    <a:pt x="326148" y="132600"/>
                  </a:lnTo>
                  <a:lnTo>
                    <a:pt x="326059" y="131521"/>
                  </a:lnTo>
                  <a:lnTo>
                    <a:pt x="326148" y="130695"/>
                  </a:lnTo>
                  <a:lnTo>
                    <a:pt x="326047" y="131191"/>
                  </a:lnTo>
                  <a:lnTo>
                    <a:pt x="326263" y="128968"/>
                  </a:lnTo>
                  <a:lnTo>
                    <a:pt x="326783" y="126885"/>
                  </a:lnTo>
                  <a:close/>
                </a:path>
                <a:path w="360044" h="215900">
                  <a:moveTo>
                    <a:pt x="326783" y="115468"/>
                  </a:moveTo>
                  <a:lnTo>
                    <a:pt x="326110" y="117157"/>
                  </a:lnTo>
                  <a:lnTo>
                    <a:pt x="326148" y="117373"/>
                  </a:lnTo>
                  <a:lnTo>
                    <a:pt x="326148" y="118643"/>
                  </a:lnTo>
                  <a:lnTo>
                    <a:pt x="326783" y="115468"/>
                  </a:lnTo>
                  <a:close/>
                </a:path>
                <a:path w="360044" h="215900">
                  <a:moveTo>
                    <a:pt x="327418" y="118008"/>
                  </a:moveTo>
                  <a:lnTo>
                    <a:pt x="326148" y="123075"/>
                  </a:lnTo>
                  <a:lnTo>
                    <a:pt x="326148" y="121805"/>
                  </a:lnTo>
                  <a:lnTo>
                    <a:pt x="326148" y="118643"/>
                  </a:lnTo>
                  <a:lnTo>
                    <a:pt x="326021" y="119265"/>
                  </a:lnTo>
                  <a:lnTo>
                    <a:pt x="326148" y="117373"/>
                  </a:lnTo>
                  <a:lnTo>
                    <a:pt x="326021" y="117373"/>
                  </a:lnTo>
                  <a:lnTo>
                    <a:pt x="325513" y="118643"/>
                  </a:lnTo>
                  <a:lnTo>
                    <a:pt x="325640" y="117106"/>
                  </a:lnTo>
                  <a:lnTo>
                    <a:pt x="325882" y="115874"/>
                  </a:lnTo>
                  <a:lnTo>
                    <a:pt x="325983" y="115468"/>
                  </a:lnTo>
                  <a:lnTo>
                    <a:pt x="326059" y="114744"/>
                  </a:lnTo>
                  <a:lnTo>
                    <a:pt x="325513" y="114198"/>
                  </a:lnTo>
                  <a:lnTo>
                    <a:pt x="325361" y="113563"/>
                  </a:lnTo>
                  <a:lnTo>
                    <a:pt x="324878" y="111658"/>
                  </a:lnTo>
                  <a:lnTo>
                    <a:pt x="324650" y="114160"/>
                  </a:lnTo>
                  <a:lnTo>
                    <a:pt x="324878" y="113563"/>
                  </a:lnTo>
                  <a:lnTo>
                    <a:pt x="324561" y="115468"/>
                  </a:lnTo>
                  <a:lnTo>
                    <a:pt x="324446" y="116433"/>
                  </a:lnTo>
                  <a:lnTo>
                    <a:pt x="324358" y="117373"/>
                  </a:lnTo>
                  <a:lnTo>
                    <a:pt x="324408" y="125615"/>
                  </a:lnTo>
                  <a:lnTo>
                    <a:pt x="324497" y="125984"/>
                  </a:lnTo>
                  <a:lnTo>
                    <a:pt x="324307" y="127279"/>
                  </a:lnTo>
                  <a:lnTo>
                    <a:pt x="324243" y="128790"/>
                  </a:lnTo>
                  <a:lnTo>
                    <a:pt x="324815" y="127355"/>
                  </a:lnTo>
                  <a:lnTo>
                    <a:pt x="324878" y="127520"/>
                  </a:lnTo>
                  <a:lnTo>
                    <a:pt x="324878" y="126923"/>
                  </a:lnTo>
                  <a:lnTo>
                    <a:pt x="325031" y="125882"/>
                  </a:lnTo>
                  <a:lnTo>
                    <a:pt x="324942" y="125018"/>
                  </a:lnTo>
                  <a:lnTo>
                    <a:pt x="326148" y="125615"/>
                  </a:lnTo>
                  <a:lnTo>
                    <a:pt x="326250" y="124980"/>
                  </a:lnTo>
                  <a:lnTo>
                    <a:pt x="326567" y="123075"/>
                  </a:lnTo>
                  <a:lnTo>
                    <a:pt x="327418" y="118008"/>
                  </a:lnTo>
                  <a:close/>
                </a:path>
                <a:path w="360044" h="215900">
                  <a:moveTo>
                    <a:pt x="327418" y="97701"/>
                  </a:moveTo>
                  <a:lnTo>
                    <a:pt x="325513" y="98336"/>
                  </a:lnTo>
                  <a:lnTo>
                    <a:pt x="324878" y="98336"/>
                  </a:lnTo>
                  <a:lnTo>
                    <a:pt x="324878" y="97066"/>
                  </a:lnTo>
                  <a:lnTo>
                    <a:pt x="323608" y="97066"/>
                  </a:lnTo>
                  <a:lnTo>
                    <a:pt x="323316" y="98971"/>
                  </a:lnTo>
                  <a:lnTo>
                    <a:pt x="323291" y="99593"/>
                  </a:lnTo>
                  <a:lnTo>
                    <a:pt x="322973" y="98971"/>
                  </a:lnTo>
                  <a:lnTo>
                    <a:pt x="323100" y="100876"/>
                  </a:lnTo>
                  <a:lnTo>
                    <a:pt x="323608" y="103416"/>
                  </a:lnTo>
                  <a:lnTo>
                    <a:pt x="323405" y="102019"/>
                  </a:lnTo>
                  <a:lnTo>
                    <a:pt x="323291" y="99618"/>
                  </a:lnTo>
                  <a:lnTo>
                    <a:pt x="323608" y="100241"/>
                  </a:lnTo>
                  <a:lnTo>
                    <a:pt x="323608" y="103416"/>
                  </a:lnTo>
                  <a:lnTo>
                    <a:pt x="323608" y="111023"/>
                  </a:lnTo>
                  <a:lnTo>
                    <a:pt x="323253" y="108915"/>
                  </a:lnTo>
                  <a:lnTo>
                    <a:pt x="323062" y="111239"/>
                  </a:lnTo>
                  <a:lnTo>
                    <a:pt x="322910" y="113347"/>
                  </a:lnTo>
                  <a:lnTo>
                    <a:pt x="322338" y="116738"/>
                  </a:lnTo>
                  <a:lnTo>
                    <a:pt x="323608" y="116738"/>
                  </a:lnTo>
                  <a:lnTo>
                    <a:pt x="323608" y="119265"/>
                  </a:lnTo>
                  <a:lnTo>
                    <a:pt x="324180" y="118122"/>
                  </a:lnTo>
                  <a:lnTo>
                    <a:pt x="324142" y="116103"/>
                  </a:lnTo>
                  <a:lnTo>
                    <a:pt x="324243" y="111023"/>
                  </a:lnTo>
                  <a:lnTo>
                    <a:pt x="324243" y="107213"/>
                  </a:lnTo>
                  <a:lnTo>
                    <a:pt x="324878" y="110388"/>
                  </a:lnTo>
                  <a:lnTo>
                    <a:pt x="325412" y="107213"/>
                  </a:lnTo>
                  <a:lnTo>
                    <a:pt x="326047" y="103416"/>
                  </a:lnTo>
                  <a:lnTo>
                    <a:pt x="326148" y="100241"/>
                  </a:lnTo>
                  <a:lnTo>
                    <a:pt x="327101" y="98336"/>
                  </a:lnTo>
                  <a:lnTo>
                    <a:pt x="327418" y="97701"/>
                  </a:lnTo>
                  <a:close/>
                </a:path>
                <a:path w="360044" h="215900">
                  <a:moveTo>
                    <a:pt x="329323" y="94526"/>
                  </a:moveTo>
                  <a:lnTo>
                    <a:pt x="327418" y="103416"/>
                  </a:lnTo>
                  <a:lnTo>
                    <a:pt x="326783" y="99606"/>
                  </a:lnTo>
                  <a:lnTo>
                    <a:pt x="326783" y="104051"/>
                  </a:lnTo>
                  <a:lnTo>
                    <a:pt x="326390" y="104444"/>
                  </a:lnTo>
                  <a:lnTo>
                    <a:pt x="326644" y="106248"/>
                  </a:lnTo>
                  <a:lnTo>
                    <a:pt x="327520" y="103416"/>
                  </a:lnTo>
                  <a:lnTo>
                    <a:pt x="328688" y="99606"/>
                  </a:lnTo>
                  <a:lnTo>
                    <a:pt x="329323" y="102146"/>
                  </a:lnTo>
                  <a:lnTo>
                    <a:pt x="329323" y="99606"/>
                  </a:lnTo>
                  <a:lnTo>
                    <a:pt x="329323" y="94526"/>
                  </a:lnTo>
                  <a:close/>
                </a:path>
                <a:path w="360044" h="215900">
                  <a:moveTo>
                    <a:pt x="329958" y="126250"/>
                  </a:moveTo>
                  <a:lnTo>
                    <a:pt x="329577" y="124777"/>
                  </a:lnTo>
                  <a:lnTo>
                    <a:pt x="329907" y="122186"/>
                  </a:lnTo>
                  <a:lnTo>
                    <a:pt x="329323" y="123710"/>
                  </a:lnTo>
                  <a:lnTo>
                    <a:pt x="328688" y="131965"/>
                  </a:lnTo>
                  <a:lnTo>
                    <a:pt x="328371" y="133540"/>
                  </a:lnTo>
                  <a:lnTo>
                    <a:pt x="328688" y="133223"/>
                  </a:lnTo>
                  <a:lnTo>
                    <a:pt x="328688" y="132600"/>
                  </a:lnTo>
                  <a:lnTo>
                    <a:pt x="329958" y="126250"/>
                  </a:lnTo>
                  <a:close/>
                </a:path>
                <a:path w="360044" h="215900">
                  <a:moveTo>
                    <a:pt x="330606" y="116370"/>
                  </a:moveTo>
                  <a:lnTo>
                    <a:pt x="330593" y="115468"/>
                  </a:lnTo>
                  <a:lnTo>
                    <a:pt x="329958" y="118008"/>
                  </a:lnTo>
                  <a:lnTo>
                    <a:pt x="330390" y="117221"/>
                  </a:lnTo>
                  <a:lnTo>
                    <a:pt x="330606" y="116370"/>
                  </a:lnTo>
                  <a:close/>
                </a:path>
                <a:path w="360044" h="215900">
                  <a:moveTo>
                    <a:pt x="333133" y="120535"/>
                  </a:moveTo>
                  <a:lnTo>
                    <a:pt x="332498" y="122440"/>
                  </a:lnTo>
                  <a:lnTo>
                    <a:pt x="331863" y="124980"/>
                  </a:lnTo>
                  <a:lnTo>
                    <a:pt x="333133" y="121805"/>
                  </a:lnTo>
                  <a:lnTo>
                    <a:pt x="333133" y="120535"/>
                  </a:lnTo>
                  <a:close/>
                </a:path>
                <a:path w="360044" h="215900">
                  <a:moveTo>
                    <a:pt x="334632" y="112356"/>
                  </a:moveTo>
                  <a:lnTo>
                    <a:pt x="334403" y="112928"/>
                  </a:lnTo>
                  <a:lnTo>
                    <a:pt x="334403" y="114198"/>
                  </a:lnTo>
                  <a:lnTo>
                    <a:pt x="334632" y="112356"/>
                  </a:lnTo>
                  <a:close/>
                </a:path>
                <a:path w="360044" h="215900">
                  <a:moveTo>
                    <a:pt x="339598" y="112547"/>
                  </a:moveTo>
                  <a:lnTo>
                    <a:pt x="338836" y="113880"/>
                  </a:lnTo>
                  <a:lnTo>
                    <a:pt x="339471" y="112928"/>
                  </a:lnTo>
                  <a:lnTo>
                    <a:pt x="339598" y="112547"/>
                  </a:lnTo>
                  <a:close/>
                </a:path>
                <a:path w="360044" h="215900">
                  <a:moveTo>
                    <a:pt x="339788" y="118325"/>
                  </a:moveTo>
                  <a:lnTo>
                    <a:pt x="338836" y="119265"/>
                  </a:lnTo>
                  <a:lnTo>
                    <a:pt x="338836" y="121170"/>
                  </a:lnTo>
                  <a:lnTo>
                    <a:pt x="339788" y="118325"/>
                  </a:lnTo>
                  <a:close/>
                </a:path>
                <a:path w="360044" h="215900">
                  <a:moveTo>
                    <a:pt x="340106" y="114198"/>
                  </a:moveTo>
                  <a:lnTo>
                    <a:pt x="339471" y="115468"/>
                  </a:lnTo>
                  <a:lnTo>
                    <a:pt x="336931" y="123710"/>
                  </a:lnTo>
                  <a:lnTo>
                    <a:pt x="340029" y="115468"/>
                  </a:lnTo>
                  <a:lnTo>
                    <a:pt x="340106" y="114198"/>
                  </a:lnTo>
                  <a:close/>
                </a:path>
                <a:path w="360044" h="215900">
                  <a:moveTo>
                    <a:pt x="343281" y="114833"/>
                  </a:moveTo>
                  <a:lnTo>
                    <a:pt x="342011" y="117373"/>
                  </a:lnTo>
                  <a:lnTo>
                    <a:pt x="342646" y="114198"/>
                  </a:lnTo>
                  <a:lnTo>
                    <a:pt x="340741" y="120535"/>
                  </a:lnTo>
                  <a:lnTo>
                    <a:pt x="342150" y="117373"/>
                  </a:lnTo>
                  <a:lnTo>
                    <a:pt x="343281" y="114833"/>
                  </a:lnTo>
                  <a:close/>
                </a:path>
                <a:path w="360044" h="215900">
                  <a:moveTo>
                    <a:pt x="345186" y="127520"/>
                  </a:moveTo>
                  <a:lnTo>
                    <a:pt x="343916" y="130060"/>
                  </a:lnTo>
                  <a:lnTo>
                    <a:pt x="345186" y="129425"/>
                  </a:lnTo>
                  <a:lnTo>
                    <a:pt x="345186" y="127520"/>
                  </a:lnTo>
                  <a:close/>
                </a:path>
                <a:path w="360044" h="215900">
                  <a:moveTo>
                    <a:pt x="345821" y="113982"/>
                  </a:moveTo>
                  <a:lnTo>
                    <a:pt x="344551" y="115468"/>
                  </a:lnTo>
                  <a:lnTo>
                    <a:pt x="345821" y="114198"/>
                  </a:lnTo>
                  <a:lnTo>
                    <a:pt x="345821" y="113982"/>
                  </a:lnTo>
                  <a:close/>
                </a:path>
                <a:path w="360044" h="215900">
                  <a:moveTo>
                    <a:pt x="348145" y="123075"/>
                  </a:moveTo>
                  <a:lnTo>
                    <a:pt x="347091" y="124663"/>
                  </a:lnTo>
                  <a:lnTo>
                    <a:pt x="347726" y="123075"/>
                  </a:lnTo>
                  <a:lnTo>
                    <a:pt x="346456" y="124980"/>
                  </a:lnTo>
                  <a:lnTo>
                    <a:pt x="346456" y="125615"/>
                  </a:lnTo>
                  <a:lnTo>
                    <a:pt x="346456" y="126250"/>
                  </a:lnTo>
                  <a:lnTo>
                    <a:pt x="346938" y="125031"/>
                  </a:lnTo>
                  <a:lnTo>
                    <a:pt x="347738" y="124066"/>
                  </a:lnTo>
                  <a:lnTo>
                    <a:pt x="347903" y="123812"/>
                  </a:lnTo>
                  <a:lnTo>
                    <a:pt x="348145" y="123075"/>
                  </a:lnTo>
                  <a:close/>
                </a:path>
                <a:path w="360044" h="215900">
                  <a:moveTo>
                    <a:pt x="348157" y="123393"/>
                  </a:moveTo>
                  <a:lnTo>
                    <a:pt x="347903" y="123812"/>
                  </a:lnTo>
                  <a:lnTo>
                    <a:pt x="347726" y="124345"/>
                  </a:lnTo>
                  <a:lnTo>
                    <a:pt x="348157" y="123393"/>
                  </a:lnTo>
                  <a:close/>
                </a:path>
                <a:path w="360044" h="215900">
                  <a:moveTo>
                    <a:pt x="348361" y="110388"/>
                  </a:moveTo>
                  <a:lnTo>
                    <a:pt x="347726" y="110388"/>
                  </a:lnTo>
                  <a:lnTo>
                    <a:pt x="347510" y="111239"/>
                  </a:lnTo>
                  <a:lnTo>
                    <a:pt x="348361" y="110388"/>
                  </a:lnTo>
                  <a:close/>
                </a:path>
                <a:path w="360044" h="215900">
                  <a:moveTo>
                    <a:pt x="349186" y="121513"/>
                  </a:moveTo>
                  <a:lnTo>
                    <a:pt x="348678" y="122288"/>
                  </a:lnTo>
                  <a:lnTo>
                    <a:pt x="348157" y="123393"/>
                  </a:lnTo>
                  <a:lnTo>
                    <a:pt x="348754" y="122440"/>
                  </a:lnTo>
                  <a:lnTo>
                    <a:pt x="349186" y="121513"/>
                  </a:lnTo>
                  <a:close/>
                </a:path>
                <a:path w="360044" h="215900">
                  <a:moveTo>
                    <a:pt x="350266" y="127520"/>
                  </a:moveTo>
                  <a:lnTo>
                    <a:pt x="348361" y="130060"/>
                  </a:lnTo>
                  <a:lnTo>
                    <a:pt x="349631" y="128790"/>
                  </a:lnTo>
                  <a:lnTo>
                    <a:pt x="350266" y="127520"/>
                  </a:lnTo>
                  <a:close/>
                </a:path>
                <a:path w="360044" h="215900">
                  <a:moveTo>
                    <a:pt x="352171" y="112293"/>
                  </a:moveTo>
                  <a:lnTo>
                    <a:pt x="351002" y="114160"/>
                  </a:lnTo>
                  <a:lnTo>
                    <a:pt x="351548" y="113931"/>
                  </a:lnTo>
                  <a:lnTo>
                    <a:pt x="352171" y="112293"/>
                  </a:lnTo>
                  <a:close/>
                </a:path>
                <a:path w="360044" h="215900">
                  <a:moveTo>
                    <a:pt x="352171" y="106578"/>
                  </a:moveTo>
                  <a:lnTo>
                    <a:pt x="347268" y="112293"/>
                  </a:lnTo>
                  <a:lnTo>
                    <a:pt x="347510" y="111239"/>
                  </a:lnTo>
                  <a:lnTo>
                    <a:pt x="347091" y="111658"/>
                  </a:lnTo>
                  <a:lnTo>
                    <a:pt x="347853" y="109118"/>
                  </a:lnTo>
                  <a:lnTo>
                    <a:pt x="348805" y="105943"/>
                  </a:lnTo>
                  <a:lnTo>
                    <a:pt x="348996" y="105321"/>
                  </a:lnTo>
                  <a:lnTo>
                    <a:pt x="348361" y="103416"/>
                  </a:lnTo>
                  <a:lnTo>
                    <a:pt x="347179" y="106959"/>
                  </a:lnTo>
                  <a:lnTo>
                    <a:pt x="346722" y="107784"/>
                  </a:lnTo>
                  <a:lnTo>
                    <a:pt x="345884" y="109689"/>
                  </a:lnTo>
                  <a:lnTo>
                    <a:pt x="345186" y="111658"/>
                  </a:lnTo>
                  <a:lnTo>
                    <a:pt x="345363" y="110261"/>
                  </a:lnTo>
                  <a:lnTo>
                    <a:pt x="345490" y="109753"/>
                  </a:lnTo>
                  <a:lnTo>
                    <a:pt x="345808" y="108635"/>
                  </a:lnTo>
                  <a:lnTo>
                    <a:pt x="346456" y="107213"/>
                  </a:lnTo>
                  <a:lnTo>
                    <a:pt x="346138" y="105943"/>
                  </a:lnTo>
                  <a:lnTo>
                    <a:pt x="345821" y="104686"/>
                  </a:lnTo>
                  <a:lnTo>
                    <a:pt x="343916" y="104686"/>
                  </a:lnTo>
                  <a:lnTo>
                    <a:pt x="342011" y="105943"/>
                  </a:lnTo>
                  <a:lnTo>
                    <a:pt x="343281" y="103416"/>
                  </a:lnTo>
                  <a:lnTo>
                    <a:pt x="343281" y="102146"/>
                  </a:lnTo>
                  <a:lnTo>
                    <a:pt x="340741" y="107848"/>
                  </a:lnTo>
                  <a:lnTo>
                    <a:pt x="341210" y="106578"/>
                  </a:lnTo>
                  <a:lnTo>
                    <a:pt x="341439" y="105943"/>
                  </a:lnTo>
                  <a:lnTo>
                    <a:pt x="342353" y="103416"/>
                  </a:lnTo>
                  <a:lnTo>
                    <a:pt x="343281" y="100876"/>
                  </a:lnTo>
                  <a:lnTo>
                    <a:pt x="341376" y="103416"/>
                  </a:lnTo>
                  <a:lnTo>
                    <a:pt x="341376" y="98336"/>
                  </a:lnTo>
                  <a:lnTo>
                    <a:pt x="339471" y="105943"/>
                  </a:lnTo>
                  <a:lnTo>
                    <a:pt x="339826" y="104051"/>
                  </a:lnTo>
                  <a:lnTo>
                    <a:pt x="340741" y="98971"/>
                  </a:lnTo>
                  <a:lnTo>
                    <a:pt x="338836" y="102146"/>
                  </a:lnTo>
                  <a:lnTo>
                    <a:pt x="337286" y="103695"/>
                  </a:lnTo>
                  <a:lnTo>
                    <a:pt x="337566" y="102781"/>
                  </a:lnTo>
                  <a:lnTo>
                    <a:pt x="337718" y="102019"/>
                  </a:lnTo>
                  <a:lnTo>
                    <a:pt x="338201" y="99606"/>
                  </a:lnTo>
                  <a:lnTo>
                    <a:pt x="336804" y="102019"/>
                  </a:lnTo>
                  <a:lnTo>
                    <a:pt x="335991" y="100876"/>
                  </a:lnTo>
                  <a:lnTo>
                    <a:pt x="335178" y="100672"/>
                  </a:lnTo>
                  <a:lnTo>
                    <a:pt x="333768" y="105943"/>
                  </a:lnTo>
                  <a:lnTo>
                    <a:pt x="333768" y="101511"/>
                  </a:lnTo>
                  <a:lnTo>
                    <a:pt x="333514" y="103047"/>
                  </a:lnTo>
                  <a:lnTo>
                    <a:pt x="333108" y="104444"/>
                  </a:lnTo>
                  <a:lnTo>
                    <a:pt x="332498" y="105943"/>
                  </a:lnTo>
                  <a:lnTo>
                    <a:pt x="332600" y="104686"/>
                  </a:lnTo>
                  <a:lnTo>
                    <a:pt x="333019" y="102146"/>
                  </a:lnTo>
                  <a:lnTo>
                    <a:pt x="333133" y="100241"/>
                  </a:lnTo>
                  <a:lnTo>
                    <a:pt x="331660" y="103035"/>
                  </a:lnTo>
                  <a:lnTo>
                    <a:pt x="330593" y="106006"/>
                  </a:lnTo>
                  <a:lnTo>
                    <a:pt x="329958" y="109118"/>
                  </a:lnTo>
                  <a:lnTo>
                    <a:pt x="330085" y="107213"/>
                  </a:lnTo>
                  <a:lnTo>
                    <a:pt x="330212" y="106578"/>
                  </a:lnTo>
                  <a:lnTo>
                    <a:pt x="330466" y="105321"/>
                  </a:lnTo>
                  <a:lnTo>
                    <a:pt x="330593" y="102146"/>
                  </a:lnTo>
                  <a:lnTo>
                    <a:pt x="329958" y="102781"/>
                  </a:lnTo>
                  <a:lnTo>
                    <a:pt x="326809" y="106959"/>
                  </a:lnTo>
                  <a:lnTo>
                    <a:pt x="326783" y="107213"/>
                  </a:lnTo>
                  <a:lnTo>
                    <a:pt x="328053" y="106578"/>
                  </a:lnTo>
                  <a:lnTo>
                    <a:pt x="327380" y="110553"/>
                  </a:lnTo>
                  <a:lnTo>
                    <a:pt x="327025" y="113588"/>
                  </a:lnTo>
                  <a:lnTo>
                    <a:pt x="326898" y="115468"/>
                  </a:lnTo>
                  <a:lnTo>
                    <a:pt x="326783" y="119900"/>
                  </a:lnTo>
                  <a:lnTo>
                    <a:pt x="327431" y="114820"/>
                  </a:lnTo>
                  <a:lnTo>
                    <a:pt x="328053" y="114198"/>
                  </a:lnTo>
                  <a:lnTo>
                    <a:pt x="327634" y="114198"/>
                  </a:lnTo>
                  <a:lnTo>
                    <a:pt x="328688" y="109753"/>
                  </a:lnTo>
                  <a:lnTo>
                    <a:pt x="327418" y="119900"/>
                  </a:lnTo>
                  <a:lnTo>
                    <a:pt x="328053" y="119900"/>
                  </a:lnTo>
                  <a:lnTo>
                    <a:pt x="327990" y="123710"/>
                  </a:lnTo>
                  <a:lnTo>
                    <a:pt x="327799" y="125615"/>
                  </a:lnTo>
                  <a:lnTo>
                    <a:pt x="327418" y="125615"/>
                  </a:lnTo>
                  <a:lnTo>
                    <a:pt x="327418" y="128155"/>
                  </a:lnTo>
                  <a:lnTo>
                    <a:pt x="327621" y="127317"/>
                  </a:lnTo>
                  <a:lnTo>
                    <a:pt x="327418" y="129425"/>
                  </a:lnTo>
                  <a:lnTo>
                    <a:pt x="327837" y="126466"/>
                  </a:lnTo>
                  <a:lnTo>
                    <a:pt x="328053" y="125615"/>
                  </a:lnTo>
                  <a:lnTo>
                    <a:pt x="328599" y="121170"/>
                  </a:lnTo>
                  <a:lnTo>
                    <a:pt x="328701" y="118122"/>
                  </a:lnTo>
                  <a:lnTo>
                    <a:pt x="328828" y="116738"/>
                  </a:lnTo>
                  <a:lnTo>
                    <a:pt x="328930" y="116103"/>
                  </a:lnTo>
                  <a:lnTo>
                    <a:pt x="329323" y="114833"/>
                  </a:lnTo>
                  <a:lnTo>
                    <a:pt x="330339" y="109753"/>
                  </a:lnTo>
                  <a:lnTo>
                    <a:pt x="330466" y="109118"/>
                  </a:lnTo>
                  <a:lnTo>
                    <a:pt x="330593" y="108483"/>
                  </a:lnTo>
                  <a:lnTo>
                    <a:pt x="330593" y="113563"/>
                  </a:lnTo>
                  <a:lnTo>
                    <a:pt x="329958" y="114833"/>
                  </a:lnTo>
                  <a:lnTo>
                    <a:pt x="330593" y="114833"/>
                  </a:lnTo>
                  <a:lnTo>
                    <a:pt x="330593" y="114198"/>
                  </a:lnTo>
                  <a:lnTo>
                    <a:pt x="331228" y="113563"/>
                  </a:lnTo>
                  <a:lnTo>
                    <a:pt x="331330" y="112547"/>
                  </a:lnTo>
                  <a:lnTo>
                    <a:pt x="332498" y="108483"/>
                  </a:lnTo>
                  <a:lnTo>
                    <a:pt x="332371" y="111569"/>
                  </a:lnTo>
                  <a:lnTo>
                    <a:pt x="331228" y="116738"/>
                  </a:lnTo>
                  <a:lnTo>
                    <a:pt x="331228" y="114198"/>
                  </a:lnTo>
                  <a:lnTo>
                    <a:pt x="330593" y="118643"/>
                  </a:lnTo>
                  <a:lnTo>
                    <a:pt x="330593" y="117373"/>
                  </a:lnTo>
                  <a:lnTo>
                    <a:pt x="330530" y="119557"/>
                  </a:lnTo>
                  <a:lnTo>
                    <a:pt x="330111" y="121666"/>
                  </a:lnTo>
                  <a:lnTo>
                    <a:pt x="330060" y="121805"/>
                  </a:lnTo>
                  <a:lnTo>
                    <a:pt x="329958" y="123710"/>
                  </a:lnTo>
                  <a:lnTo>
                    <a:pt x="330098" y="122643"/>
                  </a:lnTo>
                  <a:lnTo>
                    <a:pt x="330301" y="121666"/>
                  </a:lnTo>
                  <a:lnTo>
                    <a:pt x="330593" y="120535"/>
                  </a:lnTo>
                  <a:lnTo>
                    <a:pt x="329958" y="124980"/>
                  </a:lnTo>
                  <a:lnTo>
                    <a:pt x="331228" y="120535"/>
                  </a:lnTo>
                  <a:lnTo>
                    <a:pt x="331609" y="118643"/>
                  </a:lnTo>
                  <a:lnTo>
                    <a:pt x="331863" y="117373"/>
                  </a:lnTo>
                  <a:lnTo>
                    <a:pt x="331863" y="119900"/>
                  </a:lnTo>
                  <a:lnTo>
                    <a:pt x="332244" y="117373"/>
                  </a:lnTo>
                  <a:lnTo>
                    <a:pt x="332371" y="116738"/>
                  </a:lnTo>
                  <a:lnTo>
                    <a:pt x="332917" y="114363"/>
                  </a:lnTo>
                  <a:lnTo>
                    <a:pt x="333768" y="111658"/>
                  </a:lnTo>
                  <a:lnTo>
                    <a:pt x="332498" y="117373"/>
                  </a:lnTo>
                  <a:lnTo>
                    <a:pt x="334251" y="111658"/>
                  </a:lnTo>
                  <a:lnTo>
                    <a:pt x="334403" y="111023"/>
                  </a:lnTo>
                  <a:lnTo>
                    <a:pt x="334403" y="111188"/>
                  </a:lnTo>
                  <a:lnTo>
                    <a:pt x="334441" y="111023"/>
                  </a:lnTo>
                  <a:lnTo>
                    <a:pt x="335038" y="109118"/>
                  </a:lnTo>
                  <a:lnTo>
                    <a:pt x="334632" y="112356"/>
                  </a:lnTo>
                  <a:lnTo>
                    <a:pt x="335165" y="111023"/>
                  </a:lnTo>
                  <a:lnTo>
                    <a:pt x="335318" y="110642"/>
                  </a:lnTo>
                  <a:lnTo>
                    <a:pt x="335394" y="110337"/>
                  </a:lnTo>
                  <a:lnTo>
                    <a:pt x="335381" y="110464"/>
                  </a:lnTo>
                  <a:lnTo>
                    <a:pt x="335673" y="109753"/>
                  </a:lnTo>
                  <a:lnTo>
                    <a:pt x="335673" y="108966"/>
                  </a:lnTo>
                  <a:lnTo>
                    <a:pt x="335546" y="109372"/>
                  </a:lnTo>
                  <a:lnTo>
                    <a:pt x="335673" y="108483"/>
                  </a:lnTo>
                  <a:lnTo>
                    <a:pt x="335546" y="108483"/>
                  </a:lnTo>
                  <a:lnTo>
                    <a:pt x="335673" y="107848"/>
                  </a:lnTo>
                  <a:lnTo>
                    <a:pt x="335673" y="108483"/>
                  </a:lnTo>
                  <a:lnTo>
                    <a:pt x="335673" y="108966"/>
                  </a:lnTo>
                  <a:lnTo>
                    <a:pt x="335749" y="108699"/>
                  </a:lnTo>
                  <a:lnTo>
                    <a:pt x="335673" y="109753"/>
                  </a:lnTo>
                  <a:lnTo>
                    <a:pt x="336931" y="106578"/>
                  </a:lnTo>
                  <a:lnTo>
                    <a:pt x="339471" y="104051"/>
                  </a:lnTo>
                  <a:lnTo>
                    <a:pt x="335673" y="113563"/>
                  </a:lnTo>
                  <a:lnTo>
                    <a:pt x="335673" y="109753"/>
                  </a:lnTo>
                  <a:lnTo>
                    <a:pt x="335419" y="110388"/>
                  </a:lnTo>
                  <a:lnTo>
                    <a:pt x="335305" y="111023"/>
                  </a:lnTo>
                  <a:lnTo>
                    <a:pt x="334467" y="116928"/>
                  </a:lnTo>
                  <a:lnTo>
                    <a:pt x="334403" y="123710"/>
                  </a:lnTo>
                  <a:lnTo>
                    <a:pt x="335699" y="114744"/>
                  </a:lnTo>
                  <a:lnTo>
                    <a:pt x="336092" y="113563"/>
                  </a:lnTo>
                  <a:lnTo>
                    <a:pt x="336308" y="112928"/>
                  </a:lnTo>
                  <a:lnTo>
                    <a:pt x="336308" y="114198"/>
                  </a:lnTo>
                  <a:lnTo>
                    <a:pt x="336727" y="112928"/>
                  </a:lnTo>
                  <a:lnTo>
                    <a:pt x="338836" y="106578"/>
                  </a:lnTo>
                  <a:lnTo>
                    <a:pt x="337566" y="116103"/>
                  </a:lnTo>
                  <a:lnTo>
                    <a:pt x="338302" y="114833"/>
                  </a:lnTo>
                  <a:lnTo>
                    <a:pt x="338836" y="113880"/>
                  </a:lnTo>
                  <a:lnTo>
                    <a:pt x="338543" y="114312"/>
                  </a:lnTo>
                  <a:lnTo>
                    <a:pt x="339598" y="112547"/>
                  </a:lnTo>
                  <a:lnTo>
                    <a:pt x="340690" y="110642"/>
                  </a:lnTo>
                  <a:lnTo>
                    <a:pt x="340741" y="110261"/>
                  </a:lnTo>
                  <a:lnTo>
                    <a:pt x="339928" y="111569"/>
                  </a:lnTo>
                  <a:lnTo>
                    <a:pt x="340741" y="109118"/>
                  </a:lnTo>
                  <a:lnTo>
                    <a:pt x="340741" y="110261"/>
                  </a:lnTo>
                  <a:lnTo>
                    <a:pt x="340829" y="110121"/>
                  </a:lnTo>
                  <a:lnTo>
                    <a:pt x="340741" y="110553"/>
                  </a:lnTo>
                  <a:lnTo>
                    <a:pt x="340677" y="113741"/>
                  </a:lnTo>
                  <a:lnTo>
                    <a:pt x="340131" y="115201"/>
                  </a:lnTo>
                  <a:lnTo>
                    <a:pt x="340106" y="115468"/>
                  </a:lnTo>
                  <a:lnTo>
                    <a:pt x="342011" y="110388"/>
                  </a:lnTo>
                  <a:lnTo>
                    <a:pt x="341896" y="113741"/>
                  </a:lnTo>
                  <a:lnTo>
                    <a:pt x="341337" y="116103"/>
                  </a:lnTo>
                  <a:lnTo>
                    <a:pt x="340106" y="118643"/>
                  </a:lnTo>
                  <a:lnTo>
                    <a:pt x="341376" y="118008"/>
                  </a:lnTo>
                  <a:lnTo>
                    <a:pt x="342646" y="114198"/>
                  </a:lnTo>
                  <a:lnTo>
                    <a:pt x="343916" y="110388"/>
                  </a:lnTo>
                  <a:lnTo>
                    <a:pt x="344551" y="108483"/>
                  </a:lnTo>
                  <a:lnTo>
                    <a:pt x="345821" y="107213"/>
                  </a:lnTo>
                  <a:lnTo>
                    <a:pt x="345287" y="108966"/>
                  </a:lnTo>
                  <a:lnTo>
                    <a:pt x="344665" y="110642"/>
                  </a:lnTo>
                  <a:lnTo>
                    <a:pt x="343916" y="112293"/>
                  </a:lnTo>
                  <a:lnTo>
                    <a:pt x="344551" y="112293"/>
                  </a:lnTo>
                  <a:lnTo>
                    <a:pt x="343281" y="114833"/>
                  </a:lnTo>
                  <a:lnTo>
                    <a:pt x="342011" y="118643"/>
                  </a:lnTo>
                  <a:lnTo>
                    <a:pt x="343916" y="115468"/>
                  </a:lnTo>
                  <a:lnTo>
                    <a:pt x="345821" y="111658"/>
                  </a:lnTo>
                  <a:lnTo>
                    <a:pt x="345821" y="113982"/>
                  </a:lnTo>
                  <a:lnTo>
                    <a:pt x="345821" y="114198"/>
                  </a:lnTo>
                  <a:lnTo>
                    <a:pt x="346456" y="114198"/>
                  </a:lnTo>
                  <a:lnTo>
                    <a:pt x="343916" y="117373"/>
                  </a:lnTo>
                  <a:lnTo>
                    <a:pt x="343281" y="119265"/>
                  </a:lnTo>
                  <a:lnTo>
                    <a:pt x="345186" y="118008"/>
                  </a:lnTo>
                  <a:lnTo>
                    <a:pt x="347395" y="113588"/>
                  </a:lnTo>
                  <a:lnTo>
                    <a:pt x="347446" y="113284"/>
                  </a:lnTo>
                  <a:lnTo>
                    <a:pt x="347091" y="112928"/>
                  </a:lnTo>
                  <a:lnTo>
                    <a:pt x="347726" y="112293"/>
                  </a:lnTo>
                  <a:lnTo>
                    <a:pt x="347687" y="112991"/>
                  </a:lnTo>
                  <a:lnTo>
                    <a:pt x="347510" y="113347"/>
                  </a:lnTo>
                  <a:lnTo>
                    <a:pt x="347675" y="113525"/>
                  </a:lnTo>
                  <a:lnTo>
                    <a:pt x="347599" y="115468"/>
                  </a:lnTo>
                  <a:lnTo>
                    <a:pt x="347357" y="116433"/>
                  </a:lnTo>
                  <a:lnTo>
                    <a:pt x="346456" y="118008"/>
                  </a:lnTo>
                  <a:lnTo>
                    <a:pt x="346456" y="119265"/>
                  </a:lnTo>
                  <a:lnTo>
                    <a:pt x="349135" y="112293"/>
                  </a:lnTo>
                  <a:lnTo>
                    <a:pt x="349631" y="111023"/>
                  </a:lnTo>
                  <a:lnTo>
                    <a:pt x="349504" y="113284"/>
                  </a:lnTo>
                  <a:lnTo>
                    <a:pt x="348361" y="116738"/>
                  </a:lnTo>
                  <a:lnTo>
                    <a:pt x="345821" y="122440"/>
                  </a:lnTo>
                  <a:lnTo>
                    <a:pt x="350977" y="114198"/>
                  </a:lnTo>
                  <a:lnTo>
                    <a:pt x="351002" y="113588"/>
                  </a:lnTo>
                  <a:lnTo>
                    <a:pt x="351421" y="111023"/>
                  </a:lnTo>
                  <a:lnTo>
                    <a:pt x="352171" y="106578"/>
                  </a:lnTo>
                  <a:close/>
                </a:path>
                <a:path w="360044" h="215900">
                  <a:moveTo>
                    <a:pt x="352425" y="113588"/>
                  </a:moveTo>
                  <a:lnTo>
                    <a:pt x="351548" y="113931"/>
                  </a:lnTo>
                  <a:lnTo>
                    <a:pt x="350266" y="117373"/>
                  </a:lnTo>
                  <a:lnTo>
                    <a:pt x="352425" y="113588"/>
                  </a:lnTo>
                  <a:close/>
                </a:path>
                <a:path w="360044" h="215900">
                  <a:moveTo>
                    <a:pt x="352806" y="112928"/>
                  </a:moveTo>
                  <a:lnTo>
                    <a:pt x="352425" y="113588"/>
                  </a:lnTo>
                  <a:lnTo>
                    <a:pt x="352577" y="113525"/>
                  </a:lnTo>
                  <a:lnTo>
                    <a:pt x="352806" y="112928"/>
                  </a:lnTo>
                  <a:close/>
                </a:path>
                <a:path w="360044" h="215900">
                  <a:moveTo>
                    <a:pt x="353441" y="116103"/>
                  </a:moveTo>
                  <a:lnTo>
                    <a:pt x="352806" y="119265"/>
                  </a:lnTo>
                  <a:lnTo>
                    <a:pt x="353352" y="118414"/>
                  </a:lnTo>
                  <a:lnTo>
                    <a:pt x="353441" y="116103"/>
                  </a:lnTo>
                  <a:close/>
                </a:path>
                <a:path w="360044" h="215900">
                  <a:moveTo>
                    <a:pt x="354063" y="125615"/>
                  </a:moveTo>
                  <a:lnTo>
                    <a:pt x="353441" y="126250"/>
                  </a:lnTo>
                  <a:lnTo>
                    <a:pt x="352806" y="126885"/>
                  </a:lnTo>
                  <a:lnTo>
                    <a:pt x="352171" y="127520"/>
                  </a:lnTo>
                  <a:lnTo>
                    <a:pt x="352171" y="127952"/>
                  </a:lnTo>
                  <a:lnTo>
                    <a:pt x="350901" y="130060"/>
                  </a:lnTo>
                  <a:lnTo>
                    <a:pt x="354063" y="125615"/>
                  </a:lnTo>
                  <a:close/>
                </a:path>
                <a:path w="360044" h="215900">
                  <a:moveTo>
                    <a:pt x="354698" y="114833"/>
                  </a:moveTo>
                  <a:lnTo>
                    <a:pt x="354063" y="114833"/>
                  </a:lnTo>
                  <a:lnTo>
                    <a:pt x="354063" y="113563"/>
                  </a:lnTo>
                  <a:lnTo>
                    <a:pt x="352069" y="116306"/>
                  </a:lnTo>
                  <a:lnTo>
                    <a:pt x="352171" y="116103"/>
                  </a:lnTo>
                  <a:lnTo>
                    <a:pt x="351815" y="116636"/>
                  </a:lnTo>
                  <a:lnTo>
                    <a:pt x="351523" y="117043"/>
                  </a:lnTo>
                  <a:lnTo>
                    <a:pt x="351713" y="116598"/>
                  </a:lnTo>
                  <a:lnTo>
                    <a:pt x="352767" y="114693"/>
                  </a:lnTo>
                  <a:lnTo>
                    <a:pt x="354063" y="112928"/>
                  </a:lnTo>
                  <a:lnTo>
                    <a:pt x="352577" y="113525"/>
                  </a:lnTo>
                  <a:lnTo>
                    <a:pt x="350977" y="117805"/>
                  </a:lnTo>
                  <a:lnTo>
                    <a:pt x="350634" y="118275"/>
                  </a:lnTo>
                  <a:lnTo>
                    <a:pt x="351536" y="116103"/>
                  </a:lnTo>
                  <a:lnTo>
                    <a:pt x="350431" y="118465"/>
                  </a:lnTo>
                  <a:lnTo>
                    <a:pt x="349631" y="119265"/>
                  </a:lnTo>
                  <a:lnTo>
                    <a:pt x="348996" y="120535"/>
                  </a:lnTo>
                  <a:lnTo>
                    <a:pt x="347726" y="123075"/>
                  </a:lnTo>
                  <a:lnTo>
                    <a:pt x="348602" y="121691"/>
                  </a:lnTo>
                  <a:lnTo>
                    <a:pt x="348145" y="123075"/>
                  </a:lnTo>
                  <a:lnTo>
                    <a:pt x="348678" y="122288"/>
                  </a:lnTo>
                  <a:lnTo>
                    <a:pt x="349872" y="119697"/>
                  </a:lnTo>
                  <a:lnTo>
                    <a:pt x="350189" y="119189"/>
                  </a:lnTo>
                  <a:lnTo>
                    <a:pt x="349186" y="121513"/>
                  </a:lnTo>
                  <a:lnTo>
                    <a:pt x="350266" y="119900"/>
                  </a:lnTo>
                  <a:lnTo>
                    <a:pt x="350901" y="119900"/>
                  </a:lnTo>
                  <a:lnTo>
                    <a:pt x="349631" y="121805"/>
                  </a:lnTo>
                  <a:lnTo>
                    <a:pt x="348361" y="124345"/>
                  </a:lnTo>
                  <a:lnTo>
                    <a:pt x="351091" y="119900"/>
                  </a:lnTo>
                  <a:lnTo>
                    <a:pt x="353441" y="116103"/>
                  </a:lnTo>
                  <a:lnTo>
                    <a:pt x="354698" y="114833"/>
                  </a:lnTo>
                  <a:close/>
                </a:path>
                <a:path w="360044" h="215900">
                  <a:moveTo>
                    <a:pt x="354698" y="111658"/>
                  </a:moveTo>
                  <a:lnTo>
                    <a:pt x="354063" y="111658"/>
                  </a:lnTo>
                  <a:lnTo>
                    <a:pt x="354063" y="112928"/>
                  </a:lnTo>
                  <a:lnTo>
                    <a:pt x="354698" y="112928"/>
                  </a:lnTo>
                  <a:lnTo>
                    <a:pt x="354698" y="111658"/>
                  </a:lnTo>
                  <a:close/>
                </a:path>
                <a:path w="360044" h="215900">
                  <a:moveTo>
                    <a:pt x="355333" y="137033"/>
                  </a:moveTo>
                  <a:lnTo>
                    <a:pt x="354063" y="138303"/>
                  </a:lnTo>
                  <a:lnTo>
                    <a:pt x="352171" y="139573"/>
                  </a:lnTo>
                  <a:lnTo>
                    <a:pt x="353517" y="139090"/>
                  </a:lnTo>
                  <a:lnTo>
                    <a:pt x="354558" y="138239"/>
                  </a:lnTo>
                  <a:lnTo>
                    <a:pt x="355333" y="137033"/>
                  </a:lnTo>
                  <a:close/>
                </a:path>
                <a:path w="360044" h="215900">
                  <a:moveTo>
                    <a:pt x="355333" y="134493"/>
                  </a:moveTo>
                  <a:lnTo>
                    <a:pt x="354698" y="134493"/>
                  </a:lnTo>
                  <a:lnTo>
                    <a:pt x="354698" y="135039"/>
                  </a:lnTo>
                  <a:lnTo>
                    <a:pt x="350901" y="138303"/>
                  </a:lnTo>
                  <a:lnTo>
                    <a:pt x="352374" y="137452"/>
                  </a:lnTo>
                  <a:lnTo>
                    <a:pt x="352171" y="137668"/>
                  </a:lnTo>
                  <a:lnTo>
                    <a:pt x="352679" y="137287"/>
                  </a:lnTo>
                  <a:lnTo>
                    <a:pt x="355333" y="135763"/>
                  </a:lnTo>
                  <a:lnTo>
                    <a:pt x="355333" y="134493"/>
                  </a:lnTo>
                  <a:close/>
                </a:path>
                <a:path w="360044" h="215900">
                  <a:moveTo>
                    <a:pt x="355333" y="130695"/>
                  </a:moveTo>
                  <a:lnTo>
                    <a:pt x="354939" y="131013"/>
                  </a:lnTo>
                  <a:lnTo>
                    <a:pt x="352806" y="133858"/>
                  </a:lnTo>
                  <a:lnTo>
                    <a:pt x="354063" y="132600"/>
                  </a:lnTo>
                  <a:lnTo>
                    <a:pt x="355333" y="130695"/>
                  </a:lnTo>
                  <a:close/>
                </a:path>
                <a:path w="360044" h="215900">
                  <a:moveTo>
                    <a:pt x="356603" y="132600"/>
                  </a:moveTo>
                  <a:lnTo>
                    <a:pt x="354698" y="134493"/>
                  </a:lnTo>
                  <a:lnTo>
                    <a:pt x="355968" y="133654"/>
                  </a:lnTo>
                  <a:lnTo>
                    <a:pt x="356603" y="133019"/>
                  </a:lnTo>
                  <a:lnTo>
                    <a:pt x="356603" y="132600"/>
                  </a:lnTo>
                  <a:close/>
                </a:path>
                <a:path w="360044" h="215900">
                  <a:moveTo>
                    <a:pt x="356603" y="115468"/>
                  </a:moveTo>
                  <a:lnTo>
                    <a:pt x="355333" y="116738"/>
                  </a:lnTo>
                  <a:lnTo>
                    <a:pt x="354698" y="117373"/>
                  </a:lnTo>
                  <a:lnTo>
                    <a:pt x="354698" y="116306"/>
                  </a:lnTo>
                  <a:lnTo>
                    <a:pt x="353441" y="118287"/>
                  </a:lnTo>
                  <a:lnTo>
                    <a:pt x="353377" y="118706"/>
                  </a:lnTo>
                  <a:lnTo>
                    <a:pt x="350266" y="122440"/>
                  </a:lnTo>
                  <a:lnTo>
                    <a:pt x="352806" y="119900"/>
                  </a:lnTo>
                  <a:lnTo>
                    <a:pt x="351536" y="122440"/>
                  </a:lnTo>
                  <a:lnTo>
                    <a:pt x="353060" y="119900"/>
                  </a:lnTo>
                  <a:lnTo>
                    <a:pt x="353441" y="119265"/>
                  </a:lnTo>
                  <a:lnTo>
                    <a:pt x="352780" y="121513"/>
                  </a:lnTo>
                  <a:lnTo>
                    <a:pt x="351713" y="123698"/>
                  </a:lnTo>
                  <a:lnTo>
                    <a:pt x="350266" y="125615"/>
                  </a:lnTo>
                  <a:lnTo>
                    <a:pt x="354164" y="120535"/>
                  </a:lnTo>
                  <a:lnTo>
                    <a:pt x="356603" y="117373"/>
                  </a:lnTo>
                  <a:lnTo>
                    <a:pt x="353441" y="120535"/>
                  </a:lnTo>
                  <a:lnTo>
                    <a:pt x="354228" y="119265"/>
                  </a:lnTo>
                  <a:lnTo>
                    <a:pt x="355422" y="117373"/>
                  </a:lnTo>
                  <a:lnTo>
                    <a:pt x="356603" y="115468"/>
                  </a:lnTo>
                  <a:close/>
                </a:path>
                <a:path w="360044" h="215900">
                  <a:moveTo>
                    <a:pt x="357873" y="121805"/>
                  </a:moveTo>
                  <a:lnTo>
                    <a:pt x="356870" y="123063"/>
                  </a:lnTo>
                  <a:lnTo>
                    <a:pt x="355765" y="122974"/>
                  </a:lnTo>
                  <a:lnTo>
                    <a:pt x="356374" y="120853"/>
                  </a:lnTo>
                  <a:lnTo>
                    <a:pt x="356616" y="119684"/>
                  </a:lnTo>
                  <a:lnTo>
                    <a:pt x="354063" y="122440"/>
                  </a:lnTo>
                  <a:lnTo>
                    <a:pt x="354063" y="125615"/>
                  </a:lnTo>
                  <a:lnTo>
                    <a:pt x="356184" y="123913"/>
                  </a:lnTo>
                  <a:lnTo>
                    <a:pt x="352806" y="128155"/>
                  </a:lnTo>
                  <a:lnTo>
                    <a:pt x="352171" y="130060"/>
                  </a:lnTo>
                  <a:lnTo>
                    <a:pt x="354063" y="127520"/>
                  </a:lnTo>
                  <a:lnTo>
                    <a:pt x="356781" y="123444"/>
                  </a:lnTo>
                  <a:lnTo>
                    <a:pt x="357238" y="123075"/>
                  </a:lnTo>
                  <a:lnTo>
                    <a:pt x="357035" y="123063"/>
                  </a:lnTo>
                  <a:lnTo>
                    <a:pt x="357873" y="121805"/>
                  </a:lnTo>
                  <a:close/>
                </a:path>
                <a:path w="360044" h="215900">
                  <a:moveTo>
                    <a:pt x="358508" y="110388"/>
                  </a:moveTo>
                  <a:lnTo>
                    <a:pt x="354838" y="116103"/>
                  </a:lnTo>
                  <a:lnTo>
                    <a:pt x="354914" y="116306"/>
                  </a:lnTo>
                  <a:lnTo>
                    <a:pt x="355333" y="116738"/>
                  </a:lnTo>
                  <a:lnTo>
                    <a:pt x="358508" y="110388"/>
                  </a:lnTo>
                  <a:close/>
                </a:path>
                <a:path w="360044" h="215900">
                  <a:moveTo>
                    <a:pt x="359143" y="123075"/>
                  </a:moveTo>
                  <a:lnTo>
                    <a:pt x="356603" y="124980"/>
                  </a:lnTo>
                  <a:lnTo>
                    <a:pt x="357238" y="124980"/>
                  </a:lnTo>
                  <a:lnTo>
                    <a:pt x="354698" y="128155"/>
                  </a:lnTo>
                  <a:lnTo>
                    <a:pt x="353441" y="130695"/>
                  </a:lnTo>
                  <a:lnTo>
                    <a:pt x="354698" y="129438"/>
                  </a:lnTo>
                  <a:lnTo>
                    <a:pt x="355333" y="130060"/>
                  </a:lnTo>
                  <a:lnTo>
                    <a:pt x="352171" y="133223"/>
                  </a:lnTo>
                  <a:lnTo>
                    <a:pt x="354939" y="131013"/>
                  </a:lnTo>
                  <a:lnTo>
                    <a:pt x="356603" y="128790"/>
                  </a:lnTo>
                  <a:lnTo>
                    <a:pt x="357238" y="128155"/>
                  </a:lnTo>
                  <a:lnTo>
                    <a:pt x="357238" y="126885"/>
                  </a:lnTo>
                  <a:lnTo>
                    <a:pt x="357873" y="126885"/>
                  </a:lnTo>
                  <a:lnTo>
                    <a:pt x="357873" y="124980"/>
                  </a:lnTo>
                  <a:lnTo>
                    <a:pt x="359143" y="123075"/>
                  </a:lnTo>
                  <a:close/>
                </a:path>
                <a:path w="360044" h="215900">
                  <a:moveTo>
                    <a:pt x="359778" y="127520"/>
                  </a:moveTo>
                  <a:lnTo>
                    <a:pt x="359143" y="128155"/>
                  </a:lnTo>
                  <a:lnTo>
                    <a:pt x="357873" y="130060"/>
                  </a:lnTo>
                  <a:lnTo>
                    <a:pt x="356654" y="131000"/>
                  </a:lnTo>
                  <a:lnTo>
                    <a:pt x="359143" y="128155"/>
                  </a:lnTo>
                  <a:lnTo>
                    <a:pt x="357873" y="129425"/>
                  </a:lnTo>
                  <a:lnTo>
                    <a:pt x="357238" y="129425"/>
                  </a:lnTo>
                  <a:lnTo>
                    <a:pt x="355333" y="131330"/>
                  </a:lnTo>
                  <a:lnTo>
                    <a:pt x="354698" y="133223"/>
                  </a:lnTo>
                  <a:lnTo>
                    <a:pt x="355981" y="131762"/>
                  </a:lnTo>
                  <a:lnTo>
                    <a:pt x="355320" y="132702"/>
                  </a:lnTo>
                  <a:lnTo>
                    <a:pt x="354698" y="134493"/>
                  </a:lnTo>
                  <a:lnTo>
                    <a:pt x="359778" y="127520"/>
                  </a:lnTo>
                  <a:close/>
                </a:path>
              </a:pathLst>
            </a:custGeom>
            <a:solidFill>
              <a:srgbClr val="65A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5949994" y="8603614"/>
              <a:ext cx="311150" cy="174625"/>
            </a:xfrm>
            <a:custGeom>
              <a:avLst/>
              <a:gdLst/>
              <a:ahLst/>
              <a:cxnLst/>
              <a:rect l="l" t="t" r="r" b="b"/>
              <a:pathLst>
                <a:path w="311150" h="174625">
                  <a:moveTo>
                    <a:pt x="3175" y="72961"/>
                  </a:moveTo>
                  <a:lnTo>
                    <a:pt x="1905" y="69786"/>
                  </a:lnTo>
                  <a:lnTo>
                    <a:pt x="635" y="65989"/>
                  </a:lnTo>
                  <a:lnTo>
                    <a:pt x="1270" y="68516"/>
                  </a:lnTo>
                  <a:lnTo>
                    <a:pt x="0" y="67259"/>
                  </a:lnTo>
                  <a:lnTo>
                    <a:pt x="3175" y="72961"/>
                  </a:lnTo>
                  <a:close/>
                </a:path>
                <a:path w="311150" h="174625">
                  <a:moveTo>
                    <a:pt x="16040" y="56286"/>
                  </a:moveTo>
                  <a:lnTo>
                    <a:pt x="15862" y="55194"/>
                  </a:lnTo>
                  <a:lnTo>
                    <a:pt x="15862" y="56464"/>
                  </a:lnTo>
                  <a:lnTo>
                    <a:pt x="16040" y="56286"/>
                  </a:lnTo>
                  <a:close/>
                </a:path>
                <a:path w="311150" h="174625">
                  <a:moveTo>
                    <a:pt x="16497" y="55829"/>
                  </a:moveTo>
                  <a:lnTo>
                    <a:pt x="16040" y="56286"/>
                  </a:lnTo>
                  <a:lnTo>
                    <a:pt x="16497" y="59004"/>
                  </a:lnTo>
                  <a:lnTo>
                    <a:pt x="16497" y="55829"/>
                  </a:lnTo>
                  <a:close/>
                </a:path>
                <a:path w="311150" h="174625">
                  <a:moveTo>
                    <a:pt x="18402" y="89458"/>
                  </a:moveTo>
                  <a:lnTo>
                    <a:pt x="17767" y="86918"/>
                  </a:lnTo>
                  <a:lnTo>
                    <a:pt x="17132" y="86918"/>
                  </a:lnTo>
                  <a:lnTo>
                    <a:pt x="17132" y="87553"/>
                  </a:lnTo>
                  <a:lnTo>
                    <a:pt x="16497" y="88188"/>
                  </a:lnTo>
                  <a:lnTo>
                    <a:pt x="17132" y="88188"/>
                  </a:lnTo>
                  <a:lnTo>
                    <a:pt x="18402" y="89458"/>
                  </a:lnTo>
                  <a:close/>
                </a:path>
                <a:path w="311150" h="174625">
                  <a:moveTo>
                    <a:pt x="19037" y="90728"/>
                  </a:moveTo>
                  <a:lnTo>
                    <a:pt x="18402" y="87553"/>
                  </a:lnTo>
                  <a:lnTo>
                    <a:pt x="19037" y="91363"/>
                  </a:lnTo>
                  <a:lnTo>
                    <a:pt x="19037" y="90728"/>
                  </a:lnTo>
                  <a:close/>
                </a:path>
                <a:path w="311150" h="174625">
                  <a:moveTo>
                    <a:pt x="20307" y="84378"/>
                  </a:moveTo>
                  <a:lnTo>
                    <a:pt x="19672" y="79946"/>
                  </a:lnTo>
                  <a:lnTo>
                    <a:pt x="20307" y="85013"/>
                  </a:lnTo>
                  <a:lnTo>
                    <a:pt x="20307" y="84378"/>
                  </a:lnTo>
                  <a:close/>
                </a:path>
                <a:path w="311150" h="174625">
                  <a:moveTo>
                    <a:pt x="24104" y="83959"/>
                  </a:moveTo>
                  <a:lnTo>
                    <a:pt x="23888" y="83756"/>
                  </a:lnTo>
                  <a:lnTo>
                    <a:pt x="22847" y="83743"/>
                  </a:lnTo>
                  <a:lnTo>
                    <a:pt x="23482" y="88188"/>
                  </a:lnTo>
                  <a:lnTo>
                    <a:pt x="23482" y="94538"/>
                  </a:lnTo>
                  <a:lnTo>
                    <a:pt x="24104" y="87553"/>
                  </a:lnTo>
                  <a:lnTo>
                    <a:pt x="23482" y="85013"/>
                  </a:lnTo>
                  <a:lnTo>
                    <a:pt x="23888" y="85013"/>
                  </a:lnTo>
                  <a:lnTo>
                    <a:pt x="24104" y="84797"/>
                  </a:lnTo>
                  <a:lnTo>
                    <a:pt x="24104" y="83959"/>
                  </a:lnTo>
                  <a:close/>
                </a:path>
                <a:path w="311150" h="174625">
                  <a:moveTo>
                    <a:pt x="26555" y="93624"/>
                  </a:moveTo>
                  <a:lnTo>
                    <a:pt x="26009" y="88188"/>
                  </a:lnTo>
                  <a:lnTo>
                    <a:pt x="25895" y="89458"/>
                  </a:lnTo>
                  <a:lnTo>
                    <a:pt x="25895" y="90728"/>
                  </a:lnTo>
                  <a:lnTo>
                    <a:pt x="26035" y="92036"/>
                  </a:lnTo>
                  <a:lnTo>
                    <a:pt x="26555" y="93624"/>
                  </a:lnTo>
                  <a:close/>
                </a:path>
                <a:path w="311150" h="174625">
                  <a:moveTo>
                    <a:pt x="27279" y="86283"/>
                  </a:moveTo>
                  <a:lnTo>
                    <a:pt x="26644" y="85648"/>
                  </a:lnTo>
                  <a:lnTo>
                    <a:pt x="26644" y="90093"/>
                  </a:lnTo>
                  <a:lnTo>
                    <a:pt x="27279" y="89458"/>
                  </a:lnTo>
                  <a:lnTo>
                    <a:pt x="27279" y="86283"/>
                  </a:lnTo>
                  <a:close/>
                </a:path>
                <a:path w="311150" h="174625">
                  <a:moveTo>
                    <a:pt x="39979" y="121818"/>
                  </a:moveTo>
                  <a:lnTo>
                    <a:pt x="38074" y="111023"/>
                  </a:lnTo>
                  <a:lnTo>
                    <a:pt x="37439" y="112293"/>
                  </a:lnTo>
                  <a:lnTo>
                    <a:pt x="37439" y="114198"/>
                  </a:lnTo>
                  <a:lnTo>
                    <a:pt x="36169" y="116738"/>
                  </a:lnTo>
                  <a:lnTo>
                    <a:pt x="35534" y="121183"/>
                  </a:lnTo>
                  <a:lnTo>
                    <a:pt x="39979" y="121818"/>
                  </a:lnTo>
                  <a:close/>
                </a:path>
                <a:path w="311150" h="174625">
                  <a:moveTo>
                    <a:pt x="49491" y="132600"/>
                  </a:moveTo>
                  <a:lnTo>
                    <a:pt x="46316" y="128790"/>
                  </a:lnTo>
                  <a:lnTo>
                    <a:pt x="42506" y="125615"/>
                  </a:lnTo>
                  <a:lnTo>
                    <a:pt x="38074" y="127520"/>
                  </a:lnTo>
                  <a:lnTo>
                    <a:pt x="42506" y="133235"/>
                  </a:lnTo>
                  <a:lnTo>
                    <a:pt x="42367" y="132156"/>
                  </a:lnTo>
                  <a:lnTo>
                    <a:pt x="42151" y="131102"/>
                  </a:lnTo>
                  <a:lnTo>
                    <a:pt x="41871" y="130060"/>
                  </a:lnTo>
                  <a:lnTo>
                    <a:pt x="49491" y="132600"/>
                  </a:lnTo>
                  <a:close/>
                </a:path>
                <a:path w="311150" h="174625">
                  <a:moveTo>
                    <a:pt x="52666" y="136398"/>
                  </a:moveTo>
                  <a:lnTo>
                    <a:pt x="51600" y="135356"/>
                  </a:lnTo>
                  <a:lnTo>
                    <a:pt x="52031" y="134505"/>
                  </a:lnTo>
                  <a:lnTo>
                    <a:pt x="52031" y="133870"/>
                  </a:lnTo>
                  <a:lnTo>
                    <a:pt x="50761" y="133235"/>
                  </a:lnTo>
                  <a:lnTo>
                    <a:pt x="49491" y="133235"/>
                  </a:lnTo>
                  <a:lnTo>
                    <a:pt x="50673" y="134823"/>
                  </a:lnTo>
                  <a:lnTo>
                    <a:pt x="50126" y="137033"/>
                  </a:lnTo>
                  <a:lnTo>
                    <a:pt x="52666" y="137033"/>
                  </a:lnTo>
                  <a:lnTo>
                    <a:pt x="52666" y="136398"/>
                  </a:lnTo>
                  <a:close/>
                </a:path>
                <a:path w="311150" h="174625">
                  <a:moveTo>
                    <a:pt x="55714" y="121475"/>
                  </a:moveTo>
                  <a:lnTo>
                    <a:pt x="55206" y="117919"/>
                  </a:lnTo>
                  <a:lnTo>
                    <a:pt x="53936" y="117919"/>
                  </a:lnTo>
                  <a:lnTo>
                    <a:pt x="55714" y="121475"/>
                  </a:lnTo>
                  <a:close/>
                </a:path>
                <a:path w="311150" h="174625">
                  <a:moveTo>
                    <a:pt x="59004" y="120548"/>
                  </a:moveTo>
                  <a:lnTo>
                    <a:pt x="58877" y="119176"/>
                  </a:lnTo>
                  <a:lnTo>
                    <a:pt x="58458" y="117906"/>
                  </a:lnTo>
                  <a:lnTo>
                    <a:pt x="57746" y="116738"/>
                  </a:lnTo>
                  <a:lnTo>
                    <a:pt x="57873" y="118097"/>
                  </a:lnTo>
                  <a:lnTo>
                    <a:pt x="58293" y="119367"/>
                  </a:lnTo>
                  <a:lnTo>
                    <a:pt x="59004" y="120548"/>
                  </a:lnTo>
                  <a:close/>
                </a:path>
                <a:path w="311150" h="174625">
                  <a:moveTo>
                    <a:pt x="62179" y="142684"/>
                  </a:moveTo>
                  <a:lnTo>
                    <a:pt x="57746" y="140144"/>
                  </a:lnTo>
                  <a:lnTo>
                    <a:pt x="54571" y="147764"/>
                  </a:lnTo>
                  <a:lnTo>
                    <a:pt x="62179" y="142684"/>
                  </a:lnTo>
                  <a:close/>
                </a:path>
                <a:path w="311150" h="174625">
                  <a:moveTo>
                    <a:pt x="67259" y="53301"/>
                  </a:moveTo>
                  <a:lnTo>
                    <a:pt x="62814" y="45046"/>
                  </a:lnTo>
                  <a:lnTo>
                    <a:pt x="57111" y="50761"/>
                  </a:lnTo>
                  <a:lnTo>
                    <a:pt x="56527" y="56845"/>
                  </a:lnTo>
                  <a:lnTo>
                    <a:pt x="54406" y="62344"/>
                  </a:lnTo>
                  <a:lnTo>
                    <a:pt x="50761" y="67259"/>
                  </a:lnTo>
                  <a:lnTo>
                    <a:pt x="54571" y="68516"/>
                  </a:lnTo>
                  <a:lnTo>
                    <a:pt x="56095" y="65303"/>
                  </a:lnTo>
                  <a:lnTo>
                    <a:pt x="56934" y="61925"/>
                  </a:lnTo>
                  <a:lnTo>
                    <a:pt x="57111" y="58369"/>
                  </a:lnTo>
                  <a:lnTo>
                    <a:pt x="57746" y="54559"/>
                  </a:lnTo>
                  <a:lnTo>
                    <a:pt x="59639" y="52031"/>
                  </a:lnTo>
                  <a:lnTo>
                    <a:pt x="67259" y="53301"/>
                  </a:lnTo>
                  <a:close/>
                </a:path>
                <a:path w="311150" h="174625">
                  <a:moveTo>
                    <a:pt x="67310" y="133502"/>
                  </a:moveTo>
                  <a:lnTo>
                    <a:pt x="67043" y="133375"/>
                  </a:lnTo>
                  <a:lnTo>
                    <a:pt x="66624" y="133794"/>
                  </a:lnTo>
                  <a:lnTo>
                    <a:pt x="67310" y="133502"/>
                  </a:lnTo>
                  <a:close/>
                </a:path>
                <a:path w="311150" h="174625">
                  <a:moveTo>
                    <a:pt x="67894" y="141414"/>
                  </a:moveTo>
                  <a:lnTo>
                    <a:pt x="67716" y="141325"/>
                  </a:lnTo>
                  <a:lnTo>
                    <a:pt x="67259" y="141414"/>
                  </a:lnTo>
                  <a:lnTo>
                    <a:pt x="67894" y="141414"/>
                  </a:lnTo>
                  <a:close/>
                </a:path>
                <a:path w="311150" h="174625">
                  <a:moveTo>
                    <a:pt x="71069" y="81089"/>
                  </a:moveTo>
                  <a:lnTo>
                    <a:pt x="70599" y="80568"/>
                  </a:lnTo>
                  <a:lnTo>
                    <a:pt x="68529" y="81089"/>
                  </a:lnTo>
                  <a:lnTo>
                    <a:pt x="71069" y="81089"/>
                  </a:lnTo>
                  <a:close/>
                </a:path>
                <a:path w="311150" h="174625">
                  <a:moveTo>
                    <a:pt x="73609" y="48221"/>
                  </a:moveTo>
                  <a:lnTo>
                    <a:pt x="69799" y="48221"/>
                  </a:lnTo>
                  <a:lnTo>
                    <a:pt x="67259" y="47586"/>
                  </a:lnTo>
                  <a:lnTo>
                    <a:pt x="68529" y="51396"/>
                  </a:lnTo>
                  <a:lnTo>
                    <a:pt x="68529" y="53301"/>
                  </a:lnTo>
                  <a:lnTo>
                    <a:pt x="70434" y="52666"/>
                  </a:lnTo>
                  <a:lnTo>
                    <a:pt x="72974" y="52666"/>
                  </a:lnTo>
                  <a:lnTo>
                    <a:pt x="73609" y="48221"/>
                  </a:lnTo>
                  <a:close/>
                </a:path>
                <a:path w="311150" h="174625">
                  <a:moveTo>
                    <a:pt x="75145" y="89344"/>
                  </a:moveTo>
                  <a:lnTo>
                    <a:pt x="53301" y="89344"/>
                  </a:lnTo>
                  <a:lnTo>
                    <a:pt x="52870" y="89344"/>
                  </a:lnTo>
                  <a:lnTo>
                    <a:pt x="49491" y="94424"/>
                  </a:lnTo>
                  <a:lnTo>
                    <a:pt x="50126" y="94424"/>
                  </a:lnTo>
                  <a:lnTo>
                    <a:pt x="48717" y="95148"/>
                  </a:lnTo>
                  <a:lnTo>
                    <a:pt x="46951" y="86283"/>
                  </a:lnTo>
                  <a:lnTo>
                    <a:pt x="43141" y="90728"/>
                  </a:lnTo>
                  <a:lnTo>
                    <a:pt x="45046" y="90093"/>
                  </a:lnTo>
                  <a:lnTo>
                    <a:pt x="45046" y="91998"/>
                  </a:lnTo>
                  <a:lnTo>
                    <a:pt x="48374" y="95326"/>
                  </a:lnTo>
                  <a:lnTo>
                    <a:pt x="47904" y="95567"/>
                  </a:lnTo>
                  <a:lnTo>
                    <a:pt x="46253" y="97218"/>
                  </a:lnTo>
                  <a:lnTo>
                    <a:pt x="44119" y="101790"/>
                  </a:lnTo>
                  <a:lnTo>
                    <a:pt x="43878" y="103949"/>
                  </a:lnTo>
                  <a:lnTo>
                    <a:pt x="43980" y="104584"/>
                  </a:lnTo>
                  <a:lnTo>
                    <a:pt x="44411" y="106489"/>
                  </a:lnTo>
                  <a:lnTo>
                    <a:pt x="46316" y="107759"/>
                  </a:lnTo>
                  <a:lnTo>
                    <a:pt x="48221" y="119189"/>
                  </a:lnTo>
                  <a:lnTo>
                    <a:pt x="49491" y="123634"/>
                  </a:lnTo>
                  <a:lnTo>
                    <a:pt x="52031" y="124269"/>
                  </a:lnTo>
                  <a:lnTo>
                    <a:pt x="50101" y="122618"/>
                  </a:lnTo>
                  <a:lnTo>
                    <a:pt x="49466" y="120459"/>
                  </a:lnTo>
                  <a:lnTo>
                    <a:pt x="50126" y="117919"/>
                  </a:lnTo>
                  <a:lnTo>
                    <a:pt x="53936" y="117919"/>
                  </a:lnTo>
                  <a:lnTo>
                    <a:pt x="53428" y="116903"/>
                  </a:lnTo>
                  <a:lnTo>
                    <a:pt x="53301" y="113474"/>
                  </a:lnTo>
                  <a:lnTo>
                    <a:pt x="57746" y="117284"/>
                  </a:lnTo>
                  <a:lnTo>
                    <a:pt x="57315" y="113474"/>
                  </a:lnTo>
                  <a:lnTo>
                    <a:pt x="57111" y="111569"/>
                  </a:lnTo>
                  <a:lnTo>
                    <a:pt x="59004" y="105854"/>
                  </a:lnTo>
                  <a:lnTo>
                    <a:pt x="52666" y="101409"/>
                  </a:lnTo>
                  <a:lnTo>
                    <a:pt x="53365" y="100901"/>
                  </a:lnTo>
                  <a:lnTo>
                    <a:pt x="54152" y="100774"/>
                  </a:lnTo>
                  <a:lnTo>
                    <a:pt x="55880" y="101028"/>
                  </a:lnTo>
                  <a:lnTo>
                    <a:pt x="56578" y="101409"/>
                  </a:lnTo>
                  <a:lnTo>
                    <a:pt x="57111" y="102044"/>
                  </a:lnTo>
                  <a:lnTo>
                    <a:pt x="56197" y="100774"/>
                  </a:lnTo>
                  <a:lnTo>
                    <a:pt x="53936" y="97599"/>
                  </a:lnTo>
                  <a:lnTo>
                    <a:pt x="58394" y="98818"/>
                  </a:lnTo>
                  <a:lnTo>
                    <a:pt x="60274" y="103949"/>
                  </a:lnTo>
                  <a:lnTo>
                    <a:pt x="67894" y="111569"/>
                  </a:lnTo>
                  <a:lnTo>
                    <a:pt x="65354" y="119189"/>
                  </a:lnTo>
                  <a:lnTo>
                    <a:pt x="70434" y="128079"/>
                  </a:lnTo>
                  <a:lnTo>
                    <a:pt x="67894" y="126809"/>
                  </a:lnTo>
                  <a:lnTo>
                    <a:pt x="59004" y="122364"/>
                  </a:lnTo>
                  <a:lnTo>
                    <a:pt x="57454" y="124968"/>
                  </a:lnTo>
                  <a:lnTo>
                    <a:pt x="56159" y="122364"/>
                  </a:lnTo>
                  <a:lnTo>
                    <a:pt x="55714" y="121475"/>
                  </a:lnTo>
                  <a:lnTo>
                    <a:pt x="55841" y="122364"/>
                  </a:lnTo>
                  <a:lnTo>
                    <a:pt x="50761" y="119189"/>
                  </a:lnTo>
                  <a:lnTo>
                    <a:pt x="57111" y="125539"/>
                  </a:lnTo>
                  <a:lnTo>
                    <a:pt x="55206" y="128714"/>
                  </a:lnTo>
                  <a:lnTo>
                    <a:pt x="61544" y="130619"/>
                  </a:lnTo>
                  <a:lnTo>
                    <a:pt x="67043" y="133375"/>
                  </a:lnTo>
                  <a:lnTo>
                    <a:pt x="72339" y="128079"/>
                  </a:lnTo>
                  <a:lnTo>
                    <a:pt x="72974" y="127444"/>
                  </a:lnTo>
                  <a:lnTo>
                    <a:pt x="74879" y="128079"/>
                  </a:lnTo>
                  <a:lnTo>
                    <a:pt x="73736" y="127444"/>
                  </a:lnTo>
                  <a:lnTo>
                    <a:pt x="72364" y="126682"/>
                  </a:lnTo>
                  <a:lnTo>
                    <a:pt x="70891" y="124523"/>
                  </a:lnTo>
                  <a:lnTo>
                    <a:pt x="70434" y="121729"/>
                  </a:lnTo>
                  <a:lnTo>
                    <a:pt x="70167" y="119189"/>
                  </a:lnTo>
                  <a:lnTo>
                    <a:pt x="69469" y="117284"/>
                  </a:lnTo>
                  <a:lnTo>
                    <a:pt x="69418" y="117144"/>
                  </a:lnTo>
                  <a:lnTo>
                    <a:pt x="73609" y="114744"/>
                  </a:lnTo>
                  <a:lnTo>
                    <a:pt x="72339" y="119189"/>
                  </a:lnTo>
                  <a:lnTo>
                    <a:pt x="73672" y="118427"/>
                  </a:lnTo>
                  <a:lnTo>
                    <a:pt x="74472" y="117284"/>
                  </a:lnTo>
                  <a:lnTo>
                    <a:pt x="74879" y="114744"/>
                  </a:lnTo>
                  <a:lnTo>
                    <a:pt x="74980" y="114109"/>
                  </a:lnTo>
                  <a:lnTo>
                    <a:pt x="74612" y="112839"/>
                  </a:lnTo>
                  <a:lnTo>
                    <a:pt x="73609" y="111569"/>
                  </a:lnTo>
                  <a:lnTo>
                    <a:pt x="72339" y="108394"/>
                  </a:lnTo>
                  <a:lnTo>
                    <a:pt x="71069" y="104584"/>
                  </a:lnTo>
                  <a:lnTo>
                    <a:pt x="72974" y="102044"/>
                  </a:lnTo>
                  <a:lnTo>
                    <a:pt x="68529" y="99504"/>
                  </a:lnTo>
                  <a:lnTo>
                    <a:pt x="67894" y="95694"/>
                  </a:lnTo>
                  <a:lnTo>
                    <a:pt x="72339" y="95694"/>
                  </a:lnTo>
                  <a:lnTo>
                    <a:pt x="74879" y="100774"/>
                  </a:lnTo>
                  <a:lnTo>
                    <a:pt x="74879" y="95694"/>
                  </a:lnTo>
                  <a:lnTo>
                    <a:pt x="74879" y="91884"/>
                  </a:lnTo>
                  <a:lnTo>
                    <a:pt x="74879" y="90614"/>
                  </a:lnTo>
                  <a:lnTo>
                    <a:pt x="74879" y="89979"/>
                  </a:lnTo>
                  <a:lnTo>
                    <a:pt x="75145" y="89344"/>
                  </a:lnTo>
                  <a:close/>
                </a:path>
                <a:path w="311150" h="174625">
                  <a:moveTo>
                    <a:pt x="78232" y="84696"/>
                  </a:moveTo>
                  <a:lnTo>
                    <a:pt x="77406" y="86804"/>
                  </a:lnTo>
                  <a:lnTo>
                    <a:pt x="78041" y="86169"/>
                  </a:lnTo>
                  <a:lnTo>
                    <a:pt x="78232" y="84696"/>
                  </a:lnTo>
                  <a:close/>
                </a:path>
                <a:path w="311150" h="174625">
                  <a:moveTo>
                    <a:pt x="78676" y="161734"/>
                  </a:moveTo>
                  <a:lnTo>
                    <a:pt x="78371" y="160985"/>
                  </a:lnTo>
                  <a:lnTo>
                    <a:pt x="70307" y="158115"/>
                  </a:lnTo>
                  <a:lnTo>
                    <a:pt x="67259" y="153530"/>
                  </a:lnTo>
                  <a:lnTo>
                    <a:pt x="62814" y="161150"/>
                  </a:lnTo>
                  <a:lnTo>
                    <a:pt x="61544" y="163677"/>
                  </a:lnTo>
                  <a:lnTo>
                    <a:pt x="63449" y="163055"/>
                  </a:lnTo>
                  <a:lnTo>
                    <a:pt x="64719" y="163677"/>
                  </a:lnTo>
                  <a:lnTo>
                    <a:pt x="63449" y="161785"/>
                  </a:lnTo>
                  <a:lnTo>
                    <a:pt x="71069" y="159245"/>
                  </a:lnTo>
                  <a:lnTo>
                    <a:pt x="70332" y="158165"/>
                  </a:lnTo>
                  <a:lnTo>
                    <a:pt x="78676" y="161734"/>
                  </a:lnTo>
                  <a:close/>
                </a:path>
                <a:path w="311150" h="174625">
                  <a:moveTo>
                    <a:pt x="90741" y="34264"/>
                  </a:moveTo>
                  <a:lnTo>
                    <a:pt x="88836" y="28549"/>
                  </a:lnTo>
                  <a:lnTo>
                    <a:pt x="90106" y="20942"/>
                  </a:lnTo>
                  <a:lnTo>
                    <a:pt x="85026" y="32994"/>
                  </a:lnTo>
                  <a:lnTo>
                    <a:pt x="88836" y="32994"/>
                  </a:lnTo>
                  <a:lnTo>
                    <a:pt x="87566" y="33629"/>
                  </a:lnTo>
                  <a:lnTo>
                    <a:pt x="85661" y="35534"/>
                  </a:lnTo>
                  <a:lnTo>
                    <a:pt x="90741" y="34264"/>
                  </a:lnTo>
                  <a:close/>
                </a:path>
                <a:path w="311150" h="174625">
                  <a:moveTo>
                    <a:pt x="94538" y="64084"/>
                  </a:moveTo>
                  <a:lnTo>
                    <a:pt x="93903" y="64719"/>
                  </a:lnTo>
                  <a:lnTo>
                    <a:pt x="93268" y="65989"/>
                  </a:lnTo>
                  <a:lnTo>
                    <a:pt x="94538" y="65989"/>
                  </a:lnTo>
                  <a:lnTo>
                    <a:pt x="94538" y="64084"/>
                  </a:lnTo>
                  <a:close/>
                </a:path>
                <a:path w="311150" h="174625">
                  <a:moveTo>
                    <a:pt x="94538" y="54559"/>
                  </a:moveTo>
                  <a:lnTo>
                    <a:pt x="93700" y="54559"/>
                  </a:lnTo>
                  <a:lnTo>
                    <a:pt x="93268" y="54991"/>
                  </a:lnTo>
                  <a:lnTo>
                    <a:pt x="93268" y="55829"/>
                  </a:lnTo>
                  <a:lnTo>
                    <a:pt x="94538" y="54559"/>
                  </a:lnTo>
                  <a:close/>
                </a:path>
                <a:path w="311150" h="174625">
                  <a:moveTo>
                    <a:pt x="98983" y="54559"/>
                  </a:moveTo>
                  <a:lnTo>
                    <a:pt x="98348" y="53924"/>
                  </a:lnTo>
                  <a:lnTo>
                    <a:pt x="97713" y="55194"/>
                  </a:lnTo>
                  <a:lnTo>
                    <a:pt x="97713" y="55829"/>
                  </a:lnTo>
                  <a:lnTo>
                    <a:pt x="98983" y="54559"/>
                  </a:lnTo>
                  <a:close/>
                </a:path>
                <a:path w="311150" h="174625">
                  <a:moveTo>
                    <a:pt x="99822" y="42532"/>
                  </a:moveTo>
                  <a:lnTo>
                    <a:pt x="99618" y="41871"/>
                  </a:lnTo>
                  <a:lnTo>
                    <a:pt x="98412" y="38646"/>
                  </a:lnTo>
                  <a:lnTo>
                    <a:pt x="96443" y="40601"/>
                  </a:lnTo>
                  <a:lnTo>
                    <a:pt x="99822" y="42532"/>
                  </a:lnTo>
                  <a:close/>
                </a:path>
                <a:path w="311150" h="174625">
                  <a:moveTo>
                    <a:pt x="105333" y="45681"/>
                  </a:moveTo>
                  <a:lnTo>
                    <a:pt x="99822" y="42532"/>
                  </a:lnTo>
                  <a:lnTo>
                    <a:pt x="102158" y="50126"/>
                  </a:lnTo>
                  <a:lnTo>
                    <a:pt x="98983" y="53301"/>
                  </a:lnTo>
                  <a:lnTo>
                    <a:pt x="98983" y="54559"/>
                  </a:lnTo>
                  <a:lnTo>
                    <a:pt x="98983" y="55194"/>
                  </a:lnTo>
                  <a:lnTo>
                    <a:pt x="103428" y="55829"/>
                  </a:lnTo>
                  <a:lnTo>
                    <a:pt x="105333" y="45681"/>
                  </a:lnTo>
                  <a:close/>
                </a:path>
                <a:path w="311150" h="174625">
                  <a:moveTo>
                    <a:pt x="107873" y="168757"/>
                  </a:moveTo>
                  <a:lnTo>
                    <a:pt x="104521" y="166243"/>
                  </a:lnTo>
                  <a:lnTo>
                    <a:pt x="100926" y="165811"/>
                  </a:lnTo>
                  <a:lnTo>
                    <a:pt x="97078" y="167487"/>
                  </a:lnTo>
                  <a:lnTo>
                    <a:pt x="100253" y="170662"/>
                  </a:lnTo>
                  <a:lnTo>
                    <a:pt x="104698" y="168122"/>
                  </a:lnTo>
                  <a:lnTo>
                    <a:pt x="107873" y="168757"/>
                  </a:lnTo>
                  <a:close/>
                </a:path>
                <a:path w="311150" h="174625">
                  <a:moveTo>
                    <a:pt x="113868" y="46824"/>
                  </a:moveTo>
                  <a:lnTo>
                    <a:pt x="109143" y="48856"/>
                  </a:lnTo>
                  <a:lnTo>
                    <a:pt x="105689" y="49225"/>
                  </a:lnTo>
                  <a:lnTo>
                    <a:pt x="106286" y="46558"/>
                  </a:lnTo>
                  <a:lnTo>
                    <a:pt x="107353" y="43764"/>
                  </a:lnTo>
                  <a:lnTo>
                    <a:pt x="105333" y="43776"/>
                  </a:lnTo>
                  <a:lnTo>
                    <a:pt x="105435" y="47612"/>
                  </a:lnTo>
                  <a:lnTo>
                    <a:pt x="105867" y="51422"/>
                  </a:lnTo>
                  <a:lnTo>
                    <a:pt x="106603" y="55194"/>
                  </a:lnTo>
                  <a:lnTo>
                    <a:pt x="109474" y="52527"/>
                  </a:lnTo>
                  <a:lnTo>
                    <a:pt x="112014" y="49568"/>
                  </a:lnTo>
                  <a:lnTo>
                    <a:pt x="112242" y="49225"/>
                  </a:lnTo>
                  <a:lnTo>
                    <a:pt x="113868" y="46824"/>
                  </a:lnTo>
                  <a:close/>
                </a:path>
                <a:path w="311150" h="174625">
                  <a:moveTo>
                    <a:pt x="114096" y="39166"/>
                  </a:moveTo>
                  <a:lnTo>
                    <a:pt x="110401" y="33629"/>
                  </a:lnTo>
                  <a:lnTo>
                    <a:pt x="112941" y="38709"/>
                  </a:lnTo>
                  <a:lnTo>
                    <a:pt x="114096" y="39166"/>
                  </a:lnTo>
                  <a:close/>
                </a:path>
                <a:path w="311150" h="174625">
                  <a:moveTo>
                    <a:pt x="118021" y="45046"/>
                  </a:moveTo>
                  <a:lnTo>
                    <a:pt x="116954" y="43446"/>
                  </a:lnTo>
                  <a:lnTo>
                    <a:pt x="114211" y="46316"/>
                  </a:lnTo>
                  <a:lnTo>
                    <a:pt x="113868" y="46824"/>
                  </a:lnTo>
                  <a:lnTo>
                    <a:pt x="118021" y="45046"/>
                  </a:lnTo>
                  <a:close/>
                </a:path>
                <a:path w="311150" h="174625">
                  <a:moveTo>
                    <a:pt x="118656" y="22847"/>
                  </a:moveTo>
                  <a:lnTo>
                    <a:pt x="117386" y="20942"/>
                  </a:lnTo>
                  <a:lnTo>
                    <a:pt x="116395" y="25400"/>
                  </a:lnTo>
                  <a:lnTo>
                    <a:pt x="113741" y="25704"/>
                  </a:lnTo>
                  <a:lnTo>
                    <a:pt x="109893" y="25044"/>
                  </a:lnTo>
                  <a:lnTo>
                    <a:pt x="105333" y="26644"/>
                  </a:lnTo>
                  <a:lnTo>
                    <a:pt x="98983" y="31724"/>
                  </a:lnTo>
                  <a:lnTo>
                    <a:pt x="107238" y="22212"/>
                  </a:lnTo>
                  <a:lnTo>
                    <a:pt x="104698" y="15862"/>
                  </a:lnTo>
                  <a:lnTo>
                    <a:pt x="97078" y="27914"/>
                  </a:lnTo>
                  <a:lnTo>
                    <a:pt x="98983" y="32359"/>
                  </a:lnTo>
                  <a:lnTo>
                    <a:pt x="93929" y="35242"/>
                  </a:lnTo>
                  <a:lnTo>
                    <a:pt x="89065" y="38417"/>
                  </a:lnTo>
                  <a:lnTo>
                    <a:pt x="84391" y="41871"/>
                  </a:lnTo>
                  <a:lnTo>
                    <a:pt x="87172" y="37439"/>
                  </a:lnTo>
                  <a:lnTo>
                    <a:pt x="87566" y="36804"/>
                  </a:lnTo>
                  <a:lnTo>
                    <a:pt x="81851" y="37439"/>
                  </a:lnTo>
                  <a:lnTo>
                    <a:pt x="82486" y="31089"/>
                  </a:lnTo>
                  <a:lnTo>
                    <a:pt x="80975" y="38303"/>
                  </a:lnTo>
                  <a:lnTo>
                    <a:pt x="79006" y="46824"/>
                  </a:lnTo>
                  <a:lnTo>
                    <a:pt x="77597" y="55194"/>
                  </a:lnTo>
                  <a:lnTo>
                    <a:pt x="77482" y="57099"/>
                  </a:lnTo>
                  <a:lnTo>
                    <a:pt x="77406" y="64084"/>
                  </a:lnTo>
                  <a:lnTo>
                    <a:pt x="73609" y="62826"/>
                  </a:lnTo>
                  <a:lnTo>
                    <a:pt x="70637" y="60502"/>
                  </a:lnTo>
                  <a:lnTo>
                    <a:pt x="68529" y="57099"/>
                  </a:lnTo>
                  <a:lnTo>
                    <a:pt x="65074" y="60502"/>
                  </a:lnTo>
                  <a:lnTo>
                    <a:pt x="65659" y="62826"/>
                  </a:lnTo>
                  <a:lnTo>
                    <a:pt x="66738" y="65405"/>
                  </a:lnTo>
                  <a:lnTo>
                    <a:pt x="64719" y="69151"/>
                  </a:lnTo>
                  <a:lnTo>
                    <a:pt x="67894" y="65989"/>
                  </a:lnTo>
                  <a:lnTo>
                    <a:pt x="67259" y="70421"/>
                  </a:lnTo>
                  <a:lnTo>
                    <a:pt x="71704" y="72961"/>
                  </a:lnTo>
                  <a:lnTo>
                    <a:pt x="74244" y="76136"/>
                  </a:lnTo>
                  <a:lnTo>
                    <a:pt x="75336" y="73177"/>
                  </a:lnTo>
                  <a:lnTo>
                    <a:pt x="76822" y="70434"/>
                  </a:lnTo>
                  <a:lnTo>
                    <a:pt x="78676" y="67881"/>
                  </a:lnTo>
                  <a:lnTo>
                    <a:pt x="81216" y="70421"/>
                  </a:lnTo>
                  <a:lnTo>
                    <a:pt x="78041" y="74231"/>
                  </a:lnTo>
                  <a:lnTo>
                    <a:pt x="78041" y="77444"/>
                  </a:lnTo>
                  <a:lnTo>
                    <a:pt x="77622" y="76898"/>
                  </a:lnTo>
                  <a:lnTo>
                    <a:pt x="75501" y="75374"/>
                  </a:lnTo>
                  <a:lnTo>
                    <a:pt x="76771" y="78549"/>
                  </a:lnTo>
                  <a:lnTo>
                    <a:pt x="77406" y="80454"/>
                  </a:lnTo>
                  <a:lnTo>
                    <a:pt x="74244" y="82994"/>
                  </a:lnTo>
                  <a:lnTo>
                    <a:pt x="68529" y="81089"/>
                  </a:lnTo>
                  <a:lnTo>
                    <a:pt x="63449" y="81089"/>
                  </a:lnTo>
                  <a:lnTo>
                    <a:pt x="66167" y="79184"/>
                  </a:lnTo>
                  <a:lnTo>
                    <a:pt x="68110" y="77825"/>
                  </a:lnTo>
                  <a:lnTo>
                    <a:pt x="70599" y="80568"/>
                  </a:lnTo>
                  <a:lnTo>
                    <a:pt x="76136" y="79184"/>
                  </a:lnTo>
                  <a:lnTo>
                    <a:pt x="68630" y="75844"/>
                  </a:lnTo>
                  <a:lnTo>
                    <a:pt x="65354" y="73596"/>
                  </a:lnTo>
                  <a:lnTo>
                    <a:pt x="65354" y="74383"/>
                  </a:lnTo>
                  <a:lnTo>
                    <a:pt x="64719" y="74104"/>
                  </a:lnTo>
                  <a:lnTo>
                    <a:pt x="65354" y="74803"/>
                  </a:lnTo>
                  <a:lnTo>
                    <a:pt x="65354" y="77914"/>
                  </a:lnTo>
                  <a:lnTo>
                    <a:pt x="62179" y="79184"/>
                  </a:lnTo>
                  <a:lnTo>
                    <a:pt x="59639" y="74104"/>
                  </a:lnTo>
                  <a:lnTo>
                    <a:pt x="58369" y="79184"/>
                  </a:lnTo>
                  <a:lnTo>
                    <a:pt x="60274" y="81724"/>
                  </a:lnTo>
                  <a:lnTo>
                    <a:pt x="55206" y="85534"/>
                  </a:lnTo>
                  <a:lnTo>
                    <a:pt x="52666" y="88709"/>
                  </a:lnTo>
                  <a:lnTo>
                    <a:pt x="53301" y="88709"/>
                  </a:lnTo>
                  <a:lnTo>
                    <a:pt x="75412" y="88709"/>
                  </a:lnTo>
                  <a:lnTo>
                    <a:pt x="77863" y="82994"/>
                  </a:lnTo>
                  <a:lnTo>
                    <a:pt x="78676" y="81089"/>
                  </a:lnTo>
                  <a:lnTo>
                    <a:pt x="78232" y="84696"/>
                  </a:lnTo>
                  <a:lnTo>
                    <a:pt x="78981" y="82994"/>
                  </a:lnTo>
                  <a:lnTo>
                    <a:pt x="79946" y="81089"/>
                  </a:lnTo>
                  <a:lnTo>
                    <a:pt x="79108" y="78803"/>
                  </a:lnTo>
                  <a:lnTo>
                    <a:pt x="78333" y="77825"/>
                  </a:lnTo>
                  <a:lnTo>
                    <a:pt x="83121" y="74231"/>
                  </a:lnTo>
                  <a:lnTo>
                    <a:pt x="88201" y="80581"/>
                  </a:lnTo>
                  <a:lnTo>
                    <a:pt x="86728" y="74231"/>
                  </a:lnTo>
                  <a:lnTo>
                    <a:pt x="86296" y="72326"/>
                  </a:lnTo>
                  <a:lnTo>
                    <a:pt x="86931" y="70434"/>
                  </a:lnTo>
                  <a:lnTo>
                    <a:pt x="88836" y="70421"/>
                  </a:lnTo>
                  <a:lnTo>
                    <a:pt x="92633" y="69151"/>
                  </a:lnTo>
                  <a:lnTo>
                    <a:pt x="92011" y="67881"/>
                  </a:lnTo>
                  <a:lnTo>
                    <a:pt x="91059" y="65989"/>
                  </a:lnTo>
                  <a:lnTo>
                    <a:pt x="90106" y="64084"/>
                  </a:lnTo>
                  <a:lnTo>
                    <a:pt x="92633" y="62179"/>
                  </a:lnTo>
                  <a:lnTo>
                    <a:pt x="93903" y="62179"/>
                  </a:lnTo>
                  <a:lnTo>
                    <a:pt x="93268" y="59639"/>
                  </a:lnTo>
                  <a:lnTo>
                    <a:pt x="92011" y="56464"/>
                  </a:lnTo>
                  <a:lnTo>
                    <a:pt x="92430" y="55829"/>
                  </a:lnTo>
                  <a:lnTo>
                    <a:pt x="93268" y="54559"/>
                  </a:lnTo>
                  <a:lnTo>
                    <a:pt x="92011" y="55829"/>
                  </a:lnTo>
                  <a:lnTo>
                    <a:pt x="90741" y="50126"/>
                  </a:lnTo>
                  <a:lnTo>
                    <a:pt x="96443" y="41871"/>
                  </a:lnTo>
                  <a:lnTo>
                    <a:pt x="88201" y="41236"/>
                  </a:lnTo>
                  <a:lnTo>
                    <a:pt x="97713" y="36804"/>
                  </a:lnTo>
                  <a:lnTo>
                    <a:pt x="98412" y="38646"/>
                  </a:lnTo>
                  <a:lnTo>
                    <a:pt x="100253" y="36804"/>
                  </a:lnTo>
                  <a:lnTo>
                    <a:pt x="102158" y="34899"/>
                  </a:lnTo>
                  <a:lnTo>
                    <a:pt x="109562" y="31724"/>
                  </a:lnTo>
                  <a:lnTo>
                    <a:pt x="111036" y="31089"/>
                  </a:lnTo>
                  <a:lnTo>
                    <a:pt x="115481" y="31724"/>
                  </a:lnTo>
                  <a:lnTo>
                    <a:pt x="115798" y="31089"/>
                  </a:lnTo>
                  <a:lnTo>
                    <a:pt x="117068" y="28549"/>
                  </a:lnTo>
                  <a:lnTo>
                    <a:pt x="114846" y="28549"/>
                  </a:lnTo>
                  <a:lnTo>
                    <a:pt x="116751" y="25704"/>
                  </a:lnTo>
                  <a:lnTo>
                    <a:pt x="118656" y="22847"/>
                  </a:lnTo>
                  <a:close/>
                </a:path>
                <a:path w="311150" h="174625">
                  <a:moveTo>
                    <a:pt x="119291" y="24117"/>
                  </a:moveTo>
                  <a:lnTo>
                    <a:pt x="117068" y="28549"/>
                  </a:lnTo>
                  <a:lnTo>
                    <a:pt x="117805" y="28549"/>
                  </a:lnTo>
                  <a:lnTo>
                    <a:pt x="119291" y="24117"/>
                  </a:lnTo>
                  <a:close/>
                </a:path>
                <a:path w="311150" h="174625">
                  <a:moveTo>
                    <a:pt x="124053" y="161417"/>
                  </a:moveTo>
                  <a:lnTo>
                    <a:pt x="119291" y="159829"/>
                  </a:lnTo>
                  <a:lnTo>
                    <a:pt x="123736" y="163004"/>
                  </a:lnTo>
                  <a:lnTo>
                    <a:pt x="124053" y="161417"/>
                  </a:lnTo>
                  <a:close/>
                </a:path>
                <a:path w="311150" h="174625">
                  <a:moveTo>
                    <a:pt x="125641" y="15227"/>
                  </a:moveTo>
                  <a:lnTo>
                    <a:pt x="124371" y="14592"/>
                  </a:lnTo>
                  <a:lnTo>
                    <a:pt x="124371" y="20307"/>
                  </a:lnTo>
                  <a:lnTo>
                    <a:pt x="125641" y="15227"/>
                  </a:lnTo>
                  <a:close/>
                </a:path>
                <a:path w="311150" h="174625">
                  <a:moveTo>
                    <a:pt x="126911" y="162369"/>
                  </a:moveTo>
                  <a:lnTo>
                    <a:pt x="125476" y="161899"/>
                  </a:lnTo>
                  <a:lnTo>
                    <a:pt x="124371" y="163004"/>
                  </a:lnTo>
                  <a:lnTo>
                    <a:pt x="125996" y="163004"/>
                  </a:lnTo>
                  <a:lnTo>
                    <a:pt x="126911" y="162369"/>
                  </a:lnTo>
                  <a:close/>
                </a:path>
                <a:path w="311150" h="174625">
                  <a:moveTo>
                    <a:pt x="128803" y="163004"/>
                  </a:moveTo>
                  <a:lnTo>
                    <a:pt x="125996" y="163004"/>
                  </a:lnTo>
                  <a:lnTo>
                    <a:pt x="120561" y="166814"/>
                  </a:lnTo>
                  <a:lnTo>
                    <a:pt x="124371" y="174434"/>
                  </a:lnTo>
                  <a:lnTo>
                    <a:pt x="126911" y="164909"/>
                  </a:lnTo>
                  <a:lnTo>
                    <a:pt x="128803" y="163004"/>
                  </a:lnTo>
                  <a:close/>
                </a:path>
                <a:path w="311150" h="174625">
                  <a:moveTo>
                    <a:pt x="135153" y="41452"/>
                  </a:moveTo>
                  <a:lnTo>
                    <a:pt x="134315" y="40601"/>
                  </a:lnTo>
                  <a:lnTo>
                    <a:pt x="130924" y="40601"/>
                  </a:lnTo>
                  <a:lnTo>
                    <a:pt x="130073" y="41452"/>
                  </a:lnTo>
                  <a:lnTo>
                    <a:pt x="130073" y="43141"/>
                  </a:lnTo>
                  <a:lnTo>
                    <a:pt x="130708" y="41871"/>
                  </a:lnTo>
                  <a:lnTo>
                    <a:pt x="133248" y="42506"/>
                  </a:lnTo>
                  <a:lnTo>
                    <a:pt x="135153" y="43141"/>
                  </a:lnTo>
                  <a:lnTo>
                    <a:pt x="135153" y="41452"/>
                  </a:lnTo>
                  <a:close/>
                </a:path>
                <a:path w="311150" h="174625">
                  <a:moveTo>
                    <a:pt x="138963" y="9525"/>
                  </a:moveTo>
                  <a:lnTo>
                    <a:pt x="136423" y="10795"/>
                  </a:lnTo>
                  <a:lnTo>
                    <a:pt x="135153" y="7620"/>
                  </a:lnTo>
                  <a:lnTo>
                    <a:pt x="135153" y="12065"/>
                  </a:lnTo>
                  <a:lnTo>
                    <a:pt x="137058" y="10795"/>
                  </a:lnTo>
                  <a:lnTo>
                    <a:pt x="138963" y="9525"/>
                  </a:lnTo>
                  <a:close/>
                </a:path>
                <a:path w="311150" h="174625">
                  <a:moveTo>
                    <a:pt x="146570" y="5715"/>
                  </a:moveTo>
                  <a:lnTo>
                    <a:pt x="142773" y="6985"/>
                  </a:lnTo>
                  <a:lnTo>
                    <a:pt x="138963" y="9525"/>
                  </a:lnTo>
                  <a:lnTo>
                    <a:pt x="146570" y="5715"/>
                  </a:lnTo>
                  <a:close/>
                </a:path>
                <a:path w="311150" h="174625">
                  <a:moveTo>
                    <a:pt x="148475" y="163322"/>
                  </a:moveTo>
                  <a:lnTo>
                    <a:pt x="147205" y="163004"/>
                  </a:lnTo>
                  <a:lnTo>
                    <a:pt x="144665" y="164274"/>
                  </a:lnTo>
                  <a:lnTo>
                    <a:pt x="148475" y="163322"/>
                  </a:lnTo>
                  <a:close/>
                </a:path>
                <a:path w="311150" h="174625">
                  <a:moveTo>
                    <a:pt x="149745" y="163639"/>
                  </a:moveTo>
                  <a:lnTo>
                    <a:pt x="149555" y="163055"/>
                  </a:lnTo>
                  <a:lnTo>
                    <a:pt x="148475" y="163322"/>
                  </a:lnTo>
                  <a:lnTo>
                    <a:pt x="149745" y="163639"/>
                  </a:lnTo>
                  <a:close/>
                </a:path>
                <a:path w="311150" h="174625">
                  <a:moveTo>
                    <a:pt x="157365" y="0"/>
                  </a:moveTo>
                  <a:lnTo>
                    <a:pt x="151650" y="1905"/>
                  </a:lnTo>
                  <a:lnTo>
                    <a:pt x="154190" y="4445"/>
                  </a:lnTo>
                  <a:lnTo>
                    <a:pt x="157365" y="0"/>
                  </a:lnTo>
                  <a:close/>
                </a:path>
                <a:path w="311150" h="174625">
                  <a:moveTo>
                    <a:pt x="160858" y="164274"/>
                  </a:moveTo>
                  <a:lnTo>
                    <a:pt x="160540" y="164274"/>
                  </a:lnTo>
                  <a:lnTo>
                    <a:pt x="158000" y="165544"/>
                  </a:lnTo>
                  <a:lnTo>
                    <a:pt x="156095" y="173799"/>
                  </a:lnTo>
                  <a:lnTo>
                    <a:pt x="160858" y="164274"/>
                  </a:lnTo>
                  <a:close/>
                </a:path>
                <a:path w="311150" h="174625">
                  <a:moveTo>
                    <a:pt x="164973" y="3175"/>
                  </a:moveTo>
                  <a:lnTo>
                    <a:pt x="163068" y="1905"/>
                  </a:lnTo>
                  <a:lnTo>
                    <a:pt x="160540" y="1270"/>
                  </a:lnTo>
                  <a:lnTo>
                    <a:pt x="161798" y="3810"/>
                  </a:lnTo>
                  <a:lnTo>
                    <a:pt x="159905" y="4445"/>
                  </a:lnTo>
                  <a:lnTo>
                    <a:pt x="164973" y="3175"/>
                  </a:lnTo>
                  <a:close/>
                </a:path>
                <a:path w="311150" h="174625">
                  <a:moveTo>
                    <a:pt x="166243" y="171297"/>
                  </a:moveTo>
                  <a:lnTo>
                    <a:pt x="165735" y="168300"/>
                  </a:lnTo>
                  <a:lnTo>
                    <a:pt x="162433" y="169392"/>
                  </a:lnTo>
                  <a:lnTo>
                    <a:pt x="166243" y="171297"/>
                  </a:lnTo>
                  <a:close/>
                </a:path>
                <a:path w="311150" h="174625">
                  <a:moveTo>
                    <a:pt x="174244" y="1663"/>
                  </a:moveTo>
                  <a:lnTo>
                    <a:pt x="173863" y="1270"/>
                  </a:lnTo>
                  <a:lnTo>
                    <a:pt x="173863" y="635"/>
                  </a:lnTo>
                  <a:lnTo>
                    <a:pt x="169418" y="3810"/>
                  </a:lnTo>
                  <a:lnTo>
                    <a:pt x="174244" y="1663"/>
                  </a:lnTo>
                  <a:close/>
                </a:path>
                <a:path w="311150" h="174625">
                  <a:moveTo>
                    <a:pt x="176403" y="7620"/>
                  </a:moveTo>
                  <a:lnTo>
                    <a:pt x="175133" y="6985"/>
                  </a:lnTo>
                  <a:lnTo>
                    <a:pt x="176225" y="8077"/>
                  </a:lnTo>
                  <a:lnTo>
                    <a:pt x="176403" y="7620"/>
                  </a:lnTo>
                  <a:close/>
                </a:path>
                <a:path w="311150" h="174625">
                  <a:moveTo>
                    <a:pt x="186855" y="151574"/>
                  </a:moveTo>
                  <a:lnTo>
                    <a:pt x="178396" y="151701"/>
                  </a:lnTo>
                  <a:lnTo>
                    <a:pt x="169646" y="152209"/>
                  </a:lnTo>
                  <a:lnTo>
                    <a:pt x="160947" y="153225"/>
                  </a:lnTo>
                  <a:lnTo>
                    <a:pt x="152285" y="154749"/>
                  </a:lnTo>
                  <a:lnTo>
                    <a:pt x="155460" y="152209"/>
                  </a:lnTo>
                  <a:lnTo>
                    <a:pt x="152920" y="150939"/>
                  </a:lnTo>
                  <a:lnTo>
                    <a:pt x="145935" y="156654"/>
                  </a:lnTo>
                  <a:lnTo>
                    <a:pt x="146456" y="154749"/>
                  </a:lnTo>
                  <a:lnTo>
                    <a:pt x="146634" y="154114"/>
                  </a:lnTo>
                  <a:lnTo>
                    <a:pt x="147154" y="152209"/>
                  </a:lnTo>
                  <a:lnTo>
                    <a:pt x="147840" y="149669"/>
                  </a:lnTo>
                  <a:lnTo>
                    <a:pt x="142773" y="152209"/>
                  </a:lnTo>
                  <a:lnTo>
                    <a:pt x="133883" y="146494"/>
                  </a:lnTo>
                  <a:lnTo>
                    <a:pt x="132613" y="154114"/>
                  </a:lnTo>
                  <a:lnTo>
                    <a:pt x="132410" y="153479"/>
                  </a:lnTo>
                  <a:lnTo>
                    <a:pt x="131140" y="149669"/>
                  </a:lnTo>
                  <a:lnTo>
                    <a:pt x="130073" y="146494"/>
                  </a:lnTo>
                  <a:lnTo>
                    <a:pt x="120561" y="149669"/>
                  </a:lnTo>
                  <a:lnTo>
                    <a:pt x="110274" y="148805"/>
                  </a:lnTo>
                  <a:lnTo>
                    <a:pt x="111036" y="148399"/>
                  </a:lnTo>
                  <a:lnTo>
                    <a:pt x="111671" y="145224"/>
                  </a:lnTo>
                  <a:lnTo>
                    <a:pt x="112306" y="142049"/>
                  </a:lnTo>
                  <a:lnTo>
                    <a:pt x="102793" y="145224"/>
                  </a:lnTo>
                  <a:lnTo>
                    <a:pt x="95173" y="141414"/>
                  </a:lnTo>
                  <a:lnTo>
                    <a:pt x="92633" y="139509"/>
                  </a:lnTo>
                  <a:lnTo>
                    <a:pt x="83756" y="149669"/>
                  </a:lnTo>
                  <a:lnTo>
                    <a:pt x="88201" y="143319"/>
                  </a:lnTo>
                  <a:lnTo>
                    <a:pt x="89471" y="142049"/>
                  </a:lnTo>
                  <a:lnTo>
                    <a:pt x="87566" y="139509"/>
                  </a:lnTo>
                  <a:lnTo>
                    <a:pt x="86296" y="136969"/>
                  </a:lnTo>
                  <a:lnTo>
                    <a:pt x="86296" y="142049"/>
                  </a:lnTo>
                  <a:lnTo>
                    <a:pt x="81216" y="139509"/>
                  </a:lnTo>
                  <a:lnTo>
                    <a:pt x="82169" y="138874"/>
                  </a:lnTo>
                  <a:lnTo>
                    <a:pt x="85026" y="136969"/>
                  </a:lnTo>
                  <a:lnTo>
                    <a:pt x="86296" y="134429"/>
                  </a:lnTo>
                  <a:lnTo>
                    <a:pt x="75501" y="129984"/>
                  </a:lnTo>
                  <a:lnTo>
                    <a:pt x="67310" y="133502"/>
                  </a:lnTo>
                  <a:lnTo>
                    <a:pt x="69164" y="134429"/>
                  </a:lnTo>
                  <a:lnTo>
                    <a:pt x="58369" y="136334"/>
                  </a:lnTo>
                  <a:lnTo>
                    <a:pt x="62179" y="142684"/>
                  </a:lnTo>
                  <a:lnTo>
                    <a:pt x="62814" y="145859"/>
                  </a:lnTo>
                  <a:lnTo>
                    <a:pt x="62814" y="148463"/>
                  </a:lnTo>
                  <a:lnTo>
                    <a:pt x="63220" y="147942"/>
                  </a:lnTo>
                  <a:lnTo>
                    <a:pt x="63449" y="149034"/>
                  </a:lnTo>
                  <a:lnTo>
                    <a:pt x="64719" y="143319"/>
                  </a:lnTo>
                  <a:lnTo>
                    <a:pt x="60909" y="136969"/>
                  </a:lnTo>
                  <a:lnTo>
                    <a:pt x="66624" y="140779"/>
                  </a:lnTo>
                  <a:lnTo>
                    <a:pt x="67716" y="141325"/>
                  </a:lnTo>
                  <a:lnTo>
                    <a:pt x="67894" y="141300"/>
                  </a:lnTo>
                  <a:lnTo>
                    <a:pt x="67894" y="141478"/>
                  </a:lnTo>
                  <a:lnTo>
                    <a:pt x="68529" y="141478"/>
                  </a:lnTo>
                  <a:lnTo>
                    <a:pt x="68262" y="141224"/>
                  </a:lnTo>
                  <a:lnTo>
                    <a:pt x="70434" y="140779"/>
                  </a:lnTo>
                  <a:lnTo>
                    <a:pt x="73609" y="138874"/>
                  </a:lnTo>
                  <a:lnTo>
                    <a:pt x="76136" y="146494"/>
                  </a:lnTo>
                  <a:lnTo>
                    <a:pt x="74879" y="147129"/>
                  </a:lnTo>
                  <a:lnTo>
                    <a:pt x="74879" y="149034"/>
                  </a:lnTo>
                  <a:lnTo>
                    <a:pt x="73609" y="149034"/>
                  </a:lnTo>
                  <a:lnTo>
                    <a:pt x="76771" y="149669"/>
                  </a:lnTo>
                  <a:lnTo>
                    <a:pt x="78676" y="152209"/>
                  </a:lnTo>
                  <a:lnTo>
                    <a:pt x="80581" y="152844"/>
                  </a:lnTo>
                  <a:lnTo>
                    <a:pt x="83121" y="152844"/>
                  </a:lnTo>
                  <a:lnTo>
                    <a:pt x="85242" y="149669"/>
                  </a:lnTo>
                  <a:lnTo>
                    <a:pt x="85661" y="149034"/>
                  </a:lnTo>
                  <a:lnTo>
                    <a:pt x="90741" y="154114"/>
                  </a:lnTo>
                  <a:lnTo>
                    <a:pt x="81216" y="155384"/>
                  </a:lnTo>
                  <a:lnTo>
                    <a:pt x="88836" y="157924"/>
                  </a:lnTo>
                  <a:lnTo>
                    <a:pt x="79311" y="157289"/>
                  </a:lnTo>
                  <a:lnTo>
                    <a:pt x="74244" y="150939"/>
                  </a:lnTo>
                  <a:lnTo>
                    <a:pt x="78371" y="160985"/>
                  </a:lnTo>
                  <a:lnTo>
                    <a:pt x="78676" y="161099"/>
                  </a:lnTo>
                  <a:lnTo>
                    <a:pt x="82486" y="166179"/>
                  </a:lnTo>
                  <a:lnTo>
                    <a:pt x="81953" y="162471"/>
                  </a:lnTo>
                  <a:lnTo>
                    <a:pt x="81851" y="159194"/>
                  </a:lnTo>
                  <a:lnTo>
                    <a:pt x="83121" y="163639"/>
                  </a:lnTo>
                  <a:lnTo>
                    <a:pt x="88201" y="163639"/>
                  </a:lnTo>
                  <a:lnTo>
                    <a:pt x="90741" y="163004"/>
                  </a:lnTo>
                  <a:lnTo>
                    <a:pt x="90944" y="162369"/>
                  </a:lnTo>
                  <a:lnTo>
                    <a:pt x="91376" y="161099"/>
                  </a:lnTo>
                  <a:lnTo>
                    <a:pt x="86296" y="162369"/>
                  </a:lnTo>
                  <a:lnTo>
                    <a:pt x="87350" y="159194"/>
                  </a:lnTo>
                  <a:lnTo>
                    <a:pt x="87566" y="158559"/>
                  </a:lnTo>
                  <a:lnTo>
                    <a:pt x="93268" y="157924"/>
                  </a:lnTo>
                  <a:lnTo>
                    <a:pt x="92011" y="152844"/>
                  </a:lnTo>
                  <a:lnTo>
                    <a:pt x="95173" y="158559"/>
                  </a:lnTo>
                  <a:lnTo>
                    <a:pt x="104063" y="158559"/>
                  </a:lnTo>
                  <a:lnTo>
                    <a:pt x="104063" y="157289"/>
                  </a:lnTo>
                  <a:lnTo>
                    <a:pt x="109880" y="158559"/>
                  </a:lnTo>
                  <a:lnTo>
                    <a:pt x="115874" y="157670"/>
                  </a:lnTo>
                  <a:lnTo>
                    <a:pt x="117195" y="157289"/>
                  </a:lnTo>
                  <a:lnTo>
                    <a:pt x="121996" y="155892"/>
                  </a:lnTo>
                  <a:lnTo>
                    <a:pt x="128168" y="154749"/>
                  </a:lnTo>
                  <a:lnTo>
                    <a:pt x="125006" y="156654"/>
                  </a:lnTo>
                  <a:lnTo>
                    <a:pt x="124053" y="161417"/>
                  </a:lnTo>
                  <a:lnTo>
                    <a:pt x="125476" y="161899"/>
                  </a:lnTo>
                  <a:lnTo>
                    <a:pt x="127533" y="159829"/>
                  </a:lnTo>
                  <a:lnTo>
                    <a:pt x="131343" y="160464"/>
                  </a:lnTo>
                  <a:lnTo>
                    <a:pt x="135788" y="161734"/>
                  </a:lnTo>
                  <a:lnTo>
                    <a:pt x="140233" y="163639"/>
                  </a:lnTo>
                  <a:lnTo>
                    <a:pt x="144665" y="163639"/>
                  </a:lnTo>
                  <a:lnTo>
                    <a:pt x="149110" y="161734"/>
                  </a:lnTo>
                  <a:lnTo>
                    <a:pt x="149555" y="163055"/>
                  </a:lnTo>
                  <a:lnTo>
                    <a:pt x="149745" y="163004"/>
                  </a:lnTo>
                  <a:lnTo>
                    <a:pt x="152285" y="161734"/>
                  </a:lnTo>
                  <a:lnTo>
                    <a:pt x="154825" y="160464"/>
                  </a:lnTo>
                  <a:lnTo>
                    <a:pt x="161175" y="163639"/>
                  </a:lnTo>
                  <a:lnTo>
                    <a:pt x="160858" y="164274"/>
                  </a:lnTo>
                  <a:lnTo>
                    <a:pt x="161175" y="164274"/>
                  </a:lnTo>
                  <a:lnTo>
                    <a:pt x="164134" y="160464"/>
                  </a:lnTo>
                  <a:lnTo>
                    <a:pt x="164630" y="159829"/>
                  </a:lnTo>
                  <a:lnTo>
                    <a:pt x="165608" y="158559"/>
                  </a:lnTo>
                  <a:lnTo>
                    <a:pt x="170065" y="160210"/>
                  </a:lnTo>
                  <a:lnTo>
                    <a:pt x="173659" y="162877"/>
                  </a:lnTo>
                  <a:lnTo>
                    <a:pt x="176403" y="166814"/>
                  </a:lnTo>
                  <a:lnTo>
                    <a:pt x="180530" y="164147"/>
                  </a:lnTo>
                  <a:lnTo>
                    <a:pt x="181368" y="160210"/>
                  </a:lnTo>
                  <a:lnTo>
                    <a:pt x="181495" y="158559"/>
                  </a:lnTo>
                  <a:lnTo>
                    <a:pt x="181610" y="156654"/>
                  </a:lnTo>
                  <a:lnTo>
                    <a:pt x="181660" y="155765"/>
                  </a:lnTo>
                  <a:lnTo>
                    <a:pt x="182486" y="154749"/>
                  </a:lnTo>
                  <a:lnTo>
                    <a:pt x="184010" y="152844"/>
                  </a:lnTo>
                  <a:lnTo>
                    <a:pt x="186855" y="151574"/>
                  </a:lnTo>
                  <a:close/>
                </a:path>
                <a:path w="311150" h="174625">
                  <a:moveTo>
                    <a:pt x="187020" y="162471"/>
                  </a:moveTo>
                  <a:lnTo>
                    <a:pt x="183375" y="161099"/>
                  </a:lnTo>
                  <a:lnTo>
                    <a:pt x="184645" y="166814"/>
                  </a:lnTo>
                  <a:lnTo>
                    <a:pt x="187020" y="162471"/>
                  </a:lnTo>
                  <a:close/>
                </a:path>
                <a:path w="311150" h="174625">
                  <a:moveTo>
                    <a:pt x="188963" y="160718"/>
                  </a:moveTo>
                  <a:lnTo>
                    <a:pt x="188455" y="159829"/>
                  </a:lnTo>
                  <a:lnTo>
                    <a:pt x="187020" y="162471"/>
                  </a:lnTo>
                  <a:lnTo>
                    <a:pt x="188455" y="163004"/>
                  </a:lnTo>
                  <a:lnTo>
                    <a:pt x="188963" y="160718"/>
                  </a:lnTo>
                  <a:close/>
                </a:path>
                <a:path w="311150" h="174625">
                  <a:moveTo>
                    <a:pt x="189369" y="150469"/>
                  </a:moveTo>
                  <a:lnTo>
                    <a:pt x="186867" y="151574"/>
                  </a:lnTo>
                  <a:lnTo>
                    <a:pt x="187185" y="151574"/>
                  </a:lnTo>
                  <a:lnTo>
                    <a:pt x="185280" y="153479"/>
                  </a:lnTo>
                  <a:lnTo>
                    <a:pt x="185851" y="154609"/>
                  </a:lnTo>
                  <a:lnTo>
                    <a:pt x="188582" y="151574"/>
                  </a:lnTo>
                  <a:lnTo>
                    <a:pt x="189280" y="150799"/>
                  </a:lnTo>
                  <a:lnTo>
                    <a:pt x="189369" y="150469"/>
                  </a:lnTo>
                  <a:close/>
                </a:path>
                <a:path w="311150" h="174625">
                  <a:moveTo>
                    <a:pt x="190995" y="150304"/>
                  </a:moveTo>
                  <a:lnTo>
                    <a:pt x="189725" y="149034"/>
                  </a:lnTo>
                  <a:lnTo>
                    <a:pt x="189407" y="150304"/>
                  </a:lnTo>
                  <a:lnTo>
                    <a:pt x="189725" y="150304"/>
                  </a:lnTo>
                  <a:lnTo>
                    <a:pt x="190995" y="150304"/>
                  </a:lnTo>
                  <a:close/>
                </a:path>
                <a:path w="311150" h="174625">
                  <a:moveTo>
                    <a:pt x="210235" y="151574"/>
                  </a:moveTo>
                  <a:lnTo>
                    <a:pt x="209397" y="151574"/>
                  </a:lnTo>
                  <a:lnTo>
                    <a:pt x="209397" y="149034"/>
                  </a:lnTo>
                  <a:lnTo>
                    <a:pt x="206222" y="151574"/>
                  </a:lnTo>
                  <a:lnTo>
                    <a:pt x="200507" y="145859"/>
                  </a:lnTo>
                  <a:lnTo>
                    <a:pt x="196697" y="147129"/>
                  </a:lnTo>
                  <a:lnTo>
                    <a:pt x="189725" y="147129"/>
                  </a:lnTo>
                  <a:lnTo>
                    <a:pt x="192900" y="152209"/>
                  </a:lnTo>
                  <a:lnTo>
                    <a:pt x="191147" y="150469"/>
                  </a:lnTo>
                  <a:lnTo>
                    <a:pt x="189572" y="150469"/>
                  </a:lnTo>
                  <a:lnTo>
                    <a:pt x="189280" y="150799"/>
                  </a:lnTo>
                  <a:lnTo>
                    <a:pt x="189090" y="151574"/>
                  </a:lnTo>
                  <a:lnTo>
                    <a:pt x="189725" y="154749"/>
                  </a:lnTo>
                  <a:lnTo>
                    <a:pt x="187185" y="157289"/>
                  </a:lnTo>
                  <a:lnTo>
                    <a:pt x="185851" y="154609"/>
                  </a:lnTo>
                  <a:lnTo>
                    <a:pt x="184010" y="156654"/>
                  </a:lnTo>
                  <a:lnTo>
                    <a:pt x="184010" y="158559"/>
                  </a:lnTo>
                  <a:lnTo>
                    <a:pt x="189725" y="157289"/>
                  </a:lnTo>
                  <a:lnTo>
                    <a:pt x="189077" y="160210"/>
                  </a:lnTo>
                  <a:lnTo>
                    <a:pt x="189179" y="161099"/>
                  </a:lnTo>
                  <a:lnTo>
                    <a:pt x="190995" y="164274"/>
                  </a:lnTo>
                  <a:lnTo>
                    <a:pt x="196697" y="158559"/>
                  </a:lnTo>
                  <a:lnTo>
                    <a:pt x="196062" y="158559"/>
                  </a:lnTo>
                  <a:lnTo>
                    <a:pt x="197967" y="153479"/>
                  </a:lnTo>
                  <a:lnTo>
                    <a:pt x="204952" y="154749"/>
                  </a:lnTo>
                  <a:lnTo>
                    <a:pt x="207073" y="153479"/>
                  </a:lnTo>
                  <a:lnTo>
                    <a:pt x="209181" y="152209"/>
                  </a:lnTo>
                  <a:lnTo>
                    <a:pt x="210235" y="151574"/>
                  </a:lnTo>
                  <a:close/>
                </a:path>
                <a:path w="311150" h="174625">
                  <a:moveTo>
                    <a:pt x="211302" y="150939"/>
                  </a:moveTo>
                  <a:lnTo>
                    <a:pt x="210235" y="151574"/>
                  </a:lnTo>
                  <a:lnTo>
                    <a:pt x="210540" y="151574"/>
                  </a:lnTo>
                  <a:lnTo>
                    <a:pt x="211302" y="150939"/>
                  </a:lnTo>
                  <a:close/>
                </a:path>
                <a:path w="311150" h="174625">
                  <a:moveTo>
                    <a:pt x="211937" y="146558"/>
                  </a:moveTo>
                  <a:lnTo>
                    <a:pt x="210667" y="147828"/>
                  </a:lnTo>
                  <a:lnTo>
                    <a:pt x="211937" y="149098"/>
                  </a:lnTo>
                  <a:lnTo>
                    <a:pt x="211937" y="146558"/>
                  </a:lnTo>
                  <a:close/>
                </a:path>
                <a:path w="311150" h="174625">
                  <a:moveTo>
                    <a:pt x="238112" y="16497"/>
                  </a:moveTo>
                  <a:lnTo>
                    <a:pt x="237477" y="16141"/>
                  </a:lnTo>
                  <a:lnTo>
                    <a:pt x="237312" y="16497"/>
                  </a:lnTo>
                  <a:lnTo>
                    <a:pt x="238112" y="16497"/>
                  </a:lnTo>
                  <a:close/>
                </a:path>
                <a:path w="311150" h="174625">
                  <a:moveTo>
                    <a:pt x="239217" y="17132"/>
                  </a:moveTo>
                  <a:lnTo>
                    <a:pt x="238582" y="16497"/>
                  </a:lnTo>
                  <a:lnTo>
                    <a:pt x="238112" y="16497"/>
                  </a:lnTo>
                  <a:lnTo>
                    <a:pt x="239217" y="17132"/>
                  </a:lnTo>
                  <a:close/>
                </a:path>
                <a:path w="311150" h="174625">
                  <a:moveTo>
                    <a:pt x="251536" y="16929"/>
                  </a:moveTo>
                  <a:lnTo>
                    <a:pt x="249212" y="16040"/>
                  </a:lnTo>
                  <a:lnTo>
                    <a:pt x="248970" y="15938"/>
                  </a:lnTo>
                  <a:lnTo>
                    <a:pt x="245808" y="16040"/>
                  </a:lnTo>
                  <a:lnTo>
                    <a:pt x="245567" y="15227"/>
                  </a:lnTo>
                  <a:lnTo>
                    <a:pt x="244360" y="16979"/>
                  </a:lnTo>
                  <a:lnTo>
                    <a:pt x="242722" y="18097"/>
                  </a:lnTo>
                  <a:lnTo>
                    <a:pt x="238594" y="19075"/>
                  </a:lnTo>
                  <a:lnTo>
                    <a:pt x="236639" y="18796"/>
                  </a:lnTo>
                  <a:lnTo>
                    <a:pt x="234772" y="17767"/>
                  </a:lnTo>
                  <a:lnTo>
                    <a:pt x="234772" y="14592"/>
                  </a:lnTo>
                  <a:lnTo>
                    <a:pt x="237477" y="16141"/>
                  </a:lnTo>
                  <a:lnTo>
                    <a:pt x="238074" y="14884"/>
                  </a:lnTo>
                  <a:lnTo>
                    <a:pt x="238518" y="14592"/>
                  </a:lnTo>
                  <a:lnTo>
                    <a:pt x="239344" y="14046"/>
                  </a:lnTo>
                  <a:lnTo>
                    <a:pt x="241122" y="13957"/>
                  </a:lnTo>
                  <a:lnTo>
                    <a:pt x="240626" y="13322"/>
                  </a:lnTo>
                  <a:lnTo>
                    <a:pt x="240131" y="12687"/>
                  </a:lnTo>
                  <a:lnTo>
                    <a:pt x="239890" y="12382"/>
                  </a:lnTo>
                  <a:lnTo>
                    <a:pt x="238391" y="11112"/>
                  </a:lnTo>
                  <a:lnTo>
                    <a:pt x="234835" y="9245"/>
                  </a:lnTo>
                  <a:lnTo>
                    <a:pt x="232943" y="8712"/>
                  </a:lnTo>
                  <a:lnTo>
                    <a:pt x="228930" y="8470"/>
                  </a:lnTo>
                  <a:lnTo>
                    <a:pt x="226999" y="8763"/>
                  </a:lnTo>
                  <a:lnTo>
                    <a:pt x="223240" y="10198"/>
                  </a:lnTo>
                  <a:lnTo>
                    <a:pt x="221602" y="11264"/>
                  </a:lnTo>
                  <a:lnTo>
                    <a:pt x="220179" y="12687"/>
                  </a:lnTo>
                  <a:lnTo>
                    <a:pt x="216369" y="8890"/>
                  </a:lnTo>
                  <a:lnTo>
                    <a:pt x="215734" y="8255"/>
                  </a:lnTo>
                  <a:lnTo>
                    <a:pt x="223989" y="7620"/>
                  </a:lnTo>
                  <a:lnTo>
                    <a:pt x="224777" y="6985"/>
                  </a:lnTo>
                  <a:lnTo>
                    <a:pt x="227164" y="5080"/>
                  </a:lnTo>
                  <a:lnTo>
                    <a:pt x="215734" y="2362"/>
                  </a:lnTo>
                  <a:lnTo>
                    <a:pt x="204203" y="723"/>
                  </a:lnTo>
                  <a:lnTo>
                    <a:pt x="192570" y="139"/>
                  </a:lnTo>
                  <a:lnTo>
                    <a:pt x="180835" y="635"/>
                  </a:lnTo>
                  <a:lnTo>
                    <a:pt x="180835" y="6985"/>
                  </a:lnTo>
                  <a:lnTo>
                    <a:pt x="178930" y="4445"/>
                  </a:lnTo>
                  <a:lnTo>
                    <a:pt x="177038" y="8890"/>
                  </a:lnTo>
                  <a:lnTo>
                    <a:pt x="176225" y="8077"/>
                  </a:lnTo>
                  <a:lnTo>
                    <a:pt x="174498" y="12687"/>
                  </a:lnTo>
                  <a:lnTo>
                    <a:pt x="177431" y="13284"/>
                  </a:lnTo>
                  <a:lnTo>
                    <a:pt x="171704" y="13271"/>
                  </a:lnTo>
                  <a:lnTo>
                    <a:pt x="168071" y="17132"/>
                  </a:lnTo>
                  <a:lnTo>
                    <a:pt x="165265" y="22428"/>
                  </a:lnTo>
                  <a:lnTo>
                    <a:pt x="161798" y="26644"/>
                  </a:lnTo>
                  <a:lnTo>
                    <a:pt x="161798" y="24117"/>
                  </a:lnTo>
                  <a:lnTo>
                    <a:pt x="157784" y="24549"/>
                  </a:lnTo>
                  <a:lnTo>
                    <a:pt x="154216" y="26022"/>
                  </a:lnTo>
                  <a:lnTo>
                    <a:pt x="151015" y="28549"/>
                  </a:lnTo>
                  <a:lnTo>
                    <a:pt x="148031" y="26162"/>
                  </a:lnTo>
                  <a:lnTo>
                    <a:pt x="148272" y="26022"/>
                  </a:lnTo>
                  <a:lnTo>
                    <a:pt x="150456" y="24663"/>
                  </a:lnTo>
                  <a:lnTo>
                    <a:pt x="153962" y="22580"/>
                  </a:lnTo>
                  <a:lnTo>
                    <a:pt x="154089" y="20307"/>
                  </a:lnTo>
                  <a:lnTo>
                    <a:pt x="154190" y="18402"/>
                  </a:lnTo>
                  <a:lnTo>
                    <a:pt x="152285" y="20307"/>
                  </a:lnTo>
                  <a:lnTo>
                    <a:pt x="152666" y="16306"/>
                  </a:lnTo>
                  <a:lnTo>
                    <a:pt x="152781" y="15862"/>
                  </a:lnTo>
                  <a:lnTo>
                    <a:pt x="153784" y="12382"/>
                  </a:lnTo>
                  <a:lnTo>
                    <a:pt x="155460" y="8890"/>
                  </a:lnTo>
                  <a:lnTo>
                    <a:pt x="150406" y="11760"/>
                  </a:lnTo>
                  <a:lnTo>
                    <a:pt x="140550" y="12992"/>
                  </a:lnTo>
                  <a:lnTo>
                    <a:pt x="135153" y="15862"/>
                  </a:lnTo>
                  <a:lnTo>
                    <a:pt x="135153" y="13957"/>
                  </a:lnTo>
                  <a:lnTo>
                    <a:pt x="135153" y="12065"/>
                  </a:lnTo>
                  <a:lnTo>
                    <a:pt x="130073" y="13957"/>
                  </a:lnTo>
                  <a:lnTo>
                    <a:pt x="135153" y="7620"/>
                  </a:lnTo>
                  <a:lnTo>
                    <a:pt x="132613" y="5715"/>
                  </a:lnTo>
                  <a:lnTo>
                    <a:pt x="127977" y="9867"/>
                  </a:lnTo>
                  <a:lnTo>
                    <a:pt x="128828" y="15227"/>
                  </a:lnTo>
                  <a:lnTo>
                    <a:pt x="130009" y="20307"/>
                  </a:lnTo>
                  <a:lnTo>
                    <a:pt x="130022" y="20942"/>
                  </a:lnTo>
                  <a:lnTo>
                    <a:pt x="126911" y="26022"/>
                  </a:lnTo>
                  <a:lnTo>
                    <a:pt x="123101" y="19672"/>
                  </a:lnTo>
                  <a:lnTo>
                    <a:pt x="122466" y="28549"/>
                  </a:lnTo>
                  <a:lnTo>
                    <a:pt x="117805" y="28549"/>
                  </a:lnTo>
                  <a:lnTo>
                    <a:pt x="116230" y="33274"/>
                  </a:lnTo>
                  <a:lnTo>
                    <a:pt x="116116" y="39966"/>
                  </a:lnTo>
                  <a:lnTo>
                    <a:pt x="114096" y="39166"/>
                  </a:lnTo>
                  <a:lnTo>
                    <a:pt x="116954" y="43446"/>
                  </a:lnTo>
                  <a:lnTo>
                    <a:pt x="120002" y="40233"/>
                  </a:lnTo>
                  <a:lnTo>
                    <a:pt x="120446" y="39966"/>
                  </a:lnTo>
                  <a:lnTo>
                    <a:pt x="126987" y="36207"/>
                  </a:lnTo>
                  <a:lnTo>
                    <a:pt x="138290" y="33489"/>
                  </a:lnTo>
                  <a:lnTo>
                    <a:pt x="141465" y="33274"/>
                  </a:lnTo>
                  <a:lnTo>
                    <a:pt x="144665" y="33629"/>
                  </a:lnTo>
                  <a:lnTo>
                    <a:pt x="145999" y="33274"/>
                  </a:lnTo>
                  <a:lnTo>
                    <a:pt x="165950" y="28054"/>
                  </a:lnTo>
                  <a:lnTo>
                    <a:pt x="176314" y="26644"/>
                  </a:lnTo>
                  <a:lnTo>
                    <a:pt x="187426" y="25146"/>
                  </a:lnTo>
                  <a:lnTo>
                    <a:pt x="209105" y="24879"/>
                  </a:lnTo>
                  <a:lnTo>
                    <a:pt x="230962" y="27279"/>
                  </a:lnTo>
                  <a:lnTo>
                    <a:pt x="240487" y="27914"/>
                  </a:lnTo>
                  <a:lnTo>
                    <a:pt x="243662" y="29184"/>
                  </a:lnTo>
                  <a:lnTo>
                    <a:pt x="246964" y="24879"/>
                  </a:lnTo>
                  <a:lnTo>
                    <a:pt x="249999" y="20942"/>
                  </a:lnTo>
                  <a:lnTo>
                    <a:pt x="250723" y="19075"/>
                  </a:lnTo>
                  <a:lnTo>
                    <a:pt x="251536" y="16929"/>
                  </a:lnTo>
                  <a:close/>
                </a:path>
                <a:path w="311150" h="174625">
                  <a:moveTo>
                    <a:pt x="252539" y="34899"/>
                  </a:moveTo>
                  <a:lnTo>
                    <a:pt x="251269" y="28549"/>
                  </a:lnTo>
                  <a:lnTo>
                    <a:pt x="248729" y="31089"/>
                  </a:lnTo>
                  <a:lnTo>
                    <a:pt x="246837" y="34264"/>
                  </a:lnTo>
                  <a:lnTo>
                    <a:pt x="251269" y="33629"/>
                  </a:lnTo>
                  <a:lnTo>
                    <a:pt x="252539" y="34899"/>
                  </a:lnTo>
                  <a:close/>
                </a:path>
                <a:path w="311150" h="174625">
                  <a:moveTo>
                    <a:pt x="253174" y="136334"/>
                  </a:moveTo>
                  <a:lnTo>
                    <a:pt x="250723" y="132041"/>
                  </a:lnTo>
                  <a:lnTo>
                    <a:pt x="249491" y="133032"/>
                  </a:lnTo>
                  <a:lnTo>
                    <a:pt x="242506" y="136461"/>
                  </a:lnTo>
                  <a:lnTo>
                    <a:pt x="234772" y="138239"/>
                  </a:lnTo>
                  <a:lnTo>
                    <a:pt x="226974" y="140525"/>
                  </a:lnTo>
                  <a:lnTo>
                    <a:pt x="219570" y="143700"/>
                  </a:lnTo>
                  <a:lnTo>
                    <a:pt x="212572" y="147764"/>
                  </a:lnTo>
                  <a:lnTo>
                    <a:pt x="213207" y="148399"/>
                  </a:lnTo>
                  <a:lnTo>
                    <a:pt x="214464" y="149034"/>
                  </a:lnTo>
                  <a:lnTo>
                    <a:pt x="214464" y="151574"/>
                  </a:lnTo>
                  <a:lnTo>
                    <a:pt x="210540" y="151574"/>
                  </a:lnTo>
                  <a:lnTo>
                    <a:pt x="203682" y="157289"/>
                  </a:lnTo>
                  <a:lnTo>
                    <a:pt x="201142" y="159194"/>
                  </a:lnTo>
                  <a:lnTo>
                    <a:pt x="217004" y="148399"/>
                  </a:lnTo>
                  <a:lnTo>
                    <a:pt x="219544" y="148399"/>
                  </a:lnTo>
                  <a:lnTo>
                    <a:pt x="225259" y="149034"/>
                  </a:lnTo>
                  <a:lnTo>
                    <a:pt x="222719" y="152209"/>
                  </a:lnTo>
                  <a:lnTo>
                    <a:pt x="230962" y="150304"/>
                  </a:lnTo>
                  <a:lnTo>
                    <a:pt x="228688" y="148399"/>
                  </a:lnTo>
                  <a:lnTo>
                    <a:pt x="223354" y="143954"/>
                  </a:lnTo>
                  <a:lnTo>
                    <a:pt x="230339" y="142684"/>
                  </a:lnTo>
                  <a:lnTo>
                    <a:pt x="232232" y="146494"/>
                  </a:lnTo>
                  <a:lnTo>
                    <a:pt x="236677" y="147764"/>
                  </a:lnTo>
                  <a:lnTo>
                    <a:pt x="239852" y="145224"/>
                  </a:lnTo>
                  <a:lnTo>
                    <a:pt x="242392" y="142684"/>
                  </a:lnTo>
                  <a:lnTo>
                    <a:pt x="243027" y="142049"/>
                  </a:lnTo>
                  <a:lnTo>
                    <a:pt x="245364" y="138239"/>
                  </a:lnTo>
                  <a:lnTo>
                    <a:pt x="248742" y="136334"/>
                  </a:lnTo>
                  <a:lnTo>
                    <a:pt x="253174" y="136334"/>
                  </a:lnTo>
                  <a:close/>
                </a:path>
                <a:path w="311150" h="174625">
                  <a:moveTo>
                    <a:pt x="260794" y="138874"/>
                  </a:moveTo>
                  <a:lnTo>
                    <a:pt x="258254" y="133794"/>
                  </a:lnTo>
                  <a:lnTo>
                    <a:pt x="255714" y="136969"/>
                  </a:lnTo>
                  <a:lnTo>
                    <a:pt x="260794" y="138874"/>
                  </a:lnTo>
                  <a:close/>
                </a:path>
                <a:path w="311150" h="174625">
                  <a:moveTo>
                    <a:pt x="262064" y="142748"/>
                  </a:moveTo>
                  <a:lnTo>
                    <a:pt x="258254" y="141478"/>
                  </a:lnTo>
                  <a:lnTo>
                    <a:pt x="258254" y="144018"/>
                  </a:lnTo>
                  <a:lnTo>
                    <a:pt x="262064" y="142748"/>
                  </a:lnTo>
                  <a:close/>
                </a:path>
                <a:path w="311150" h="174625">
                  <a:moveTo>
                    <a:pt x="263804" y="124828"/>
                  </a:moveTo>
                  <a:lnTo>
                    <a:pt x="263334" y="124345"/>
                  </a:lnTo>
                  <a:lnTo>
                    <a:pt x="263728" y="124853"/>
                  </a:lnTo>
                  <a:close/>
                </a:path>
                <a:path w="311150" h="174625">
                  <a:moveTo>
                    <a:pt x="263944" y="125120"/>
                  </a:moveTo>
                  <a:lnTo>
                    <a:pt x="263728" y="124853"/>
                  </a:lnTo>
                  <a:lnTo>
                    <a:pt x="261429" y="125615"/>
                  </a:lnTo>
                  <a:lnTo>
                    <a:pt x="263944" y="125120"/>
                  </a:lnTo>
                  <a:close/>
                </a:path>
                <a:path w="311150" h="174625">
                  <a:moveTo>
                    <a:pt x="264604" y="8890"/>
                  </a:moveTo>
                  <a:lnTo>
                    <a:pt x="263969" y="10160"/>
                  </a:lnTo>
                  <a:lnTo>
                    <a:pt x="262064" y="9525"/>
                  </a:lnTo>
                  <a:lnTo>
                    <a:pt x="261429" y="10795"/>
                  </a:lnTo>
                  <a:lnTo>
                    <a:pt x="263969" y="10795"/>
                  </a:lnTo>
                  <a:lnTo>
                    <a:pt x="264604" y="8890"/>
                  </a:lnTo>
                  <a:close/>
                </a:path>
                <a:path w="311150" h="174625">
                  <a:moveTo>
                    <a:pt x="266179" y="124028"/>
                  </a:moveTo>
                  <a:lnTo>
                    <a:pt x="263804" y="124828"/>
                  </a:lnTo>
                  <a:lnTo>
                    <a:pt x="264071" y="125095"/>
                  </a:lnTo>
                  <a:lnTo>
                    <a:pt x="265391" y="124828"/>
                  </a:lnTo>
                  <a:lnTo>
                    <a:pt x="266179" y="124028"/>
                  </a:lnTo>
                  <a:close/>
                </a:path>
                <a:path w="311150" h="174625">
                  <a:moveTo>
                    <a:pt x="267131" y="132524"/>
                  </a:moveTo>
                  <a:lnTo>
                    <a:pt x="262826" y="131254"/>
                  </a:lnTo>
                  <a:lnTo>
                    <a:pt x="263486" y="130378"/>
                  </a:lnTo>
                  <a:lnTo>
                    <a:pt x="262064" y="130060"/>
                  </a:lnTo>
                  <a:lnTo>
                    <a:pt x="262128" y="131051"/>
                  </a:lnTo>
                  <a:lnTo>
                    <a:pt x="256349" y="129349"/>
                  </a:lnTo>
                  <a:lnTo>
                    <a:pt x="255943" y="128562"/>
                  </a:lnTo>
                  <a:lnTo>
                    <a:pt x="257619" y="126885"/>
                  </a:lnTo>
                  <a:lnTo>
                    <a:pt x="255079" y="127520"/>
                  </a:lnTo>
                  <a:lnTo>
                    <a:pt x="254444" y="128790"/>
                  </a:lnTo>
                  <a:lnTo>
                    <a:pt x="254609" y="128968"/>
                  </a:lnTo>
                  <a:lnTo>
                    <a:pt x="250926" y="131889"/>
                  </a:lnTo>
                  <a:lnTo>
                    <a:pt x="250952" y="132041"/>
                  </a:lnTo>
                  <a:lnTo>
                    <a:pt x="253174" y="133159"/>
                  </a:lnTo>
                  <a:lnTo>
                    <a:pt x="256984" y="131889"/>
                  </a:lnTo>
                  <a:lnTo>
                    <a:pt x="258254" y="133794"/>
                  </a:lnTo>
                  <a:lnTo>
                    <a:pt x="257302" y="131889"/>
                  </a:lnTo>
                  <a:lnTo>
                    <a:pt x="256984" y="131254"/>
                  </a:lnTo>
                  <a:lnTo>
                    <a:pt x="262191" y="131914"/>
                  </a:lnTo>
                  <a:lnTo>
                    <a:pt x="262699" y="138938"/>
                  </a:lnTo>
                  <a:lnTo>
                    <a:pt x="262699" y="131978"/>
                  </a:lnTo>
                  <a:lnTo>
                    <a:pt x="267131" y="132524"/>
                  </a:lnTo>
                  <a:close/>
                </a:path>
                <a:path w="311150" h="174625">
                  <a:moveTo>
                    <a:pt x="267766" y="122440"/>
                  </a:moveTo>
                  <a:lnTo>
                    <a:pt x="266179" y="124028"/>
                  </a:lnTo>
                  <a:lnTo>
                    <a:pt x="267131" y="123710"/>
                  </a:lnTo>
                  <a:lnTo>
                    <a:pt x="267766" y="122440"/>
                  </a:lnTo>
                  <a:close/>
                </a:path>
                <a:path w="311150" h="174625">
                  <a:moveTo>
                    <a:pt x="269036" y="142748"/>
                  </a:moveTo>
                  <a:lnTo>
                    <a:pt x="268401" y="140843"/>
                  </a:lnTo>
                  <a:lnTo>
                    <a:pt x="267131" y="141478"/>
                  </a:lnTo>
                  <a:lnTo>
                    <a:pt x="267131" y="143383"/>
                  </a:lnTo>
                  <a:lnTo>
                    <a:pt x="268401" y="143383"/>
                  </a:lnTo>
                  <a:lnTo>
                    <a:pt x="269036" y="142748"/>
                  </a:lnTo>
                  <a:close/>
                </a:path>
                <a:path w="311150" h="174625">
                  <a:moveTo>
                    <a:pt x="274116" y="123075"/>
                  </a:moveTo>
                  <a:lnTo>
                    <a:pt x="273304" y="120929"/>
                  </a:lnTo>
                  <a:lnTo>
                    <a:pt x="270941" y="121818"/>
                  </a:lnTo>
                  <a:lnTo>
                    <a:pt x="271602" y="123583"/>
                  </a:lnTo>
                  <a:lnTo>
                    <a:pt x="274116" y="123075"/>
                  </a:lnTo>
                  <a:close/>
                </a:path>
                <a:path w="311150" h="174625">
                  <a:moveTo>
                    <a:pt x="274751" y="131965"/>
                  </a:moveTo>
                  <a:lnTo>
                    <a:pt x="272846" y="126885"/>
                  </a:lnTo>
                  <a:lnTo>
                    <a:pt x="272376" y="125615"/>
                  </a:lnTo>
                  <a:lnTo>
                    <a:pt x="271602" y="123583"/>
                  </a:lnTo>
                  <a:lnTo>
                    <a:pt x="265391" y="124828"/>
                  </a:lnTo>
                  <a:lnTo>
                    <a:pt x="264604" y="125615"/>
                  </a:lnTo>
                  <a:lnTo>
                    <a:pt x="264071" y="125095"/>
                  </a:lnTo>
                  <a:lnTo>
                    <a:pt x="263944" y="125120"/>
                  </a:lnTo>
                  <a:lnTo>
                    <a:pt x="265861" y="127520"/>
                  </a:lnTo>
                  <a:lnTo>
                    <a:pt x="263486" y="130378"/>
                  </a:lnTo>
                  <a:lnTo>
                    <a:pt x="267766" y="131330"/>
                  </a:lnTo>
                  <a:lnTo>
                    <a:pt x="268490" y="133388"/>
                  </a:lnTo>
                  <a:lnTo>
                    <a:pt x="268922" y="135496"/>
                  </a:lnTo>
                  <a:lnTo>
                    <a:pt x="269036" y="137668"/>
                  </a:lnTo>
                  <a:lnTo>
                    <a:pt x="269862" y="134975"/>
                  </a:lnTo>
                  <a:lnTo>
                    <a:pt x="269989" y="133388"/>
                  </a:lnTo>
                  <a:lnTo>
                    <a:pt x="270040" y="131965"/>
                  </a:lnTo>
                  <a:lnTo>
                    <a:pt x="269671" y="129425"/>
                  </a:lnTo>
                  <a:lnTo>
                    <a:pt x="271576" y="126885"/>
                  </a:lnTo>
                  <a:lnTo>
                    <a:pt x="272211" y="129425"/>
                  </a:lnTo>
                  <a:lnTo>
                    <a:pt x="274751" y="131965"/>
                  </a:lnTo>
                  <a:close/>
                </a:path>
                <a:path w="311150" h="174625">
                  <a:moveTo>
                    <a:pt x="276021" y="14592"/>
                  </a:moveTo>
                  <a:lnTo>
                    <a:pt x="270941" y="12687"/>
                  </a:lnTo>
                  <a:lnTo>
                    <a:pt x="271576" y="17767"/>
                  </a:lnTo>
                  <a:lnTo>
                    <a:pt x="267131" y="15862"/>
                  </a:lnTo>
                  <a:lnTo>
                    <a:pt x="270941" y="19037"/>
                  </a:lnTo>
                  <a:lnTo>
                    <a:pt x="276021" y="14592"/>
                  </a:lnTo>
                  <a:close/>
                </a:path>
                <a:path w="311150" h="174625">
                  <a:moveTo>
                    <a:pt x="281101" y="118008"/>
                  </a:moveTo>
                  <a:lnTo>
                    <a:pt x="278828" y="118859"/>
                  </a:lnTo>
                  <a:lnTo>
                    <a:pt x="280441" y="119443"/>
                  </a:lnTo>
                  <a:lnTo>
                    <a:pt x="281101" y="118008"/>
                  </a:lnTo>
                  <a:close/>
                </a:path>
                <a:path w="311150" h="174625">
                  <a:moveTo>
                    <a:pt x="281736" y="119913"/>
                  </a:moveTo>
                  <a:lnTo>
                    <a:pt x="280441" y="119443"/>
                  </a:lnTo>
                  <a:lnTo>
                    <a:pt x="277926" y="124980"/>
                  </a:lnTo>
                  <a:lnTo>
                    <a:pt x="281736" y="119913"/>
                  </a:lnTo>
                  <a:close/>
                </a:path>
                <a:path w="311150" h="174625">
                  <a:moveTo>
                    <a:pt x="283629" y="18402"/>
                  </a:moveTo>
                  <a:lnTo>
                    <a:pt x="276021" y="18402"/>
                  </a:lnTo>
                  <a:lnTo>
                    <a:pt x="277926" y="20307"/>
                  </a:lnTo>
                  <a:lnTo>
                    <a:pt x="277291" y="21577"/>
                  </a:lnTo>
                  <a:lnTo>
                    <a:pt x="278561" y="22847"/>
                  </a:lnTo>
                  <a:lnTo>
                    <a:pt x="278561" y="24117"/>
                  </a:lnTo>
                  <a:lnTo>
                    <a:pt x="282359" y="22212"/>
                  </a:lnTo>
                  <a:lnTo>
                    <a:pt x="279831" y="21577"/>
                  </a:lnTo>
                  <a:lnTo>
                    <a:pt x="283629" y="18402"/>
                  </a:lnTo>
                  <a:close/>
                </a:path>
                <a:path w="311150" h="174625">
                  <a:moveTo>
                    <a:pt x="289699" y="35509"/>
                  </a:moveTo>
                  <a:lnTo>
                    <a:pt x="289344" y="35534"/>
                  </a:lnTo>
                  <a:lnTo>
                    <a:pt x="285534" y="26644"/>
                  </a:lnTo>
                  <a:lnTo>
                    <a:pt x="285534" y="30454"/>
                  </a:lnTo>
                  <a:lnTo>
                    <a:pt x="286359" y="32499"/>
                  </a:lnTo>
                  <a:lnTo>
                    <a:pt x="287413" y="34391"/>
                  </a:lnTo>
                  <a:lnTo>
                    <a:pt x="288709" y="36169"/>
                  </a:lnTo>
                  <a:lnTo>
                    <a:pt x="289661" y="35534"/>
                  </a:lnTo>
                  <a:close/>
                </a:path>
                <a:path w="311150" h="174625">
                  <a:moveTo>
                    <a:pt x="289979" y="99606"/>
                  </a:moveTo>
                  <a:lnTo>
                    <a:pt x="289217" y="104292"/>
                  </a:lnTo>
                  <a:lnTo>
                    <a:pt x="289433" y="104863"/>
                  </a:lnTo>
                  <a:lnTo>
                    <a:pt x="289979" y="102146"/>
                  </a:lnTo>
                  <a:lnTo>
                    <a:pt x="289979" y="99606"/>
                  </a:lnTo>
                  <a:close/>
                </a:path>
                <a:path w="311150" h="174625">
                  <a:moveTo>
                    <a:pt x="291249" y="36804"/>
                  </a:moveTo>
                  <a:lnTo>
                    <a:pt x="290614" y="36804"/>
                  </a:lnTo>
                  <a:lnTo>
                    <a:pt x="291249" y="38709"/>
                  </a:lnTo>
                  <a:lnTo>
                    <a:pt x="291249" y="36804"/>
                  </a:lnTo>
                  <a:close/>
                </a:path>
                <a:path w="311150" h="174625">
                  <a:moveTo>
                    <a:pt x="291249" y="31089"/>
                  </a:moveTo>
                  <a:lnTo>
                    <a:pt x="286169" y="26022"/>
                  </a:lnTo>
                  <a:lnTo>
                    <a:pt x="285534" y="24117"/>
                  </a:lnTo>
                  <a:lnTo>
                    <a:pt x="285534" y="26644"/>
                  </a:lnTo>
                  <a:lnTo>
                    <a:pt x="291249" y="31089"/>
                  </a:lnTo>
                  <a:close/>
                </a:path>
                <a:path w="311150" h="174625">
                  <a:moveTo>
                    <a:pt x="291261" y="35382"/>
                  </a:moveTo>
                  <a:lnTo>
                    <a:pt x="290614" y="34899"/>
                  </a:lnTo>
                  <a:lnTo>
                    <a:pt x="289699" y="35509"/>
                  </a:lnTo>
                  <a:lnTo>
                    <a:pt x="291261" y="35382"/>
                  </a:lnTo>
                  <a:close/>
                </a:path>
                <a:path w="311150" h="174625">
                  <a:moveTo>
                    <a:pt x="291617" y="108813"/>
                  </a:moveTo>
                  <a:lnTo>
                    <a:pt x="290703" y="108102"/>
                  </a:lnTo>
                  <a:lnTo>
                    <a:pt x="290601" y="107861"/>
                  </a:lnTo>
                  <a:lnTo>
                    <a:pt x="289433" y="104863"/>
                  </a:lnTo>
                  <a:lnTo>
                    <a:pt x="289344" y="107861"/>
                  </a:lnTo>
                  <a:lnTo>
                    <a:pt x="286169" y="107226"/>
                  </a:lnTo>
                  <a:lnTo>
                    <a:pt x="282994" y="106591"/>
                  </a:lnTo>
                  <a:lnTo>
                    <a:pt x="282930" y="110337"/>
                  </a:lnTo>
                  <a:lnTo>
                    <a:pt x="281241" y="113080"/>
                  </a:lnTo>
                  <a:lnTo>
                    <a:pt x="277926" y="114833"/>
                  </a:lnTo>
                  <a:lnTo>
                    <a:pt x="277926" y="114198"/>
                  </a:lnTo>
                  <a:lnTo>
                    <a:pt x="270306" y="112928"/>
                  </a:lnTo>
                  <a:lnTo>
                    <a:pt x="273304" y="120929"/>
                  </a:lnTo>
                  <a:lnTo>
                    <a:pt x="278828" y="118859"/>
                  </a:lnTo>
                  <a:lnTo>
                    <a:pt x="274751" y="117373"/>
                  </a:lnTo>
                  <a:lnTo>
                    <a:pt x="286169" y="116103"/>
                  </a:lnTo>
                  <a:lnTo>
                    <a:pt x="285813" y="114833"/>
                  </a:lnTo>
                  <a:lnTo>
                    <a:pt x="283629" y="107226"/>
                  </a:lnTo>
                  <a:lnTo>
                    <a:pt x="291617" y="108813"/>
                  </a:lnTo>
                  <a:close/>
                </a:path>
                <a:path w="311150" h="174625">
                  <a:moveTo>
                    <a:pt x="294424" y="111023"/>
                  </a:moveTo>
                  <a:lnTo>
                    <a:pt x="293154" y="109118"/>
                  </a:lnTo>
                  <a:lnTo>
                    <a:pt x="291617" y="108813"/>
                  </a:lnTo>
                  <a:lnTo>
                    <a:pt x="294424" y="111023"/>
                  </a:lnTo>
                  <a:close/>
                </a:path>
                <a:path w="311150" h="174625">
                  <a:moveTo>
                    <a:pt x="297599" y="34899"/>
                  </a:moveTo>
                  <a:lnTo>
                    <a:pt x="291261" y="35382"/>
                  </a:lnTo>
                  <a:lnTo>
                    <a:pt x="293154" y="36804"/>
                  </a:lnTo>
                  <a:lnTo>
                    <a:pt x="291249" y="36804"/>
                  </a:lnTo>
                  <a:lnTo>
                    <a:pt x="295059" y="37439"/>
                  </a:lnTo>
                  <a:lnTo>
                    <a:pt x="297599" y="34899"/>
                  </a:lnTo>
                  <a:close/>
                </a:path>
                <a:path w="311150" h="174625">
                  <a:moveTo>
                    <a:pt x="298234" y="112928"/>
                  </a:moveTo>
                  <a:lnTo>
                    <a:pt x="296329" y="111023"/>
                  </a:lnTo>
                  <a:lnTo>
                    <a:pt x="296329" y="113563"/>
                  </a:lnTo>
                  <a:lnTo>
                    <a:pt x="298234" y="112928"/>
                  </a:lnTo>
                  <a:close/>
                </a:path>
                <a:path w="311150" h="174625">
                  <a:moveTo>
                    <a:pt x="300901" y="44297"/>
                  </a:moveTo>
                  <a:lnTo>
                    <a:pt x="300736" y="43167"/>
                  </a:lnTo>
                  <a:lnTo>
                    <a:pt x="300126" y="43776"/>
                  </a:lnTo>
                  <a:lnTo>
                    <a:pt x="300901" y="44297"/>
                  </a:lnTo>
                  <a:close/>
                </a:path>
                <a:path w="311150" h="174625">
                  <a:moveTo>
                    <a:pt x="302399" y="97574"/>
                  </a:moveTo>
                  <a:lnTo>
                    <a:pt x="302348" y="97066"/>
                  </a:lnTo>
                  <a:lnTo>
                    <a:pt x="302094" y="94538"/>
                  </a:lnTo>
                  <a:lnTo>
                    <a:pt x="302145" y="92595"/>
                  </a:lnTo>
                  <a:lnTo>
                    <a:pt x="302272" y="90944"/>
                  </a:lnTo>
                  <a:lnTo>
                    <a:pt x="301637" y="88201"/>
                  </a:lnTo>
                  <a:lnTo>
                    <a:pt x="300126" y="85648"/>
                  </a:lnTo>
                  <a:lnTo>
                    <a:pt x="300596" y="87477"/>
                  </a:lnTo>
                  <a:lnTo>
                    <a:pt x="300393" y="89230"/>
                  </a:lnTo>
                  <a:lnTo>
                    <a:pt x="298716" y="92595"/>
                  </a:lnTo>
                  <a:lnTo>
                    <a:pt x="297434" y="93802"/>
                  </a:lnTo>
                  <a:lnTo>
                    <a:pt x="295694" y="94538"/>
                  </a:lnTo>
                  <a:lnTo>
                    <a:pt x="293154" y="96431"/>
                  </a:lnTo>
                  <a:lnTo>
                    <a:pt x="291884" y="97701"/>
                  </a:lnTo>
                  <a:lnTo>
                    <a:pt x="293789" y="103416"/>
                  </a:lnTo>
                  <a:lnTo>
                    <a:pt x="296227" y="101625"/>
                  </a:lnTo>
                  <a:lnTo>
                    <a:pt x="298335" y="99504"/>
                  </a:lnTo>
                  <a:lnTo>
                    <a:pt x="300126" y="97066"/>
                  </a:lnTo>
                  <a:lnTo>
                    <a:pt x="302399" y="97574"/>
                  </a:lnTo>
                  <a:close/>
                </a:path>
                <a:path w="311150" h="174625">
                  <a:moveTo>
                    <a:pt x="302628" y="100482"/>
                  </a:moveTo>
                  <a:lnTo>
                    <a:pt x="300126" y="102146"/>
                  </a:lnTo>
                  <a:lnTo>
                    <a:pt x="301396" y="108496"/>
                  </a:lnTo>
                  <a:lnTo>
                    <a:pt x="302628" y="100482"/>
                  </a:lnTo>
                  <a:close/>
                </a:path>
                <a:path w="311150" h="174625">
                  <a:moveTo>
                    <a:pt x="303301" y="40601"/>
                  </a:moveTo>
                  <a:lnTo>
                    <a:pt x="299491" y="39966"/>
                  </a:lnTo>
                  <a:lnTo>
                    <a:pt x="300685" y="42824"/>
                  </a:lnTo>
                  <a:lnTo>
                    <a:pt x="300736" y="43167"/>
                  </a:lnTo>
                  <a:lnTo>
                    <a:pt x="303301" y="40601"/>
                  </a:lnTo>
                  <a:close/>
                </a:path>
                <a:path w="311150" h="174625">
                  <a:moveTo>
                    <a:pt x="305841" y="98336"/>
                  </a:moveTo>
                  <a:lnTo>
                    <a:pt x="302399" y="97574"/>
                  </a:lnTo>
                  <a:lnTo>
                    <a:pt x="302602" y="99504"/>
                  </a:lnTo>
                  <a:lnTo>
                    <a:pt x="302628" y="100482"/>
                  </a:lnTo>
                  <a:lnTo>
                    <a:pt x="305841" y="98336"/>
                  </a:lnTo>
                  <a:close/>
                </a:path>
                <a:path w="311150" h="174625">
                  <a:moveTo>
                    <a:pt x="305841" y="90093"/>
                  </a:moveTo>
                  <a:lnTo>
                    <a:pt x="303936" y="88823"/>
                  </a:lnTo>
                  <a:lnTo>
                    <a:pt x="304571" y="93268"/>
                  </a:lnTo>
                  <a:lnTo>
                    <a:pt x="305841" y="90093"/>
                  </a:lnTo>
                  <a:close/>
                </a:path>
                <a:path w="311150" h="174625">
                  <a:moveTo>
                    <a:pt x="306476" y="68516"/>
                  </a:moveTo>
                  <a:lnTo>
                    <a:pt x="305841" y="64084"/>
                  </a:lnTo>
                  <a:lnTo>
                    <a:pt x="301396" y="62814"/>
                  </a:lnTo>
                  <a:lnTo>
                    <a:pt x="299491" y="65354"/>
                  </a:lnTo>
                  <a:lnTo>
                    <a:pt x="303301" y="73596"/>
                  </a:lnTo>
                  <a:lnTo>
                    <a:pt x="303301" y="71056"/>
                  </a:lnTo>
                  <a:lnTo>
                    <a:pt x="302666" y="67881"/>
                  </a:lnTo>
                  <a:lnTo>
                    <a:pt x="306476" y="68516"/>
                  </a:lnTo>
                  <a:close/>
                </a:path>
                <a:path w="311150" h="174625">
                  <a:moveTo>
                    <a:pt x="309651" y="80581"/>
                  </a:moveTo>
                  <a:lnTo>
                    <a:pt x="306476" y="75501"/>
                  </a:lnTo>
                  <a:lnTo>
                    <a:pt x="304571" y="77406"/>
                  </a:lnTo>
                  <a:lnTo>
                    <a:pt x="299491" y="79311"/>
                  </a:lnTo>
                  <a:lnTo>
                    <a:pt x="307111" y="85648"/>
                  </a:lnTo>
                  <a:lnTo>
                    <a:pt x="309651" y="80581"/>
                  </a:lnTo>
                  <a:close/>
                </a:path>
                <a:path w="311150" h="174625">
                  <a:moveTo>
                    <a:pt x="310921" y="46951"/>
                  </a:moveTo>
                  <a:lnTo>
                    <a:pt x="303936" y="46316"/>
                  </a:lnTo>
                  <a:lnTo>
                    <a:pt x="300901" y="44297"/>
                  </a:lnTo>
                  <a:lnTo>
                    <a:pt x="301117" y="45783"/>
                  </a:lnTo>
                  <a:lnTo>
                    <a:pt x="300761" y="48856"/>
                  </a:lnTo>
                  <a:lnTo>
                    <a:pt x="300748" y="51409"/>
                  </a:lnTo>
                  <a:lnTo>
                    <a:pt x="300964" y="53949"/>
                  </a:lnTo>
                  <a:lnTo>
                    <a:pt x="301396" y="56464"/>
                  </a:lnTo>
                  <a:lnTo>
                    <a:pt x="300761" y="56464"/>
                  </a:lnTo>
                  <a:lnTo>
                    <a:pt x="300761" y="55194"/>
                  </a:lnTo>
                  <a:lnTo>
                    <a:pt x="300126" y="54559"/>
                  </a:lnTo>
                  <a:lnTo>
                    <a:pt x="300253" y="55829"/>
                  </a:lnTo>
                  <a:lnTo>
                    <a:pt x="300189" y="57099"/>
                  </a:lnTo>
                  <a:lnTo>
                    <a:pt x="300075" y="58000"/>
                  </a:lnTo>
                  <a:lnTo>
                    <a:pt x="299491" y="59639"/>
                  </a:lnTo>
                  <a:lnTo>
                    <a:pt x="305206" y="59004"/>
                  </a:lnTo>
                  <a:lnTo>
                    <a:pt x="306476" y="65989"/>
                  </a:lnTo>
                  <a:lnTo>
                    <a:pt x="308381" y="60274"/>
                  </a:lnTo>
                  <a:lnTo>
                    <a:pt x="306603" y="59004"/>
                  </a:lnTo>
                  <a:lnTo>
                    <a:pt x="303936" y="57099"/>
                  </a:lnTo>
                  <a:lnTo>
                    <a:pt x="304888" y="56464"/>
                  </a:lnTo>
                  <a:lnTo>
                    <a:pt x="305841" y="55829"/>
                  </a:lnTo>
                  <a:lnTo>
                    <a:pt x="303301" y="49491"/>
                  </a:lnTo>
                  <a:lnTo>
                    <a:pt x="310921" y="46951"/>
                  </a:lnTo>
                  <a:close/>
                </a:path>
              </a:pathLst>
            </a:custGeom>
            <a:solidFill>
              <a:srgbClr val="65A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5789453" y="8990608"/>
              <a:ext cx="166370" cy="132715"/>
            </a:xfrm>
            <a:custGeom>
              <a:avLst/>
              <a:gdLst/>
              <a:ahLst/>
              <a:cxnLst/>
              <a:rect l="l" t="t" r="r" b="b"/>
              <a:pathLst>
                <a:path w="166369" h="132715">
                  <a:moveTo>
                    <a:pt x="8255" y="37439"/>
                  </a:moveTo>
                  <a:lnTo>
                    <a:pt x="7620" y="36804"/>
                  </a:lnTo>
                  <a:lnTo>
                    <a:pt x="6985" y="36804"/>
                  </a:lnTo>
                  <a:lnTo>
                    <a:pt x="6350" y="38696"/>
                  </a:lnTo>
                  <a:lnTo>
                    <a:pt x="8255" y="37439"/>
                  </a:lnTo>
                  <a:close/>
                </a:path>
                <a:path w="166369" h="132715">
                  <a:moveTo>
                    <a:pt x="8255" y="34899"/>
                  </a:moveTo>
                  <a:lnTo>
                    <a:pt x="5715" y="33629"/>
                  </a:lnTo>
                  <a:lnTo>
                    <a:pt x="6350" y="34264"/>
                  </a:lnTo>
                  <a:lnTo>
                    <a:pt x="5715" y="34264"/>
                  </a:lnTo>
                  <a:lnTo>
                    <a:pt x="5080" y="34899"/>
                  </a:lnTo>
                  <a:lnTo>
                    <a:pt x="8255" y="34899"/>
                  </a:lnTo>
                  <a:close/>
                </a:path>
                <a:path w="166369" h="132715">
                  <a:moveTo>
                    <a:pt x="8890" y="39966"/>
                  </a:moveTo>
                  <a:lnTo>
                    <a:pt x="5080" y="40601"/>
                  </a:lnTo>
                  <a:lnTo>
                    <a:pt x="6350" y="41871"/>
                  </a:lnTo>
                  <a:lnTo>
                    <a:pt x="8890" y="39966"/>
                  </a:lnTo>
                  <a:close/>
                </a:path>
                <a:path w="166369" h="132715">
                  <a:moveTo>
                    <a:pt x="16497" y="44411"/>
                  </a:moveTo>
                  <a:lnTo>
                    <a:pt x="15760" y="43675"/>
                  </a:lnTo>
                  <a:lnTo>
                    <a:pt x="14135" y="44704"/>
                  </a:lnTo>
                  <a:lnTo>
                    <a:pt x="16497" y="44411"/>
                  </a:lnTo>
                  <a:close/>
                </a:path>
                <a:path w="166369" h="132715">
                  <a:moveTo>
                    <a:pt x="20307" y="45046"/>
                  </a:moveTo>
                  <a:lnTo>
                    <a:pt x="15862" y="46316"/>
                  </a:lnTo>
                  <a:lnTo>
                    <a:pt x="15862" y="47586"/>
                  </a:lnTo>
                  <a:lnTo>
                    <a:pt x="20307" y="45046"/>
                  </a:lnTo>
                  <a:close/>
                </a:path>
                <a:path w="166369" h="132715">
                  <a:moveTo>
                    <a:pt x="20942" y="2540"/>
                  </a:moveTo>
                  <a:lnTo>
                    <a:pt x="18402" y="1905"/>
                  </a:lnTo>
                  <a:lnTo>
                    <a:pt x="19672" y="635"/>
                  </a:lnTo>
                  <a:lnTo>
                    <a:pt x="13957" y="3810"/>
                  </a:lnTo>
                  <a:lnTo>
                    <a:pt x="17132" y="3175"/>
                  </a:lnTo>
                  <a:lnTo>
                    <a:pt x="20942" y="2540"/>
                  </a:lnTo>
                  <a:close/>
                </a:path>
                <a:path w="166369" h="132715">
                  <a:moveTo>
                    <a:pt x="21666" y="9525"/>
                  </a:moveTo>
                  <a:lnTo>
                    <a:pt x="20942" y="8255"/>
                  </a:lnTo>
                  <a:lnTo>
                    <a:pt x="19037" y="6350"/>
                  </a:lnTo>
                  <a:lnTo>
                    <a:pt x="19037" y="5080"/>
                  </a:lnTo>
                  <a:lnTo>
                    <a:pt x="0" y="8890"/>
                  </a:lnTo>
                  <a:lnTo>
                    <a:pt x="9525" y="9525"/>
                  </a:lnTo>
                  <a:lnTo>
                    <a:pt x="11430" y="9525"/>
                  </a:lnTo>
                  <a:lnTo>
                    <a:pt x="21666" y="9525"/>
                  </a:lnTo>
                  <a:close/>
                </a:path>
                <a:path w="166369" h="132715">
                  <a:moveTo>
                    <a:pt x="22364" y="46431"/>
                  </a:moveTo>
                  <a:lnTo>
                    <a:pt x="21577" y="46316"/>
                  </a:lnTo>
                  <a:lnTo>
                    <a:pt x="19672" y="47586"/>
                  </a:lnTo>
                  <a:lnTo>
                    <a:pt x="22364" y="46431"/>
                  </a:lnTo>
                  <a:close/>
                </a:path>
                <a:path w="166369" h="132715">
                  <a:moveTo>
                    <a:pt x="22415" y="71869"/>
                  </a:moveTo>
                  <a:lnTo>
                    <a:pt x="22301" y="71399"/>
                  </a:lnTo>
                  <a:lnTo>
                    <a:pt x="21577" y="72326"/>
                  </a:lnTo>
                  <a:lnTo>
                    <a:pt x="22415" y="71869"/>
                  </a:lnTo>
                  <a:close/>
                </a:path>
                <a:path w="166369" h="132715">
                  <a:moveTo>
                    <a:pt x="24752" y="55829"/>
                  </a:moveTo>
                  <a:lnTo>
                    <a:pt x="19037" y="59004"/>
                  </a:lnTo>
                  <a:lnTo>
                    <a:pt x="13957" y="60274"/>
                  </a:lnTo>
                  <a:lnTo>
                    <a:pt x="21577" y="59639"/>
                  </a:lnTo>
                  <a:lnTo>
                    <a:pt x="22212" y="57734"/>
                  </a:lnTo>
                  <a:lnTo>
                    <a:pt x="22847" y="57734"/>
                  </a:lnTo>
                  <a:lnTo>
                    <a:pt x="23482" y="58369"/>
                  </a:lnTo>
                  <a:lnTo>
                    <a:pt x="24752" y="55829"/>
                  </a:lnTo>
                  <a:close/>
                </a:path>
                <a:path w="166369" h="132715">
                  <a:moveTo>
                    <a:pt x="27254" y="44640"/>
                  </a:moveTo>
                  <a:lnTo>
                    <a:pt x="26543" y="44856"/>
                  </a:lnTo>
                  <a:lnTo>
                    <a:pt x="26606" y="44615"/>
                  </a:lnTo>
                  <a:lnTo>
                    <a:pt x="24942" y="45326"/>
                  </a:lnTo>
                  <a:lnTo>
                    <a:pt x="21577" y="46316"/>
                  </a:lnTo>
                  <a:lnTo>
                    <a:pt x="23774" y="45821"/>
                  </a:lnTo>
                  <a:lnTo>
                    <a:pt x="22364" y="46431"/>
                  </a:lnTo>
                  <a:lnTo>
                    <a:pt x="24193" y="46685"/>
                  </a:lnTo>
                  <a:lnTo>
                    <a:pt x="26339" y="45262"/>
                  </a:lnTo>
                  <a:lnTo>
                    <a:pt x="26466" y="45173"/>
                  </a:lnTo>
                  <a:lnTo>
                    <a:pt x="27254" y="44640"/>
                  </a:lnTo>
                  <a:close/>
                </a:path>
                <a:path w="166369" h="132715">
                  <a:moveTo>
                    <a:pt x="30454" y="69786"/>
                  </a:moveTo>
                  <a:lnTo>
                    <a:pt x="29819" y="67881"/>
                  </a:lnTo>
                  <a:lnTo>
                    <a:pt x="22415" y="71869"/>
                  </a:lnTo>
                  <a:lnTo>
                    <a:pt x="22847" y="73596"/>
                  </a:lnTo>
                  <a:lnTo>
                    <a:pt x="27292" y="71056"/>
                  </a:lnTo>
                  <a:lnTo>
                    <a:pt x="27292" y="72961"/>
                  </a:lnTo>
                  <a:lnTo>
                    <a:pt x="29184" y="71056"/>
                  </a:lnTo>
                  <a:lnTo>
                    <a:pt x="30454" y="69786"/>
                  </a:lnTo>
                  <a:close/>
                </a:path>
                <a:path w="166369" h="132715">
                  <a:moveTo>
                    <a:pt x="30454" y="60909"/>
                  </a:moveTo>
                  <a:lnTo>
                    <a:pt x="27927" y="61544"/>
                  </a:lnTo>
                  <a:lnTo>
                    <a:pt x="26657" y="64084"/>
                  </a:lnTo>
                  <a:lnTo>
                    <a:pt x="24752" y="65341"/>
                  </a:lnTo>
                  <a:lnTo>
                    <a:pt x="25730" y="64960"/>
                  </a:lnTo>
                  <a:lnTo>
                    <a:pt x="21577" y="68516"/>
                  </a:lnTo>
                  <a:lnTo>
                    <a:pt x="22301" y="71399"/>
                  </a:lnTo>
                  <a:lnTo>
                    <a:pt x="28016" y="64046"/>
                  </a:lnTo>
                  <a:lnTo>
                    <a:pt x="29184" y="63449"/>
                  </a:lnTo>
                  <a:lnTo>
                    <a:pt x="29184" y="62547"/>
                  </a:lnTo>
                  <a:lnTo>
                    <a:pt x="30454" y="60909"/>
                  </a:lnTo>
                  <a:close/>
                </a:path>
                <a:path w="166369" h="132715">
                  <a:moveTo>
                    <a:pt x="34086" y="85826"/>
                  </a:moveTo>
                  <a:lnTo>
                    <a:pt x="32994" y="85013"/>
                  </a:lnTo>
                  <a:lnTo>
                    <a:pt x="32994" y="86918"/>
                  </a:lnTo>
                  <a:lnTo>
                    <a:pt x="34086" y="85826"/>
                  </a:lnTo>
                  <a:close/>
                </a:path>
                <a:path w="166369" h="132715">
                  <a:moveTo>
                    <a:pt x="34264" y="48856"/>
                  </a:moveTo>
                  <a:lnTo>
                    <a:pt x="32994" y="49580"/>
                  </a:lnTo>
                  <a:lnTo>
                    <a:pt x="32994" y="50126"/>
                  </a:lnTo>
                  <a:lnTo>
                    <a:pt x="34264" y="48856"/>
                  </a:lnTo>
                  <a:close/>
                </a:path>
                <a:path w="166369" h="132715">
                  <a:moveTo>
                    <a:pt x="35534" y="86918"/>
                  </a:moveTo>
                  <a:lnTo>
                    <a:pt x="34544" y="86182"/>
                  </a:lnTo>
                  <a:lnTo>
                    <a:pt x="32359" y="89458"/>
                  </a:lnTo>
                  <a:lnTo>
                    <a:pt x="35534" y="86918"/>
                  </a:lnTo>
                  <a:close/>
                </a:path>
                <a:path w="166369" h="132715">
                  <a:moveTo>
                    <a:pt x="35534" y="75501"/>
                  </a:moveTo>
                  <a:lnTo>
                    <a:pt x="34264" y="76136"/>
                  </a:lnTo>
                  <a:lnTo>
                    <a:pt x="33629" y="74866"/>
                  </a:lnTo>
                  <a:lnTo>
                    <a:pt x="31724" y="78041"/>
                  </a:lnTo>
                  <a:lnTo>
                    <a:pt x="35534" y="75501"/>
                  </a:lnTo>
                  <a:close/>
                </a:path>
                <a:path w="166369" h="132715">
                  <a:moveTo>
                    <a:pt x="36093" y="77597"/>
                  </a:moveTo>
                  <a:lnTo>
                    <a:pt x="35534" y="78041"/>
                  </a:lnTo>
                  <a:lnTo>
                    <a:pt x="36055" y="77685"/>
                  </a:lnTo>
                  <a:close/>
                </a:path>
                <a:path w="166369" h="132715">
                  <a:moveTo>
                    <a:pt x="36169" y="83743"/>
                  </a:moveTo>
                  <a:lnTo>
                    <a:pt x="34086" y="85826"/>
                  </a:lnTo>
                  <a:lnTo>
                    <a:pt x="34544" y="86182"/>
                  </a:lnTo>
                  <a:lnTo>
                    <a:pt x="36169" y="83743"/>
                  </a:lnTo>
                  <a:close/>
                </a:path>
                <a:path w="166369" h="132715">
                  <a:moveTo>
                    <a:pt x="41884" y="86283"/>
                  </a:moveTo>
                  <a:lnTo>
                    <a:pt x="39979" y="85013"/>
                  </a:lnTo>
                  <a:lnTo>
                    <a:pt x="37439" y="86283"/>
                  </a:lnTo>
                  <a:lnTo>
                    <a:pt x="34264" y="90093"/>
                  </a:lnTo>
                  <a:lnTo>
                    <a:pt x="36804" y="90093"/>
                  </a:lnTo>
                  <a:lnTo>
                    <a:pt x="41884" y="86283"/>
                  </a:lnTo>
                  <a:close/>
                </a:path>
                <a:path w="166369" h="132715">
                  <a:moveTo>
                    <a:pt x="43789" y="85013"/>
                  </a:moveTo>
                  <a:lnTo>
                    <a:pt x="43154" y="85013"/>
                  </a:lnTo>
                  <a:lnTo>
                    <a:pt x="43154" y="85648"/>
                  </a:lnTo>
                  <a:lnTo>
                    <a:pt x="43789" y="85013"/>
                  </a:lnTo>
                  <a:close/>
                </a:path>
                <a:path w="166369" h="132715">
                  <a:moveTo>
                    <a:pt x="43789" y="83743"/>
                  </a:moveTo>
                  <a:lnTo>
                    <a:pt x="42519" y="84378"/>
                  </a:lnTo>
                  <a:lnTo>
                    <a:pt x="43789" y="84378"/>
                  </a:lnTo>
                  <a:lnTo>
                    <a:pt x="43789" y="83743"/>
                  </a:lnTo>
                  <a:close/>
                </a:path>
                <a:path w="166369" h="132715">
                  <a:moveTo>
                    <a:pt x="44424" y="94742"/>
                  </a:moveTo>
                  <a:lnTo>
                    <a:pt x="43154" y="96431"/>
                  </a:lnTo>
                  <a:lnTo>
                    <a:pt x="43789" y="95796"/>
                  </a:lnTo>
                  <a:lnTo>
                    <a:pt x="44424" y="95796"/>
                  </a:lnTo>
                  <a:lnTo>
                    <a:pt x="44424" y="94742"/>
                  </a:lnTo>
                  <a:close/>
                </a:path>
                <a:path w="166369" h="132715">
                  <a:moveTo>
                    <a:pt x="46316" y="57734"/>
                  </a:moveTo>
                  <a:lnTo>
                    <a:pt x="46189" y="57823"/>
                  </a:lnTo>
                  <a:lnTo>
                    <a:pt x="45847" y="58369"/>
                  </a:lnTo>
                  <a:lnTo>
                    <a:pt x="46316" y="57734"/>
                  </a:lnTo>
                  <a:close/>
                </a:path>
                <a:path w="166369" h="132715">
                  <a:moveTo>
                    <a:pt x="46951" y="77406"/>
                  </a:moveTo>
                  <a:lnTo>
                    <a:pt x="45694" y="76771"/>
                  </a:lnTo>
                  <a:lnTo>
                    <a:pt x="45059" y="77406"/>
                  </a:lnTo>
                  <a:lnTo>
                    <a:pt x="46951" y="77406"/>
                  </a:lnTo>
                  <a:close/>
                </a:path>
                <a:path w="166369" h="132715">
                  <a:moveTo>
                    <a:pt x="47586" y="74866"/>
                  </a:moveTo>
                  <a:lnTo>
                    <a:pt x="46951" y="72961"/>
                  </a:lnTo>
                  <a:lnTo>
                    <a:pt x="46951" y="70421"/>
                  </a:lnTo>
                  <a:lnTo>
                    <a:pt x="36055" y="77685"/>
                  </a:lnTo>
                  <a:lnTo>
                    <a:pt x="34899" y="80568"/>
                  </a:lnTo>
                  <a:lnTo>
                    <a:pt x="38709" y="80568"/>
                  </a:lnTo>
                  <a:lnTo>
                    <a:pt x="41249" y="83108"/>
                  </a:lnTo>
                  <a:lnTo>
                    <a:pt x="43789" y="81203"/>
                  </a:lnTo>
                  <a:lnTo>
                    <a:pt x="46316" y="79298"/>
                  </a:lnTo>
                  <a:lnTo>
                    <a:pt x="42519" y="81203"/>
                  </a:lnTo>
                  <a:lnTo>
                    <a:pt x="42519" y="79933"/>
                  </a:lnTo>
                  <a:lnTo>
                    <a:pt x="45059" y="77406"/>
                  </a:lnTo>
                  <a:lnTo>
                    <a:pt x="44424" y="77406"/>
                  </a:lnTo>
                  <a:lnTo>
                    <a:pt x="44424" y="76136"/>
                  </a:lnTo>
                  <a:lnTo>
                    <a:pt x="47586" y="74866"/>
                  </a:lnTo>
                  <a:close/>
                </a:path>
                <a:path w="166369" h="132715">
                  <a:moveTo>
                    <a:pt x="48856" y="73596"/>
                  </a:moveTo>
                  <a:lnTo>
                    <a:pt x="48221" y="72961"/>
                  </a:lnTo>
                  <a:lnTo>
                    <a:pt x="47586" y="73596"/>
                  </a:lnTo>
                  <a:lnTo>
                    <a:pt x="48856" y="74231"/>
                  </a:lnTo>
                  <a:lnTo>
                    <a:pt x="48856" y="73596"/>
                  </a:lnTo>
                  <a:close/>
                </a:path>
                <a:path w="166369" h="132715">
                  <a:moveTo>
                    <a:pt x="49187" y="84124"/>
                  </a:moveTo>
                  <a:lnTo>
                    <a:pt x="46951" y="85013"/>
                  </a:lnTo>
                  <a:lnTo>
                    <a:pt x="43789" y="90728"/>
                  </a:lnTo>
                  <a:lnTo>
                    <a:pt x="49187" y="84124"/>
                  </a:lnTo>
                  <a:close/>
                </a:path>
                <a:path w="166369" h="132715">
                  <a:moveTo>
                    <a:pt x="49491" y="83743"/>
                  </a:moveTo>
                  <a:lnTo>
                    <a:pt x="49187" y="84124"/>
                  </a:lnTo>
                  <a:lnTo>
                    <a:pt x="49491" y="83997"/>
                  </a:lnTo>
                  <a:lnTo>
                    <a:pt x="49491" y="83743"/>
                  </a:lnTo>
                  <a:close/>
                </a:path>
                <a:path w="166369" h="132715">
                  <a:moveTo>
                    <a:pt x="50126" y="87553"/>
                  </a:moveTo>
                  <a:lnTo>
                    <a:pt x="45059" y="93891"/>
                  </a:lnTo>
                  <a:lnTo>
                    <a:pt x="44792" y="94234"/>
                  </a:lnTo>
                  <a:lnTo>
                    <a:pt x="50126" y="90093"/>
                  </a:lnTo>
                  <a:lnTo>
                    <a:pt x="50126" y="88823"/>
                  </a:lnTo>
                  <a:lnTo>
                    <a:pt x="50126" y="87553"/>
                  </a:lnTo>
                  <a:close/>
                </a:path>
                <a:path w="166369" h="132715">
                  <a:moveTo>
                    <a:pt x="51396" y="36804"/>
                  </a:moveTo>
                  <a:lnTo>
                    <a:pt x="49491" y="38061"/>
                  </a:lnTo>
                  <a:lnTo>
                    <a:pt x="51396" y="38061"/>
                  </a:lnTo>
                  <a:lnTo>
                    <a:pt x="51396" y="36804"/>
                  </a:lnTo>
                  <a:close/>
                </a:path>
                <a:path w="166369" h="132715">
                  <a:moveTo>
                    <a:pt x="52666" y="0"/>
                  </a:moveTo>
                  <a:lnTo>
                    <a:pt x="46951" y="2540"/>
                  </a:lnTo>
                  <a:lnTo>
                    <a:pt x="49491" y="2540"/>
                  </a:lnTo>
                  <a:lnTo>
                    <a:pt x="48526" y="5016"/>
                  </a:lnTo>
                  <a:lnTo>
                    <a:pt x="47040" y="7124"/>
                  </a:lnTo>
                  <a:lnTo>
                    <a:pt x="45059" y="8890"/>
                  </a:lnTo>
                  <a:lnTo>
                    <a:pt x="47193" y="8458"/>
                  </a:lnTo>
                  <a:lnTo>
                    <a:pt x="48971" y="7404"/>
                  </a:lnTo>
                  <a:lnTo>
                    <a:pt x="51803" y="4089"/>
                  </a:lnTo>
                  <a:lnTo>
                    <a:pt x="52565" y="2184"/>
                  </a:lnTo>
                  <a:lnTo>
                    <a:pt x="52666" y="0"/>
                  </a:lnTo>
                  <a:close/>
                </a:path>
                <a:path w="166369" h="132715">
                  <a:moveTo>
                    <a:pt x="52946" y="89382"/>
                  </a:moveTo>
                  <a:lnTo>
                    <a:pt x="50126" y="88823"/>
                  </a:lnTo>
                  <a:lnTo>
                    <a:pt x="52666" y="90093"/>
                  </a:lnTo>
                  <a:lnTo>
                    <a:pt x="52946" y="89382"/>
                  </a:lnTo>
                  <a:close/>
                </a:path>
                <a:path w="166369" h="132715">
                  <a:moveTo>
                    <a:pt x="53936" y="65976"/>
                  </a:moveTo>
                  <a:lnTo>
                    <a:pt x="52349" y="66611"/>
                  </a:lnTo>
                  <a:lnTo>
                    <a:pt x="53835" y="66611"/>
                  </a:lnTo>
                  <a:lnTo>
                    <a:pt x="53936" y="65976"/>
                  </a:lnTo>
                  <a:close/>
                </a:path>
                <a:path w="166369" h="132715">
                  <a:moveTo>
                    <a:pt x="54343" y="43967"/>
                  </a:moveTo>
                  <a:lnTo>
                    <a:pt x="53936" y="43141"/>
                  </a:lnTo>
                  <a:lnTo>
                    <a:pt x="51193" y="44170"/>
                  </a:lnTo>
                  <a:lnTo>
                    <a:pt x="54343" y="43967"/>
                  </a:lnTo>
                  <a:close/>
                </a:path>
                <a:path w="166369" h="132715">
                  <a:moveTo>
                    <a:pt x="56159" y="82156"/>
                  </a:moveTo>
                  <a:lnTo>
                    <a:pt x="55206" y="82473"/>
                  </a:lnTo>
                  <a:lnTo>
                    <a:pt x="55841" y="82473"/>
                  </a:lnTo>
                  <a:lnTo>
                    <a:pt x="56159" y="82156"/>
                  </a:lnTo>
                  <a:close/>
                </a:path>
                <a:path w="166369" h="132715">
                  <a:moveTo>
                    <a:pt x="57111" y="43776"/>
                  </a:moveTo>
                  <a:lnTo>
                    <a:pt x="54343" y="43967"/>
                  </a:lnTo>
                  <a:lnTo>
                    <a:pt x="54571" y="44411"/>
                  </a:lnTo>
                  <a:lnTo>
                    <a:pt x="57111" y="43776"/>
                  </a:lnTo>
                  <a:close/>
                </a:path>
                <a:path w="166369" h="132715">
                  <a:moveTo>
                    <a:pt x="57327" y="67043"/>
                  </a:moveTo>
                  <a:lnTo>
                    <a:pt x="56845" y="67513"/>
                  </a:lnTo>
                  <a:lnTo>
                    <a:pt x="57111" y="67881"/>
                  </a:lnTo>
                  <a:lnTo>
                    <a:pt x="57327" y="67043"/>
                  </a:lnTo>
                  <a:close/>
                </a:path>
                <a:path w="166369" h="132715">
                  <a:moveTo>
                    <a:pt x="57746" y="66611"/>
                  </a:moveTo>
                  <a:lnTo>
                    <a:pt x="57429" y="66611"/>
                  </a:lnTo>
                  <a:lnTo>
                    <a:pt x="57327" y="67043"/>
                  </a:lnTo>
                  <a:lnTo>
                    <a:pt x="57746" y="66611"/>
                  </a:lnTo>
                  <a:close/>
                </a:path>
                <a:path w="166369" h="132715">
                  <a:moveTo>
                    <a:pt x="58381" y="62814"/>
                  </a:moveTo>
                  <a:lnTo>
                    <a:pt x="54698" y="64503"/>
                  </a:lnTo>
                  <a:lnTo>
                    <a:pt x="56197" y="66611"/>
                  </a:lnTo>
                  <a:lnTo>
                    <a:pt x="57429" y="66611"/>
                  </a:lnTo>
                  <a:lnTo>
                    <a:pt x="58381" y="62814"/>
                  </a:lnTo>
                  <a:close/>
                </a:path>
                <a:path w="166369" h="132715">
                  <a:moveTo>
                    <a:pt x="62191" y="93891"/>
                  </a:moveTo>
                  <a:lnTo>
                    <a:pt x="60286" y="91363"/>
                  </a:lnTo>
                  <a:lnTo>
                    <a:pt x="58381" y="91998"/>
                  </a:lnTo>
                  <a:lnTo>
                    <a:pt x="57746" y="94526"/>
                  </a:lnTo>
                  <a:lnTo>
                    <a:pt x="60921" y="92621"/>
                  </a:lnTo>
                  <a:lnTo>
                    <a:pt x="62191" y="93891"/>
                  </a:lnTo>
                  <a:close/>
                </a:path>
                <a:path w="166369" h="132715">
                  <a:moveTo>
                    <a:pt x="66078" y="84543"/>
                  </a:moveTo>
                  <a:lnTo>
                    <a:pt x="65989" y="84378"/>
                  </a:lnTo>
                  <a:lnTo>
                    <a:pt x="64719" y="86918"/>
                  </a:lnTo>
                  <a:lnTo>
                    <a:pt x="66078" y="84543"/>
                  </a:lnTo>
                  <a:close/>
                </a:path>
                <a:path w="166369" h="132715">
                  <a:moveTo>
                    <a:pt x="75514" y="84378"/>
                  </a:moveTo>
                  <a:lnTo>
                    <a:pt x="72555" y="87337"/>
                  </a:lnTo>
                  <a:lnTo>
                    <a:pt x="75298" y="85229"/>
                  </a:lnTo>
                  <a:lnTo>
                    <a:pt x="75514" y="84378"/>
                  </a:lnTo>
                  <a:close/>
                </a:path>
                <a:path w="166369" h="132715">
                  <a:moveTo>
                    <a:pt x="79959" y="98336"/>
                  </a:moveTo>
                  <a:lnTo>
                    <a:pt x="78054" y="98971"/>
                  </a:lnTo>
                  <a:lnTo>
                    <a:pt x="78054" y="101511"/>
                  </a:lnTo>
                  <a:lnTo>
                    <a:pt x="79959" y="98336"/>
                  </a:lnTo>
                  <a:close/>
                </a:path>
                <a:path w="166369" h="132715">
                  <a:moveTo>
                    <a:pt x="79959" y="95161"/>
                  </a:moveTo>
                  <a:lnTo>
                    <a:pt x="78054" y="96431"/>
                  </a:lnTo>
                  <a:lnTo>
                    <a:pt x="73609" y="102781"/>
                  </a:lnTo>
                  <a:lnTo>
                    <a:pt x="79959" y="95161"/>
                  </a:lnTo>
                  <a:close/>
                </a:path>
                <a:path w="166369" h="132715">
                  <a:moveTo>
                    <a:pt x="86296" y="54559"/>
                  </a:moveTo>
                  <a:lnTo>
                    <a:pt x="81851" y="51396"/>
                  </a:lnTo>
                  <a:lnTo>
                    <a:pt x="81178" y="53187"/>
                  </a:lnTo>
                  <a:lnTo>
                    <a:pt x="85026" y="54559"/>
                  </a:lnTo>
                  <a:lnTo>
                    <a:pt x="86296" y="54559"/>
                  </a:lnTo>
                  <a:close/>
                </a:path>
                <a:path w="166369" h="132715">
                  <a:moveTo>
                    <a:pt x="88201" y="98336"/>
                  </a:moveTo>
                  <a:lnTo>
                    <a:pt x="86931" y="99783"/>
                  </a:lnTo>
                  <a:lnTo>
                    <a:pt x="86931" y="100876"/>
                  </a:lnTo>
                  <a:lnTo>
                    <a:pt x="87845" y="99606"/>
                  </a:lnTo>
                  <a:lnTo>
                    <a:pt x="88201" y="98336"/>
                  </a:lnTo>
                  <a:close/>
                </a:path>
                <a:path w="166369" h="132715">
                  <a:moveTo>
                    <a:pt x="91643" y="91770"/>
                  </a:moveTo>
                  <a:lnTo>
                    <a:pt x="90233" y="92125"/>
                  </a:lnTo>
                  <a:lnTo>
                    <a:pt x="89471" y="93256"/>
                  </a:lnTo>
                  <a:lnTo>
                    <a:pt x="89941" y="94208"/>
                  </a:lnTo>
                  <a:lnTo>
                    <a:pt x="90589" y="93662"/>
                  </a:lnTo>
                  <a:lnTo>
                    <a:pt x="91643" y="91770"/>
                  </a:lnTo>
                  <a:close/>
                </a:path>
                <a:path w="166369" h="132715">
                  <a:moveTo>
                    <a:pt x="92011" y="90093"/>
                  </a:moveTo>
                  <a:lnTo>
                    <a:pt x="86487" y="85369"/>
                  </a:lnTo>
                  <a:lnTo>
                    <a:pt x="82486" y="85648"/>
                  </a:lnTo>
                  <a:lnTo>
                    <a:pt x="84391" y="83108"/>
                  </a:lnTo>
                  <a:lnTo>
                    <a:pt x="85026" y="81838"/>
                  </a:lnTo>
                  <a:lnTo>
                    <a:pt x="79324" y="86283"/>
                  </a:lnTo>
                  <a:lnTo>
                    <a:pt x="81788" y="83108"/>
                  </a:lnTo>
                  <a:lnTo>
                    <a:pt x="82283" y="82473"/>
                  </a:lnTo>
                  <a:lnTo>
                    <a:pt x="88201" y="74866"/>
                  </a:lnTo>
                  <a:lnTo>
                    <a:pt x="81216" y="76136"/>
                  </a:lnTo>
                  <a:lnTo>
                    <a:pt x="77419" y="82473"/>
                  </a:lnTo>
                  <a:lnTo>
                    <a:pt x="79959" y="76136"/>
                  </a:lnTo>
                  <a:lnTo>
                    <a:pt x="75514" y="77406"/>
                  </a:lnTo>
                  <a:lnTo>
                    <a:pt x="72072" y="77406"/>
                  </a:lnTo>
                  <a:lnTo>
                    <a:pt x="72974" y="76771"/>
                  </a:lnTo>
                  <a:lnTo>
                    <a:pt x="73444" y="76136"/>
                  </a:lnTo>
                  <a:lnTo>
                    <a:pt x="76784" y="71691"/>
                  </a:lnTo>
                  <a:lnTo>
                    <a:pt x="73609" y="65976"/>
                  </a:lnTo>
                  <a:lnTo>
                    <a:pt x="64719" y="74866"/>
                  </a:lnTo>
                  <a:lnTo>
                    <a:pt x="64719" y="73596"/>
                  </a:lnTo>
                  <a:lnTo>
                    <a:pt x="65074" y="72567"/>
                  </a:lnTo>
                  <a:lnTo>
                    <a:pt x="65252" y="71691"/>
                  </a:lnTo>
                  <a:lnTo>
                    <a:pt x="65354" y="70421"/>
                  </a:lnTo>
                  <a:lnTo>
                    <a:pt x="63449" y="72326"/>
                  </a:lnTo>
                  <a:lnTo>
                    <a:pt x="64084" y="73596"/>
                  </a:lnTo>
                  <a:lnTo>
                    <a:pt x="60286" y="73596"/>
                  </a:lnTo>
                  <a:lnTo>
                    <a:pt x="61175" y="72961"/>
                  </a:lnTo>
                  <a:lnTo>
                    <a:pt x="64719" y="70421"/>
                  </a:lnTo>
                  <a:lnTo>
                    <a:pt x="65989" y="66611"/>
                  </a:lnTo>
                  <a:lnTo>
                    <a:pt x="59651" y="69151"/>
                  </a:lnTo>
                  <a:lnTo>
                    <a:pt x="55841" y="72961"/>
                  </a:lnTo>
                  <a:lnTo>
                    <a:pt x="58102" y="69786"/>
                  </a:lnTo>
                  <a:lnTo>
                    <a:pt x="59016" y="68516"/>
                  </a:lnTo>
                  <a:lnTo>
                    <a:pt x="54571" y="69786"/>
                  </a:lnTo>
                  <a:lnTo>
                    <a:pt x="56845" y="67513"/>
                  </a:lnTo>
                  <a:lnTo>
                    <a:pt x="56197" y="66611"/>
                  </a:lnTo>
                  <a:lnTo>
                    <a:pt x="53835" y="66611"/>
                  </a:lnTo>
                  <a:lnTo>
                    <a:pt x="53301" y="69786"/>
                  </a:lnTo>
                  <a:lnTo>
                    <a:pt x="57111" y="71056"/>
                  </a:lnTo>
                  <a:lnTo>
                    <a:pt x="48856" y="75501"/>
                  </a:lnTo>
                  <a:lnTo>
                    <a:pt x="47904" y="77406"/>
                  </a:lnTo>
                  <a:lnTo>
                    <a:pt x="46951" y="77406"/>
                  </a:lnTo>
                  <a:lnTo>
                    <a:pt x="43154" y="79933"/>
                  </a:lnTo>
                  <a:lnTo>
                    <a:pt x="47802" y="77609"/>
                  </a:lnTo>
                  <a:lnTo>
                    <a:pt x="46316" y="80568"/>
                  </a:lnTo>
                  <a:lnTo>
                    <a:pt x="50761" y="77406"/>
                  </a:lnTo>
                  <a:lnTo>
                    <a:pt x="55841" y="74866"/>
                  </a:lnTo>
                  <a:lnTo>
                    <a:pt x="48221" y="81838"/>
                  </a:lnTo>
                  <a:lnTo>
                    <a:pt x="50126" y="83743"/>
                  </a:lnTo>
                  <a:lnTo>
                    <a:pt x="49491" y="83997"/>
                  </a:lnTo>
                  <a:lnTo>
                    <a:pt x="49491" y="87553"/>
                  </a:lnTo>
                  <a:lnTo>
                    <a:pt x="51396" y="83108"/>
                  </a:lnTo>
                  <a:lnTo>
                    <a:pt x="48856" y="81838"/>
                  </a:lnTo>
                  <a:lnTo>
                    <a:pt x="53301" y="80568"/>
                  </a:lnTo>
                  <a:lnTo>
                    <a:pt x="55841" y="78676"/>
                  </a:lnTo>
                  <a:lnTo>
                    <a:pt x="57746" y="76136"/>
                  </a:lnTo>
                  <a:lnTo>
                    <a:pt x="57746" y="79933"/>
                  </a:lnTo>
                  <a:lnTo>
                    <a:pt x="57111" y="81203"/>
                  </a:lnTo>
                  <a:lnTo>
                    <a:pt x="56159" y="82156"/>
                  </a:lnTo>
                  <a:lnTo>
                    <a:pt x="57111" y="81838"/>
                  </a:lnTo>
                  <a:lnTo>
                    <a:pt x="57111" y="83108"/>
                  </a:lnTo>
                  <a:lnTo>
                    <a:pt x="57746" y="83108"/>
                  </a:lnTo>
                  <a:lnTo>
                    <a:pt x="59016" y="82473"/>
                  </a:lnTo>
                  <a:lnTo>
                    <a:pt x="59537" y="81838"/>
                  </a:lnTo>
                  <a:lnTo>
                    <a:pt x="62191" y="78676"/>
                  </a:lnTo>
                  <a:lnTo>
                    <a:pt x="62191" y="82473"/>
                  </a:lnTo>
                  <a:lnTo>
                    <a:pt x="57111" y="85013"/>
                  </a:lnTo>
                  <a:lnTo>
                    <a:pt x="59651" y="85013"/>
                  </a:lnTo>
                  <a:lnTo>
                    <a:pt x="55206" y="86283"/>
                  </a:lnTo>
                  <a:lnTo>
                    <a:pt x="55206" y="83743"/>
                  </a:lnTo>
                  <a:lnTo>
                    <a:pt x="52946" y="89382"/>
                  </a:lnTo>
                  <a:lnTo>
                    <a:pt x="53301" y="89458"/>
                  </a:lnTo>
                  <a:lnTo>
                    <a:pt x="53301" y="90728"/>
                  </a:lnTo>
                  <a:lnTo>
                    <a:pt x="55206" y="88188"/>
                  </a:lnTo>
                  <a:lnTo>
                    <a:pt x="52666" y="91998"/>
                  </a:lnTo>
                  <a:lnTo>
                    <a:pt x="57111" y="90093"/>
                  </a:lnTo>
                  <a:lnTo>
                    <a:pt x="58064" y="88823"/>
                  </a:lnTo>
                  <a:lnTo>
                    <a:pt x="59016" y="87553"/>
                  </a:lnTo>
                  <a:lnTo>
                    <a:pt x="56476" y="88823"/>
                  </a:lnTo>
                  <a:lnTo>
                    <a:pt x="56984" y="88188"/>
                  </a:lnTo>
                  <a:lnTo>
                    <a:pt x="58508" y="86283"/>
                  </a:lnTo>
                  <a:lnTo>
                    <a:pt x="59016" y="85648"/>
                  </a:lnTo>
                  <a:lnTo>
                    <a:pt x="61556" y="85013"/>
                  </a:lnTo>
                  <a:lnTo>
                    <a:pt x="64084" y="81203"/>
                  </a:lnTo>
                  <a:lnTo>
                    <a:pt x="67259" y="82473"/>
                  </a:lnTo>
                  <a:lnTo>
                    <a:pt x="66078" y="84543"/>
                  </a:lnTo>
                  <a:lnTo>
                    <a:pt x="67259" y="86918"/>
                  </a:lnTo>
                  <a:lnTo>
                    <a:pt x="69367" y="85521"/>
                  </a:lnTo>
                  <a:lnTo>
                    <a:pt x="66954" y="91770"/>
                  </a:lnTo>
                  <a:lnTo>
                    <a:pt x="64084" y="98971"/>
                  </a:lnTo>
                  <a:lnTo>
                    <a:pt x="69799" y="91363"/>
                  </a:lnTo>
                  <a:lnTo>
                    <a:pt x="71704" y="90093"/>
                  </a:lnTo>
                  <a:lnTo>
                    <a:pt x="69799" y="90093"/>
                  </a:lnTo>
                  <a:lnTo>
                    <a:pt x="70434" y="89458"/>
                  </a:lnTo>
                  <a:lnTo>
                    <a:pt x="72555" y="87337"/>
                  </a:lnTo>
                  <a:lnTo>
                    <a:pt x="69799" y="89458"/>
                  </a:lnTo>
                  <a:lnTo>
                    <a:pt x="69799" y="85229"/>
                  </a:lnTo>
                  <a:lnTo>
                    <a:pt x="71069" y="84378"/>
                  </a:lnTo>
                  <a:lnTo>
                    <a:pt x="72974" y="83108"/>
                  </a:lnTo>
                  <a:lnTo>
                    <a:pt x="78054" y="83108"/>
                  </a:lnTo>
                  <a:lnTo>
                    <a:pt x="75298" y="85229"/>
                  </a:lnTo>
                  <a:lnTo>
                    <a:pt x="72974" y="94526"/>
                  </a:lnTo>
                  <a:lnTo>
                    <a:pt x="76352" y="92417"/>
                  </a:lnTo>
                  <a:lnTo>
                    <a:pt x="75514" y="93256"/>
                  </a:lnTo>
                  <a:lnTo>
                    <a:pt x="77419" y="92633"/>
                  </a:lnTo>
                  <a:lnTo>
                    <a:pt x="79743" y="90297"/>
                  </a:lnTo>
                  <a:lnTo>
                    <a:pt x="79959" y="90170"/>
                  </a:lnTo>
                  <a:lnTo>
                    <a:pt x="80086" y="90093"/>
                  </a:lnTo>
                  <a:lnTo>
                    <a:pt x="79959" y="96431"/>
                  </a:lnTo>
                  <a:lnTo>
                    <a:pt x="83756" y="92633"/>
                  </a:lnTo>
                  <a:lnTo>
                    <a:pt x="84518" y="95758"/>
                  </a:lnTo>
                  <a:lnTo>
                    <a:pt x="84099" y="98717"/>
                  </a:lnTo>
                  <a:lnTo>
                    <a:pt x="82486" y="101511"/>
                  </a:lnTo>
                  <a:lnTo>
                    <a:pt x="84531" y="102019"/>
                  </a:lnTo>
                  <a:lnTo>
                    <a:pt x="83756" y="103416"/>
                  </a:lnTo>
                  <a:lnTo>
                    <a:pt x="84899" y="102108"/>
                  </a:lnTo>
                  <a:lnTo>
                    <a:pt x="85026" y="102146"/>
                  </a:lnTo>
                  <a:lnTo>
                    <a:pt x="85128" y="101854"/>
                  </a:lnTo>
                  <a:lnTo>
                    <a:pt x="86868" y="99860"/>
                  </a:lnTo>
                  <a:lnTo>
                    <a:pt x="86931" y="97701"/>
                  </a:lnTo>
                  <a:lnTo>
                    <a:pt x="85877" y="99606"/>
                  </a:lnTo>
                  <a:lnTo>
                    <a:pt x="88201" y="92633"/>
                  </a:lnTo>
                  <a:lnTo>
                    <a:pt x="90233" y="92125"/>
                  </a:lnTo>
                  <a:lnTo>
                    <a:pt x="90741" y="91363"/>
                  </a:lnTo>
                  <a:lnTo>
                    <a:pt x="92011" y="90093"/>
                  </a:lnTo>
                  <a:close/>
                </a:path>
                <a:path w="166369" h="132715">
                  <a:moveTo>
                    <a:pt x="93281" y="88823"/>
                  </a:moveTo>
                  <a:lnTo>
                    <a:pt x="91643" y="91770"/>
                  </a:lnTo>
                  <a:lnTo>
                    <a:pt x="93281" y="91363"/>
                  </a:lnTo>
                  <a:lnTo>
                    <a:pt x="93281" y="88823"/>
                  </a:lnTo>
                  <a:close/>
                </a:path>
                <a:path w="166369" h="132715">
                  <a:moveTo>
                    <a:pt x="93980" y="60845"/>
                  </a:moveTo>
                  <a:lnTo>
                    <a:pt x="93916" y="60274"/>
                  </a:lnTo>
                  <a:lnTo>
                    <a:pt x="93205" y="60515"/>
                  </a:lnTo>
                  <a:lnTo>
                    <a:pt x="93980" y="60845"/>
                  </a:lnTo>
                  <a:close/>
                </a:path>
                <a:path w="166369" h="132715">
                  <a:moveTo>
                    <a:pt x="94551" y="46863"/>
                  </a:moveTo>
                  <a:lnTo>
                    <a:pt x="90741" y="42418"/>
                  </a:lnTo>
                  <a:lnTo>
                    <a:pt x="90741" y="48768"/>
                  </a:lnTo>
                  <a:lnTo>
                    <a:pt x="94551" y="46863"/>
                  </a:lnTo>
                  <a:close/>
                </a:path>
                <a:path w="166369" h="132715">
                  <a:moveTo>
                    <a:pt x="95821" y="39382"/>
                  </a:moveTo>
                  <a:lnTo>
                    <a:pt x="90741" y="40513"/>
                  </a:lnTo>
                  <a:lnTo>
                    <a:pt x="92646" y="40513"/>
                  </a:lnTo>
                  <a:lnTo>
                    <a:pt x="92468" y="40601"/>
                  </a:lnTo>
                  <a:lnTo>
                    <a:pt x="89471" y="40601"/>
                  </a:lnTo>
                  <a:lnTo>
                    <a:pt x="92011" y="43776"/>
                  </a:lnTo>
                  <a:lnTo>
                    <a:pt x="93243" y="40690"/>
                  </a:lnTo>
                  <a:lnTo>
                    <a:pt x="93916" y="40513"/>
                  </a:lnTo>
                  <a:lnTo>
                    <a:pt x="95821" y="40513"/>
                  </a:lnTo>
                  <a:lnTo>
                    <a:pt x="94996" y="40233"/>
                  </a:lnTo>
                  <a:lnTo>
                    <a:pt x="95821" y="40030"/>
                  </a:lnTo>
                  <a:lnTo>
                    <a:pt x="95821" y="39878"/>
                  </a:lnTo>
                  <a:lnTo>
                    <a:pt x="95821" y="39382"/>
                  </a:lnTo>
                  <a:close/>
                </a:path>
                <a:path w="166369" h="132715">
                  <a:moveTo>
                    <a:pt x="96456" y="98336"/>
                  </a:moveTo>
                  <a:lnTo>
                    <a:pt x="96024" y="98552"/>
                  </a:lnTo>
                  <a:lnTo>
                    <a:pt x="96456" y="98336"/>
                  </a:lnTo>
                  <a:close/>
                </a:path>
                <a:path w="166369" h="132715">
                  <a:moveTo>
                    <a:pt x="97091" y="62179"/>
                  </a:moveTo>
                  <a:lnTo>
                    <a:pt x="93980" y="60845"/>
                  </a:lnTo>
                  <a:lnTo>
                    <a:pt x="94551" y="65341"/>
                  </a:lnTo>
                  <a:lnTo>
                    <a:pt x="97091" y="62179"/>
                  </a:lnTo>
                  <a:close/>
                </a:path>
                <a:path w="166369" h="132715">
                  <a:moveTo>
                    <a:pt x="97447" y="100241"/>
                  </a:moveTo>
                  <a:lnTo>
                    <a:pt x="97345" y="99860"/>
                  </a:lnTo>
                  <a:lnTo>
                    <a:pt x="96050" y="98564"/>
                  </a:lnTo>
                  <a:lnTo>
                    <a:pt x="92011" y="100876"/>
                  </a:lnTo>
                  <a:lnTo>
                    <a:pt x="90741" y="102146"/>
                  </a:lnTo>
                  <a:lnTo>
                    <a:pt x="95186" y="103416"/>
                  </a:lnTo>
                  <a:lnTo>
                    <a:pt x="97447" y="100241"/>
                  </a:lnTo>
                  <a:close/>
                </a:path>
                <a:path w="166369" h="132715">
                  <a:moveTo>
                    <a:pt x="97726" y="99860"/>
                  </a:moveTo>
                  <a:lnTo>
                    <a:pt x="97561" y="100076"/>
                  </a:lnTo>
                  <a:lnTo>
                    <a:pt x="97726" y="100241"/>
                  </a:lnTo>
                  <a:lnTo>
                    <a:pt x="97726" y="99860"/>
                  </a:lnTo>
                  <a:close/>
                </a:path>
                <a:path w="166369" h="132715">
                  <a:moveTo>
                    <a:pt x="97726" y="95796"/>
                  </a:moveTo>
                  <a:lnTo>
                    <a:pt x="97091" y="95796"/>
                  </a:lnTo>
                  <a:lnTo>
                    <a:pt x="96964" y="96050"/>
                  </a:lnTo>
                  <a:lnTo>
                    <a:pt x="97726" y="95796"/>
                  </a:lnTo>
                  <a:close/>
                </a:path>
                <a:path w="166369" h="132715">
                  <a:moveTo>
                    <a:pt x="98983" y="94526"/>
                  </a:moveTo>
                  <a:lnTo>
                    <a:pt x="97726" y="95161"/>
                  </a:lnTo>
                  <a:lnTo>
                    <a:pt x="97726" y="95796"/>
                  </a:lnTo>
                  <a:lnTo>
                    <a:pt x="97726" y="96431"/>
                  </a:lnTo>
                  <a:lnTo>
                    <a:pt x="98983" y="94526"/>
                  </a:lnTo>
                  <a:close/>
                </a:path>
                <a:path w="166369" h="132715">
                  <a:moveTo>
                    <a:pt x="105079" y="59639"/>
                  </a:moveTo>
                  <a:lnTo>
                    <a:pt x="103428" y="59639"/>
                  </a:lnTo>
                  <a:lnTo>
                    <a:pt x="104698" y="57734"/>
                  </a:lnTo>
                  <a:lnTo>
                    <a:pt x="103428" y="56464"/>
                  </a:lnTo>
                  <a:lnTo>
                    <a:pt x="104063" y="58369"/>
                  </a:lnTo>
                  <a:lnTo>
                    <a:pt x="101523" y="60274"/>
                  </a:lnTo>
                  <a:lnTo>
                    <a:pt x="101523" y="64084"/>
                  </a:lnTo>
                  <a:lnTo>
                    <a:pt x="105079" y="59639"/>
                  </a:lnTo>
                  <a:close/>
                </a:path>
                <a:path w="166369" h="132715">
                  <a:moveTo>
                    <a:pt x="106172" y="41351"/>
                  </a:moveTo>
                  <a:lnTo>
                    <a:pt x="105968" y="41148"/>
                  </a:lnTo>
                  <a:lnTo>
                    <a:pt x="104063" y="42418"/>
                  </a:lnTo>
                  <a:lnTo>
                    <a:pt x="103073" y="48844"/>
                  </a:lnTo>
                  <a:lnTo>
                    <a:pt x="103555" y="48641"/>
                  </a:lnTo>
                  <a:lnTo>
                    <a:pt x="106133" y="41783"/>
                  </a:lnTo>
                  <a:lnTo>
                    <a:pt x="106172" y="41351"/>
                  </a:lnTo>
                  <a:close/>
                </a:path>
                <a:path w="166369" h="132715">
                  <a:moveTo>
                    <a:pt x="106603" y="118008"/>
                  </a:moveTo>
                  <a:lnTo>
                    <a:pt x="105333" y="119913"/>
                  </a:lnTo>
                  <a:lnTo>
                    <a:pt x="106603" y="119278"/>
                  </a:lnTo>
                  <a:lnTo>
                    <a:pt x="106603" y="118008"/>
                  </a:lnTo>
                  <a:close/>
                </a:path>
                <a:path w="166369" h="132715">
                  <a:moveTo>
                    <a:pt x="106603" y="112293"/>
                  </a:moveTo>
                  <a:lnTo>
                    <a:pt x="105333" y="114833"/>
                  </a:lnTo>
                  <a:lnTo>
                    <a:pt x="105968" y="115468"/>
                  </a:lnTo>
                  <a:lnTo>
                    <a:pt x="106603" y="112293"/>
                  </a:lnTo>
                  <a:close/>
                </a:path>
                <a:path w="166369" h="132715">
                  <a:moveTo>
                    <a:pt x="106603" y="57734"/>
                  </a:moveTo>
                  <a:lnTo>
                    <a:pt x="105079" y="59639"/>
                  </a:lnTo>
                  <a:lnTo>
                    <a:pt x="106603" y="59639"/>
                  </a:lnTo>
                  <a:lnTo>
                    <a:pt x="106603" y="57734"/>
                  </a:lnTo>
                  <a:close/>
                </a:path>
                <a:path w="166369" h="132715">
                  <a:moveTo>
                    <a:pt x="106680" y="102146"/>
                  </a:moveTo>
                  <a:lnTo>
                    <a:pt x="106578" y="102019"/>
                  </a:lnTo>
                  <a:lnTo>
                    <a:pt x="105575" y="97701"/>
                  </a:lnTo>
                  <a:lnTo>
                    <a:pt x="104698" y="93891"/>
                  </a:lnTo>
                  <a:lnTo>
                    <a:pt x="96367" y="97231"/>
                  </a:lnTo>
                  <a:lnTo>
                    <a:pt x="96774" y="96431"/>
                  </a:lnTo>
                  <a:lnTo>
                    <a:pt x="96964" y="96050"/>
                  </a:lnTo>
                  <a:lnTo>
                    <a:pt x="95821" y="96431"/>
                  </a:lnTo>
                  <a:lnTo>
                    <a:pt x="96012" y="95796"/>
                  </a:lnTo>
                  <a:lnTo>
                    <a:pt x="96393" y="94526"/>
                  </a:lnTo>
                  <a:lnTo>
                    <a:pt x="96964" y="92633"/>
                  </a:lnTo>
                  <a:lnTo>
                    <a:pt x="97726" y="90093"/>
                  </a:lnTo>
                  <a:lnTo>
                    <a:pt x="96456" y="88823"/>
                  </a:lnTo>
                  <a:lnTo>
                    <a:pt x="95186" y="86918"/>
                  </a:lnTo>
                  <a:lnTo>
                    <a:pt x="93281" y="92633"/>
                  </a:lnTo>
                  <a:lnTo>
                    <a:pt x="93281" y="91363"/>
                  </a:lnTo>
                  <a:lnTo>
                    <a:pt x="90589" y="93662"/>
                  </a:lnTo>
                  <a:lnTo>
                    <a:pt x="90106" y="94526"/>
                  </a:lnTo>
                  <a:lnTo>
                    <a:pt x="89941" y="94208"/>
                  </a:lnTo>
                  <a:lnTo>
                    <a:pt x="88836" y="95161"/>
                  </a:lnTo>
                  <a:lnTo>
                    <a:pt x="88201" y="96431"/>
                  </a:lnTo>
                  <a:lnTo>
                    <a:pt x="90106" y="96431"/>
                  </a:lnTo>
                  <a:lnTo>
                    <a:pt x="87845" y="99606"/>
                  </a:lnTo>
                  <a:lnTo>
                    <a:pt x="86931" y="102781"/>
                  </a:lnTo>
                  <a:lnTo>
                    <a:pt x="90106" y="99606"/>
                  </a:lnTo>
                  <a:lnTo>
                    <a:pt x="90741" y="99606"/>
                  </a:lnTo>
                  <a:lnTo>
                    <a:pt x="93281" y="95796"/>
                  </a:lnTo>
                  <a:lnTo>
                    <a:pt x="93700" y="98298"/>
                  </a:lnTo>
                  <a:lnTo>
                    <a:pt x="92011" y="98971"/>
                  </a:lnTo>
                  <a:lnTo>
                    <a:pt x="93738" y="98590"/>
                  </a:lnTo>
                  <a:lnTo>
                    <a:pt x="93916" y="99606"/>
                  </a:lnTo>
                  <a:lnTo>
                    <a:pt x="96024" y="98552"/>
                  </a:lnTo>
                  <a:lnTo>
                    <a:pt x="95821" y="98336"/>
                  </a:lnTo>
                  <a:lnTo>
                    <a:pt x="95935" y="98094"/>
                  </a:lnTo>
                  <a:lnTo>
                    <a:pt x="97726" y="97701"/>
                  </a:lnTo>
                  <a:lnTo>
                    <a:pt x="97726" y="99860"/>
                  </a:lnTo>
                  <a:lnTo>
                    <a:pt x="98348" y="98971"/>
                  </a:lnTo>
                  <a:lnTo>
                    <a:pt x="99377" y="100876"/>
                  </a:lnTo>
                  <a:lnTo>
                    <a:pt x="99237" y="102920"/>
                  </a:lnTo>
                  <a:lnTo>
                    <a:pt x="97726" y="104686"/>
                  </a:lnTo>
                  <a:lnTo>
                    <a:pt x="99618" y="105956"/>
                  </a:lnTo>
                  <a:lnTo>
                    <a:pt x="101231" y="98971"/>
                  </a:lnTo>
                  <a:lnTo>
                    <a:pt x="101523" y="97701"/>
                  </a:lnTo>
                  <a:lnTo>
                    <a:pt x="102793" y="99606"/>
                  </a:lnTo>
                  <a:lnTo>
                    <a:pt x="101523" y="103416"/>
                  </a:lnTo>
                  <a:lnTo>
                    <a:pt x="101523" y="110388"/>
                  </a:lnTo>
                  <a:lnTo>
                    <a:pt x="106680" y="102146"/>
                  </a:lnTo>
                  <a:close/>
                </a:path>
                <a:path w="166369" h="132715">
                  <a:moveTo>
                    <a:pt x="107873" y="100241"/>
                  </a:moveTo>
                  <a:lnTo>
                    <a:pt x="106692" y="102133"/>
                  </a:lnTo>
                  <a:lnTo>
                    <a:pt x="107873" y="102006"/>
                  </a:lnTo>
                  <a:lnTo>
                    <a:pt x="107873" y="100241"/>
                  </a:lnTo>
                  <a:close/>
                </a:path>
                <a:path w="166369" h="132715">
                  <a:moveTo>
                    <a:pt x="109664" y="101803"/>
                  </a:moveTo>
                  <a:lnTo>
                    <a:pt x="107873" y="102006"/>
                  </a:lnTo>
                  <a:lnTo>
                    <a:pt x="107873" y="106578"/>
                  </a:lnTo>
                  <a:lnTo>
                    <a:pt x="109664" y="101803"/>
                  </a:lnTo>
                  <a:close/>
                </a:path>
                <a:path w="166369" h="132715">
                  <a:moveTo>
                    <a:pt x="110286" y="105079"/>
                  </a:moveTo>
                  <a:lnTo>
                    <a:pt x="109588" y="107340"/>
                  </a:lnTo>
                  <a:lnTo>
                    <a:pt x="109778" y="107213"/>
                  </a:lnTo>
                  <a:lnTo>
                    <a:pt x="110197" y="105956"/>
                  </a:lnTo>
                  <a:lnTo>
                    <a:pt x="110286" y="105079"/>
                  </a:lnTo>
                  <a:close/>
                </a:path>
                <a:path w="166369" h="132715">
                  <a:moveTo>
                    <a:pt x="112953" y="101511"/>
                  </a:moveTo>
                  <a:lnTo>
                    <a:pt x="112318" y="100241"/>
                  </a:lnTo>
                  <a:lnTo>
                    <a:pt x="111683" y="100241"/>
                  </a:lnTo>
                  <a:lnTo>
                    <a:pt x="111683" y="101511"/>
                  </a:lnTo>
                  <a:lnTo>
                    <a:pt x="112318" y="101511"/>
                  </a:lnTo>
                  <a:lnTo>
                    <a:pt x="112953" y="101511"/>
                  </a:lnTo>
                  <a:close/>
                </a:path>
                <a:path w="166369" h="132715">
                  <a:moveTo>
                    <a:pt x="115481" y="104051"/>
                  </a:moveTo>
                  <a:lnTo>
                    <a:pt x="113588" y="104051"/>
                  </a:lnTo>
                  <a:lnTo>
                    <a:pt x="113588" y="102781"/>
                  </a:lnTo>
                  <a:lnTo>
                    <a:pt x="112407" y="105664"/>
                  </a:lnTo>
                  <a:lnTo>
                    <a:pt x="111048" y="107708"/>
                  </a:lnTo>
                  <a:lnTo>
                    <a:pt x="111163" y="105676"/>
                  </a:lnTo>
                  <a:lnTo>
                    <a:pt x="111366" y="104686"/>
                  </a:lnTo>
                  <a:lnTo>
                    <a:pt x="111594" y="103568"/>
                  </a:lnTo>
                  <a:lnTo>
                    <a:pt x="112318" y="101511"/>
                  </a:lnTo>
                  <a:lnTo>
                    <a:pt x="109778" y="101790"/>
                  </a:lnTo>
                  <a:lnTo>
                    <a:pt x="109778" y="104051"/>
                  </a:lnTo>
                  <a:lnTo>
                    <a:pt x="110286" y="105079"/>
                  </a:lnTo>
                  <a:lnTo>
                    <a:pt x="110413" y="104686"/>
                  </a:lnTo>
                  <a:lnTo>
                    <a:pt x="110845" y="106870"/>
                  </a:lnTo>
                  <a:lnTo>
                    <a:pt x="110515" y="108394"/>
                  </a:lnTo>
                  <a:lnTo>
                    <a:pt x="110718" y="108204"/>
                  </a:lnTo>
                  <a:lnTo>
                    <a:pt x="110947" y="107848"/>
                  </a:lnTo>
                  <a:lnTo>
                    <a:pt x="110959" y="107454"/>
                  </a:lnTo>
                  <a:lnTo>
                    <a:pt x="111036" y="107835"/>
                  </a:lnTo>
                  <a:lnTo>
                    <a:pt x="110972" y="110528"/>
                  </a:lnTo>
                  <a:lnTo>
                    <a:pt x="110045" y="112229"/>
                  </a:lnTo>
                  <a:lnTo>
                    <a:pt x="109372" y="113753"/>
                  </a:lnTo>
                  <a:lnTo>
                    <a:pt x="110515" y="108394"/>
                  </a:lnTo>
                  <a:lnTo>
                    <a:pt x="108712" y="110185"/>
                  </a:lnTo>
                  <a:lnTo>
                    <a:pt x="109588" y="107340"/>
                  </a:lnTo>
                  <a:lnTo>
                    <a:pt x="107873" y="108483"/>
                  </a:lnTo>
                  <a:lnTo>
                    <a:pt x="107873" y="112928"/>
                  </a:lnTo>
                  <a:lnTo>
                    <a:pt x="108546" y="110718"/>
                  </a:lnTo>
                  <a:lnTo>
                    <a:pt x="109093" y="114465"/>
                  </a:lnTo>
                  <a:lnTo>
                    <a:pt x="109207" y="114134"/>
                  </a:lnTo>
                  <a:lnTo>
                    <a:pt x="109156" y="114681"/>
                  </a:lnTo>
                  <a:lnTo>
                    <a:pt x="109093" y="114465"/>
                  </a:lnTo>
                  <a:lnTo>
                    <a:pt x="108508" y="116103"/>
                  </a:lnTo>
                  <a:lnTo>
                    <a:pt x="109207" y="114833"/>
                  </a:lnTo>
                  <a:lnTo>
                    <a:pt x="111683" y="110388"/>
                  </a:lnTo>
                  <a:lnTo>
                    <a:pt x="112953" y="110388"/>
                  </a:lnTo>
                  <a:lnTo>
                    <a:pt x="111721" y="112229"/>
                  </a:lnTo>
                  <a:lnTo>
                    <a:pt x="111683" y="114833"/>
                  </a:lnTo>
                  <a:lnTo>
                    <a:pt x="113385" y="110388"/>
                  </a:lnTo>
                  <a:lnTo>
                    <a:pt x="114363" y="107848"/>
                  </a:lnTo>
                  <a:lnTo>
                    <a:pt x="114477" y="107213"/>
                  </a:lnTo>
                  <a:lnTo>
                    <a:pt x="114223" y="105956"/>
                  </a:lnTo>
                  <a:lnTo>
                    <a:pt x="115481" y="104051"/>
                  </a:lnTo>
                  <a:close/>
                </a:path>
                <a:path w="166369" h="132715">
                  <a:moveTo>
                    <a:pt x="115481" y="64084"/>
                  </a:moveTo>
                  <a:lnTo>
                    <a:pt x="114782" y="62179"/>
                  </a:lnTo>
                  <a:lnTo>
                    <a:pt x="113931" y="59893"/>
                  </a:lnTo>
                  <a:lnTo>
                    <a:pt x="110972" y="57365"/>
                  </a:lnTo>
                  <a:lnTo>
                    <a:pt x="106603" y="56464"/>
                  </a:lnTo>
                  <a:lnTo>
                    <a:pt x="106603" y="57734"/>
                  </a:lnTo>
                  <a:lnTo>
                    <a:pt x="110413" y="59639"/>
                  </a:lnTo>
                  <a:lnTo>
                    <a:pt x="104063" y="63449"/>
                  </a:lnTo>
                  <a:lnTo>
                    <a:pt x="112953" y="62179"/>
                  </a:lnTo>
                  <a:lnTo>
                    <a:pt x="115481" y="64084"/>
                  </a:lnTo>
                  <a:close/>
                </a:path>
                <a:path w="166369" h="132715">
                  <a:moveTo>
                    <a:pt x="115658" y="107391"/>
                  </a:moveTo>
                  <a:lnTo>
                    <a:pt x="114858" y="106578"/>
                  </a:lnTo>
                  <a:lnTo>
                    <a:pt x="114604" y="107213"/>
                  </a:lnTo>
                  <a:lnTo>
                    <a:pt x="114706" y="108394"/>
                  </a:lnTo>
                  <a:lnTo>
                    <a:pt x="114858" y="109118"/>
                  </a:lnTo>
                  <a:lnTo>
                    <a:pt x="115658" y="107391"/>
                  </a:lnTo>
                  <a:close/>
                </a:path>
                <a:path w="166369" h="132715">
                  <a:moveTo>
                    <a:pt x="119926" y="119278"/>
                  </a:moveTo>
                  <a:lnTo>
                    <a:pt x="119291" y="120535"/>
                  </a:lnTo>
                  <a:lnTo>
                    <a:pt x="119291" y="121805"/>
                  </a:lnTo>
                  <a:lnTo>
                    <a:pt x="119926" y="119278"/>
                  </a:lnTo>
                  <a:close/>
                </a:path>
                <a:path w="166369" h="132715">
                  <a:moveTo>
                    <a:pt x="120637" y="115036"/>
                  </a:moveTo>
                  <a:lnTo>
                    <a:pt x="120599" y="112661"/>
                  </a:lnTo>
                  <a:lnTo>
                    <a:pt x="120116" y="113563"/>
                  </a:lnTo>
                  <a:lnTo>
                    <a:pt x="120040" y="113753"/>
                  </a:lnTo>
                  <a:lnTo>
                    <a:pt x="119291" y="117373"/>
                  </a:lnTo>
                  <a:lnTo>
                    <a:pt x="120637" y="115036"/>
                  </a:lnTo>
                  <a:close/>
                </a:path>
                <a:path w="166369" h="132715">
                  <a:moveTo>
                    <a:pt x="121196" y="59004"/>
                  </a:moveTo>
                  <a:lnTo>
                    <a:pt x="120942" y="59639"/>
                  </a:lnTo>
                  <a:lnTo>
                    <a:pt x="120942" y="60274"/>
                  </a:lnTo>
                  <a:lnTo>
                    <a:pt x="121196" y="60909"/>
                  </a:lnTo>
                  <a:lnTo>
                    <a:pt x="121196" y="59004"/>
                  </a:lnTo>
                  <a:close/>
                </a:path>
                <a:path w="166369" h="132715">
                  <a:moveTo>
                    <a:pt x="123659" y="119976"/>
                  </a:moveTo>
                  <a:lnTo>
                    <a:pt x="123101" y="118008"/>
                  </a:lnTo>
                  <a:lnTo>
                    <a:pt x="120561" y="123075"/>
                  </a:lnTo>
                  <a:lnTo>
                    <a:pt x="123659" y="119976"/>
                  </a:lnTo>
                  <a:close/>
                </a:path>
                <a:path w="166369" h="132715">
                  <a:moveTo>
                    <a:pt x="124371" y="107848"/>
                  </a:moveTo>
                  <a:lnTo>
                    <a:pt x="120561" y="111658"/>
                  </a:lnTo>
                  <a:lnTo>
                    <a:pt x="120840" y="110388"/>
                  </a:lnTo>
                  <a:lnTo>
                    <a:pt x="121412" y="107848"/>
                  </a:lnTo>
                  <a:lnTo>
                    <a:pt x="121831" y="105956"/>
                  </a:lnTo>
                  <a:lnTo>
                    <a:pt x="119926" y="107848"/>
                  </a:lnTo>
                  <a:lnTo>
                    <a:pt x="118656" y="107213"/>
                  </a:lnTo>
                  <a:lnTo>
                    <a:pt x="118021" y="106578"/>
                  </a:lnTo>
                  <a:lnTo>
                    <a:pt x="118656" y="105956"/>
                  </a:lnTo>
                  <a:lnTo>
                    <a:pt x="119291" y="99606"/>
                  </a:lnTo>
                  <a:lnTo>
                    <a:pt x="115735" y="107213"/>
                  </a:lnTo>
                  <a:lnTo>
                    <a:pt x="115722" y="107454"/>
                  </a:lnTo>
                  <a:lnTo>
                    <a:pt x="117386" y="109118"/>
                  </a:lnTo>
                  <a:lnTo>
                    <a:pt x="114223" y="112928"/>
                  </a:lnTo>
                  <a:lnTo>
                    <a:pt x="118021" y="111658"/>
                  </a:lnTo>
                  <a:lnTo>
                    <a:pt x="117386" y="113563"/>
                  </a:lnTo>
                  <a:lnTo>
                    <a:pt x="118529" y="111658"/>
                  </a:lnTo>
                  <a:lnTo>
                    <a:pt x="119291" y="110388"/>
                  </a:lnTo>
                  <a:lnTo>
                    <a:pt x="120599" y="112661"/>
                  </a:lnTo>
                  <a:lnTo>
                    <a:pt x="121132" y="111658"/>
                  </a:lnTo>
                  <a:lnTo>
                    <a:pt x="121742" y="110528"/>
                  </a:lnTo>
                  <a:lnTo>
                    <a:pt x="124371" y="107848"/>
                  </a:lnTo>
                  <a:close/>
                </a:path>
                <a:path w="166369" h="132715">
                  <a:moveTo>
                    <a:pt x="124764" y="118872"/>
                  </a:moveTo>
                  <a:lnTo>
                    <a:pt x="123659" y="119976"/>
                  </a:lnTo>
                  <a:lnTo>
                    <a:pt x="124371" y="122440"/>
                  </a:lnTo>
                  <a:lnTo>
                    <a:pt x="124764" y="118872"/>
                  </a:lnTo>
                  <a:close/>
                </a:path>
                <a:path w="166369" h="132715">
                  <a:moveTo>
                    <a:pt x="126276" y="63449"/>
                  </a:moveTo>
                  <a:lnTo>
                    <a:pt x="123736" y="63449"/>
                  </a:lnTo>
                  <a:lnTo>
                    <a:pt x="123101" y="62179"/>
                  </a:lnTo>
                  <a:lnTo>
                    <a:pt x="121196" y="62179"/>
                  </a:lnTo>
                  <a:lnTo>
                    <a:pt x="121196" y="61544"/>
                  </a:lnTo>
                  <a:lnTo>
                    <a:pt x="119291" y="64719"/>
                  </a:lnTo>
                  <a:lnTo>
                    <a:pt x="121196" y="63449"/>
                  </a:lnTo>
                  <a:lnTo>
                    <a:pt x="121069" y="65011"/>
                  </a:lnTo>
                  <a:lnTo>
                    <a:pt x="120637" y="66484"/>
                  </a:lnTo>
                  <a:lnTo>
                    <a:pt x="119926" y="67881"/>
                  </a:lnTo>
                  <a:lnTo>
                    <a:pt x="126276" y="63449"/>
                  </a:lnTo>
                  <a:close/>
                </a:path>
                <a:path w="166369" h="132715">
                  <a:moveTo>
                    <a:pt x="126758" y="39585"/>
                  </a:moveTo>
                  <a:lnTo>
                    <a:pt x="126276" y="39776"/>
                  </a:lnTo>
                  <a:lnTo>
                    <a:pt x="126276" y="40601"/>
                  </a:lnTo>
                  <a:lnTo>
                    <a:pt x="126758" y="39585"/>
                  </a:lnTo>
                  <a:close/>
                </a:path>
                <a:path w="166369" h="132715">
                  <a:moveTo>
                    <a:pt x="127546" y="118008"/>
                  </a:moveTo>
                  <a:lnTo>
                    <a:pt x="126276" y="119278"/>
                  </a:lnTo>
                  <a:lnTo>
                    <a:pt x="126911" y="119913"/>
                  </a:lnTo>
                  <a:lnTo>
                    <a:pt x="127546" y="118008"/>
                  </a:lnTo>
                  <a:close/>
                </a:path>
                <a:path w="166369" h="132715">
                  <a:moveTo>
                    <a:pt x="128816" y="113563"/>
                  </a:moveTo>
                  <a:lnTo>
                    <a:pt x="126936" y="113830"/>
                  </a:lnTo>
                  <a:lnTo>
                    <a:pt x="126199" y="111417"/>
                  </a:lnTo>
                  <a:lnTo>
                    <a:pt x="125336" y="110083"/>
                  </a:lnTo>
                  <a:lnTo>
                    <a:pt x="123101" y="113563"/>
                  </a:lnTo>
                  <a:lnTo>
                    <a:pt x="125006" y="116738"/>
                  </a:lnTo>
                  <a:lnTo>
                    <a:pt x="124764" y="118872"/>
                  </a:lnTo>
                  <a:lnTo>
                    <a:pt x="126276" y="117373"/>
                  </a:lnTo>
                  <a:lnTo>
                    <a:pt x="128638" y="113830"/>
                  </a:lnTo>
                  <a:lnTo>
                    <a:pt x="128816" y="113563"/>
                  </a:lnTo>
                  <a:close/>
                </a:path>
                <a:path w="166369" h="132715">
                  <a:moveTo>
                    <a:pt x="131356" y="112293"/>
                  </a:moveTo>
                  <a:lnTo>
                    <a:pt x="127546" y="119913"/>
                  </a:lnTo>
                  <a:lnTo>
                    <a:pt x="129451" y="121805"/>
                  </a:lnTo>
                  <a:lnTo>
                    <a:pt x="131356" y="119278"/>
                  </a:lnTo>
                  <a:lnTo>
                    <a:pt x="131356" y="112293"/>
                  </a:lnTo>
                  <a:close/>
                </a:path>
                <a:path w="166369" h="132715">
                  <a:moveTo>
                    <a:pt x="135788" y="59639"/>
                  </a:moveTo>
                  <a:lnTo>
                    <a:pt x="130721" y="59639"/>
                  </a:lnTo>
                  <a:lnTo>
                    <a:pt x="128816" y="66611"/>
                  </a:lnTo>
                  <a:lnTo>
                    <a:pt x="134518" y="64719"/>
                  </a:lnTo>
                  <a:lnTo>
                    <a:pt x="130721" y="61544"/>
                  </a:lnTo>
                  <a:lnTo>
                    <a:pt x="135788" y="59639"/>
                  </a:lnTo>
                  <a:close/>
                </a:path>
                <a:path w="166369" h="132715">
                  <a:moveTo>
                    <a:pt x="139598" y="48221"/>
                  </a:moveTo>
                  <a:lnTo>
                    <a:pt x="138328" y="46951"/>
                  </a:lnTo>
                  <a:lnTo>
                    <a:pt x="138328" y="49491"/>
                  </a:lnTo>
                  <a:lnTo>
                    <a:pt x="139598" y="48221"/>
                  </a:lnTo>
                  <a:close/>
                </a:path>
                <a:path w="166369" h="132715">
                  <a:moveTo>
                    <a:pt x="142138" y="121170"/>
                  </a:moveTo>
                  <a:lnTo>
                    <a:pt x="140233" y="119278"/>
                  </a:lnTo>
                  <a:lnTo>
                    <a:pt x="137693" y="118008"/>
                  </a:lnTo>
                  <a:lnTo>
                    <a:pt x="138328" y="118008"/>
                  </a:lnTo>
                  <a:lnTo>
                    <a:pt x="137058" y="115468"/>
                  </a:lnTo>
                  <a:lnTo>
                    <a:pt x="136423" y="119913"/>
                  </a:lnTo>
                  <a:lnTo>
                    <a:pt x="134518" y="119913"/>
                  </a:lnTo>
                  <a:lnTo>
                    <a:pt x="135788" y="116103"/>
                  </a:lnTo>
                  <a:lnTo>
                    <a:pt x="135788" y="112928"/>
                  </a:lnTo>
                  <a:lnTo>
                    <a:pt x="132613" y="116103"/>
                  </a:lnTo>
                  <a:lnTo>
                    <a:pt x="134518" y="116103"/>
                  </a:lnTo>
                  <a:lnTo>
                    <a:pt x="133248" y="119913"/>
                  </a:lnTo>
                  <a:lnTo>
                    <a:pt x="133883" y="119913"/>
                  </a:lnTo>
                  <a:lnTo>
                    <a:pt x="135153" y="123075"/>
                  </a:lnTo>
                  <a:lnTo>
                    <a:pt x="137058" y="119278"/>
                  </a:lnTo>
                  <a:lnTo>
                    <a:pt x="137058" y="121170"/>
                  </a:lnTo>
                  <a:lnTo>
                    <a:pt x="138963" y="121805"/>
                  </a:lnTo>
                  <a:lnTo>
                    <a:pt x="138328" y="126250"/>
                  </a:lnTo>
                  <a:lnTo>
                    <a:pt x="140233" y="122440"/>
                  </a:lnTo>
                  <a:lnTo>
                    <a:pt x="140233" y="124980"/>
                  </a:lnTo>
                  <a:lnTo>
                    <a:pt x="140868" y="126250"/>
                  </a:lnTo>
                  <a:lnTo>
                    <a:pt x="142138" y="121170"/>
                  </a:lnTo>
                  <a:close/>
                </a:path>
                <a:path w="166369" h="132715">
                  <a:moveTo>
                    <a:pt x="144449" y="120535"/>
                  </a:moveTo>
                  <a:lnTo>
                    <a:pt x="144043" y="120535"/>
                  </a:lnTo>
                  <a:lnTo>
                    <a:pt x="143408" y="121805"/>
                  </a:lnTo>
                  <a:lnTo>
                    <a:pt x="142138" y="125615"/>
                  </a:lnTo>
                  <a:lnTo>
                    <a:pt x="144449" y="120535"/>
                  </a:lnTo>
                  <a:close/>
                </a:path>
                <a:path w="166369" h="132715">
                  <a:moveTo>
                    <a:pt x="144678" y="119278"/>
                  </a:moveTo>
                  <a:lnTo>
                    <a:pt x="144564" y="118960"/>
                  </a:lnTo>
                  <a:lnTo>
                    <a:pt x="144043" y="120535"/>
                  </a:lnTo>
                  <a:lnTo>
                    <a:pt x="144678" y="119278"/>
                  </a:lnTo>
                  <a:close/>
                </a:path>
                <a:path w="166369" h="132715">
                  <a:moveTo>
                    <a:pt x="144678" y="118643"/>
                  </a:moveTo>
                  <a:lnTo>
                    <a:pt x="144043" y="117373"/>
                  </a:lnTo>
                  <a:lnTo>
                    <a:pt x="144564" y="118960"/>
                  </a:lnTo>
                  <a:lnTo>
                    <a:pt x="144678" y="118643"/>
                  </a:lnTo>
                  <a:close/>
                </a:path>
                <a:path w="166369" h="132715">
                  <a:moveTo>
                    <a:pt x="145313" y="118643"/>
                  </a:moveTo>
                  <a:lnTo>
                    <a:pt x="144449" y="120535"/>
                  </a:lnTo>
                  <a:lnTo>
                    <a:pt x="145313" y="120535"/>
                  </a:lnTo>
                  <a:lnTo>
                    <a:pt x="145313" y="118643"/>
                  </a:lnTo>
                  <a:close/>
                </a:path>
                <a:path w="166369" h="132715">
                  <a:moveTo>
                    <a:pt x="147548" y="123710"/>
                  </a:moveTo>
                  <a:lnTo>
                    <a:pt x="146583" y="123710"/>
                  </a:lnTo>
                  <a:lnTo>
                    <a:pt x="147218" y="126250"/>
                  </a:lnTo>
                  <a:lnTo>
                    <a:pt x="147548" y="123710"/>
                  </a:lnTo>
                  <a:close/>
                </a:path>
                <a:path w="166369" h="132715">
                  <a:moveTo>
                    <a:pt x="147599" y="123228"/>
                  </a:moveTo>
                  <a:lnTo>
                    <a:pt x="146989" y="120535"/>
                  </a:lnTo>
                  <a:lnTo>
                    <a:pt x="145313" y="118008"/>
                  </a:lnTo>
                  <a:lnTo>
                    <a:pt x="145313" y="118643"/>
                  </a:lnTo>
                  <a:lnTo>
                    <a:pt x="147599" y="123228"/>
                  </a:lnTo>
                  <a:close/>
                </a:path>
                <a:path w="166369" h="132715">
                  <a:moveTo>
                    <a:pt x="147853" y="123710"/>
                  </a:moveTo>
                  <a:lnTo>
                    <a:pt x="147599" y="123228"/>
                  </a:lnTo>
                  <a:lnTo>
                    <a:pt x="147548" y="123710"/>
                  </a:lnTo>
                  <a:lnTo>
                    <a:pt x="147853" y="123710"/>
                  </a:lnTo>
                  <a:close/>
                </a:path>
                <a:path w="166369" h="132715">
                  <a:moveTo>
                    <a:pt x="148018" y="24650"/>
                  </a:moveTo>
                  <a:lnTo>
                    <a:pt x="147510" y="24549"/>
                  </a:lnTo>
                  <a:lnTo>
                    <a:pt x="147218" y="26644"/>
                  </a:lnTo>
                  <a:lnTo>
                    <a:pt x="148018" y="24650"/>
                  </a:lnTo>
                  <a:close/>
                </a:path>
                <a:path w="166369" h="132715">
                  <a:moveTo>
                    <a:pt x="148488" y="17716"/>
                  </a:moveTo>
                  <a:lnTo>
                    <a:pt x="147853" y="17132"/>
                  </a:lnTo>
                  <a:lnTo>
                    <a:pt x="148488" y="17767"/>
                  </a:lnTo>
                  <a:close/>
                </a:path>
                <a:path w="166369" h="132715">
                  <a:moveTo>
                    <a:pt x="150380" y="127520"/>
                  </a:moveTo>
                  <a:lnTo>
                    <a:pt x="149745" y="127520"/>
                  </a:lnTo>
                  <a:lnTo>
                    <a:pt x="149644" y="126250"/>
                  </a:lnTo>
                  <a:lnTo>
                    <a:pt x="149466" y="125374"/>
                  </a:lnTo>
                  <a:lnTo>
                    <a:pt x="149123" y="124345"/>
                  </a:lnTo>
                  <a:lnTo>
                    <a:pt x="149123" y="126250"/>
                  </a:lnTo>
                  <a:lnTo>
                    <a:pt x="147853" y="130695"/>
                  </a:lnTo>
                  <a:lnTo>
                    <a:pt x="150380" y="127520"/>
                  </a:lnTo>
                  <a:close/>
                </a:path>
                <a:path w="166369" h="132715">
                  <a:moveTo>
                    <a:pt x="151015" y="52654"/>
                  </a:moveTo>
                  <a:lnTo>
                    <a:pt x="149123" y="52654"/>
                  </a:lnTo>
                  <a:lnTo>
                    <a:pt x="145948" y="57099"/>
                  </a:lnTo>
                  <a:lnTo>
                    <a:pt x="148488" y="57734"/>
                  </a:lnTo>
                  <a:lnTo>
                    <a:pt x="148488" y="56464"/>
                  </a:lnTo>
                  <a:lnTo>
                    <a:pt x="151015" y="52654"/>
                  </a:lnTo>
                  <a:close/>
                </a:path>
                <a:path w="166369" h="132715">
                  <a:moveTo>
                    <a:pt x="151104" y="31165"/>
                  </a:moveTo>
                  <a:lnTo>
                    <a:pt x="150685" y="31013"/>
                  </a:lnTo>
                  <a:lnTo>
                    <a:pt x="150622" y="31635"/>
                  </a:lnTo>
                  <a:lnTo>
                    <a:pt x="151104" y="31165"/>
                  </a:lnTo>
                  <a:close/>
                </a:path>
                <a:path w="166369" h="132715">
                  <a:moveTo>
                    <a:pt x="152285" y="131330"/>
                  </a:moveTo>
                  <a:lnTo>
                    <a:pt x="151650" y="127520"/>
                  </a:lnTo>
                  <a:lnTo>
                    <a:pt x="150380" y="131330"/>
                  </a:lnTo>
                  <a:lnTo>
                    <a:pt x="152285" y="131330"/>
                  </a:lnTo>
                  <a:close/>
                </a:path>
                <a:path w="166369" h="132715">
                  <a:moveTo>
                    <a:pt x="153555" y="127520"/>
                  </a:moveTo>
                  <a:lnTo>
                    <a:pt x="152285" y="125615"/>
                  </a:lnTo>
                  <a:lnTo>
                    <a:pt x="151650" y="127520"/>
                  </a:lnTo>
                  <a:lnTo>
                    <a:pt x="153555" y="127520"/>
                  </a:lnTo>
                  <a:close/>
                </a:path>
                <a:path w="166369" h="132715">
                  <a:moveTo>
                    <a:pt x="155511" y="27292"/>
                  </a:moveTo>
                  <a:lnTo>
                    <a:pt x="155194" y="27381"/>
                  </a:lnTo>
                  <a:lnTo>
                    <a:pt x="153936" y="27305"/>
                  </a:lnTo>
                  <a:lnTo>
                    <a:pt x="154686" y="28625"/>
                  </a:lnTo>
                  <a:lnTo>
                    <a:pt x="155448" y="27381"/>
                  </a:lnTo>
                  <a:close/>
                </a:path>
                <a:path w="166369" h="132715">
                  <a:moveTo>
                    <a:pt x="158000" y="128790"/>
                  </a:moveTo>
                  <a:lnTo>
                    <a:pt x="156095" y="130060"/>
                  </a:lnTo>
                  <a:lnTo>
                    <a:pt x="156730" y="132600"/>
                  </a:lnTo>
                  <a:lnTo>
                    <a:pt x="156730" y="131330"/>
                  </a:lnTo>
                  <a:lnTo>
                    <a:pt x="158000" y="130060"/>
                  </a:lnTo>
                  <a:lnTo>
                    <a:pt x="158000" y="128790"/>
                  </a:lnTo>
                  <a:close/>
                </a:path>
                <a:path w="166369" h="132715">
                  <a:moveTo>
                    <a:pt x="166255" y="19672"/>
                  </a:moveTo>
                  <a:lnTo>
                    <a:pt x="166039" y="17767"/>
                  </a:lnTo>
                  <a:lnTo>
                    <a:pt x="164350" y="1905"/>
                  </a:lnTo>
                  <a:lnTo>
                    <a:pt x="154190" y="8890"/>
                  </a:lnTo>
                  <a:lnTo>
                    <a:pt x="151650" y="10782"/>
                  </a:lnTo>
                  <a:lnTo>
                    <a:pt x="148488" y="12687"/>
                  </a:lnTo>
                  <a:lnTo>
                    <a:pt x="148526" y="17767"/>
                  </a:lnTo>
                  <a:lnTo>
                    <a:pt x="150863" y="19939"/>
                  </a:lnTo>
                  <a:lnTo>
                    <a:pt x="149898" y="20256"/>
                  </a:lnTo>
                  <a:lnTo>
                    <a:pt x="148488" y="17767"/>
                  </a:lnTo>
                  <a:lnTo>
                    <a:pt x="148488" y="20307"/>
                  </a:lnTo>
                  <a:lnTo>
                    <a:pt x="148132" y="20193"/>
                  </a:lnTo>
                  <a:lnTo>
                    <a:pt x="148488" y="17767"/>
                  </a:lnTo>
                  <a:lnTo>
                    <a:pt x="147218" y="17767"/>
                  </a:lnTo>
                  <a:lnTo>
                    <a:pt x="146367" y="16497"/>
                  </a:lnTo>
                  <a:lnTo>
                    <a:pt x="143776" y="12623"/>
                  </a:lnTo>
                  <a:lnTo>
                    <a:pt x="143776" y="22720"/>
                  </a:lnTo>
                  <a:lnTo>
                    <a:pt x="143560" y="24650"/>
                  </a:lnTo>
                  <a:lnTo>
                    <a:pt x="143598" y="25273"/>
                  </a:lnTo>
                  <a:lnTo>
                    <a:pt x="143052" y="23863"/>
                  </a:lnTo>
                  <a:lnTo>
                    <a:pt x="143052" y="30670"/>
                  </a:lnTo>
                  <a:lnTo>
                    <a:pt x="143014" y="31165"/>
                  </a:lnTo>
                  <a:lnTo>
                    <a:pt x="143014" y="31953"/>
                  </a:lnTo>
                  <a:lnTo>
                    <a:pt x="142963" y="31775"/>
                  </a:lnTo>
                  <a:lnTo>
                    <a:pt x="142773" y="34264"/>
                  </a:lnTo>
                  <a:lnTo>
                    <a:pt x="140195" y="34836"/>
                  </a:lnTo>
                  <a:lnTo>
                    <a:pt x="139598" y="34798"/>
                  </a:lnTo>
                  <a:lnTo>
                    <a:pt x="139979" y="33528"/>
                  </a:lnTo>
                  <a:lnTo>
                    <a:pt x="140360" y="32258"/>
                  </a:lnTo>
                  <a:lnTo>
                    <a:pt x="142049" y="30861"/>
                  </a:lnTo>
                  <a:lnTo>
                    <a:pt x="142582" y="30759"/>
                  </a:lnTo>
                  <a:lnTo>
                    <a:pt x="142963" y="31775"/>
                  </a:lnTo>
                  <a:lnTo>
                    <a:pt x="143040" y="30670"/>
                  </a:lnTo>
                  <a:lnTo>
                    <a:pt x="143052" y="23863"/>
                  </a:lnTo>
                  <a:lnTo>
                    <a:pt x="142748" y="23075"/>
                  </a:lnTo>
                  <a:lnTo>
                    <a:pt x="143776" y="22720"/>
                  </a:lnTo>
                  <a:lnTo>
                    <a:pt x="143776" y="12623"/>
                  </a:lnTo>
                  <a:lnTo>
                    <a:pt x="142138" y="10160"/>
                  </a:lnTo>
                  <a:lnTo>
                    <a:pt x="143408" y="12687"/>
                  </a:lnTo>
                  <a:lnTo>
                    <a:pt x="142138" y="12687"/>
                  </a:lnTo>
                  <a:lnTo>
                    <a:pt x="137579" y="13741"/>
                  </a:lnTo>
                  <a:lnTo>
                    <a:pt x="137579" y="38341"/>
                  </a:lnTo>
                  <a:lnTo>
                    <a:pt x="137350" y="38519"/>
                  </a:lnTo>
                  <a:lnTo>
                    <a:pt x="137375" y="38227"/>
                  </a:lnTo>
                  <a:lnTo>
                    <a:pt x="137375" y="38011"/>
                  </a:lnTo>
                  <a:lnTo>
                    <a:pt x="137401" y="38239"/>
                  </a:lnTo>
                  <a:lnTo>
                    <a:pt x="137579" y="38341"/>
                  </a:lnTo>
                  <a:lnTo>
                    <a:pt x="137579" y="13741"/>
                  </a:lnTo>
                  <a:lnTo>
                    <a:pt x="134924" y="14363"/>
                  </a:lnTo>
                  <a:lnTo>
                    <a:pt x="134924" y="42532"/>
                  </a:lnTo>
                  <a:lnTo>
                    <a:pt x="133883" y="44958"/>
                  </a:lnTo>
                  <a:lnTo>
                    <a:pt x="131356" y="44958"/>
                  </a:lnTo>
                  <a:lnTo>
                    <a:pt x="126911" y="43980"/>
                  </a:lnTo>
                  <a:lnTo>
                    <a:pt x="126911" y="49403"/>
                  </a:lnTo>
                  <a:lnTo>
                    <a:pt x="119291" y="49403"/>
                  </a:lnTo>
                  <a:lnTo>
                    <a:pt x="119291" y="44958"/>
                  </a:lnTo>
                  <a:lnTo>
                    <a:pt x="113411" y="44323"/>
                  </a:lnTo>
                  <a:lnTo>
                    <a:pt x="112331" y="44818"/>
                  </a:lnTo>
                  <a:lnTo>
                    <a:pt x="111785" y="45072"/>
                  </a:lnTo>
                  <a:lnTo>
                    <a:pt x="108445" y="46596"/>
                  </a:lnTo>
                  <a:lnTo>
                    <a:pt x="111861" y="43497"/>
                  </a:lnTo>
                  <a:lnTo>
                    <a:pt x="112509" y="42913"/>
                  </a:lnTo>
                  <a:lnTo>
                    <a:pt x="112953" y="42506"/>
                  </a:lnTo>
                  <a:lnTo>
                    <a:pt x="114858" y="41236"/>
                  </a:lnTo>
                  <a:lnTo>
                    <a:pt x="114858" y="43141"/>
                  </a:lnTo>
                  <a:lnTo>
                    <a:pt x="119926" y="45046"/>
                  </a:lnTo>
                  <a:lnTo>
                    <a:pt x="120789" y="42748"/>
                  </a:lnTo>
                  <a:lnTo>
                    <a:pt x="121831" y="44323"/>
                  </a:lnTo>
                  <a:lnTo>
                    <a:pt x="122072" y="44119"/>
                  </a:lnTo>
                  <a:lnTo>
                    <a:pt x="126911" y="49403"/>
                  </a:lnTo>
                  <a:lnTo>
                    <a:pt x="126911" y="43980"/>
                  </a:lnTo>
                  <a:lnTo>
                    <a:pt x="125691" y="43700"/>
                  </a:lnTo>
                  <a:lnTo>
                    <a:pt x="125818" y="43510"/>
                  </a:lnTo>
                  <a:lnTo>
                    <a:pt x="127495" y="41833"/>
                  </a:lnTo>
                  <a:lnTo>
                    <a:pt x="128181" y="41148"/>
                  </a:lnTo>
                  <a:lnTo>
                    <a:pt x="127000" y="41236"/>
                  </a:lnTo>
                  <a:lnTo>
                    <a:pt x="125501" y="41351"/>
                  </a:lnTo>
                  <a:lnTo>
                    <a:pt x="125615" y="40030"/>
                  </a:lnTo>
                  <a:lnTo>
                    <a:pt x="126276" y="39776"/>
                  </a:lnTo>
                  <a:lnTo>
                    <a:pt x="126276" y="39649"/>
                  </a:lnTo>
                  <a:lnTo>
                    <a:pt x="125628" y="39903"/>
                  </a:lnTo>
                  <a:lnTo>
                    <a:pt x="125666" y="39420"/>
                  </a:lnTo>
                  <a:lnTo>
                    <a:pt x="126276" y="39331"/>
                  </a:lnTo>
                  <a:lnTo>
                    <a:pt x="126276" y="39649"/>
                  </a:lnTo>
                  <a:lnTo>
                    <a:pt x="126822" y="39446"/>
                  </a:lnTo>
                  <a:lnTo>
                    <a:pt x="127393" y="38239"/>
                  </a:lnTo>
                  <a:lnTo>
                    <a:pt x="127508" y="38061"/>
                  </a:lnTo>
                  <a:lnTo>
                    <a:pt x="127901" y="39052"/>
                  </a:lnTo>
                  <a:lnTo>
                    <a:pt x="126822" y="39446"/>
                  </a:lnTo>
                  <a:lnTo>
                    <a:pt x="126758" y="39585"/>
                  </a:lnTo>
                  <a:lnTo>
                    <a:pt x="127927" y="39141"/>
                  </a:lnTo>
                  <a:lnTo>
                    <a:pt x="129451" y="43688"/>
                  </a:lnTo>
                  <a:lnTo>
                    <a:pt x="129959" y="42557"/>
                  </a:lnTo>
                  <a:lnTo>
                    <a:pt x="131356" y="44411"/>
                  </a:lnTo>
                  <a:lnTo>
                    <a:pt x="134924" y="42532"/>
                  </a:lnTo>
                  <a:lnTo>
                    <a:pt x="134924" y="14363"/>
                  </a:lnTo>
                  <a:lnTo>
                    <a:pt x="133883" y="14592"/>
                  </a:lnTo>
                  <a:lnTo>
                    <a:pt x="133223" y="14592"/>
                  </a:lnTo>
                  <a:lnTo>
                    <a:pt x="133223" y="37630"/>
                  </a:lnTo>
                  <a:lnTo>
                    <a:pt x="132727" y="38176"/>
                  </a:lnTo>
                  <a:lnTo>
                    <a:pt x="132867" y="37058"/>
                  </a:lnTo>
                  <a:lnTo>
                    <a:pt x="132613" y="36703"/>
                  </a:lnTo>
                  <a:lnTo>
                    <a:pt x="131584" y="38976"/>
                  </a:lnTo>
                  <a:lnTo>
                    <a:pt x="131940" y="39077"/>
                  </a:lnTo>
                  <a:lnTo>
                    <a:pt x="131127" y="39992"/>
                  </a:lnTo>
                  <a:lnTo>
                    <a:pt x="131584" y="38976"/>
                  </a:lnTo>
                  <a:lnTo>
                    <a:pt x="129616" y="38493"/>
                  </a:lnTo>
                  <a:lnTo>
                    <a:pt x="130721" y="38061"/>
                  </a:lnTo>
                  <a:lnTo>
                    <a:pt x="130886" y="37071"/>
                  </a:lnTo>
                  <a:lnTo>
                    <a:pt x="129451" y="37439"/>
                  </a:lnTo>
                  <a:lnTo>
                    <a:pt x="129451" y="38455"/>
                  </a:lnTo>
                  <a:lnTo>
                    <a:pt x="127558" y="37985"/>
                  </a:lnTo>
                  <a:lnTo>
                    <a:pt x="128816" y="36195"/>
                  </a:lnTo>
                  <a:lnTo>
                    <a:pt x="130352" y="34620"/>
                  </a:lnTo>
                  <a:lnTo>
                    <a:pt x="130898" y="34417"/>
                  </a:lnTo>
                  <a:lnTo>
                    <a:pt x="131356" y="34264"/>
                  </a:lnTo>
                  <a:lnTo>
                    <a:pt x="130886" y="37071"/>
                  </a:lnTo>
                  <a:lnTo>
                    <a:pt x="132981" y="36550"/>
                  </a:lnTo>
                  <a:lnTo>
                    <a:pt x="133045" y="37338"/>
                  </a:lnTo>
                  <a:lnTo>
                    <a:pt x="133223" y="37630"/>
                  </a:lnTo>
                  <a:lnTo>
                    <a:pt x="133223" y="14592"/>
                  </a:lnTo>
                  <a:lnTo>
                    <a:pt x="131102" y="14592"/>
                  </a:lnTo>
                  <a:lnTo>
                    <a:pt x="132613" y="12687"/>
                  </a:lnTo>
                  <a:lnTo>
                    <a:pt x="135788" y="7620"/>
                  </a:lnTo>
                  <a:lnTo>
                    <a:pt x="131432" y="13055"/>
                  </a:lnTo>
                  <a:lnTo>
                    <a:pt x="129882" y="14592"/>
                  </a:lnTo>
                  <a:lnTo>
                    <a:pt x="125006" y="14592"/>
                  </a:lnTo>
                  <a:lnTo>
                    <a:pt x="120192" y="15062"/>
                  </a:lnTo>
                  <a:lnTo>
                    <a:pt x="120192" y="21767"/>
                  </a:lnTo>
                  <a:lnTo>
                    <a:pt x="120129" y="42024"/>
                  </a:lnTo>
                  <a:lnTo>
                    <a:pt x="118656" y="42506"/>
                  </a:lnTo>
                  <a:lnTo>
                    <a:pt x="120091" y="41973"/>
                  </a:lnTo>
                  <a:lnTo>
                    <a:pt x="120129" y="21805"/>
                  </a:lnTo>
                  <a:lnTo>
                    <a:pt x="119595" y="22034"/>
                  </a:lnTo>
                  <a:lnTo>
                    <a:pt x="119595" y="24447"/>
                  </a:lnTo>
                  <a:lnTo>
                    <a:pt x="117386" y="26644"/>
                  </a:lnTo>
                  <a:lnTo>
                    <a:pt x="119278" y="24739"/>
                  </a:lnTo>
                  <a:lnTo>
                    <a:pt x="119595" y="24447"/>
                  </a:lnTo>
                  <a:lnTo>
                    <a:pt x="119595" y="22034"/>
                  </a:lnTo>
                  <a:lnTo>
                    <a:pt x="117970" y="22720"/>
                  </a:lnTo>
                  <a:lnTo>
                    <a:pt x="114388" y="24104"/>
                  </a:lnTo>
                  <a:lnTo>
                    <a:pt x="114274" y="24549"/>
                  </a:lnTo>
                  <a:lnTo>
                    <a:pt x="113588" y="27914"/>
                  </a:lnTo>
                  <a:lnTo>
                    <a:pt x="115481" y="26644"/>
                  </a:lnTo>
                  <a:lnTo>
                    <a:pt x="114858" y="29121"/>
                  </a:lnTo>
                  <a:lnTo>
                    <a:pt x="113182" y="29337"/>
                  </a:lnTo>
                  <a:lnTo>
                    <a:pt x="112255" y="26746"/>
                  </a:lnTo>
                  <a:lnTo>
                    <a:pt x="112026" y="24739"/>
                  </a:lnTo>
                  <a:lnTo>
                    <a:pt x="111912" y="22212"/>
                  </a:lnTo>
                  <a:lnTo>
                    <a:pt x="112001" y="21564"/>
                  </a:lnTo>
                  <a:lnTo>
                    <a:pt x="112077" y="20942"/>
                  </a:lnTo>
                  <a:lnTo>
                    <a:pt x="112001" y="21564"/>
                  </a:lnTo>
                  <a:lnTo>
                    <a:pt x="114249" y="20853"/>
                  </a:lnTo>
                  <a:lnTo>
                    <a:pt x="117386" y="19037"/>
                  </a:lnTo>
                  <a:lnTo>
                    <a:pt x="120192" y="21767"/>
                  </a:lnTo>
                  <a:lnTo>
                    <a:pt x="120192" y="15062"/>
                  </a:lnTo>
                  <a:lnTo>
                    <a:pt x="111061" y="15938"/>
                  </a:lnTo>
                  <a:lnTo>
                    <a:pt x="111061" y="37084"/>
                  </a:lnTo>
                  <a:lnTo>
                    <a:pt x="111048" y="37439"/>
                  </a:lnTo>
                  <a:lnTo>
                    <a:pt x="110998" y="37185"/>
                  </a:lnTo>
                  <a:lnTo>
                    <a:pt x="110832" y="37439"/>
                  </a:lnTo>
                  <a:lnTo>
                    <a:pt x="110553" y="37439"/>
                  </a:lnTo>
                  <a:lnTo>
                    <a:pt x="110934" y="36868"/>
                  </a:lnTo>
                  <a:lnTo>
                    <a:pt x="110998" y="37185"/>
                  </a:lnTo>
                  <a:lnTo>
                    <a:pt x="111061" y="15938"/>
                  </a:lnTo>
                  <a:lnTo>
                    <a:pt x="107315" y="16294"/>
                  </a:lnTo>
                  <a:lnTo>
                    <a:pt x="107315" y="20345"/>
                  </a:lnTo>
                  <a:lnTo>
                    <a:pt x="107238" y="22212"/>
                  </a:lnTo>
                  <a:lnTo>
                    <a:pt x="107238" y="20459"/>
                  </a:lnTo>
                  <a:lnTo>
                    <a:pt x="106070" y="22606"/>
                  </a:lnTo>
                  <a:lnTo>
                    <a:pt x="105968" y="24104"/>
                  </a:lnTo>
                  <a:lnTo>
                    <a:pt x="102158" y="26009"/>
                  </a:lnTo>
                  <a:lnTo>
                    <a:pt x="102146" y="28448"/>
                  </a:lnTo>
                  <a:lnTo>
                    <a:pt x="102133" y="30683"/>
                  </a:lnTo>
                  <a:lnTo>
                    <a:pt x="99618" y="30988"/>
                  </a:lnTo>
                  <a:lnTo>
                    <a:pt x="102146" y="28460"/>
                  </a:lnTo>
                  <a:lnTo>
                    <a:pt x="100431" y="26733"/>
                  </a:lnTo>
                  <a:lnTo>
                    <a:pt x="102222" y="24104"/>
                  </a:lnTo>
                  <a:lnTo>
                    <a:pt x="102908" y="23088"/>
                  </a:lnTo>
                  <a:lnTo>
                    <a:pt x="105968" y="24104"/>
                  </a:lnTo>
                  <a:lnTo>
                    <a:pt x="105968" y="22618"/>
                  </a:lnTo>
                  <a:lnTo>
                    <a:pt x="103124" y="22783"/>
                  </a:lnTo>
                  <a:lnTo>
                    <a:pt x="103517" y="22212"/>
                  </a:lnTo>
                  <a:lnTo>
                    <a:pt x="104762" y="20942"/>
                  </a:lnTo>
                  <a:lnTo>
                    <a:pt x="107238" y="18402"/>
                  </a:lnTo>
                  <a:lnTo>
                    <a:pt x="107238" y="20459"/>
                  </a:lnTo>
                  <a:lnTo>
                    <a:pt x="107315" y="16294"/>
                  </a:lnTo>
                  <a:lnTo>
                    <a:pt x="103949" y="16611"/>
                  </a:lnTo>
                  <a:lnTo>
                    <a:pt x="98285" y="16510"/>
                  </a:lnTo>
                  <a:lnTo>
                    <a:pt x="98285" y="38036"/>
                  </a:lnTo>
                  <a:lnTo>
                    <a:pt x="97726" y="39878"/>
                  </a:lnTo>
                  <a:lnTo>
                    <a:pt x="96837" y="39497"/>
                  </a:lnTo>
                  <a:lnTo>
                    <a:pt x="97726" y="38608"/>
                  </a:lnTo>
                  <a:lnTo>
                    <a:pt x="98285" y="38036"/>
                  </a:lnTo>
                  <a:lnTo>
                    <a:pt x="98285" y="16510"/>
                  </a:lnTo>
                  <a:lnTo>
                    <a:pt x="97650" y="16497"/>
                  </a:lnTo>
                  <a:lnTo>
                    <a:pt x="97650" y="30937"/>
                  </a:lnTo>
                  <a:lnTo>
                    <a:pt x="97472" y="29362"/>
                  </a:lnTo>
                  <a:lnTo>
                    <a:pt x="97650" y="30937"/>
                  </a:lnTo>
                  <a:lnTo>
                    <a:pt x="97650" y="16497"/>
                  </a:lnTo>
                  <a:lnTo>
                    <a:pt x="96456" y="16471"/>
                  </a:lnTo>
                  <a:lnTo>
                    <a:pt x="96456" y="39243"/>
                  </a:lnTo>
                  <a:lnTo>
                    <a:pt x="96316" y="39268"/>
                  </a:lnTo>
                  <a:lnTo>
                    <a:pt x="96456" y="39243"/>
                  </a:lnTo>
                  <a:lnTo>
                    <a:pt x="96456" y="16471"/>
                  </a:lnTo>
                  <a:lnTo>
                    <a:pt x="95821" y="16459"/>
                  </a:lnTo>
                  <a:lnTo>
                    <a:pt x="95821" y="38608"/>
                  </a:lnTo>
                  <a:lnTo>
                    <a:pt x="95821" y="39052"/>
                  </a:lnTo>
                  <a:lnTo>
                    <a:pt x="95237" y="38811"/>
                  </a:lnTo>
                  <a:lnTo>
                    <a:pt x="95821" y="38608"/>
                  </a:lnTo>
                  <a:lnTo>
                    <a:pt x="95821" y="16459"/>
                  </a:lnTo>
                  <a:lnTo>
                    <a:pt x="95135" y="16446"/>
                  </a:lnTo>
                  <a:lnTo>
                    <a:pt x="95135" y="30124"/>
                  </a:lnTo>
                  <a:lnTo>
                    <a:pt x="94284" y="31965"/>
                  </a:lnTo>
                  <a:lnTo>
                    <a:pt x="93421" y="32766"/>
                  </a:lnTo>
                  <a:lnTo>
                    <a:pt x="93421" y="32893"/>
                  </a:lnTo>
                  <a:lnTo>
                    <a:pt x="93738" y="33172"/>
                  </a:lnTo>
                  <a:lnTo>
                    <a:pt x="93802" y="33032"/>
                  </a:lnTo>
                  <a:lnTo>
                    <a:pt x="93903" y="33337"/>
                  </a:lnTo>
                  <a:lnTo>
                    <a:pt x="93738" y="33172"/>
                  </a:lnTo>
                  <a:lnTo>
                    <a:pt x="93281" y="34163"/>
                  </a:lnTo>
                  <a:lnTo>
                    <a:pt x="92951" y="32537"/>
                  </a:lnTo>
                  <a:lnTo>
                    <a:pt x="93319" y="32791"/>
                  </a:lnTo>
                  <a:lnTo>
                    <a:pt x="94348" y="29959"/>
                  </a:lnTo>
                  <a:lnTo>
                    <a:pt x="95135" y="30124"/>
                  </a:lnTo>
                  <a:lnTo>
                    <a:pt x="95135" y="16446"/>
                  </a:lnTo>
                  <a:lnTo>
                    <a:pt x="83070" y="16217"/>
                  </a:lnTo>
                  <a:lnTo>
                    <a:pt x="79006" y="15671"/>
                  </a:lnTo>
                  <a:lnTo>
                    <a:pt x="77406" y="15468"/>
                  </a:lnTo>
                  <a:lnTo>
                    <a:pt x="82486" y="12687"/>
                  </a:lnTo>
                  <a:lnTo>
                    <a:pt x="78689" y="8890"/>
                  </a:lnTo>
                  <a:lnTo>
                    <a:pt x="79324" y="11417"/>
                  </a:lnTo>
                  <a:lnTo>
                    <a:pt x="78054" y="11417"/>
                  </a:lnTo>
                  <a:lnTo>
                    <a:pt x="76111" y="15290"/>
                  </a:lnTo>
                  <a:lnTo>
                    <a:pt x="74904" y="15125"/>
                  </a:lnTo>
                  <a:lnTo>
                    <a:pt x="74218" y="13716"/>
                  </a:lnTo>
                  <a:lnTo>
                    <a:pt x="71043" y="11811"/>
                  </a:lnTo>
                  <a:lnTo>
                    <a:pt x="66624" y="11938"/>
                  </a:lnTo>
                  <a:lnTo>
                    <a:pt x="65646" y="13881"/>
                  </a:lnTo>
                  <a:lnTo>
                    <a:pt x="62382" y="13436"/>
                  </a:lnTo>
                  <a:lnTo>
                    <a:pt x="52425" y="10922"/>
                  </a:lnTo>
                  <a:lnTo>
                    <a:pt x="52425" y="29197"/>
                  </a:lnTo>
                  <a:lnTo>
                    <a:pt x="45694" y="29184"/>
                  </a:lnTo>
                  <a:lnTo>
                    <a:pt x="44411" y="29705"/>
                  </a:lnTo>
                  <a:lnTo>
                    <a:pt x="44411" y="31280"/>
                  </a:lnTo>
                  <a:lnTo>
                    <a:pt x="41249" y="31623"/>
                  </a:lnTo>
                  <a:lnTo>
                    <a:pt x="41617" y="31292"/>
                  </a:lnTo>
                  <a:lnTo>
                    <a:pt x="43891" y="31051"/>
                  </a:lnTo>
                  <a:lnTo>
                    <a:pt x="44411" y="31280"/>
                  </a:lnTo>
                  <a:lnTo>
                    <a:pt x="44411" y="29705"/>
                  </a:lnTo>
                  <a:lnTo>
                    <a:pt x="44119" y="29819"/>
                  </a:lnTo>
                  <a:lnTo>
                    <a:pt x="43980" y="29222"/>
                  </a:lnTo>
                  <a:lnTo>
                    <a:pt x="46443" y="27063"/>
                  </a:lnTo>
                  <a:lnTo>
                    <a:pt x="52425" y="29197"/>
                  </a:lnTo>
                  <a:lnTo>
                    <a:pt x="52425" y="10922"/>
                  </a:lnTo>
                  <a:lnTo>
                    <a:pt x="41884" y="8255"/>
                  </a:lnTo>
                  <a:lnTo>
                    <a:pt x="41541" y="8216"/>
                  </a:lnTo>
                  <a:lnTo>
                    <a:pt x="41249" y="7620"/>
                  </a:lnTo>
                  <a:lnTo>
                    <a:pt x="41109" y="8153"/>
                  </a:lnTo>
                  <a:lnTo>
                    <a:pt x="40030" y="8001"/>
                  </a:lnTo>
                  <a:lnTo>
                    <a:pt x="40030" y="31826"/>
                  </a:lnTo>
                  <a:lnTo>
                    <a:pt x="38277" y="32867"/>
                  </a:lnTo>
                  <a:lnTo>
                    <a:pt x="38671" y="31711"/>
                  </a:lnTo>
                  <a:lnTo>
                    <a:pt x="40030" y="31826"/>
                  </a:lnTo>
                  <a:lnTo>
                    <a:pt x="40030" y="8001"/>
                  </a:lnTo>
                  <a:lnTo>
                    <a:pt x="39979" y="31623"/>
                  </a:lnTo>
                  <a:lnTo>
                    <a:pt x="39179" y="31572"/>
                  </a:lnTo>
                  <a:lnTo>
                    <a:pt x="39662" y="31508"/>
                  </a:lnTo>
                  <a:lnTo>
                    <a:pt x="39979" y="31623"/>
                  </a:lnTo>
                  <a:lnTo>
                    <a:pt x="39979" y="8001"/>
                  </a:lnTo>
                  <a:lnTo>
                    <a:pt x="39103" y="7874"/>
                  </a:lnTo>
                  <a:lnTo>
                    <a:pt x="39103" y="27279"/>
                  </a:lnTo>
                  <a:lnTo>
                    <a:pt x="38455" y="27457"/>
                  </a:lnTo>
                  <a:lnTo>
                    <a:pt x="38455" y="31115"/>
                  </a:lnTo>
                  <a:lnTo>
                    <a:pt x="37744" y="31470"/>
                  </a:lnTo>
                  <a:lnTo>
                    <a:pt x="35445" y="31318"/>
                  </a:lnTo>
                  <a:lnTo>
                    <a:pt x="35534" y="31089"/>
                  </a:lnTo>
                  <a:lnTo>
                    <a:pt x="35229" y="30670"/>
                  </a:lnTo>
                  <a:lnTo>
                    <a:pt x="36169" y="30353"/>
                  </a:lnTo>
                  <a:lnTo>
                    <a:pt x="38455" y="31115"/>
                  </a:lnTo>
                  <a:lnTo>
                    <a:pt x="38455" y="27457"/>
                  </a:lnTo>
                  <a:lnTo>
                    <a:pt x="36563" y="27952"/>
                  </a:lnTo>
                  <a:lnTo>
                    <a:pt x="36449" y="28384"/>
                  </a:lnTo>
                  <a:lnTo>
                    <a:pt x="36512" y="27978"/>
                  </a:lnTo>
                  <a:lnTo>
                    <a:pt x="36715" y="26543"/>
                  </a:lnTo>
                  <a:lnTo>
                    <a:pt x="36741" y="26339"/>
                  </a:lnTo>
                  <a:lnTo>
                    <a:pt x="36982" y="26454"/>
                  </a:lnTo>
                  <a:lnTo>
                    <a:pt x="36804" y="27178"/>
                  </a:lnTo>
                  <a:lnTo>
                    <a:pt x="37452" y="26657"/>
                  </a:lnTo>
                  <a:lnTo>
                    <a:pt x="39001" y="26962"/>
                  </a:lnTo>
                  <a:lnTo>
                    <a:pt x="39103" y="27279"/>
                  </a:lnTo>
                  <a:lnTo>
                    <a:pt x="39103" y="7874"/>
                  </a:lnTo>
                  <a:lnTo>
                    <a:pt x="32994" y="6985"/>
                  </a:lnTo>
                  <a:lnTo>
                    <a:pt x="30454" y="5080"/>
                  </a:lnTo>
                  <a:lnTo>
                    <a:pt x="29819" y="5715"/>
                  </a:lnTo>
                  <a:lnTo>
                    <a:pt x="29819" y="27279"/>
                  </a:lnTo>
                  <a:lnTo>
                    <a:pt x="28181" y="27940"/>
                  </a:lnTo>
                  <a:lnTo>
                    <a:pt x="28295" y="26974"/>
                  </a:lnTo>
                  <a:lnTo>
                    <a:pt x="29819" y="27279"/>
                  </a:lnTo>
                  <a:lnTo>
                    <a:pt x="29819" y="5715"/>
                  </a:lnTo>
                  <a:lnTo>
                    <a:pt x="29425" y="6108"/>
                  </a:lnTo>
                  <a:lnTo>
                    <a:pt x="29425" y="17487"/>
                  </a:lnTo>
                  <a:lnTo>
                    <a:pt x="28930" y="21564"/>
                  </a:lnTo>
                  <a:lnTo>
                    <a:pt x="27851" y="19913"/>
                  </a:lnTo>
                  <a:lnTo>
                    <a:pt x="27012" y="18580"/>
                  </a:lnTo>
                  <a:lnTo>
                    <a:pt x="27952" y="17399"/>
                  </a:lnTo>
                  <a:lnTo>
                    <a:pt x="28752" y="16916"/>
                  </a:lnTo>
                  <a:lnTo>
                    <a:pt x="29425" y="17487"/>
                  </a:lnTo>
                  <a:lnTo>
                    <a:pt x="29425" y="6108"/>
                  </a:lnTo>
                  <a:lnTo>
                    <a:pt x="23482" y="12052"/>
                  </a:lnTo>
                  <a:lnTo>
                    <a:pt x="23291" y="12395"/>
                  </a:lnTo>
                  <a:lnTo>
                    <a:pt x="22390" y="10782"/>
                  </a:lnTo>
                  <a:lnTo>
                    <a:pt x="11836" y="10782"/>
                  </a:lnTo>
                  <a:lnTo>
                    <a:pt x="12687" y="13322"/>
                  </a:lnTo>
                  <a:lnTo>
                    <a:pt x="9525" y="10782"/>
                  </a:lnTo>
                  <a:lnTo>
                    <a:pt x="8890" y="11417"/>
                  </a:lnTo>
                  <a:lnTo>
                    <a:pt x="5715" y="11417"/>
                  </a:lnTo>
                  <a:lnTo>
                    <a:pt x="1270" y="14592"/>
                  </a:lnTo>
                  <a:lnTo>
                    <a:pt x="3810" y="17767"/>
                  </a:lnTo>
                  <a:lnTo>
                    <a:pt x="16497" y="15227"/>
                  </a:lnTo>
                  <a:lnTo>
                    <a:pt x="5080" y="17767"/>
                  </a:lnTo>
                  <a:lnTo>
                    <a:pt x="3810" y="17767"/>
                  </a:lnTo>
                  <a:lnTo>
                    <a:pt x="1905" y="17767"/>
                  </a:lnTo>
                  <a:lnTo>
                    <a:pt x="1816" y="22987"/>
                  </a:lnTo>
                  <a:lnTo>
                    <a:pt x="3073" y="27851"/>
                  </a:lnTo>
                  <a:lnTo>
                    <a:pt x="5715" y="32359"/>
                  </a:lnTo>
                  <a:lnTo>
                    <a:pt x="11430" y="29184"/>
                  </a:lnTo>
                  <a:lnTo>
                    <a:pt x="9525" y="31089"/>
                  </a:lnTo>
                  <a:lnTo>
                    <a:pt x="13322" y="29819"/>
                  </a:lnTo>
                  <a:lnTo>
                    <a:pt x="11430" y="31089"/>
                  </a:lnTo>
                  <a:lnTo>
                    <a:pt x="12687" y="30454"/>
                  </a:lnTo>
                  <a:lnTo>
                    <a:pt x="14592" y="29819"/>
                  </a:lnTo>
                  <a:lnTo>
                    <a:pt x="16497" y="29184"/>
                  </a:lnTo>
                  <a:lnTo>
                    <a:pt x="19037" y="25374"/>
                  </a:lnTo>
                  <a:lnTo>
                    <a:pt x="24384" y="26276"/>
                  </a:lnTo>
                  <a:lnTo>
                    <a:pt x="23482" y="27178"/>
                  </a:lnTo>
                  <a:lnTo>
                    <a:pt x="26250" y="27635"/>
                  </a:lnTo>
                  <a:lnTo>
                    <a:pt x="25666" y="26492"/>
                  </a:lnTo>
                  <a:lnTo>
                    <a:pt x="26009" y="26543"/>
                  </a:lnTo>
                  <a:lnTo>
                    <a:pt x="27292" y="27813"/>
                  </a:lnTo>
                  <a:lnTo>
                    <a:pt x="28143" y="27952"/>
                  </a:lnTo>
                  <a:lnTo>
                    <a:pt x="28016" y="28016"/>
                  </a:lnTo>
                  <a:lnTo>
                    <a:pt x="28016" y="29248"/>
                  </a:lnTo>
                  <a:lnTo>
                    <a:pt x="27965" y="29603"/>
                  </a:lnTo>
                  <a:lnTo>
                    <a:pt x="28003" y="29235"/>
                  </a:lnTo>
                  <a:lnTo>
                    <a:pt x="28016" y="28016"/>
                  </a:lnTo>
                  <a:lnTo>
                    <a:pt x="27851" y="28079"/>
                  </a:lnTo>
                  <a:lnTo>
                    <a:pt x="27851" y="33934"/>
                  </a:lnTo>
                  <a:lnTo>
                    <a:pt x="27393" y="34531"/>
                  </a:lnTo>
                  <a:lnTo>
                    <a:pt x="26657" y="35534"/>
                  </a:lnTo>
                  <a:lnTo>
                    <a:pt x="27012" y="34353"/>
                  </a:lnTo>
                  <a:lnTo>
                    <a:pt x="27393" y="34531"/>
                  </a:lnTo>
                  <a:lnTo>
                    <a:pt x="27482" y="33794"/>
                  </a:lnTo>
                  <a:lnTo>
                    <a:pt x="27203" y="33705"/>
                  </a:lnTo>
                  <a:lnTo>
                    <a:pt x="27673" y="32118"/>
                  </a:lnTo>
                  <a:lnTo>
                    <a:pt x="27482" y="33794"/>
                  </a:lnTo>
                  <a:lnTo>
                    <a:pt x="27851" y="33934"/>
                  </a:lnTo>
                  <a:lnTo>
                    <a:pt x="27851" y="28079"/>
                  </a:lnTo>
                  <a:lnTo>
                    <a:pt x="27635" y="28168"/>
                  </a:lnTo>
                  <a:lnTo>
                    <a:pt x="27292" y="27813"/>
                  </a:lnTo>
                  <a:lnTo>
                    <a:pt x="26250" y="27635"/>
                  </a:lnTo>
                  <a:lnTo>
                    <a:pt x="26695" y="28536"/>
                  </a:lnTo>
                  <a:lnTo>
                    <a:pt x="27419" y="29984"/>
                  </a:lnTo>
                  <a:lnTo>
                    <a:pt x="23736" y="32562"/>
                  </a:lnTo>
                  <a:lnTo>
                    <a:pt x="22847" y="32258"/>
                  </a:lnTo>
                  <a:lnTo>
                    <a:pt x="23609" y="32651"/>
                  </a:lnTo>
                  <a:lnTo>
                    <a:pt x="22212" y="33629"/>
                  </a:lnTo>
                  <a:lnTo>
                    <a:pt x="23482" y="33629"/>
                  </a:lnTo>
                  <a:lnTo>
                    <a:pt x="22237" y="34099"/>
                  </a:lnTo>
                  <a:lnTo>
                    <a:pt x="19672" y="31089"/>
                  </a:lnTo>
                  <a:lnTo>
                    <a:pt x="18288" y="35585"/>
                  </a:lnTo>
                  <a:lnTo>
                    <a:pt x="13322" y="37439"/>
                  </a:lnTo>
                  <a:lnTo>
                    <a:pt x="17868" y="36944"/>
                  </a:lnTo>
                  <a:lnTo>
                    <a:pt x="17475" y="38188"/>
                  </a:lnTo>
                  <a:lnTo>
                    <a:pt x="13322" y="41871"/>
                  </a:lnTo>
                  <a:lnTo>
                    <a:pt x="15862" y="41871"/>
                  </a:lnTo>
                  <a:lnTo>
                    <a:pt x="18402" y="41871"/>
                  </a:lnTo>
                  <a:lnTo>
                    <a:pt x="15951" y="43053"/>
                  </a:lnTo>
                  <a:lnTo>
                    <a:pt x="13411" y="43256"/>
                  </a:lnTo>
                  <a:lnTo>
                    <a:pt x="10795" y="42506"/>
                  </a:lnTo>
                  <a:lnTo>
                    <a:pt x="10795" y="43141"/>
                  </a:lnTo>
                  <a:lnTo>
                    <a:pt x="13957" y="43776"/>
                  </a:lnTo>
                  <a:lnTo>
                    <a:pt x="12433" y="44919"/>
                  </a:lnTo>
                  <a:lnTo>
                    <a:pt x="11430" y="45046"/>
                  </a:lnTo>
                  <a:lnTo>
                    <a:pt x="7620" y="48856"/>
                  </a:lnTo>
                  <a:lnTo>
                    <a:pt x="12598" y="45681"/>
                  </a:lnTo>
                  <a:lnTo>
                    <a:pt x="14135" y="44704"/>
                  </a:lnTo>
                  <a:lnTo>
                    <a:pt x="12598" y="44894"/>
                  </a:lnTo>
                  <a:lnTo>
                    <a:pt x="15062" y="43256"/>
                  </a:lnTo>
                  <a:lnTo>
                    <a:pt x="15227" y="43141"/>
                  </a:lnTo>
                  <a:lnTo>
                    <a:pt x="15760" y="43675"/>
                  </a:lnTo>
                  <a:lnTo>
                    <a:pt x="16586" y="43141"/>
                  </a:lnTo>
                  <a:lnTo>
                    <a:pt x="21577" y="39966"/>
                  </a:lnTo>
                  <a:lnTo>
                    <a:pt x="25387" y="41236"/>
                  </a:lnTo>
                  <a:lnTo>
                    <a:pt x="19672" y="45681"/>
                  </a:lnTo>
                  <a:lnTo>
                    <a:pt x="27292" y="41871"/>
                  </a:lnTo>
                  <a:lnTo>
                    <a:pt x="27089" y="42659"/>
                  </a:lnTo>
                  <a:lnTo>
                    <a:pt x="24117" y="43776"/>
                  </a:lnTo>
                  <a:lnTo>
                    <a:pt x="26809" y="43776"/>
                  </a:lnTo>
                  <a:lnTo>
                    <a:pt x="26606" y="44615"/>
                  </a:lnTo>
                  <a:lnTo>
                    <a:pt x="28562" y="43776"/>
                  </a:lnTo>
                  <a:lnTo>
                    <a:pt x="27254" y="44640"/>
                  </a:lnTo>
                  <a:lnTo>
                    <a:pt x="30200" y="43776"/>
                  </a:lnTo>
                  <a:lnTo>
                    <a:pt x="32994" y="43776"/>
                  </a:lnTo>
                  <a:lnTo>
                    <a:pt x="33705" y="43776"/>
                  </a:lnTo>
                  <a:lnTo>
                    <a:pt x="32994" y="44335"/>
                  </a:lnTo>
                  <a:lnTo>
                    <a:pt x="33832" y="43776"/>
                  </a:lnTo>
                  <a:lnTo>
                    <a:pt x="37642" y="43776"/>
                  </a:lnTo>
                  <a:lnTo>
                    <a:pt x="38074" y="44411"/>
                  </a:lnTo>
                  <a:lnTo>
                    <a:pt x="39344" y="43776"/>
                  </a:lnTo>
                  <a:lnTo>
                    <a:pt x="34264" y="48856"/>
                  </a:lnTo>
                  <a:lnTo>
                    <a:pt x="39852" y="45300"/>
                  </a:lnTo>
                  <a:lnTo>
                    <a:pt x="39344" y="46316"/>
                  </a:lnTo>
                  <a:lnTo>
                    <a:pt x="40601" y="46951"/>
                  </a:lnTo>
                  <a:lnTo>
                    <a:pt x="39344" y="46951"/>
                  </a:lnTo>
                  <a:lnTo>
                    <a:pt x="41706" y="47548"/>
                  </a:lnTo>
                  <a:lnTo>
                    <a:pt x="42252" y="47777"/>
                  </a:lnTo>
                  <a:lnTo>
                    <a:pt x="41249" y="48221"/>
                  </a:lnTo>
                  <a:lnTo>
                    <a:pt x="41884" y="48221"/>
                  </a:lnTo>
                  <a:lnTo>
                    <a:pt x="37439" y="50761"/>
                  </a:lnTo>
                  <a:lnTo>
                    <a:pt x="32994" y="50126"/>
                  </a:lnTo>
                  <a:lnTo>
                    <a:pt x="29819" y="55194"/>
                  </a:lnTo>
                  <a:lnTo>
                    <a:pt x="29819" y="52019"/>
                  </a:lnTo>
                  <a:lnTo>
                    <a:pt x="29819" y="51396"/>
                  </a:lnTo>
                  <a:lnTo>
                    <a:pt x="32994" y="49580"/>
                  </a:lnTo>
                  <a:lnTo>
                    <a:pt x="32994" y="46951"/>
                  </a:lnTo>
                  <a:lnTo>
                    <a:pt x="32994" y="46316"/>
                  </a:lnTo>
                  <a:lnTo>
                    <a:pt x="32994" y="44411"/>
                  </a:lnTo>
                  <a:lnTo>
                    <a:pt x="30454" y="46316"/>
                  </a:lnTo>
                  <a:lnTo>
                    <a:pt x="32905" y="44411"/>
                  </a:lnTo>
                  <a:lnTo>
                    <a:pt x="32994" y="43776"/>
                  </a:lnTo>
                  <a:lnTo>
                    <a:pt x="26441" y="45237"/>
                  </a:lnTo>
                  <a:lnTo>
                    <a:pt x="26022" y="46951"/>
                  </a:lnTo>
                  <a:lnTo>
                    <a:pt x="24193" y="46685"/>
                  </a:lnTo>
                  <a:lnTo>
                    <a:pt x="19037" y="50126"/>
                  </a:lnTo>
                  <a:lnTo>
                    <a:pt x="25387" y="51396"/>
                  </a:lnTo>
                  <a:lnTo>
                    <a:pt x="19037" y="52019"/>
                  </a:lnTo>
                  <a:lnTo>
                    <a:pt x="15862" y="53924"/>
                  </a:lnTo>
                  <a:lnTo>
                    <a:pt x="19278" y="54470"/>
                  </a:lnTo>
                  <a:lnTo>
                    <a:pt x="22440" y="53835"/>
                  </a:lnTo>
                  <a:lnTo>
                    <a:pt x="25387" y="52019"/>
                  </a:lnTo>
                  <a:lnTo>
                    <a:pt x="26593" y="53835"/>
                  </a:lnTo>
                  <a:lnTo>
                    <a:pt x="26657" y="56464"/>
                  </a:lnTo>
                  <a:lnTo>
                    <a:pt x="29184" y="57734"/>
                  </a:lnTo>
                  <a:lnTo>
                    <a:pt x="23482" y="59639"/>
                  </a:lnTo>
                  <a:lnTo>
                    <a:pt x="19037" y="61544"/>
                  </a:lnTo>
                  <a:lnTo>
                    <a:pt x="40614" y="55194"/>
                  </a:lnTo>
                  <a:lnTo>
                    <a:pt x="31724" y="62179"/>
                  </a:lnTo>
                  <a:lnTo>
                    <a:pt x="30454" y="67246"/>
                  </a:lnTo>
                  <a:lnTo>
                    <a:pt x="36169" y="59639"/>
                  </a:lnTo>
                  <a:lnTo>
                    <a:pt x="36804" y="62814"/>
                  </a:lnTo>
                  <a:lnTo>
                    <a:pt x="36804" y="61544"/>
                  </a:lnTo>
                  <a:lnTo>
                    <a:pt x="39763" y="59639"/>
                  </a:lnTo>
                  <a:lnTo>
                    <a:pt x="45694" y="55829"/>
                  </a:lnTo>
                  <a:lnTo>
                    <a:pt x="43154" y="53924"/>
                  </a:lnTo>
                  <a:lnTo>
                    <a:pt x="46316" y="51396"/>
                  </a:lnTo>
                  <a:lnTo>
                    <a:pt x="46951" y="53289"/>
                  </a:lnTo>
                  <a:lnTo>
                    <a:pt x="49199" y="52171"/>
                  </a:lnTo>
                  <a:lnTo>
                    <a:pt x="49403" y="52959"/>
                  </a:lnTo>
                  <a:lnTo>
                    <a:pt x="47396" y="54267"/>
                  </a:lnTo>
                  <a:lnTo>
                    <a:pt x="45694" y="55829"/>
                  </a:lnTo>
                  <a:lnTo>
                    <a:pt x="48221" y="53924"/>
                  </a:lnTo>
                  <a:lnTo>
                    <a:pt x="50126" y="53289"/>
                  </a:lnTo>
                  <a:lnTo>
                    <a:pt x="49491" y="55194"/>
                  </a:lnTo>
                  <a:lnTo>
                    <a:pt x="45059" y="59639"/>
                  </a:lnTo>
                  <a:lnTo>
                    <a:pt x="45847" y="58369"/>
                  </a:lnTo>
                  <a:lnTo>
                    <a:pt x="42519" y="62814"/>
                  </a:lnTo>
                  <a:lnTo>
                    <a:pt x="43637" y="59448"/>
                  </a:lnTo>
                  <a:lnTo>
                    <a:pt x="44323" y="59004"/>
                  </a:lnTo>
                  <a:lnTo>
                    <a:pt x="46189" y="57823"/>
                  </a:lnTo>
                  <a:lnTo>
                    <a:pt x="48221" y="54559"/>
                  </a:lnTo>
                  <a:lnTo>
                    <a:pt x="39344" y="62179"/>
                  </a:lnTo>
                  <a:lnTo>
                    <a:pt x="41884" y="62179"/>
                  </a:lnTo>
                  <a:lnTo>
                    <a:pt x="40614" y="64084"/>
                  </a:lnTo>
                  <a:lnTo>
                    <a:pt x="36804" y="65976"/>
                  </a:lnTo>
                  <a:lnTo>
                    <a:pt x="38074" y="67246"/>
                  </a:lnTo>
                  <a:lnTo>
                    <a:pt x="38074" y="71056"/>
                  </a:lnTo>
                  <a:lnTo>
                    <a:pt x="38709" y="71056"/>
                  </a:lnTo>
                  <a:lnTo>
                    <a:pt x="37439" y="74866"/>
                  </a:lnTo>
                  <a:lnTo>
                    <a:pt x="38074" y="74866"/>
                  </a:lnTo>
                  <a:lnTo>
                    <a:pt x="36169" y="77406"/>
                  </a:lnTo>
                  <a:lnTo>
                    <a:pt x="36093" y="77597"/>
                  </a:lnTo>
                  <a:lnTo>
                    <a:pt x="44424" y="71056"/>
                  </a:lnTo>
                  <a:lnTo>
                    <a:pt x="45694" y="69786"/>
                  </a:lnTo>
                  <a:lnTo>
                    <a:pt x="46037" y="69088"/>
                  </a:lnTo>
                  <a:lnTo>
                    <a:pt x="47586" y="68516"/>
                  </a:lnTo>
                  <a:lnTo>
                    <a:pt x="50761" y="67246"/>
                  </a:lnTo>
                  <a:lnTo>
                    <a:pt x="52349" y="66611"/>
                  </a:lnTo>
                  <a:lnTo>
                    <a:pt x="50126" y="66611"/>
                  </a:lnTo>
                  <a:lnTo>
                    <a:pt x="54698" y="64503"/>
                  </a:lnTo>
                  <a:lnTo>
                    <a:pt x="53936" y="63449"/>
                  </a:lnTo>
                  <a:lnTo>
                    <a:pt x="54114" y="62814"/>
                  </a:lnTo>
                  <a:lnTo>
                    <a:pt x="54483" y="61544"/>
                  </a:lnTo>
                  <a:lnTo>
                    <a:pt x="55206" y="59004"/>
                  </a:lnTo>
                  <a:lnTo>
                    <a:pt x="51396" y="61544"/>
                  </a:lnTo>
                  <a:lnTo>
                    <a:pt x="49491" y="61544"/>
                  </a:lnTo>
                  <a:lnTo>
                    <a:pt x="51396" y="59639"/>
                  </a:lnTo>
                  <a:lnTo>
                    <a:pt x="52666" y="58369"/>
                  </a:lnTo>
                  <a:lnTo>
                    <a:pt x="56476" y="57099"/>
                  </a:lnTo>
                  <a:lnTo>
                    <a:pt x="52666" y="55194"/>
                  </a:lnTo>
                  <a:lnTo>
                    <a:pt x="51396" y="53924"/>
                  </a:lnTo>
                  <a:lnTo>
                    <a:pt x="52666" y="53924"/>
                  </a:lnTo>
                  <a:lnTo>
                    <a:pt x="52247" y="53289"/>
                  </a:lnTo>
                  <a:lnTo>
                    <a:pt x="51752" y="52565"/>
                  </a:lnTo>
                  <a:lnTo>
                    <a:pt x="53517" y="51993"/>
                  </a:lnTo>
                  <a:lnTo>
                    <a:pt x="57531" y="51993"/>
                  </a:lnTo>
                  <a:lnTo>
                    <a:pt x="58623" y="52349"/>
                  </a:lnTo>
                  <a:lnTo>
                    <a:pt x="60286" y="53289"/>
                  </a:lnTo>
                  <a:lnTo>
                    <a:pt x="60998" y="53111"/>
                  </a:lnTo>
                  <a:lnTo>
                    <a:pt x="61556" y="53289"/>
                  </a:lnTo>
                  <a:lnTo>
                    <a:pt x="60921" y="53289"/>
                  </a:lnTo>
                  <a:lnTo>
                    <a:pt x="65989" y="60274"/>
                  </a:lnTo>
                  <a:lnTo>
                    <a:pt x="69380" y="52527"/>
                  </a:lnTo>
                  <a:lnTo>
                    <a:pt x="67818" y="51993"/>
                  </a:lnTo>
                  <a:lnTo>
                    <a:pt x="65112" y="51104"/>
                  </a:lnTo>
                  <a:lnTo>
                    <a:pt x="64325" y="47942"/>
                  </a:lnTo>
                  <a:lnTo>
                    <a:pt x="68529" y="46316"/>
                  </a:lnTo>
                  <a:lnTo>
                    <a:pt x="64160" y="47294"/>
                  </a:lnTo>
                  <a:lnTo>
                    <a:pt x="63449" y="44411"/>
                  </a:lnTo>
                  <a:lnTo>
                    <a:pt x="58483" y="48552"/>
                  </a:lnTo>
                  <a:lnTo>
                    <a:pt x="57111" y="48856"/>
                  </a:lnTo>
                  <a:lnTo>
                    <a:pt x="57111" y="46316"/>
                  </a:lnTo>
                  <a:lnTo>
                    <a:pt x="53936" y="49491"/>
                  </a:lnTo>
                  <a:lnTo>
                    <a:pt x="52984" y="49009"/>
                  </a:lnTo>
                  <a:lnTo>
                    <a:pt x="53936" y="47586"/>
                  </a:lnTo>
                  <a:lnTo>
                    <a:pt x="52666" y="47586"/>
                  </a:lnTo>
                  <a:lnTo>
                    <a:pt x="55841" y="45681"/>
                  </a:lnTo>
                  <a:lnTo>
                    <a:pt x="51092" y="47269"/>
                  </a:lnTo>
                  <a:lnTo>
                    <a:pt x="50368" y="45567"/>
                  </a:lnTo>
                  <a:lnTo>
                    <a:pt x="50761" y="44411"/>
                  </a:lnTo>
                  <a:lnTo>
                    <a:pt x="50050" y="44818"/>
                  </a:lnTo>
                  <a:lnTo>
                    <a:pt x="49974" y="44640"/>
                  </a:lnTo>
                  <a:lnTo>
                    <a:pt x="50558" y="44411"/>
                  </a:lnTo>
                  <a:lnTo>
                    <a:pt x="51193" y="44170"/>
                  </a:lnTo>
                  <a:lnTo>
                    <a:pt x="49949" y="44272"/>
                  </a:lnTo>
                  <a:lnTo>
                    <a:pt x="53301" y="41871"/>
                  </a:lnTo>
                  <a:lnTo>
                    <a:pt x="56476" y="43141"/>
                  </a:lnTo>
                  <a:lnTo>
                    <a:pt x="53416" y="40792"/>
                  </a:lnTo>
                  <a:lnTo>
                    <a:pt x="50025" y="40157"/>
                  </a:lnTo>
                  <a:lnTo>
                    <a:pt x="48399" y="40640"/>
                  </a:lnTo>
                  <a:lnTo>
                    <a:pt x="48399" y="44373"/>
                  </a:lnTo>
                  <a:lnTo>
                    <a:pt x="47586" y="44411"/>
                  </a:lnTo>
                  <a:lnTo>
                    <a:pt x="47777" y="43446"/>
                  </a:lnTo>
                  <a:lnTo>
                    <a:pt x="48399" y="44373"/>
                  </a:lnTo>
                  <a:lnTo>
                    <a:pt x="48399" y="40640"/>
                  </a:lnTo>
                  <a:lnTo>
                    <a:pt x="49491" y="34899"/>
                  </a:lnTo>
                  <a:lnTo>
                    <a:pt x="45694" y="35941"/>
                  </a:lnTo>
                  <a:lnTo>
                    <a:pt x="45694" y="43141"/>
                  </a:lnTo>
                  <a:lnTo>
                    <a:pt x="45694" y="45681"/>
                  </a:lnTo>
                  <a:lnTo>
                    <a:pt x="45694" y="46202"/>
                  </a:lnTo>
                  <a:lnTo>
                    <a:pt x="45516" y="46316"/>
                  </a:lnTo>
                  <a:lnTo>
                    <a:pt x="44424" y="46710"/>
                  </a:lnTo>
                  <a:lnTo>
                    <a:pt x="44107" y="46951"/>
                  </a:lnTo>
                  <a:lnTo>
                    <a:pt x="43789" y="46951"/>
                  </a:lnTo>
                  <a:lnTo>
                    <a:pt x="44424" y="46710"/>
                  </a:lnTo>
                  <a:lnTo>
                    <a:pt x="43002" y="45008"/>
                  </a:lnTo>
                  <a:lnTo>
                    <a:pt x="43154" y="45046"/>
                  </a:lnTo>
                  <a:lnTo>
                    <a:pt x="44107" y="44411"/>
                  </a:lnTo>
                  <a:lnTo>
                    <a:pt x="45059" y="43776"/>
                  </a:lnTo>
                  <a:lnTo>
                    <a:pt x="45453" y="42976"/>
                  </a:lnTo>
                  <a:lnTo>
                    <a:pt x="45694" y="43141"/>
                  </a:lnTo>
                  <a:lnTo>
                    <a:pt x="45694" y="35941"/>
                  </a:lnTo>
                  <a:lnTo>
                    <a:pt x="44348" y="36296"/>
                  </a:lnTo>
                  <a:lnTo>
                    <a:pt x="44132" y="36360"/>
                  </a:lnTo>
                  <a:lnTo>
                    <a:pt x="44132" y="42037"/>
                  </a:lnTo>
                  <a:lnTo>
                    <a:pt x="43091" y="42405"/>
                  </a:lnTo>
                  <a:lnTo>
                    <a:pt x="42887" y="41998"/>
                  </a:lnTo>
                  <a:lnTo>
                    <a:pt x="43599" y="41656"/>
                  </a:lnTo>
                  <a:lnTo>
                    <a:pt x="44132" y="42037"/>
                  </a:lnTo>
                  <a:lnTo>
                    <a:pt x="44132" y="36360"/>
                  </a:lnTo>
                  <a:lnTo>
                    <a:pt x="42710" y="36753"/>
                  </a:lnTo>
                  <a:lnTo>
                    <a:pt x="42710" y="41630"/>
                  </a:lnTo>
                  <a:lnTo>
                    <a:pt x="42240" y="40678"/>
                  </a:lnTo>
                  <a:lnTo>
                    <a:pt x="42570" y="40919"/>
                  </a:lnTo>
                  <a:lnTo>
                    <a:pt x="42710" y="41630"/>
                  </a:lnTo>
                  <a:lnTo>
                    <a:pt x="42710" y="36753"/>
                  </a:lnTo>
                  <a:lnTo>
                    <a:pt x="42519" y="36804"/>
                  </a:lnTo>
                  <a:lnTo>
                    <a:pt x="41783" y="37096"/>
                  </a:lnTo>
                  <a:lnTo>
                    <a:pt x="41783" y="44602"/>
                  </a:lnTo>
                  <a:lnTo>
                    <a:pt x="40424" y="44945"/>
                  </a:lnTo>
                  <a:lnTo>
                    <a:pt x="41249" y="44411"/>
                  </a:lnTo>
                  <a:lnTo>
                    <a:pt x="41783" y="44602"/>
                  </a:lnTo>
                  <a:lnTo>
                    <a:pt x="41783" y="37096"/>
                  </a:lnTo>
                  <a:lnTo>
                    <a:pt x="38608" y="38290"/>
                  </a:lnTo>
                  <a:lnTo>
                    <a:pt x="37833" y="37744"/>
                  </a:lnTo>
                  <a:lnTo>
                    <a:pt x="40614" y="37338"/>
                  </a:lnTo>
                  <a:lnTo>
                    <a:pt x="41757" y="35433"/>
                  </a:lnTo>
                  <a:lnTo>
                    <a:pt x="42519" y="34163"/>
                  </a:lnTo>
                  <a:lnTo>
                    <a:pt x="37439" y="35433"/>
                  </a:lnTo>
                  <a:lnTo>
                    <a:pt x="37858" y="34163"/>
                  </a:lnTo>
                  <a:lnTo>
                    <a:pt x="38214" y="33070"/>
                  </a:lnTo>
                  <a:lnTo>
                    <a:pt x="39344" y="33629"/>
                  </a:lnTo>
                  <a:lnTo>
                    <a:pt x="41884" y="32359"/>
                  </a:lnTo>
                  <a:lnTo>
                    <a:pt x="40932" y="31889"/>
                  </a:lnTo>
                  <a:lnTo>
                    <a:pt x="45694" y="32258"/>
                  </a:lnTo>
                  <a:lnTo>
                    <a:pt x="46380" y="32118"/>
                  </a:lnTo>
                  <a:lnTo>
                    <a:pt x="48437" y="33007"/>
                  </a:lnTo>
                  <a:lnTo>
                    <a:pt x="48221" y="33528"/>
                  </a:lnTo>
                  <a:lnTo>
                    <a:pt x="52666" y="35433"/>
                  </a:lnTo>
                  <a:lnTo>
                    <a:pt x="52489" y="34734"/>
                  </a:lnTo>
                  <a:lnTo>
                    <a:pt x="53035" y="34963"/>
                  </a:lnTo>
                  <a:lnTo>
                    <a:pt x="63830" y="38366"/>
                  </a:lnTo>
                  <a:lnTo>
                    <a:pt x="72402" y="40157"/>
                  </a:lnTo>
                  <a:lnTo>
                    <a:pt x="69164" y="42418"/>
                  </a:lnTo>
                  <a:lnTo>
                    <a:pt x="72872" y="48615"/>
                  </a:lnTo>
                  <a:lnTo>
                    <a:pt x="72809" y="48856"/>
                  </a:lnTo>
                  <a:lnTo>
                    <a:pt x="67894" y="48856"/>
                  </a:lnTo>
                  <a:lnTo>
                    <a:pt x="70434" y="50126"/>
                  </a:lnTo>
                  <a:lnTo>
                    <a:pt x="72390" y="50520"/>
                  </a:lnTo>
                  <a:lnTo>
                    <a:pt x="72288" y="50952"/>
                  </a:lnTo>
                  <a:lnTo>
                    <a:pt x="73139" y="51333"/>
                  </a:lnTo>
                  <a:lnTo>
                    <a:pt x="71755" y="53073"/>
                  </a:lnTo>
                  <a:lnTo>
                    <a:pt x="72288" y="50952"/>
                  </a:lnTo>
                  <a:lnTo>
                    <a:pt x="70434" y="50126"/>
                  </a:lnTo>
                  <a:lnTo>
                    <a:pt x="69380" y="52527"/>
                  </a:lnTo>
                  <a:lnTo>
                    <a:pt x="71602" y="53263"/>
                  </a:lnTo>
                  <a:lnTo>
                    <a:pt x="71069" y="53924"/>
                  </a:lnTo>
                  <a:lnTo>
                    <a:pt x="72783" y="54813"/>
                  </a:lnTo>
                  <a:lnTo>
                    <a:pt x="73736" y="54724"/>
                  </a:lnTo>
                  <a:lnTo>
                    <a:pt x="77419" y="59004"/>
                  </a:lnTo>
                  <a:lnTo>
                    <a:pt x="81851" y="56464"/>
                  </a:lnTo>
                  <a:lnTo>
                    <a:pt x="82486" y="58369"/>
                  </a:lnTo>
                  <a:lnTo>
                    <a:pt x="88201" y="59639"/>
                  </a:lnTo>
                  <a:lnTo>
                    <a:pt x="85661" y="67246"/>
                  </a:lnTo>
                  <a:lnTo>
                    <a:pt x="90106" y="61544"/>
                  </a:lnTo>
                  <a:lnTo>
                    <a:pt x="93205" y="60515"/>
                  </a:lnTo>
                  <a:lnTo>
                    <a:pt x="88201" y="58369"/>
                  </a:lnTo>
                  <a:lnTo>
                    <a:pt x="91376" y="57734"/>
                  </a:lnTo>
                  <a:lnTo>
                    <a:pt x="89293" y="56870"/>
                  </a:lnTo>
                  <a:lnTo>
                    <a:pt x="90106" y="56464"/>
                  </a:lnTo>
                  <a:lnTo>
                    <a:pt x="89471" y="55829"/>
                  </a:lnTo>
                  <a:lnTo>
                    <a:pt x="86791" y="55829"/>
                  </a:lnTo>
                  <a:lnTo>
                    <a:pt x="81089" y="53454"/>
                  </a:lnTo>
                  <a:lnTo>
                    <a:pt x="79959" y="56464"/>
                  </a:lnTo>
                  <a:lnTo>
                    <a:pt x="74041" y="54698"/>
                  </a:lnTo>
                  <a:lnTo>
                    <a:pt x="74383" y="54660"/>
                  </a:lnTo>
                  <a:lnTo>
                    <a:pt x="75285" y="53936"/>
                  </a:lnTo>
                  <a:lnTo>
                    <a:pt x="74879" y="54559"/>
                  </a:lnTo>
                  <a:lnTo>
                    <a:pt x="79324" y="54559"/>
                  </a:lnTo>
                  <a:lnTo>
                    <a:pt x="79349" y="52743"/>
                  </a:lnTo>
                  <a:lnTo>
                    <a:pt x="81089" y="53454"/>
                  </a:lnTo>
                  <a:lnTo>
                    <a:pt x="81178" y="53187"/>
                  </a:lnTo>
                  <a:lnTo>
                    <a:pt x="79362" y="52552"/>
                  </a:lnTo>
                  <a:lnTo>
                    <a:pt x="79375" y="51993"/>
                  </a:lnTo>
                  <a:lnTo>
                    <a:pt x="82423" y="50698"/>
                  </a:lnTo>
                  <a:lnTo>
                    <a:pt x="80594" y="48856"/>
                  </a:lnTo>
                  <a:lnTo>
                    <a:pt x="79324" y="47586"/>
                  </a:lnTo>
                  <a:lnTo>
                    <a:pt x="80429" y="45796"/>
                  </a:lnTo>
                  <a:lnTo>
                    <a:pt x="81267" y="43891"/>
                  </a:lnTo>
                  <a:lnTo>
                    <a:pt x="81851" y="41871"/>
                  </a:lnTo>
                  <a:lnTo>
                    <a:pt x="79933" y="43688"/>
                  </a:lnTo>
                  <a:lnTo>
                    <a:pt x="78460" y="45796"/>
                  </a:lnTo>
                  <a:lnTo>
                    <a:pt x="77419" y="48221"/>
                  </a:lnTo>
                  <a:lnTo>
                    <a:pt x="74244" y="48856"/>
                  </a:lnTo>
                  <a:lnTo>
                    <a:pt x="75514" y="46951"/>
                  </a:lnTo>
                  <a:lnTo>
                    <a:pt x="74472" y="43853"/>
                  </a:lnTo>
                  <a:lnTo>
                    <a:pt x="75438" y="40728"/>
                  </a:lnTo>
                  <a:lnTo>
                    <a:pt x="79121" y="41122"/>
                  </a:lnTo>
                  <a:lnTo>
                    <a:pt x="80594" y="41783"/>
                  </a:lnTo>
                  <a:lnTo>
                    <a:pt x="81343" y="41351"/>
                  </a:lnTo>
                  <a:lnTo>
                    <a:pt x="86296" y="41871"/>
                  </a:lnTo>
                  <a:lnTo>
                    <a:pt x="86525" y="39547"/>
                  </a:lnTo>
                  <a:lnTo>
                    <a:pt x="87274" y="39878"/>
                  </a:lnTo>
                  <a:lnTo>
                    <a:pt x="91503" y="40132"/>
                  </a:lnTo>
                  <a:lnTo>
                    <a:pt x="94018" y="39243"/>
                  </a:lnTo>
                  <a:lnTo>
                    <a:pt x="95821" y="39243"/>
                  </a:lnTo>
                  <a:lnTo>
                    <a:pt x="95821" y="39382"/>
                  </a:lnTo>
                  <a:lnTo>
                    <a:pt x="95821" y="40030"/>
                  </a:lnTo>
                  <a:lnTo>
                    <a:pt x="95821" y="40513"/>
                  </a:lnTo>
                  <a:lnTo>
                    <a:pt x="97726" y="40513"/>
                  </a:lnTo>
                  <a:lnTo>
                    <a:pt x="98031" y="39878"/>
                  </a:lnTo>
                  <a:lnTo>
                    <a:pt x="98348" y="39243"/>
                  </a:lnTo>
                  <a:lnTo>
                    <a:pt x="101358" y="36830"/>
                  </a:lnTo>
                  <a:lnTo>
                    <a:pt x="103009" y="37998"/>
                  </a:lnTo>
                  <a:lnTo>
                    <a:pt x="100888" y="38696"/>
                  </a:lnTo>
                  <a:lnTo>
                    <a:pt x="106565" y="40601"/>
                  </a:lnTo>
                  <a:lnTo>
                    <a:pt x="106260" y="41427"/>
                  </a:lnTo>
                  <a:lnTo>
                    <a:pt x="107238" y="42418"/>
                  </a:lnTo>
                  <a:lnTo>
                    <a:pt x="108102" y="41109"/>
                  </a:lnTo>
                  <a:lnTo>
                    <a:pt x="108508" y="41236"/>
                  </a:lnTo>
                  <a:lnTo>
                    <a:pt x="106426" y="47459"/>
                  </a:lnTo>
                  <a:lnTo>
                    <a:pt x="103555" y="48641"/>
                  </a:lnTo>
                  <a:lnTo>
                    <a:pt x="102793" y="50673"/>
                  </a:lnTo>
                  <a:lnTo>
                    <a:pt x="103035" y="49149"/>
                  </a:lnTo>
                  <a:lnTo>
                    <a:pt x="103073" y="48844"/>
                  </a:lnTo>
                  <a:lnTo>
                    <a:pt x="102336" y="49149"/>
                  </a:lnTo>
                  <a:lnTo>
                    <a:pt x="96456" y="48133"/>
                  </a:lnTo>
                  <a:lnTo>
                    <a:pt x="96456" y="53848"/>
                  </a:lnTo>
                  <a:lnTo>
                    <a:pt x="94551" y="51308"/>
                  </a:lnTo>
                  <a:lnTo>
                    <a:pt x="91376" y="50673"/>
                  </a:lnTo>
                  <a:lnTo>
                    <a:pt x="90741" y="48768"/>
                  </a:lnTo>
                  <a:lnTo>
                    <a:pt x="90741" y="51308"/>
                  </a:lnTo>
                  <a:lnTo>
                    <a:pt x="86207" y="47536"/>
                  </a:lnTo>
                  <a:lnTo>
                    <a:pt x="87566" y="45046"/>
                  </a:lnTo>
                  <a:lnTo>
                    <a:pt x="85890" y="47282"/>
                  </a:lnTo>
                  <a:lnTo>
                    <a:pt x="83121" y="44958"/>
                  </a:lnTo>
                  <a:lnTo>
                    <a:pt x="85509" y="47790"/>
                  </a:lnTo>
                  <a:lnTo>
                    <a:pt x="83756" y="50126"/>
                  </a:lnTo>
                  <a:lnTo>
                    <a:pt x="82423" y="50698"/>
                  </a:lnTo>
                  <a:lnTo>
                    <a:pt x="83756" y="52019"/>
                  </a:lnTo>
                  <a:lnTo>
                    <a:pt x="85839" y="48196"/>
                  </a:lnTo>
                  <a:lnTo>
                    <a:pt x="90106" y="53213"/>
                  </a:lnTo>
                  <a:lnTo>
                    <a:pt x="90106" y="55118"/>
                  </a:lnTo>
                  <a:lnTo>
                    <a:pt x="97548" y="53848"/>
                  </a:lnTo>
                  <a:lnTo>
                    <a:pt x="98285" y="53721"/>
                  </a:lnTo>
                  <a:lnTo>
                    <a:pt x="106540" y="52832"/>
                  </a:lnTo>
                  <a:lnTo>
                    <a:pt x="123393" y="52324"/>
                  </a:lnTo>
                  <a:lnTo>
                    <a:pt x="129921" y="50673"/>
                  </a:lnTo>
                  <a:lnTo>
                    <a:pt x="131432" y="50292"/>
                  </a:lnTo>
                  <a:lnTo>
                    <a:pt x="133070" y="49403"/>
                  </a:lnTo>
                  <a:lnTo>
                    <a:pt x="138963" y="46228"/>
                  </a:lnTo>
                  <a:lnTo>
                    <a:pt x="137693" y="45593"/>
                  </a:lnTo>
                  <a:lnTo>
                    <a:pt x="137058" y="44958"/>
                  </a:lnTo>
                  <a:lnTo>
                    <a:pt x="137058" y="42418"/>
                  </a:lnTo>
                  <a:lnTo>
                    <a:pt x="142138" y="42418"/>
                  </a:lnTo>
                  <a:lnTo>
                    <a:pt x="142138" y="44958"/>
                  </a:lnTo>
                  <a:lnTo>
                    <a:pt x="144678" y="43053"/>
                  </a:lnTo>
                  <a:lnTo>
                    <a:pt x="149123" y="45593"/>
                  </a:lnTo>
                  <a:lnTo>
                    <a:pt x="151650" y="46228"/>
                  </a:lnTo>
                  <a:lnTo>
                    <a:pt x="150431" y="43053"/>
                  </a:lnTo>
                  <a:lnTo>
                    <a:pt x="150190" y="42418"/>
                  </a:lnTo>
                  <a:lnTo>
                    <a:pt x="149707" y="41148"/>
                  </a:lnTo>
                  <a:lnTo>
                    <a:pt x="149174" y="39789"/>
                  </a:lnTo>
                  <a:lnTo>
                    <a:pt x="149656" y="39687"/>
                  </a:lnTo>
                  <a:lnTo>
                    <a:pt x="153682" y="37998"/>
                  </a:lnTo>
                  <a:lnTo>
                    <a:pt x="156425" y="36169"/>
                  </a:lnTo>
                  <a:lnTo>
                    <a:pt x="157365" y="35534"/>
                  </a:lnTo>
                  <a:lnTo>
                    <a:pt x="158635" y="35534"/>
                  </a:lnTo>
                  <a:lnTo>
                    <a:pt x="154686" y="28625"/>
                  </a:lnTo>
                  <a:lnTo>
                    <a:pt x="155460" y="31635"/>
                  </a:lnTo>
                  <a:lnTo>
                    <a:pt x="155575" y="34747"/>
                  </a:lnTo>
                  <a:lnTo>
                    <a:pt x="151015" y="36169"/>
                  </a:lnTo>
                  <a:lnTo>
                    <a:pt x="147523" y="35509"/>
                  </a:lnTo>
                  <a:lnTo>
                    <a:pt x="147421" y="35217"/>
                  </a:lnTo>
                  <a:lnTo>
                    <a:pt x="148882" y="33312"/>
                  </a:lnTo>
                  <a:lnTo>
                    <a:pt x="149415" y="32804"/>
                  </a:lnTo>
                  <a:lnTo>
                    <a:pt x="150380" y="34264"/>
                  </a:lnTo>
                  <a:lnTo>
                    <a:pt x="150622" y="31635"/>
                  </a:lnTo>
                  <a:lnTo>
                    <a:pt x="150685" y="31013"/>
                  </a:lnTo>
                  <a:lnTo>
                    <a:pt x="150736" y="30454"/>
                  </a:lnTo>
                  <a:lnTo>
                    <a:pt x="151015" y="27279"/>
                  </a:lnTo>
                  <a:lnTo>
                    <a:pt x="153555" y="27279"/>
                  </a:lnTo>
                  <a:lnTo>
                    <a:pt x="153936" y="27305"/>
                  </a:lnTo>
                  <a:lnTo>
                    <a:pt x="151650" y="23317"/>
                  </a:lnTo>
                  <a:lnTo>
                    <a:pt x="151650" y="25374"/>
                  </a:lnTo>
                  <a:lnTo>
                    <a:pt x="147916" y="30353"/>
                  </a:lnTo>
                  <a:lnTo>
                    <a:pt x="148043" y="30746"/>
                  </a:lnTo>
                  <a:lnTo>
                    <a:pt x="148666" y="31673"/>
                  </a:lnTo>
                  <a:lnTo>
                    <a:pt x="148767" y="31965"/>
                  </a:lnTo>
                  <a:lnTo>
                    <a:pt x="148615" y="31775"/>
                  </a:lnTo>
                  <a:lnTo>
                    <a:pt x="148539" y="31953"/>
                  </a:lnTo>
                  <a:lnTo>
                    <a:pt x="148501" y="31635"/>
                  </a:lnTo>
                  <a:lnTo>
                    <a:pt x="147840" y="30873"/>
                  </a:lnTo>
                  <a:lnTo>
                    <a:pt x="147840" y="33870"/>
                  </a:lnTo>
                  <a:lnTo>
                    <a:pt x="147370" y="35102"/>
                  </a:lnTo>
                  <a:lnTo>
                    <a:pt x="147193" y="34632"/>
                  </a:lnTo>
                  <a:lnTo>
                    <a:pt x="147840" y="33870"/>
                  </a:lnTo>
                  <a:lnTo>
                    <a:pt x="147840" y="30873"/>
                  </a:lnTo>
                  <a:lnTo>
                    <a:pt x="146977" y="29870"/>
                  </a:lnTo>
                  <a:lnTo>
                    <a:pt x="146977" y="36131"/>
                  </a:lnTo>
                  <a:lnTo>
                    <a:pt x="146659" y="35356"/>
                  </a:lnTo>
                  <a:lnTo>
                    <a:pt x="146659" y="36995"/>
                  </a:lnTo>
                  <a:lnTo>
                    <a:pt x="145313" y="40589"/>
                  </a:lnTo>
                  <a:lnTo>
                    <a:pt x="142773" y="41148"/>
                  </a:lnTo>
                  <a:lnTo>
                    <a:pt x="143764" y="39243"/>
                  </a:lnTo>
                  <a:lnTo>
                    <a:pt x="145288" y="37693"/>
                  </a:lnTo>
                  <a:lnTo>
                    <a:pt x="146659" y="36995"/>
                  </a:lnTo>
                  <a:lnTo>
                    <a:pt x="146659" y="35356"/>
                  </a:lnTo>
                  <a:lnTo>
                    <a:pt x="146977" y="36131"/>
                  </a:lnTo>
                  <a:lnTo>
                    <a:pt x="146977" y="29870"/>
                  </a:lnTo>
                  <a:lnTo>
                    <a:pt x="144653" y="27152"/>
                  </a:lnTo>
                  <a:lnTo>
                    <a:pt x="144602" y="27393"/>
                  </a:lnTo>
                  <a:lnTo>
                    <a:pt x="144627" y="27127"/>
                  </a:lnTo>
                  <a:lnTo>
                    <a:pt x="145313" y="24104"/>
                  </a:lnTo>
                  <a:lnTo>
                    <a:pt x="147510" y="24549"/>
                  </a:lnTo>
                  <a:lnTo>
                    <a:pt x="147574" y="24104"/>
                  </a:lnTo>
                  <a:lnTo>
                    <a:pt x="147980" y="21323"/>
                  </a:lnTo>
                  <a:lnTo>
                    <a:pt x="149542" y="20802"/>
                  </a:lnTo>
                  <a:lnTo>
                    <a:pt x="149745" y="20307"/>
                  </a:lnTo>
                  <a:lnTo>
                    <a:pt x="149555" y="20789"/>
                  </a:lnTo>
                  <a:lnTo>
                    <a:pt x="148094" y="24447"/>
                  </a:lnTo>
                  <a:lnTo>
                    <a:pt x="148031" y="24650"/>
                  </a:lnTo>
                  <a:lnTo>
                    <a:pt x="151650" y="25374"/>
                  </a:lnTo>
                  <a:lnTo>
                    <a:pt x="151650" y="23317"/>
                  </a:lnTo>
                  <a:lnTo>
                    <a:pt x="150101" y="20612"/>
                  </a:lnTo>
                  <a:lnTo>
                    <a:pt x="151015" y="20307"/>
                  </a:lnTo>
                  <a:lnTo>
                    <a:pt x="151307" y="20345"/>
                  </a:lnTo>
                  <a:lnTo>
                    <a:pt x="156730" y="25374"/>
                  </a:lnTo>
                  <a:lnTo>
                    <a:pt x="155511" y="27292"/>
                  </a:lnTo>
                  <a:lnTo>
                    <a:pt x="156667" y="26949"/>
                  </a:lnTo>
                  <a:lnTo>
                    <a:pt x="160172" y="24447"/>
                  </a:lnTo>
                  <a:lnTo>
                    <a:pt x="161226" y="22339"/>
                  </a:lnTo>
                  <a:lnTo>
                    <a:pt x="161201" y="20942"/>
                  </a:lnTo>
                  <a:lnTo>
                    <a:pt x="161175" y="19672"/>
                  </a:lnTo>
                  <a:lnTo>
                    <a:pt x="163080" y="19672"/>
                  </a:lnTo>
                  <a:lnTo>
                    <a:pt x="163626" y="21323"/>
                  </a:lnTo>
                  <a:lnTo>
                    <a:pt x="163525" y="26301"/>
                  </a:lnTo>
                  <a:lnTo>
                    <a:pt x="163207" y="27914"/>
                  </a:lnTo>
                  <a:lnTo>
                    <a:pt x="163156" y="28625"/>
                  </a:lnTo>
                  <a:lnTo>
                    <a:pt x="164350" y="29819"/>
                  </a:lnTo>
                  <a:lnTo>
                    <a:pt x="165722" y="26581"/>
                  </a:lnTo>
                  <a:lnTo>
                    <a:pt x="166179" y="24117"/>
                  </a:lnTo>
                  <a:lnTo>
                    <a:pt x="166255" y="196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5811666" y="8989973"/>
              <a:ext cx="128270" cy="82550"/>
            </a:xfrm>
            <a:custGeom>
              <a:avLst/>
              <a:gdLst/>
              <a:ahLst/>
              <a:cxnLst/>
              <a:rect l="l" t="t" r="r" b="b"/>
              <a:pathLst>
                <a:path w="128269" h="82550">
                  <a:moveTo>
                    <a:pt x="6972" y="1905"/>
                  </a:moveTo>
                  <a:lnTo>
                    <a:pt x="2540" y="2540"/>
                  </a:lnTo>
                  <a:lnTo>
                    <a:pt x="0" y="0"/>
                  </a:lnTo>
                  <a:lnTo>
                    <a:pt x="1270" y="6985"/>
                  </a:lnTo>
                  <a:lnTo>
                    <a:pt x="4445" y="4445"/>
                  </a:lnTo>
                  <a:lnTo>
                    <a:pt x="6972" y="1905"/>
                  </a:lnTo>
                  <a:close/>
                </a:path>
                <a:path w="128269" h="82550">
                  <a:moveTo>
                    <a:pt x="22212" y="10160"/>
                  </a:moveTo>
                  <a:lnTo>
                    <a:pt x="20307" y="10160"/>
                  </a:lnTo>
                  <a:lnTo>
                    <a:pt x="20307" y="10795"/>
                  </a:lnTo>
                  <a:lnTo>
                    <a:pt x="20942" y="11417"/>
                  </a:lnTo>
                  <a:lnTo>
                    <a:pt x="22212" y="10160"/>
                  </a:lnTo>
                  <a:close/>
                </a:path>
                <a:path w="128269" h="82550">
                  <a:moveTo>
                    <a:pt x="31559" y="60909"/>
                  </a:moveTo>
                  <a:lnTo>
                    <a:pt x="31089" y="60909"/>
                  </a:lnTo>
                  <a:lnTo>
                    <a:pt x="31089" y="62814"/>
                  </a:lnTo>
                  <a:lnTo>
                    <a:pt x="31559" y="60909"/>
                  </a:lnTo>
                  <a:close/>
                </a:path>
                <a:path w="128269" h="82550">
                  <a:moveTo>
                    <a:pt x="31724" y="31724"/>
                  </a:moveTo>
                  <a:lnTo>
                    <a:pt x="29819" y="33629"/>
                  </a:lnTo>
                  <a:lnTo>
                    <a:pt x="29819" y="32359"/>
                  </a:lnTo>
                  <a:lnTo>
                    <a:pt x="27914" y="38074"/>
                  </a:lnTo>
                  <a:lnTo>
                    <a:pt x="29819" y="34899"/>
                  </a:lnTo>
                  <a:lnTo>
                    <a:pt x="31724" y="31724"/>
                  </a:lnTo>
                  <a:close/>
                </a:path>
                <a:path w="128269" h="82550">
                  <a:moveTo>
                    <a:pt x="32359" y="61544"/>
                  </a:moveTo>
                  <a:lnTo>
                    <a:pt x="30454" y="64719"/>
                  </a:lnTo>
                  <a:lnTo>
                    <a:pt x="31724" y="64719"/>
                  </a:lnTo>
                  <a:lnTo>
                    <a:pt x="32359" y="61544"/>
                  </a:lnTo>
                  <a:close/>
                </a:path>
                <a:path w="128269" h="82550">
                  <a:moveTo>
                    <a:pt x="37147" y="4445"/>
                  </a:moveTo>
                  <a:lnTo>
                    <a:pt x="35534" y="0"/>
                  </a:lnTo>
                  <a:lnTo>
                    <a:pt x="33629" y="4445"/>
                  </a:lnTo>
                  <a:lnTo>
                    <a:pt x="37147" y="4445"/>
                  </a:lnTo>
                  <a:close/>
                </a:path>
                <a:path w="128269" h="82550">
                  <a:moveTo>
                    <a:pt x="38912" y="4445"/>
                  </a:moveTo>
                  <a:lnTo>
                    <a:pt x="37147" y="4445"/>
                  </a:lnTo>
                  <a:lnTo>
                    <a:pt x="38074" y="6985"/>
                  </a:lnTo>
                  <a:lnTo>
                    <a:pt x="38912" y="4445"/>
                  </a:lnTo>
                  <a:close/>
                </a:path>
                <a:path w="128269" h="82550">
                  <a:moveTo>
                    <a:pt x="41821" y="57010"/>
                  </a:moveTo>
                  <a:lnTo>
                    <a:pt x="41236" y="57734"/>
                  </a:lnTo>
                  <a:lnTo>
                    <a:pt x="40614" y="59639"/>
                  </a:lnTo>
                  <a:lnTo>
                    <a:pt x="41821" y="57010"/>
                  </a:lnTo>
                  <a:close/>
                </a:path>
                <a:path w="128269" h="82550">
                  <a:moveTo>
                    <a:pt x="41871" y="4445"/>
                  </a:moveTo>
                  <a:lnTo>
                    <a:pt x="39344" y="3175"/>
                  </a:lnTo>
                  <a:lnTo>
                    <a:pt x="38912" y="4445"/>
                  </a:lnTo>
                  <a:lnTo>
                    <a:pt x="41871" y="4445"/>
                  </a:lnTo>
                  <a:close/>
                </a:path>
                <a:path w="128269" h="82550">
                  <a:moveTo>
                    <a:pt x="43776" y="52768"/>
                  </a:moveTo>
                  <a:lnTo>
                    <a:pt x="41821" y="57010"/>
                  </a:lnTo>
                  <a:lnTo>
                    <a:pt x="42735" y="55867"/>
                  </a:lnTo>
                  <a:lnTo>
                    <a:pt x="43700" y="53289"/>
                  </a:lnTo>
                  <a:lnTo>
                    <a:pt x="43776" y="52768"/>
                  </a:lnTo>
                  <a:close/>
                </a:path>
                <a:path w="128269" h="82550">
                  <a:moveTo>
                    <a:pt x="44475" y="63538"/>
                  </a:moveTo>
                  <a:lnTo>
                    <a:pt x="44411" y="62814"/>
                  </a:lnTo>
                  <a:lnTo>
                    <a:pt x="43776" y="62814"/>
                  </a:lnTo>
                  <a:lnTo>
                    <a:pt x="41871" y="67246"/>
                  </a:lnTo>
                  <a:lnTo>
                    <a:pt x="39344" y="72326"/>
                  </a:lnTo>
                  <a:lnTo>
                    <a:pt x="43141" y="66611"/>
                  </a:lnTo>
                  <a:lnTo>
                    <a:pt x="43776" y="64719"/>
                  </a:lnTo>
                  <a:lnTo>
                    <a:pt x="44259" y="64173"/>
                  </a:lnTo>
                  <a:lnTo>
                    <a:pt x="44475" y="63538"/>
                  </a:lnTo>
                  <a:close/>
                </a:path>
                <a:path w="128269" h="82550">
                  <a:moveTo>
                    <a:pt x="48221" y="46316"/>
                  </a:moveTo>
                  <a:lnTo>
                    <a:pt x="47713" y="46316"/>
                  </a:lnTo>
                  <a:lnTo>
                    <a:pt x="46380" y="49657"/>
                  </a:lnTo>
                  <a:lnTo>
                    <a:pt x="46951" y="48856"/>
                  </a:lnTo>
                  <a:lnTo>
                    <a:pt x="48221" y="46316"/>
                  </a:lnTo>
                  <a:close/>
                </a:path>
                <a:path w="128269" h="82550">
                  <a:moveTo>
                    <a:pt x="48856" y="62814"/>
                  </a:moveTo>
                  <a:lnTo>
                    <a:pt x="48260" y="64185"/>
                  </a:lnTo>
                  <a:lnTo>
                    <a:pt x="48425" y="63322"/>
                  </a:lnTo>
                  <a:lnTo>
                    <a:pt x="48234" y="62280"/>
                  </a:lnTo>
                  <a:lnTo>
                    <a:pt x="46316" y="68516"/>
                  </a:lnTo>
                  <a:lnTo>
                    <a:pt x="47586" y="65354"/>
                  </a:lnTo>
                  <a:lnTo>
                    <a:pt x="48069" y="64617"/>
                  </a:lnTo>
                  <a:lnTo>
                    <a:pt x="44411" y="72961"/>
                  </a:lnTo>
                  <a:lnTo>
                    <a:pt x="45148" y="75171"/>
                  </a:lnTo>
                  <a:lnTo>
                    <a:pt x="48856" y="62814"/>
                  </a:lnTo>
                  <a:close/>
                </a:path>
                <a:path w="128269" h="82550">
                  <a:moveTo>
                    <a:pt x="48856" y="60274"/>
                  </a:moveTo>
                  <a:lnTo>
                    <a:pt x="48145" y="62179"/>
                  </a:lnTo>
                  <a:lnTo>
                    <a:pt x="46951" y="65354"/>
                  </a:lnTo>
                  <a:lnTo>
                    <a:pt x="48221" y="62179"/>
                  </a:lnTo>
                  <a:lnTo>
                    <a:pt x="48856" y="60274"/>
                  </a:lnTo>
                  <a:close/>
                </a:path>
                <a:path w="128269" h="82550">
                  <a:moveTo>
                    <a:pt x="49491" y="68516"/>
                  </a:moveTo>
                  <a:lnTo>
                    <a:pt x="48856" y="67246"/>
                  </a:lnTo>
                  <a:lnTo>
                    <a:pt x="45199" y="75171"/>
                  </a:lnTo>
                  <a:lnTo>
                    <a:pt x="45262" y="75501"/>
                  </a:lnTo>
                  <a:lnTo>
                    <a:pt x="45681" y="76771"/>
                  </a:lnTo>
                  <a:lnTo>
                    <a:pt x="48856" y="71056"/>
                  </a:lnTo>
                  <a:lnTo>
                    <a:pt x="49491" y="72326"/>
                  </a:lnTo>
                  <a:lnTo>
                    <a:pt x="49491" y="71056"/>
                  </a:lnTo>
                  <a:lnTo>
                    <a:pt x="49491" y="68516"/>
                  </a:lnTo>
                  <a:close/>
                </a:path>
                <a:path w="128269" h="82550">
                  <a:moveTo>
                    <a:pt x="49911" y="40817"/>
                  </a:moveTo>
                  <a:lnTo>
                    <a:pt x="48856" y="41871"/>
                  </a:lnTo>
                  <a:lnTo>
                    <a:pt x="47586" y="41871"/>
                  </a:lnTo>
                  <a:lnTo>
                    <a:pt x="47269" y="41236"/>
                  </a:lnTo>
                  <a:lnTo>
                    <a:pt x="46951" y="40601"/>
                  </a:lnTo>
                  <a:lnTo>
                    <a:pt x="46532" y="40043"/>
                  </a:lnTo>
                  <a:lnTo>
                    <a:pt x="46342" y="39458"/>
                  </a:lnTo>
                  <a:lnTo>
                    <a:pt x="46316" y="38696"/>
                  </a:lnTo>
                  <a:lnTo>
                    <a:pt x="43776" y="38100"/>
                  </a:lnTo>
                  <a:lnTo>
                    <a:pt x="43776" y="41236"/>
                  </a:lnTo>
                  <a:lnTo>
                    <a:pt x="42506" y="47586"/>
                  </a:lnTo>
                  <a:lnTo>
                    <a:pt x="42506" y="42189"/>
                  </a:lnTo>
                  <a:lnTo>
                    <a:pt x="42938" y="41871"/>
                  </a:lnTo>
                  <a:lnTo>
                    <a:pt x="43776" y="41236"/>
                  </a:lnTo>
                  <a:lnTo>
                    <a:pt x="43776" y="38100"/>
                  </a:lnTo>
                  <a:lnTo>
                    <a:pt x="32994" y="35534"/>
                  </a:lnTo>
                  <a:lnTo>
                    <a:pt x="31089" y="35534"/>
                  </a:lnTo>
                  <a:lnTo>
                    <a:pt x="30454" y="34899"/>
                  </a:lnTo>
                  <a:lnTo>
                    <a:pt x="20307" y="52654"/>
                  </a:lnTo>
                  <a:lnTo>
                    <a:pt x="21628" y="50901"/>
                  </a:lnTo>
                  <a:lnTo>
                    <a:pt x="27279" y="43141"/>
                  </a:lnTo>
                  <a:lnTo>
                    <a:pt x="28549" y="44411"/>
                  </a:lnTo>
                  <a:lnTo>
                    <a:pt x="26644" y="45046"/>
                  </a:lnTo>
                  <a:lnTo>
                    <a:pt x="26644" y="45681"/>
                  </a:lnTo>
                  <a:lnTo>
                    <a:pt x="24739" y="48221"/>
                  </a:lnTo>
                  <a:lnTo>
                    <a:pt x="22847" y="53289"/>
                  </a:lnTo>
                  <a:lnTo>
                    <a:pt x="24739" y="53289"/>
                  </a:lnTo>
                  <a:lnTo>
                    <a:pt x="28549" y="47586"/>
                  </a:lnTo>
                  <a:lnTo>
                    <a:pt x="27216" y="49999"/>
                  </a:lnTo>
                  <a:lnTo>
                    <a:pt x="25742" y="52311"/>
                  </a:lnTo>
                  <a:lnTo>
                    <a:pt x="24104" y="54559"/>
                  </a:lnTo>
                  <a:lnTo>
                    <a:pt x="24739" y="57734"/>
                  </a:lnTo>
                  <a:lnTo>
                    <a:pt x="26644" y="58369"/>
                  </a:lnTo>
                  <a:lnTo>
                    <a:pt x="29184" y="59639"/>
                  </a:lnTo>
                  <a:lnTo>
                    <a:pt x="32994" y="52654"/>
                  </a:lnTo>
                  <a:lnTo>
                    <a:pt x="32994" y="55194"/>
                  </a:lnTo>
                  <a:lnTo>
                    <a:pt x="34061" y="53289"/>
                  </a:lnTo>
                  <a:lnTo>
                    <a:pt x="34328" y="52654"/>
                  </a:lnTo>
                  <a:lnTo>
                    <a:pt x="34963" y="51079"/>
                  </a:lnTo>
                  <a:lnTo>
                    <a:pt x="35534" y="48856"/>
                  </a:lnTo>
                  <a:lnTo>
                    <a:pt x="34899" y="53924"/>
                  </a:lnTo>
                  <a:lnTo>
                    <a:pt x="37566" y="48856"/>
                  </a:lnTo>
                  <a:lnTo>
                    <a:pt x="38239" y="47586"/>
                  </a:lnTo>
                  <a:lnTo>
                    <a:pt x="40576" y="43141"/>
                  </a:lnTo>
                  <a:lnTo>
                    <a:pt x="41236" y="41871"/>
                  </a:lnTo>
                  <a:lnTo>
                    <a:pt x="43141" y="39966"/>
                  </a:lnTo>
                  <a:lnTo>
                    <a:pt x="41236" y="43141"/>
                  </a:lnTo>
                  <a:lnTo>
                    <a:pt x="42316" y="42341"/>
                  </a:lnTo>
                  <a:lnTo>
                    <a:pt x="39344" y="49491"/>
                  </a:lnTo>
                  <a:lnTo>
                    <a:pt x="40614" y="48221"/>
                  </a:lnTo>
                  <a:lnTo>
                    <a:pt x="38709" y="50761"/>
                  </a:lnTo>
                  <a:lnTo>
                    <a:pt x="36144" y="55867"/>
                  </a:lnTo>
                  <a:lnTo>
                    <a:pt x="33629" y="59639"/>
                  </a:lnTo>
                  <a:lnTo>
                    <a:pt x="36169" y="60274"/>
                  </a:lnTo>
                  <a:lnTo>
                    <a:pt x="38709" y="57099"/>
                  </a:lnTo>
                  <a:lnTo>
                    <a:pt x="37668" y="59347"/>
                  </a:lnTo>
                  <a:lnTo>
                    <a:pt x="36195" y="61252"/>
                  </a:lnTo>
                  <a:lnTo>
                    <a:pt x="34264" y="62814"/>
                  </a:lnTo>
                  <a:lnTo>
                    <a:pt x="34899" y="62814"/>
                  </a:lnTo>
                  <a:lnTo>
                    <a:pt x="36804" y="60909"/>
                  </a:lnTo>
                  <a:lnTo>
                    <a:pt x="35547" y="64058"/>
                  </a:lnTo>
                  <a:lnTo>
                    <a:pt x="34264" y="66611"/>
                  </a:lnTo>
                  <a:lnTo>
                    <a:pt x="36169" y="66611"/>
                  </a:lnTo>
                  <a:lnTo>
                    <a:pt x="37985" y="60274"/>
                  </a:lnTo>
                  <a:lnTo>
                    <a:pt x="38887" y="57099"/>
                  </a:lnTo>
                  <a:lnTo>
                    <a:pt x="39979" y="53289"/>
                  </a:lnTo>
                  <a:lnTo>
                    <a:pt x="42506" y="51396"/>
                  </a:lnTo>
                  <a:lnTo>
                    <a:pt x="40220" y="57683"/>
                  </a:lnTo>
                  <a:lnTo>
                    <a:pt x="38074" y="60909"/>
                  </a:lnTo>
                  <a:lnTo>
                    <a:pt x="38074" y="62179"/>
                  </a:lnTo>
                  <a:lnTo>
                    <a:pt x="39979" y="58369"/>
                  </a:lnTo>
                  <a:lnTo>
                    <a:pt x="40601" y="57111"/>
                  </a:lnTo>
                  <a:lnTo>
                    <a:pt x="43459" y="51396"/>
                  </a:lnTo>
                  <a:lnTo>
                    <a:pt x="43776" y="50761"/>
                  </a:lnTo>
                  <a:lnTo>
                    <a:pt x="43776" y="52768"/>
                  </a:lnTo>
                  <a:lnTo>
                    <a:pt x="44411" y="51396"/>
                  </a:lnTo>
                  <a:lnTo>
                    <a:pt x="43903" y="52768"/>
                  </a:lnTo>
                  <a:lnTo>
                    <a:pt x="43776" y="53289"/>
                  </a:lnTo>
                  <a:lnTo>
                    <a:pt x="44678" y="51396"/>
                  </a:lnTo>
                  <a:lnTo>
                    <a:pt x="44996" y="50761"/>
                  </a:lnTo>
                  <a:lnTo>
                    <a:pt x="46189" y="48564"/>
                  </a:lnTo>
                  <a:lnTo>
                    <a:pt x="46405" y="48221"/>
                  </a:lnTo>
                  <a:lnTo>
                    <a:pt x="46799" y="47586"/>
                  </a:lnTo>
                  <a:lnTo>
                    <a:pt x="47586" y="46316"/>
                  </a:lnTo>
                  <a:lnTo>
                    <a:pt x="47713" y="46316"/>
                  </a:lnTo>
                  <a:lnTo>
                    <a:pt x="49491" y="41871"/>
                  </a:lnTo>
                  <a:lnTo>
                    <a:pt x="49911" y="40817"/>
                  </a:lnTo>
                  <a:close/>
                </a:path>
                <a:path w="128269" h="82550">
                  <a:moveTo>
                    <a:pt x="50126" y="34264"/>
                  </a:moveTo>
                  <a:lnTo>
                    <a:pt x="49491" y="35534"/>
                  </a:lnTo>
                  <a:lnTo>
                    <a:pt x="49657" y="35445"/>
                  </a:lnTo>
                  <a:lnTo>
                    <a:pt x="50126" y="34264"/>
                  </a:lnTo>
                  <a:close/>
                </a:path>
                <a:path w="128269" h="82550">
                  <a:moveTo>
                    <a:pt x="50761" y="34899"/>
                  </a:moveTo>
                  <a:lnTo>
                    <a:pt x="49657" y="35445"/>
                  </a:lnTo>
                  <a:lnTo>
                    <a:pt x="48856" y="37439"/>
                  </a:lnTo>
                  <a:lnTo>
                    <a:pt x="49491" y="37439"/>
                  </a:lnTo>
                  <a:lnTo>
                    <a:pt x="50761" y="34899"/>
                  </a:lnTo>
                  <a:close/>
                </a:path>
                <a:path w="128269" h="82550">
                  <a:moveTo>
                    <a:pt x="51269" y="39458"/>
                  </a:moveTo>
                  <a:lnTo>
                    <a:pt x="50761" y="38696"/>
                  </a:lnTo>
                  <a:lnTo>
                    <a:pt x="49911" y="40817"/>
                  </a:lnTo>
                  <a:lnTo>
                    <a:pt x="51269" y="39458"/>
                  </a:lnTo>
                  <a:close/>
                </a:path>
                <a:path w="128269" h="82550">
                  <a:moveTo>
                    <a:pt x="51396" y="57099"/>
                  </a:moveTo>
                  <a:lnTo>
                    <a:pt x="50838" y="58674"/>
                  </a:lnTo>
                  <a:lnTo>
                    <a:pt x="49517" y="62103"/>
                  </a:lnTo>
                  <a:lnTo>
                    <a:pt x="49593" y="62814"/>
                  </a:lnTo>
                  <a:lnTo>
                    <a:pt x="50126" y="65976"/>
                  </a:lnTo>
                  <a:lnTo>
                    <a:pt x="51396" y="57099"/>
                  </a:lnTo>
                  <a:close/>
                </a:path>
                <a:path w="128269" h="82550">
                  <a:moveTo>
                    <a:pt x="52235" y="40906"/>
                  </a:moveTo>
                  <a:lnTo>
                    <a:pt x="52031" y="41236"/>
                  </a:lnTo>
                  <a:lnTo>
                    <a:pt x="52235" y="40906"/>
                  </a:lnTo>
                  <a:close/>
                </a:path>
                <a:path w="128269" h="82550">
                  <a:moveTo>
                    <a:pt x="53936" y="55194"/>
                  </a:moveTo>
                  <a:lnTo>
                    <a:pt x="53301" y="57099"/>
                  </a:lnTo>
                  <a:lnTo>
                    <a:pt x="53873" y="55626"/>
                  </a:lnTo>
                  <a:lnTo>
                    <a:pt x="53936" y="55194"/>
                  </a:lnTo>
                  <a:close/>
                </a:path>
                <a:path w="128269" h="82550">
                  <a:moveTo>
                    <a:pt x="53936" y="38074"/>
                  </a:moveTo>
                  <a:lnTo>
                    <a:pt x="52235" y="40906"/>
                  </a:lnTo>
                  <a:lnTo>
                    <a:pt x="53301" y="42506"/>
                  </a:lnTo>
                  <a:lnTo>
                    <a:pt x="53428" y="40601"/>
                  </a:lnTo>
                  <a:lnTo>
                    <a:pt x="53936" y="38074"/>
                  </a:lnTo>
                  <a:close/>
                </a:path>
                <a:path w="128269" h="82550">
                  <a:moveTo>
                    <a:pt x="53936" y="37439"/>
                  </a:moveTo>
                  <a:lnTo>
                    <a:pt x="51396" y="39331"/>
                  </a:lnTo>
                  <a:lnTo>
                    <a:pt x="51269" y="39458"/>
                  </a:lnTo>
                  <a:lnTo>
                    <a:pt x="52209" y="40881"/>
                  </a:lnTo>
                  <a:lnTo>
                    <a:pt x="53936" y="37439"/>
                  </a:lnTo>
                  <a:close/>
                </a:path>
                <a:path w="128269" h="82550">
                  <a:moveTo>
                    <a:pt x="55206" y="40601"/>
                  </a:moveTo>
                  <a:lnTo>
                    <a:pt x="54571" y="40601"/>
                  </a:lnTo>
                  <a:lnTo>
                    <a:pt x="53936" y="41871"/>
                  </a:lnTo>
                  <a:lnTo>
                    <a:pt x="54406" y="41871"/>
                  </a:lnTo>
                  <a:lnTo>
                    <a:pt x="55206" y="40601"/>
                  </a:lnTo>
                  <a:close/>
                </a:path>
                <a:path w="128269" h="82550">
                  <a:moveTo>
                    <a:pt x="55626" y="78041"/>
                  </a:moveTo>
                  <a:lnTo>
                    <a:pt x="55206" y="78041"/>
                  </a:lnTo>
                  <a:lnTo>
                    <a:pt x="55206" y="79311"/>
                  </a:lnTo>
                  <a:lnTo>
                    <a:pt x="55626" y="78041"/>
                  </a:lnTo>
                  <a:close/>
                </a:path>
                <a:path w="128269" h="82550">
                  <a:moveTo>
                    <a:pt x="56476" y="75501"/>
                  </a:moveTo>
                  <a:lnTo>
                    <a:pt x="55626" y="78041"/>
                  </a:lnTo>
                  <a:lnTo>
                    <a:pt x="56235" y="78041"/>
                  </a:lnTo>
                  <a:lnTo>
                    <a:pt x="56476" y="75501"/>
                  </a:lnTo>
                  <a:close/>
                </a:path>
                <a:path w="128269" h="82550">
                  <a:moveTo>
                    <a:pt x="56476" y="48856"/>
                  </a:moveTo>
                  <a:lnTo>
                    <a:pt x="56324" y="49237"/>
                  </a:lnTo>
                  <a:lnTo>
                    <a:pt x="55841" y="51396"/>
                  </a:lnTo>
                  <a:lnTo>
                    <a:pt x="56159" y="50444"/>
                  </a:lnTo>
                  <a:lnTo>
                    <a:pt x="56476" y="48856"/>
                  </a:lnTo>
                  <a:close/>
                </a:path>
                <a:path w="128269" h="82550">
                  <a:moveTo>
                    <a:pt x="57111" y="78041"/>
                  </a:moveTo>
                  <a:lnTo>
                    <a:pt x="56235" y="78041"/>
                  </a:lnTo>
                  <a:lnTo>
                    <a:pt x="55841" y="82473"/>
                  </a:lnTo>
                  <a:lnTo>
                    <a:pt x="57111" y="78041"/>
                  </a:lnTo>
                  <a:close/>
                </a:path>
                <a:path w="128269" h="82550">
                  <a:moveTo>
                    <a:pt x="57746" y="43776"/>
                  </a:moveTo>
                  <a:lnTo>
                    <a:pt x="57111" y="45046"/>
                  </a:lnTo>
                  <a:lnTo>
                    <a:pt x="56794" y="46634"/>
                  </a:lnTo>
                  <a:lnTo>
                    <a:pt x="56896" y="46316"/>
                  </a:lnTo>
                  <a:lnTo>
                    <a:pt x="56972" y="46012"/>
                  </a:lnTo>
                  <a:lnTo>
                    <a:pt x="57746" y="44056"/>
                  </a:lnTo>
                  <a:lnTo>
                    <a:pt x="57746" y="43776"/>
                  </a:lnTo>
                  <a:close/>
                </a:path>
                <a:path w="128269" h="82550">
                  <a:moveTo>
                    <a:pt x="59004" y="62814"/>
                  </a:moveTo>
                  <a:lnTo>
                    <a:pt x="58381" y="62814"/>
                  </a:lnTo>
                  <a:lnTo>
                    <a:pt x="58127" y="63703"/>
                  </a:lnTo>
                  <a:lnTo>
                    <a:pt x="59004" y="62814"/>
                  </a:lnTo>
                  <a:close/>
                </a:path>
                <a:path w="128269" h="82550">
                  <a:moveTo>
                    <a:pt x="59639" y="72961"/>
                  </a:moveTo>
                  <a:lnTo>
                    <a:pt x="58496" y="75615"/>
                  </a:lnTo>
                  <a:lnTo>
                    <a:pt x="57658" y="78371"/>
                  </a:lnTo>
                  <a:lnTo>
                    <a:pt x="57111" y="81203"/>
                  </a:lnTo>
                  <a:lnTo>
                    <a:pt x="58369" y="79311"/>
                  </a:lnTo>
                  <a:lnTo>
                    <a:pt x="57746" y="79311"/>
                  </a:lnTo>
                  <a:lnTo>
                    <a:pt x="59639" y="72961"/>
                  </a:lnTo>
                  <a:close/>
                </a:path>
                <a:path w="128269" h="82550">
                  <a:moveTo>
                    <a:pt x="59639" y="35534"/>
                  </a:moveTo>
                  <a:lnTo>
                    <a:pt x="57111" y="40601"/>
                  </a:lnTo>
                  <a:lnTo>
                    <a:pt x="56476" y="41236"/>
                  </a:lnTo>
                  <a:lnTo>
                    <a:pt x="56476" y="39331"/>
                  </a:lnTo>
                  <a:lnTo>
                    <a:pt x="57111" y="37439"/>
                  </a:lnTo>
                  <a:lnTo>
                    <a:pt x="55206" y="41871"/>
                  </a:lnTo>
                  <a:lnTo>
                    <a:pt x="54406" y="41871"/>
                  </a:lnTo>
                  <a:lnTo>
                    <a:pt x="52031" y="45681"/>
                  </a:lnTo>
                  <a:lnTo>
                    <a:pt x="52666" y="45681"/>
                  </a:lnTo>
                  <a:lnTo>
                    <a:pt x="50253" y="49682"/>
                  </a:lnTo>
                  <a:lnTo>
                    <a:pt x="48361" y="53911"/>
                  </a:lnTo>
                  <a:lnTo>
                    <a:pt x="46951" y="58369"/>
                  </a:lnTo>
                  <a:lnTo>
                    <a:pt x="46951" y="56464"/>
                  </a:lnTo>
                  <a:lnTo>
                    <a:pt x="47942" y="53289"/>
                  </a:lnTo>
                  <a:lnTo>
                    <a:pt x="48437" y="51727"/>
                  </a:lnTo>
                  <a:lnTo>
                    <a:pt x="50546" y="47282"/>
                  </a:lnTo>
                  <a:lnTo>
                    <a:pt x="53301" y="43141"/>
                  </a:lnTo>
                  <a:lnTo>
                    <a:pt x="53301" y="42506"/>
                  </a:lnTo>
                  <a:lnTo>
                    <a:pt x="50634" y="44030"/>
                  </a:lnTo>
                  <a:lnTo>
                    <a:pt x="52031" y="41236"/>
                  </a:lnTo>
                  <a:lnTo>
                    <a:pt x="50203" y="44272"/>
                  </a:lnTo>
                  <a:lnTo>
                    <a:pt x="48856" y="45046"/>
                  </a:lnTo>
                  <a:lnTo>
                    <a:pt x="49491" y="46316"/>
                  </a:lnTo>
                  <a:lnTo>
                    <a:pt x="49707" y="45897"/>
                  </a:lnTo>
                  <a:lnTo>
                    <a:pt x="47586" y="53289"/>
                  </a:lnTo>
                  <a:lnTo>
                    <a:pt x="47320" y="51396"/>
                  </a:lnTo>
                  <a:lnTo>
                    <a:pt x="46951" y="48856"/>
                  </a:lnTo>
                  <a:lnTo>
                    <a:pt x="45681" y="51396"/>
                  </a:lnTo>
                  <a:lnTo>
                    <a:pt x="46380" y="49657"/>
                  </a:lnTo>
                  <a:lnTo>
                    <a:pt x="43853" y="53187"/>
                  </a:lnTo>
                  <a:lnTo>
                    <a:pt x="43776" y="54559"/>
                  </a:lnTo>
                  <a:lnTo>
                    <a:pt x="42735" y="55867"/>
                  </a:lnTo>
                  <a:lnTo>
                    <a:pt x="40614" y="61544"/>
                  </a:lnTo>
                  <a:lnTo>
                    <a:pt x="42506" y="60274"/>
                  </a:lnTo>
                  <a:lnTo>
                    <a:pt x="41313" y="62103"/>
                  </a:lnTo>
                  <a:lnTo>
                    <a:pt x="40284" y="63969"/>
                  </a:lnTo>
                  <a:lnTo>
                    <a:pt x="39344" y="65976"/>
                  </a:lnTo>
                  <a:lnTo>
                    <a:pt x="41452" y="63969"/>
                  </a:lnTo>
                  <a:lnTo>
                    <a:pt x="43141" y="61633"/>
                  </a:lnTo>
                  <a:lnTo>
                    <a:pt x="43802" y="60274"/>
                  </a:lnTo>
                  <a:lnTo>
                    <a:pt x="44411" y="59004"/>
                  </a:lnTo>
                  <a:lnTo>
                    <a:pt x="45681" y="59004"/>
                  </a:lnTo>
                  <a:lnTo>
                    <a:pt x="45681" y="60909"/>
                  </a:lnTo>
                  <a:lnTo>
                    <a:pt x="46316" y="60909"/>
                  </a:lnTo>
                  <a:lnTo>
                    <a:pt x="44818" y="63550"/>
                  </a:lnTo>
                  <a:lnTo>
                    <a:pt x="43548" y="66294"/>
                  </a:lnTo>
                  <a:lnTo>
                    <a:pt x="42506" y="69151"/>
                  </a:lnTo>
                  <a:lnTo>
                    <a:pt x="45681" y="64084"/>
                  </a:lnTo>
                  <a:lnTo>
                    <a:pt x="48729" y="59004"/>
                  </a:lnTo>
                  <a:lnTo>
                    <a:pt x="49110" y="58369"/>
                  </a:lnTo>
                  <a:lnTo>
                    <a:pt x="49491" y="57734"/>
                  </a:lnTo>
                  <a:lnTo>
                    <a:pt x="52666" y="51396"/>
                  </a:lnTo>
                  <a:lnTo>
                    <a:pt x="51904" y="55067"/>
                  </a:lnTo>
                  <a:lnTo>
                    <a:pt x="51333" y="57010"/>
                  </a:lnTo>
                  <a:lnTo>
                    <a:pt x="52031" y="59004"/>
                  </a:lnTo>
                  <a:lnTo>
                    <a:pt x="53428" y="55867"/>
                  </a:lnTo>
                  <a:lnTo>
                    <a:pt x="54775" y="52324"/>
                  </a:lnTo>
                  <a:lnTo>
                    <a:pt x="55067" y="51396"/>
                  </a:lnTo>
                  <a:lnTo>
                    <a:pt x="55841" y="48856"/>
                  </a:lnTo>
                  <a:lnTo>
                    <a:pt x="54571" y="48856"/>
                  </a:lnTo>
                  <a:lnTo>
                    <a:pt x="55206" y="45681"/>
                  </a:lnTo>
                  <a:lnTo>
                    <a:pt x="55841" y="46316"/>
                  </a:lnTo>
                  <a:lnTo>
                    <a:pt x="56984" y="44030"/>
                  </a:lnTo>
                  <a:lnTo>
                    <a:pt x="57111" y="41871"/>
                  </a:lnTo>
                  <a:lnTo>
                    <a:pt x="57365" y="41236"/>
                  </a:lnTo>
                  <a:lnTo>
                    <a:pt x="59639" y="35534"/>
                  </a:lnTo>
                  <a:close/>
                </a:path>
                <a:path w="128269" h="82550">
                  <a:moveTo>
                    <a:pt x="63449" y="55626"/>
                  </a:moveTo>
                  <a:lnTo>
                    <a:pt x="62814" y="58369"/>
                  </a:lnTo>
                  <a:lnTo>
                    <a:pt x="63360" y="56464"/>
                  </a:lnTo>
                  <a:lnTo>
                    <a:pt x="63449" y="55626"/>
                  </a:lnTo>
                  <a:close/>
                </a:path>
                <a:path w="128269" h="82550">
                  <a:moveTo>
                    <a:pt x="64084" y="59639"/>
                  </a:moveTo>
                  <a:lnTo>
                    <a:pt x="63449" y="60909"/>
                  </a:lnTo>
                  <a:lnTo>
                    <a:pt x="64084" y="60909"/>
                  </a:lnTo>
                  <a:lnTo>
                    <a:pt x="64084" y="59639"/>
                  </a:lnTo>
                  <a:close/>
                </a:path>
                <a:path w="128269" h="82550">
                  <a:moveTo>
                    <a:pt x="64719" y="47586"/>
                  </a:moveTo>
                  <a:lnTo>
                    <a:pt x="61544" y="50761"/>
                  </a:lnTo>
                  <a:lnTo>
                    <a:pt x="59639" y="60274"/>
                  </a:lnTo>
                  <a:lnTo>
                    <a:pt x="59004" y="62814"/>
                  </a:lnTo>
                  <a:lnTo>
                    <a:pt x="57111" y="67246"/>
                  </a:lnTo>
                  <a:lnTo>
                    <a:pt x="58686" y="64084"/>
                  </a:lnTo>
                  <a:lnTo>
                    <a:pt x="58381" y="65354"/>
                  </a:lnTo>
                  <a:lnTo>
                    <a:pt x="60185" y="62179"/>
                  </a:lnTo>
                  <a:lnTo>
                    <a:pt x="60909" y="60909"/>
                  </a:lnTo>
                  <a:lnTo>
                    <a:pt x="62179" y="55829"/>
                  </a:lnTo>
                  <a:lnTo>
                    <a:pt x="60274" y="65354"/>
                  </a:lnTo>
                  <a:lnTo>
                    <a:pt x="61544" y="65976"/>
                  </a:lnTo>
                  <a:lnTo>
                    <a:pt x="60274" y="68516"/>
                  </a:lnTo>
                  <a:lnTo>
                    <a:pt x="60274" y="71691"/>
                  </a:lnTo>
                  <a:lnTo>
                    <a:pt x="60274" y="73596"/>
                  </a:lnTo>
                  <a:lnTo>
                    <a:pt x="60274" y="74866"/>
                  </a:lnTo>
                  <a:lnTo>
                    <a:pt x="60629" y="72517"/>
                  </a:lnTo>
                  <a:lnTo>
                    <a:pt x="60909" y="71691"/>
                  </a:lnTo>
                  <a:lnTo>
                    <a:pt x="60756" y="71691"/>
                  </a:lnTo>
                  <a:lnTo>
                    <a:pt x="61544" y="66611"/>
                  </a:lnTo>
                  <a:lnTo>
                    <a:pt x="61544" y="69151"/>
                  </a:lnTo>
                  <a:lnTo>
                    <a:pt x="61912" y="66611"/>
                  </a:lnTo>
                  <a:lnTo>
                    <a:pt x="62179" y="64719"/>
                  </a:lnTo>
                  <a:lnTo>
                    <a:pt x="61544" y="64719"/>
                  </a:lnTo>
                  <a:lnTo>
                    <a:pt x="61569" y="64084"/>
                  </a:lnTo>
                  <a:lnTo>
                    <a:pt x="61683" y="62814"/>
                  </a:lnTo>
                  <a:lnTo>
                    <a:pt x="61785" y="62179"/>
                  </a:lnTo>
                  <a:lnTo>
                    <a:pt x="62179" y="60909"/>
                  </a:lnTo>
                  <a:lnTo>
                    <a:pt x="63195" y="55829"/>
                  </a:lnTo>
                  <a:lnTo>
                    <a:pt x="63449" y="54559"/>
                  </a:lnTo>
                  <a:lnTo>
                    <a:pt x="63449" y="55626"/>
                  </a:lnTo>
                  <a:lnTo>
                    <a:pt x="63690" y="54559"/>
                  </a:lnTo>
                  <a:lnTo>
                    <a:pt x="64643" y="50444"/>
                  </a:lnTo>
                  <a:lnTo>
                    <a:pt x="64719" y="47586"/>
                  </a:lnTo>
                  <a:close/>
                </a:path>
                <a:path w="128269" h="82550">
                  <a:moveTo>
                    <a:pt x="64719" y="39966"/>
                  </a:moveTo>
                  <a:lnTo>
                    <a:pt x="61544" y="48221"/>
                  </a:lnTo>
                  <a:lnTo>
                    <a:pt x="61544" y="44411"/>
                  </a:lnTo>
                  <a:lnTo>
                    <a:pt x="60286" y="48844"/>
                  </a:lnTo>
                  <a:lnTo>
                    <a:pt x="59639" y="49491"/>
                  </a:lnTo>
                  <a:lnTo>
                    <a:pt x="60274" y="45046"/>
                  </a:lnTo>
                  <a:lnTo>
                    <a:pt x="62179" y="43141"/>
                  </a:lnTo>
                  <a:lnTo>
                    <a:pt x="62814" y="42506"/>
                  </a:lnTo>
                  <a:lnTo>
                    <a:pt x="59639" y="43141"/>
                  </a:lnTo>
                  <a:lnTo>
                    <a:pt x="59004" y="43141"/>
                  </a:lnTo>
                  <a:lnTo>
                    <a:pt x="59385" y="42811"/>
                  </a:lnTo>
                  <a:lnTo>
                    <a:pt x="59537" y="42506"/>
                  </a:lnTo>
                  <a:lnTo>
                    <a:pt x="59639" y="41871"/>
                  </a:lnTo>
                  <a:lnTo>
                    <a:pt x="59004" y="41871"/>
                  </a:lnTo>
                  <a:lnTo>
                    <a:pt x="57823" y="43853"/>
                  </a:lnTo>
                  <a:lnTo>
                    <a:pt x="57746" y="45681"/>
                  </a:lnTo>
                  <a:lnTo>
                    <a:pt x="56159" y="50444"/>
                  </a:lnTo>
                  <a:lnTo>
                    <a:pt x="55714" y="52666"/>
                  </a:lnTo>
                  <a:lnTo>
                    <a:pt x="55714" y="60274"/>
                  </a:lnTo>
                  <a:lnTo>
                    <a:pt x="55232" y="62064"/>
                  </a:lnTo>
                  <a:lnTo>
                    <a:pt x="55321" y="61544"/>
                  </a:lnTo>
                  <a:lnTo>
                    <a:pt x="55651" y="60363"/>
                  </a:lnTo>
                  <a:lnTo>
                    <a:pt x="55714" y="52666"/>
                  </a:lnTo>
                  <a:lnTo>
                    <a:pt x="55206" y="55194"/>
                  </a:lnTo>
                  <a:lnTo>
                    <a:pt x="55206" y="52146"/>
                  </a:lnTo>
                  <a:lnTo>
                    <a:pt x="56299" y="49288"/>
                  </a:lnTo>
                  <a:lnTo>
                    <a:pt x="56540" y="48221"/>
                  </a:lnTo>
                  <a:lnTo>
                    <a:pt x="57111" y="45681"/>
                  </a:lnTo>
                  <a:lnTo>
                    <a:pt x="56896" y="46316"/>
                  </a:lnTo>
                  <a:lnTo>
                    <a:pt x="56603" y="47586"/>
                  </a:lnTo>
                  <a:lnTo>
                    <a:pt x="56794" y="46634"/>
                  </a:lnTo>
                  <a:lnTo>
                    <a:pt x="53936" y="55194"/>
                  </a:lnTo>
                  <a:lnTo>
                    <a:pt x="53936" y="55448"/>
                  </a:lnTo>
                  <a:lnTo>
                    <a:pt x="55067" y="52514"/>
                  </a:lnTo>
                  <a:lnTo>
                    <a:pt x="54000" y="56235"/>
                  </a:lnTo>
                  <a:lnTo>
                    <a:pt x="53936" y="57734"/>
                  </a:lnTo>
                  <a:lnTo>
                    <a:pt x="52031" y="61544"/>
                  </a:lnTo>
                  <a:lnTo>
                    <a:pt x="53301" y="60274"/>
                  </a:lnTo>
                  <a:lnTo>
                    <a:pt x="53301" y="61544"/>
                  </a:lnTo>
                  <a:lnTo>
                    <a:pt x="53301" y="64084"/>
                  </a:lnTo>
                  <a:lnTo>
                    <a:pt x="53936" y="63766"/>
                  </a:lnTo>
                  <a:lnTo>
                    <a:pt x="54063" y="63703"/>
                  </a:lnTo>
                  <a:lnTo>
                    <a:pt x="53936" y="67246"/>
                  </a:lnTo>
                  <a:lnTo>
                    <a:pt x="53936" y="65976"/>
                  </a:lnTo>
                  <a:lnTo>
                    <a:pt x="53403" y="69151"/>
                  </a:lnTo>
                  <a:lnTo>
                    <a:pt x="53352" y="70421"/>
                  </a:lnTo>
                  <a:lnTo>
                    <a:pt x="52666" y="70421"/>
                  </a:lnTo>
                  <a:lnTo>
                    <a:pt x="52666" y="73596"/>
                  </a:lnTo>
                  <a:lnTo>
                    <a:pt x="53301" y="72097"/>
                  </a:lnTo>
                  <a:lnTo>
                    <a:pt x="53301" y="72326"/>
                  </a:lnTo>
                  <a:lnTo>
                    <a:pt x="55841" y="71056"/>
                  </a:lnTo>
                  <a:lnTo>
                    <a:pt x="57111" y="71056"/>
                  </a:lnTo>
                  <a:lnTo>
                    <a:pt x="58127" y="68516"/>
                  </a:lnTo>
                  <a:lnTo>
                    <a:pt x="59639" y="64719"/>
                  </a:lnTo>
                  <a:lnTo>
                    <a:pt x="57111" y="68516"/>
                  </a:lnTo>
                  <a:lnTo>
                    <a:pt x="57111" y="67246"/>
                  </a:lnTo>
                  <a:lnTo>
                    <a:pt x="58013" y="64084"/>
                  </a:lnTo>
                  <a:lnTo>
                    <a:pt x="58127" y="63703"/>
                  </a:lnTo>
                  <a:lnTo>
                    <a:pt x="57746" y="64084"/>
                  </a:lnTo>
                  <a:lnTo>
                    <a:pt x="57111" y="63449"/>
                  </a:lnTo>
                  <a:lnTo>
                    <a:pt x="58343" y="60363"/>
                  </a:lnTo>
                  <a:lnTo>
                    <a:pt x="58343" y="60236"/>
                  </a:lnTo>
                  <a:lnTo>
                    <a:pt x="57746" y="59639"/>
                  </a:lnTo>
                  <a:lnTo>
                    <a:pt x="57111" y="57099"/>
                  </a:lnTo>
                  <a:lnTo>
                    <a:pt x="55206" y="63449"/>
                  </a:lnTo>
                  <a:lnTo>
                    <a:pt x="55219" y="62179"/>
                  </a:lnTo>
                  <a:lnTo>
                    <a:pt x="56476" y="59004"/>
                  </a:lnTo>
                  <a:lnTo>
                    <a:pt x="55727" y="60236"/>
                  </a:lnTo>
                  <a:lnTo>
                    <a:pt x="56502" y="57429"/>
                  </a:lnTo>
                  <a:lnTo>
                    <a:pt x="57746" y="55829"/>
                  </a:lnTo>
                  <a:lnTo>
                    <a:pt x="59004" y="49491"/>
                  </a:lnTo>
                  <a:lnTo>
                    <a:pt x="60274" y="53289"/>
                  </a:lnTo>
                  <a:lnTo>
                    <a:pt x="60909" y="52031"/>
                  </a:lnTo>
                  <a:lnTo>
                    <a:pt x="61544" y="50761"/>
                  </a:lnTo>
                  <a:lnTo>
                    <a:pt x="60274" y="52031"/>
                  </a:lnTo>
                  <a:lnTo>
                    <a:pt x="62014" y="48221"/>
                  </a:lnTo>
                  <a:lnTo>
                    <a:pt x="63449" y="45046"/>
                  </a:lnTo>
                  <a:lnTo>
                    <a:pt x="63449" y="47586"/>
                  </a:lnTo>
                  <a:lnTo>
                    <a:pt x="63881" y="45046"/>
                  </a:lnTo>
                  <a:lnTo>
                    <a:pt x="64719" y="39966"/>
                  </a:lnTo>
                  <a:close/>
                </a:path>
                <a:path w="128269" h="82550">
                  <a:moveTo>
                    <a:pt x="64884" y="63766"/>
                  </a:moveTo>
                  <a:lnTo>
                    <a:pt x="64833" y="62814"/>
                  </a:lnTo>
                  <a:lnTo>
                    <a:pt x="64719" y="61544"/>
                  </a:lnTo>
                  <a:lnTo>
                    <a:pt x="64084" y="64084"/>
                  </a:lnTo>
                  <a:lnTo>
                    <a:pt x="64528" y="63296"/>
                  </a:lnTo>
                  <a:lnTo>
                    <a:pt x="64719" y="62509"/>
                  </a:lnTo>
                  <a:lnTo>
                    <a:pt x="64719" y="64084"/>
                  </a:lnTo>
                  <a:lnTo>
                    <a:pt x="64884" y="63766"/>
                  </a:lnTo>
                  <a:close/>
                </a:path>
                <a:path w="128269" h="82550">
                  <a:moveTo>
                    <a:pt x="65354" y="72326"/>
                  </a:moveTo>
                  <a:lnTo>
                    <a:pt x="64084" y="69786"/>
                  </a:lnTo>
                  <a:lnTo>
                    <a:pt x="64084" y="78041"/>
                  </a:lnTo>
                  <a:lnTo>
                    <a:pt x="63449" y="81203"/>
                  </a:lnTo>
                  <a:lnTo>
                    <a:pt x="63893" y="80416"/>
                  </a:lnTo>
                  <a:lnTo>
                    <a:pt x="64096" y="79565"/>
                  </a:lnTo>
                  <a:lnTo>
                    <a:pt x="64084" y="78676"/>
                  </a:lnTo>
                  <a:lnTo>
                    <a:pt x="65354" y="72326"/>
                  </a:lnTo>
                  <a:close/>
                </a:path>
                <a:path w="128269" h="82550">
                  <a:moveTo>
                    <a:pt x="65354" y="68516"/>
                  </a:moveTo>
                  <a:lnTo>
                    <a:pt x="65239" y="67310"/>
                  </a:lnTo>
                  <a:lnTo>
                    <a:pt x="63449" y="68211"/>
                  </a:lnTo>
                  <a:lnTo>
                    <a:pt x="63449" y="67881"/>
                  </a:lnTo>
                  <a:lnTo>
                    <a:pt x="62814" y="67881"/>
                  </a:lnTo>
                  <a:lnTo>
                    <a:pt x="62992" y="68427"/>
                  </a:lnTo>
                  <a:lnTo>
                    <a:pt x="62814" y="68516"/>
                  </a:lnTo>
                  <a:lnTo>
                    <a:pt x="63017" y="68516"/>
                  </a:lnTo>
                  <a:lnTo>
                    <a:pt x="63449" y="69786"/>
                  </a:lnTo>
                  <a:lnTo>
                    <a:pt x="63449" y="68516"/>
                  </a:lnTo>
                  <a:lnTo>
                    <a:pt x="65354" y="68516"/>
                  </a:lnTo>
                  <a:close/>
                </a:path>
                <a:path w="128269" h="82550">
                  <a:moveTo>
                    <a:pt x="67894" y="47586"/>
                  </a:moveTo>
                  <a:lnTo>
                    <a:pt x="67259" y="46951"/>
                  </a:lnTo>
                  <a:lnTo>
                    <a:pt x="67259" y="48221"/>
                  </a:lnTo>
                  <a:lnTo>
                    <a:pt x="67894" y="50126"/>
                  </a:lnTo>
                  <a:lnTo>
                    <a:pt x="67894" y="47586"/>
                  </a:lnTo>
                  <a:close/>
                </a:path>
                <a:path w="128269" h="82550">
                  <a:moveTo>
                    <a:pt x="71704" y="67246"/>
                  </a:moveTo>
                  <a:lnTo>
                    <a:pt x="69799" y="66611"/>
                  </a:lnTo>
                  <a:lnTo>
                    <a:pt x="69164" y="68516"/>
                  </a:lnTo>
                  <a:lnTo>
                    <a:pt x="69799" y="71056"/>
                  </a:lnTo>
                  <a:lnTo>
                    <a:pt x="70434" y="67246"/>
                  </a:lnTo>
                  <a:lnTo>
                    <a:pt x="71704" y="67246"/>
                  </a:lnTo>
                  <a:close/>
                </a:path>
                <a:path w="128269" h="82550">
                  <a:moveTo>
                    <a:pt x="76936" y="53568"/>
                  </a:moveTo>
                  <a:lnTo>
                    <a:pt x="76860" y="53441"/>
                  </a:lnTo>
                  <a:lnTo>
                    <a:pt x="76771" y="54559"/>
                  </a:lnTo>
                  <a:lnTo>
                    <a:pt x="76936" y="53924"/>
                  </a:lnTo>
                  <a:lnTo>
                    <a:pt x="76936" y="53568"/>
                  </a:lnTo>
                  <a:close/>
                </a:path>
                <a:path w="128269" h="82550">
                  <a:moveTo>
                    <a:pt x="78676" y="57099"/>
                  </a:moveTo>
                  <a:lnTo>
                    <a:pt x="78041" y="58369"/>
                  </a:lnTo>
                  <a:lnTo>
                    <a:pt x="78676" y="66611"/>
                  </a:lnTo>
                  <a:lnTo>
                    <a:pt x="78676" y="57099"/>
                  </a:lnTo>
                  <a:close/>
                </a:path>
                <a:path w="128269" h="82550">
                  <a:moveTo>
                    <a:pt x="80581" y="64719"/>
                  </a:moveTo>
                  <a:lnTo>
                    <a:pt x="79946" y="60909"/>
                  </a:lnTo>
                  <a:lnTo>
                    <a:pt x="78676" y="54559"/>
                  </a:lnTo>
                  <a:lnTo>
                    <a:pt x="79946" y="61544"/>
                  </a:lnTo>
                  <a:lnTo>
                    <a:pt x="79311" y="62814"/>
                  </a:lnTo>
                  <a:lnTo>
                    <a:pt x="80581" y="64719"/>
                  </a:lnTo>
                  <a:close/>
                </a:path>
                <a:path w="128269" h="82550">
                  <a:moveTo>
                    <a:pt x="81597" y="50977"/>
                  </a:moveTo>
                  <a:lnTo>
                    <a:pt x="81508" y="50126"/>
                  </a:lnTo>
                  <a:lnTo>
                    <a:pt x="81394" y="49199"/>
                  </a:lnTo>
                  <a:lnTo>
                    <a:pt x="81216" y="48844"/>
                  </a:lnTo>
                  <a:lnTo>
                    <a:pt x="81318" y="49872"/>
                  </a:lnTo>
                  <a:lnTo>
                    <a:pt x="81597" y="50977"/>
                  </a:lnTo>
                  <a:close/>
                </a:path>
                <a:path w="128269" h="82550">
                  <a:moveTo>
                    <a:pt x="82486" y="59004"/>
                  </a:moveTo>
                  <a:lnTo>
                    <a:pt x="80632" y="52031"/>
                  </a:lnTo>
                  <a:lnTo>
                    <a:pt x="79946" y="49491"/>
                  </a:lnTo>
                  <a:lnTo>
                    <a:pt x="80162" y="48856"/>
                  </a:lnTo>
                  <a:lnTo>
                    <a:pt x="80581" y="47586"/>
                  </a:lnTo>
                  <a:lnTo>
                    <a:pt x="81216" y="48844"/>
                  </a:lnTo>
                  <a:lnTo>
                    <a:pt x="81216" y="47586"/>
                  </a:lnTo>
                  <a:lnTo>
                    <a:pt x="81216" y="46951"/>
                  </a:lnTo>
                  <a:lnTo>
                    <a:pt x="78041" y="46951"/>
                  </a:lnTo>
                  <a:lnTo>
                    <a:pt x="76771" y="48856"/>
                  </a:lnTo>
                  <a:lnTo>
                    <a:pt x="76746" y="46266"/>
                  </a:lnTo>
                  <a:lnTo>
                    <a:pt x="76136" y="45046"/>
                  </a:lnTo>
                  <a:lnTo>
                    <a:pt x="76136" y="51396"/>
                  </a:lnTo>
                  <a:lnTo>
                    <a:pt x="76085" y="50761"/>
                  </a:lnTo>
                  <a:lnTo>
                    <a:pt x="75984" y="49491"/>
                  </a:lnTo>
                  <a:lnTo>
                    <a:pt x="75768" y="46951"/>
                  </a:lnTo>
                  <a:lnTo>
                    <a:pt x="75514" y="43776"/>
                  </a:lnTo>
                  <a:lnTo>
                    <a:pt x="74879" y="46951"/>
                  </a:lnTo>
                  <a:lnTo>
                    <a:pt x="74244" y="44437"/>
                  </a:lnTo>
                  <a:lnTo>
                    <a:pt x="74244" y="49491"/>
                  </a:lnTo>
                  <a:lnTo>
                    <a:pt x="73774" y="46951"/>
                  </a:lnTo>
                  <a:lnTo>
                    <a:pt x="73101" y="43256"/>
                  </a:lnTo>
                  <a:lnTo>
                    <a:pt x="73685" y="42913"/>
                  </a:lnTo>
                  <a:lnTo>
                    <a:pt x="74244" y="49491"/>
                  </a:lnTo>
                  <a:lnTo>
                    <a:pt x="74244" y="44437"/>
                  </a:lnTo>
                  <a:lnTo>
                    <a:pt x="73837" y="42824"/>
                  </a:lnTo>
                  <a:lnTo>
                    <a:pt x="75514" y="41871"/>
                  </a:lnTo>
                  <a:lnTo>
                    <a:pt x="73698" y="42278"/>
                  </a:lnTo>
                  <a:lnTo>
                    <a:pt x="73609" y="41871"/>
                  </a:lnTo>
                  <a:lnTo>
                    <a:pt x="73634" y="42291"/>
                  </a:lnTo>
                  <a:lnTo>
                    <a:pt x="72821" y="42481"/>
                  </a:lnTo>
                  <a:lnTo>
                    <a:pt x="72821" y="43421"/>
                  </a:lnTo>
                  <a:lnTo>
                    <a:pt x="72339" y="46316"/>
                  </a:lnTo>
                  <a:lnTo>
                    <a:pt x="71069" y="47586"/>
                  </a:lnTo>
                  <a:lnTo>
                    <a:pt x="71069" y="46659"/>
                  </a:lnTo>
                  <a:lnTo>
                    <a:pt x="71069" y="44411"/>
                  </a:lnTo>
                  <a:lnTo>
                    <a:pt x="72821" y="43421"/>
                  </a:lnTo>
                  <a:lnTo>
                    <a:pt x="72821" y="42481"/>
                  </a:lnTo>
                  <a:lnTo>
                    <a:pt x="69799" y="43141"/>
                  </a:lnTo>
                  <a:lnTo>
                    <a:pt x="70916" y="44272"/>
                  </a:lnTo>
                  <a:lnTo>
                    <a:pt x="70218" y="46659"/>
                  </a:lnTo>
                  <a:lnTo>
                    <a:pt x="69481" y="45923"/>
                  </a:lnTo>
                  <a:lnTo>
                    <a:pt x="68745" y="46012"/>
                  </a:lnTo>
                  <a:lnTo>
                    <a:pt x="67894" y="51396"/>
                  </a:lnTo>
                  <a:lnTo>
                    <a:pt x="67894" y="50126"/>
                  </a:lnTo>
                  <a:lnTo>
                    <a:pt x="66624" y="51396"/>
                  </a:lnTo>
                  <a:lnTo>
                    <a:pt x="66929" y="49288"/>
                  </a:lnTo>
                  <a:lnTo>
                    <a:pt x="67043" y="47586"/>
                  </a:lnTo>
                  <a:lnTo>
                    <a:pt x="67132" y="47840"/>
                  </a:lnTo>
                  <a:lnTo>
                    <a:pt x="67259" y="46951"/>
                  </a:lnTo>
                  <a:lnTo>
                    <a:pt x="67259" y="46316"/>
                  </a:lnTo>
                  <a:lnTo>
                    <a:pt x="67259" y="43141"/>
                  </a:lnTo>
                  <a:lnTo>
                    <a:pt x="63538" y="55829"/>
                  </a:lnTo>
                  <a:lnTo>
                    <a:pt x="63449" y="58369"/>
                  </a:lnTo>
                  <a:lnTo>
                    <a:pt x="64084" y="59004"/>
                  </a:lnTo>
                  <a:lnTo>
                    <a:pt x="64084" y="59639"/>
                  </a:lnTo>
                  <a:lnTo>
                    <a:pt x="64719" y="60274"/>
                  </a:lnTo>
                  <a:lnTo>
                    <a:pt x="65354" y="59639"/>
                  </a:lnTo>
                  <a:lnTo>
                    <a:pt x="65443" y="57937"/>
                  </a:lnTo>
                  <a:lnTo>
                    <a:pt x="65659" y="56235"/>
                  </a:lnTo>
                  <a:lnTo>
                    <a:pt x="65989" y="54559"/>
                  </a:lnTo>
                  <a:lnTo>
                    <a:pt x="65874" y="57429"/>
                  </a:lnTo>
                  <a:lnTo>
                    <a:pt x="65354" y="61544"/>
                  </a:lnTo>
                  <a:lnTo>
                    <a:pt x="66624" y="60274"/>
                  </a:lnTo>
                  <a:lnTo>
                    <a:pt x="65036" y="63449"/>
                  </a:lnTo>
                  <a:lnTo>
                    <a:pt x="65125" y="65976"/>
                  </a:lnTo>
                  <a:lnTo>
                    <a:pt x="65239" y="67310"/>
                  </a:lnTo>
                  <a:lnTo>
                    <a:pt x="65354" y="65354"/>
                  </a:lnTo>
                  <a:lnTo>
                    <a:pt x="65354" y="68516"/>
                  </a:lnTo>
                  <a:lnTo>
                    <a:pt x="65354" y="70421"/>
                  </a:lnTo>
                  <a:lnTo>
                    <a:pt x="67259" y="65976"/>
                  </a:lnTo>
                  <a:lnTo>
                    <a:pt x="67259" y="62814"/>
                  </a:lnTo>
                  <a:lnTo>
                    <a:pt x="65989" y="65354"/>
                  </a:lnTo>
                  <a:lnTo>
                    <a:pt x="66548" y="62814"/>
                  </a:lnTo>
                  <a:lnTo>
                    <a:pt x="66954" y="60274"/>
                  </a:lnTo>
                  <a:lnTo>
                    <a:pt x="67030" y="59639"/>
                  </a:lnTo>
                  <a:lnTo>
                    <a:pt x="67259" y="57099"/>
                  </a:lnTo>
                  <a:lnTo>
                    <a:pt x="67259" y="62814"/>
                  </a:lnTo>
                  <a:lnTo>
                    <a:pt x="68072" y="57099"/>
                  </a:lnTo>
                  <a:lnTo>
                    <a:pt x="68440" y="54559"/>
                  </a:lnTo>
                  <a:lnTo>
                    <a:pt x="68529" y="53924"/>
                  </a:lnTo>
                  <a:lnTo>
                    <a:pt x="69164" y="59004"/>
                  </a:lnTo>
                  <a:lnTo>
                    <a:pt x="69164" y="55829"/>
                  </a:lnTo>
                  <a:lnTo>
                    <a:pt x="70434" y="57734"/>
                  </a:lnTo>
                  <a:lnTo>
                    <a:pt x="71069" y="50761"/>
                  </a:lnTo>
                  <a:lnTo>
                    <a:pt x="73609" y="46951"/>
                  </a:lnTo>
                  <a:lnTo>
                    <a:pt x="72339" y="57734"/>
                  </a:lnTo>
                  <a:lnTo>
                    <a:pt x="71069" y="52654"/>
                  </a:lnTo>
                  <a:lnTo>
                    <a:pt x="72339" y="62179"/>
                  </a:lnTo>
                  <a:lnTo>
                    <a:pt x="73609" y="68516"/>
                  </a:lnTo>
                  <a:lnTo>
                    <a:pt x="73101" y="60909"/>
                  </a:lnTo>
                  <a:lnTo>
                    <a:pt x="72986" y="58166"/>
                  </a:lnTo>
                  <a:lnTo>
                    <a:pt x="73075" y="57099"/>
                  </a:lnTo>
                  <a:lnTo>
                    <a:pt x="73609" y="50761"/>
                  </a:lnTo>
                  <a:lnTo>
                    <a:pt x="75514" y="59639"/>
                  </a:lnTo>
                  <a:lnTo>
                    <a:pt x="76136" y="57099"/>
                  </a:lnTo>
                  <a:lnTo>
                    <a:pt x="76771" y="55829"/>
                  </a:lnTo>
                  <a:lnTo>
                    <a:pt x="76771" y="54559"/>
                  </a:lnTo>
                  <a:lnTo>
                    <a:pt x="76771" y="53721"/>
                  </a:lnTo>
                  <a:lnTo>
                    <a:pt x="76708" y="53924"/>
                  </a:lnTo>
                  <a:lnTo>
                    <a:pt x="76771" y="53289"/>
                  </a:lnTo>
                  <a:lnTo>
                    <a:pt x="76860" y="53441"/>
                  </a:lnTo>
                  <a:lnTo>
                    <a:pt x="76898" y="53289"/>
                  </a:lnTo>
                  <a:lnTo>
                    <a:pt x="77000" y="53670"/>
                  </a:lnTo>
                  <a:lnTo>
                    <a:pt x="77089" y="53314"/>
                  </a:lnTo>
                  <a:lnTo>
                    <a:pt x="77152" y="53924"/>
                  </a:lnTo>
                  <a:lnTo>
                    <a:pt x="78676" y="56464"/>
                  </a:lnTo>
                  <a:lnTo>
                    <a:pt x="78676" y="54559"/>
                  </a:lnTo>
                  <a:lnTo>
                    <a:pt x="78676" y="52031"/>
                  </a:lnTo>
                  <a:lnTo>
                    <a:pt x="80010" y="54673"/>
                  </a:lnTo>
                  <a:lnTo>
                    <a:pt x="81076" y="57429"/>
                  </a:lnTo>
                  <a:lnTo>
                    <a:pt x="81851" y="60274"/>
                  </a:lnTo>
                  <a:lnTo>
                    <a:pt x="82486" y="59004"/>
                  </a:lnTo>
                  <a:close/>
                </a:path>
                <a:path w="128269" h="82550">
                  <a:moveTo>
                    <a:pt x="83121" y="58369"/>
                  </a:moveTo>
                  <a:lnTo>
                    <a:pt x="83019" y="57429"/>
                  </a:lnTo>
                  <a:lnTo>
                    <a:pt x="82486" y="55829"/>
                  </a:lnTo>
                  <a:lnTo>
                    <a:pt x="82638" y="57416"/>
                  </a:lnTo>
                  <a:lnTo>
                    <a:pt x="81851" y="55829"/>
                  </a:lnTo>
                  <a:lnTo>
                    <a:pt x="82486" y="59004"/>
                  </a:lnTo>
                  <a:lnTo>
                    <a:pt x="83121" y="62179"/>
                  </a:lnTo>
                  <a:lnTo>
                    <a:pt x="82651" y="57442"/>
                  </a:lnTo>
                  <a:lnTo>
                    <a:pt x="83121" y="58369"/>
                  </a:lnTo>
                  <a:close/>
                </a:path>
                <a:path w="128269" h="82550">
                  <a:moveTo>
                    <a:pt x="84937" y="53924"/>
                  </a:moveTo>
                  <a:lnTo>
                    <a:pt x="84861" y="53721"/>
                  </a:lnTo>
                  <a:lnTo>
                    <a:pt x="84759" y="53568"/>
                  </a:lnTo>
                  <a:lnTo>
                    <a:pt x="84391" y="55194"/>
                  </a:lnTo>
                  <a:lnTo>
                    <a:pt x="84937" y="53924"/>
                  </a:lnTo>
                  <a:close/>
                </a:path>
                <a:path w="128269" h="82550">
                  <a:moveTo>
                    <a:pt x="86626" y="6819"/>
                  </a:moveTo>
                  <a:lnTo>
                    <a:pt x="81851" y="6350"/>
                  </a:lnTo>
                  <a:lnTo>
                    <a:pt x="78676" y="11417"/>
                  </a:lnTo>
                  <a:lnTo>
                    <a:pt x="74879" y="10160"/>
                  </a:lnTo>
                  <a:lnTo>
                    <a:pt x="76136" y="14592"/>
                  </a:lnTo>
                  <a:lnTo>
                    <a:pt x="81216" y="15227"/>
                  </a:lnTo>
                  <a:lnTo>
                    <a:pt x="83667" y="11417"/>
                  </a:lnTo>
                  <a:lnTo>
                    <a:pt x="86626" y="6819"/>
                  </a:lnTo>
                  <a:close/>
                </a:path>
                <a:path w="128269" h="82550">
                  <a:moveTo>
                    <a:pt x="87249" y="6883"/>
                  </a:moveTo>
                  <a:lnTo>
                    <a:pt x="86931" y="6350"/>
                  </a:lnTo>
                  <a:lnTo>
                    <a:pt x="86626" y="6819"/>
                  </a:lnTo>
                  <a:lnTo>
                    <a:pt x="87249" y="6883"/>
                  </a:lnTo>
                  <a:close/>
                </a:path>
                <a:path w="128269" h="82550">
                  <a:moveTo>
                    <a:pt x="91376" y="50761"/>
                  </a:moveTo>
                  <a:lnTo>
                    <a:pt x="90106" y="48221"/>
                  </a:lnTo>
                  <a:lnTo>
                    <a:pt x="90220" y="48958"/>
                  </a:lnTo>
                  <a:lnTo>
                    <a:pt x="91376" y="50761"/>
                  </a:lnTo>
                  <a:close/>
                </a:path>
                <a:path w="128269" h="82550">
                  <a:moveTo>
                    <a:pt x="91859" y="49199"/>
                  </a:moveTo>
                  <a:lnTo>
                    <a:pt x="91376" y="48221"/>
                  </a:lnTo>
                  <a:lnTo>
                    <a:pt x="91732" y="49669"/>
                  </a:lnTo>
                  <a:lnTo>
                    <a:pt x="91859" y="49199"/>
                  </a:lnTo>
                  <a:close/>
                </a:path>
                <a:path w="128269" h="82550">
                  <a:moveTo>
                    <a:pt x="92011" y="46316"/>
                  </a:moveTo>
                  <a:lnTo>
                    <a:pt x="89471" y="43776"/>
                  </a:lnTo>
                  <a:lnTo>
                    <a:pt x="88023" y="45516"/>
                  </a:lnTo>
                  <a:lnTo>
                    <a:pt x="86931" y="43776"/>
                  </a:lnTo>
                  <a:lnTo>
                    <a:pt x="85445" y="50444"/>
                  </a:lnTo>
                  <a:lnTo>
                    <a:pt x="85483" y="51358"/>
                  </a:lnTo>
                  <a:lnTo>
                    <a:pt x="85356" y="50825"/>
                  </a:lnTo>
                  <a:lnTo>
                    <a:pt x="85267" y="51206"/>
                  </a:lnTo>
                  <a:lnTo>
                    <a:pt x="85344" y="50761"/>
                  </a:lnTo>
                  <a:lnTo>
                    <a:pt x="85026" y="49491"/>
                  </a:lnTo>
                  <a:lnTo>
                    <a:pt x="85026" y="50761"/>
                  </a:lnTo>
                  <a:lnTo>
                    <a:pt x="84607" y="49491"/>
                  </a:lnTo>
                  <a:lnTo>
                    <a:pt x="84391" y="48869"/>
                  </a:lnTo>
                  <a:lnTo>
                    <a:pt x="85026" y="49491"/>
                  </a:lnTo>
                  <a:lnTo>
                    <a:pt x="85026" y="47586"/>
                  </a:lnTo>
                  <a:lnTo>
                    <a:pt x="84391" y="48856"/>
                  </a:lnTo>
                  <a:lnTo>
                    <a:pt x="83121" y="45046"/>
                  </a:lnTo>
                  <a:lnTo>
                    <a:pt x="82956" y="45046"/>
                  </a:lnTo>
                  <a:lnTo>
                    <a:pt x="82486" y="43141"/>
                  </a:lnTo>
                  <a:lnTo>
                    <a:pt x="82169" y="43141"/>
                  </a:lnTo>
                  <a:lnTo>
                    <a:pt x="82169" y="45046"/>
                  </a:lnTo>
                  <a:lnTo>
                    <a:pt x="81851" y="45046"/>
                  </a:lnTo>
                  <a:lnTo>
                    <a:pt x="81686" y="44729"/>
                  </a:lnTo>
                  <a:lnTo>
                    <a:pt x="82169" y="45046"/>
                  </a:lnTo>
                  <a:lnTo>
                    <a:pt x="82169" y="43141"/>
                  </a:lnTo>
                  <a:lnTo>
                    <a:pt x="79311" y="43141"/>
                  </a:lnTo>
                  <a:lnTo>
                    <a:pt x="81381" y="44526"/>
                  </a:lnTo>
                  <a:lnTo>
                    <a:pt x="82486" y="49491"/>
                  </a:lnTo>
                  <a:lnTo>
                    <a:pt x="81216" y="45681"/>
                  </a:lnTo>
                  <a:lnTo>
                    <a:pt x="81838" y="47840"/>
                  </a:lnTo>
                  <a:lnTo>
                    <a:pt x="82257" y="49872"/>
                  </a:lnTo>
                  <a:lnTo>
                    <a:pt x="82486" y="52031"/>
                  </a:lnTo>
                  <a:lnTo>
                    <a:pt x="81851" y="52031"/>
                  </a:lnTo>
                  <a:lnTo>
                    <a:pt x="81597" y="50977"/>
                  </a:lnTo>
                  <a:lnTo>
                    <a:pt x="81216" y="52654"/>
                  </a:lnTo>
                  <a:lnTo>
                    <a:pt x="82486" y="52654"/>
                  </a:lnTo>
                  <a:lnTo>
                    <a:pt x="83019" y="57429"/>
                  </a:lnTo>
                  <a:lnTo>
                    <a:pt x="83756" y="59639"/>
                  </a:lnTo>
                  <a:lnTo>
                    <a:pt x="83705" y="55448"/>
                  </a:lnTo>
                  <a:lnTo>
                    <a:pt x="83210" y="52031"/>
                  </a:lnTo>
                  <a:lnTo>
                    <a:pt x="83121" y="51396"/>
                  </a:lnTo>
                  <a:lnTo>
                    <a:pt x="84759" y="53568"/>
                  </a:lnTo>
                  <a:lnTo>
                    <a:pt x="84810" y="53327"/>
                  </a:lnTo>
                  <a:lnTo>
                    <a:pt x="84861" y="53721"/>
                  </a:lnTo>
                  <a:lnTo>
                    <a:pt x="84963" y="53848"/>
                  </a:lnTo>
                  <a:lnTo>
                    <a:pt x="85026" y="53289"/>
                  </a:lnTo>
                  <a:lnTo>
                    <a:pt x="85102" y="53543"/>
                  </a:lnTo>
                  <a:lnTo>
                    <a:pt x="85204" y="53289"/>
                  </a:lnTo>
                  <a:lnTo>
                    <a:pt x="85204" y="53924"/>
                  </a:lnTo>
                  <a:lnTo>
                    <a:pt x="85382" y="54533"/>
                  </a:lnTo>
                  <a:lnTo>
                    <a:pt x="85267" y="56235"/>
                  </a:lnTo>
                  <a:lnTo>
                    <a:pt x="85026" y="57099"/>
                  </a:lnTo>
                  <a:lnTo>
                    <a:pt x="85661" y="59004"/>
                  </a:lnTo>
                  <a:lnTo>
                    <a:pt x="86931" y="57099"/>
                  </a:lnTo>
                  <a:lnTo>
                    <a:pt x="86512" y="53289"/>
                  </a:lnTo>
                  <a:lnTo>
                    <a:pt x="86296" y="51396"/>
                  </a:lnTo>
                  <a:lnTo>
                    <a:pt x="86296" y="53289"/>
                  </a:lnTo>
                  <a:lnTo>
                    <a:pt x="85712" y="52120"/>
                  </a:lnTo>
                  <a:lnTo>
                    <a:pt x="86296" y="50761"/>
                  </a:lnTo>
                  <a:lnTo>
                    <a:pt x="86296" y="51396"/>
                  </a:lnTo>
                  <a:lnTo>
                    <a:pt x="87579" y="52844"/>
                  </a:lnTo>
                  <a:lnTo>
                    <a:pt x="88214" y="54533"/>
                  </a:lnTo>
                  <a:lnTo>
                    <a:pt x="88201" y="56464"/>
                  </a:lnTo>
                  <a:lnTo>
                    <a:pt x="89471" y="57099"/>
                  </a:lnTo>
                  <a:lnTo>
                    <a:pt x="87655" y="50761"/>
                  </a:lnTo>
                  <a:lnTo>
                    <a:pt x="86931" y="48221"/>
                  </a:lnTo>
                  <a:lnTo>
                    <a:pt x="88201" y="50126"/>
                  </a:lnTo>
                  <a:lnTo>
                    <a:pt x="89471" y="53924"/>
                  </a:lnTo>
                  <a:lnTo>
                    <a:pt x="92011" y="59639"/>
                  </a:lnTo>
                  <a:lnTo>
                    <a:pt x="90284" y="49288"/>
                  </a:lnTo>
                  <a:lnTo>
                    <a:pt x="90157" y="48844"/>
                  </a:lnTo>
                  <a:lnTo>
                    <a:pt x="89750" y="48221"/>
                  </a:lnTo>
                  <a:lnTo>
                    <a:pt x="88963" y="47002"/>
                  </a:lnTo>
                  <a:lnTo>
                    <a:pt x="92011" y="46316"/>
                  </a:lnTo>
                  <a:close/>
                </a:path>
                <a:path w="128269" h="82550">
                  <a:moveTo>
                    <a:pt x="92646" y="53289"/>
                  </a:moveTo>
                  <a:lnTo>
                    <a:pt x="91732" y="49669"/>
                  </a:lnTo>
                  <a:lnTo>
                    <a:pt x="91478" y="50444"/>
                  </a:lnTo>
                  <a:lnTo>
                    <a:pt x="91478" y="50977"/>
                  </a:lnTo>
                  <a:lnTo>
                    <a:pt x="92646" y="53289"/>
                  </a:lnTo>
                  <a:close/>
                </a:path>
                <a:path w="128269" h="82550">
                  <a:moveTo>
                    <a:pt x="94869" y="48856"/>
                  </a:moveTo>
                  <a:lnTo>
                    <a:pt x="94538" y="47586"/>
                  </a:lnTo>
                  <a:lnTo>
                    <a:pt x="94538" y="48856"/>
                  </a:lnTo>
                  <a:lnTo>
                    <a:pt x="94869" y="48856"/>
                  </a:lnTo>
                  <a:close/>
                </a:path>
                <a:path w="128269" h="82550">
                  <a:moveTo>
                    <a:pt x="95173" y="48856"/>
                  </a:moveTo>
                  <a:lnTo>
                    <a:pt x="94869" y="48856"/>
                  </a:lnTo>
                  <a:lnTo>
                    <a:pt x="95173" y="50088"/>
                  </a:lnTo>
                  <a:lnTo>
                    <a:pt x="95173" y="48856"/>
                  </a:lnTo>
                  <a:close/>
                </a:path>
                <a:path w="128269" h="82550">
                  <a:moveTo>
                    <a:pt x="95770" y="55041"/>
                  </a:moveTo>
                  <a:lnTo>
                    <a:pt x="95681" y="53428"/>
                  </a:lnTo>
                  <a:lnTo>
                    <a:pt x="94538" y="50761"/>
                  </a:lnTo>
                  <a:lnTo>
                    <a:pt x="95770" y="55041"/>
                  </a:lnTo>
                  <a:close/>
                </a:path>
                <a:path w="128269" h="82550">
                  <a:moveTo>
                    <a:pt x="95808" y="62179"/>
                  </a:moveTo>
                  <a:lnTo>
                    <a:pt x="94538" y="59639"/>
                  </a:lnTo>
                  <a:lnTo>
                    <a:pt x="95173" y="62179"/>
                  </a:lnTo>
                  <a:lnTo>
                    <a:pt x="95808" y="62179"/>
                  </a:lnTo>
                  <a:close/>
                </a:path>
                <a:path w="128269" h="82550">
                  <a:moveTo>
                    <a:pt x="95808" y="59004"/>
                  </a:moveTo>
                  <a:lnTo>
                    <a:pt x="93903" y="50761"/>
                  </a:lnTo>
                  <a:lnTo>
                    <a:pt x="95173" y="53289"/>
                  </a:lnTo>
                  <a:lnTo>
                    <a:pt x="94157" y="50761"/>
                  </a:lnTo>
                  <a:lnTo>
                    <a:pt x="92646" y="46951"/>
                  </a:lnTo>
                  <a:lnTo>
                    <a:pt x="92506" y="47332"/>
                  </a:lnTo>
                  <a:lnTo>
                    <a:pt x="92011" y="46316"/>
                  </a:lnTo>
                  <a:lnTo>
                    <a:pt x="92011" y="47586"/>
                  </a:lnTo>
                  <a:lnTo>
                    <a:pt x="92430" y="47586"/>
                  </a:lnTo>
                  <a:lnTo>
                    <a:pt x="91884" y="49199"/>
                  </a:lnTo>
                  <a:lnTo>
                    <a:pt x="92011" y="49491"/>
                  </a:lnTo>
                  <a:lnTo>
                    <a:pt x="93903" y="53289"/>
                  </a:lnTo>
                  <a:lnTo>
                    <a:pt x="94030" y="55448"/>
                  </a:lnTo>
                  <a:lnTo>
                    <a:pt x="95808" y="59004"/>
                  </a:lnTo>
                  <a:close/>
                </a:path>
                <a:path w="128269" h="82550">
                  <a:moveTo>
                    <a:pt x="97078" y="59639"/>
                  </a:moveTo>
                  <a:lnTo>
                    <a:pt x="95770" y="55041"/>
                  </a:lnTo>
                  <a:lnTo>
                    <a:pt x="95808" y="55829"/>
                  </a:lnTo>
                  <a:lnTo>
                    <a:pt x="97078" y="59639"/>
                  </a:lnTo>
                  <a:close/>
                </a:path>
                <a:path w="128269" h="82550">
                  <a:moveTo>
                    <a:pt x="97713" y="65976"/>
                  </a:moveTo>
                  <a:lnTo>
                    <a:pt x="97078" y="64084"/>
                  </a:lnTo>
                  <a:lnTo>
                    <a:pt x="97078" y="65976"/>
                  </a:lnTo>
                  <a:lnTo>
                    <a:pt x="97713" y="65976"/>
                  </a:lnTo>
                  <a:close/>
                </a:path>
                <a:path w="128269" h="82550">
                  <a:moveTo>
                    <a:pt x="97713" y="60909"/>
                  </a:moveTo>
                  <a:lnTo>
                    <a:pt x="97612" y="59639"/>
                  </a:lnTo>
                  <a:lnTo>
                    <a:pt x="97078" y="59639"/>
                  </a:lnTo>
                  <a:lnTo>
                    <a:pt x="97713" y="60909"/>
                  </a:lnTo>
                  <a:close/>
                </a:path>
                <a:path w="128269" h="82550">
                  <a:moveTo>
                    <a:pt x="98348" y="59639"/>
                  </a:moveTo>
                  <a:lnTo>
                    <a:pt x="98082" y="59004"/>
                  </a:lnTo>
                  <a:lnTo>
                    <a:pt x="97713" y="58153"/>
                  </a:lnTo>
                  <a:lnTo>
                    <a:pt x="97713" y="56464"/>
                  </a:lnTo>
                  <a:lnTo>
                    <a:pt x="97078" y="53924"/>
                  </a:lnTo>
                  <a:lnTo>
                    <a:pt x="97167" y="55194"/>
                  </a:lnTo>
                  <a:lnTo>
                    <a:pt x="97536" y="57734"/>
                  </a:lnTo>
                  <a:lnTo>
                    <a:pt x="97167" y="56883"/>
                  </a:lnTo>
                  <a:lnTo>
                    <a:pt x="97459" y="58369"/>
                  </a:lnTo>
                  <a:lnTo>
                    <a:pt x="97561" y="59004"/>
                  </a:lnTo>
                  <a:lnTo>
                    <a:pt x="97612" y="59639"/>
                  </a:lnTo>
                  <a:lnTo>
                    <a:pt x="98348" y="59639"/>
                  </a:lnTo>
                  <a:close/>
                </a:path>
                <a:path w="128269" h="82550">
                  <a:moveTo>
                    <a:pt x="98983" y="17132"/>
                  </a:moveTo>
                  <a:lnTo>
                    <a:pt x="96443" y="13322"/>
                  </a:lnTo>
                  <a:lnTo>
                    <a:pt x="95808" y="12052"/>
                  </a:lnTo>
                  <a:lnTo>
                    <a:pt x="94538" y="14592"/>
                  </a:lnTo>
                  <a:lnTo>
                    <a:pt x="94538" y="7620"/>
                  </a:lnTo>
                  <a:lnTo>
                    <a:pt x="87249" y="6883"/>
                  </a:lnTo>
                  <a:lnTo>
                    <a:pt x="93319" y="17018"/>
                  </a:lnTo>
                  <a:lnTo>
                    <a:pt x="93446" y="17233"/>
                  </a:lnTo>
                  <a:lnTo>
                    <a:pt x="94538" y="19037"/>
                  </a:lnTo>
                  <a:lnTo>
                    <a:pt x="94538" y="17767"/>
                  </a:lnTo>
                  <a:lnTo>
                    <a:pt x="95808" y="20307"/>
                  </a:lnTo>
                  <a:lnTo>
                    <a:pt x="98983" y="17132"/>
                  </a:lnTo>
                  <a:close/>
                </a:path>
                <a:path w="128269" h="82550">
                  <a:moveTo>
                    <a:pt x="101041" y="53149"/>
                  </a:moveTo>
                  <a:lnTo>
                    <a:pt x="100901" y="52031"/>
                  </a:lnTo>
                  <a:lnTo>
                    <a:pt x="100647" y="51396"/>
                  </a:lnTo>
                  <a:lnTo>
                    <a:pt x="100177" y="50126"/>
                  </a:lnTo>
                  <a:lnTo>
                    <a:pt x="99936" y="49491"/>
                  </a:lnTo>
                  <a:lnTo>
                    <a:pt x="98983" y="46951"/>
                  </a:lnTo>
                  <a:lnTo>
                    <a:pt x="98983" y="49491"/>
                  </a:lnTo>
                  <a:lnTo>
                    <a:pt x="98348" y="49491"/>
                  </a:lnTo>
                  <a:lnTo>
                    <a:pt x="97713" y="48856"/>
                  </a:lnTo>
                  <a:lnTo>
                    <a:pt x="97078" y="48856"/>
                  </a:lnTo>
                  <a:lnTo>
                    <a:pt x="94538" y="42506"/>
                  </a:lnTo>
                  <a:lnTo>
                    <a:pt x="96443" y="52654"/>
                  </a:lnTo>
                  <a:lnTo>
                    <a:pt x="95199" y="50152"/>
                  </a:lnTo>
                  <a:lnTo>
                    <a:pt x="95300" y="50761"/>
                  </a:lnTo>
                  <a:lnTo>
                    <a:pt x="95681" y="53428"/>
                  </a:lnTo>
                  <a:lnTo>
                    <a:pt x="97167" y="56883"/>
                  </a:lnTo>
                  <a:lnTo>
                    <a:pt x="97066" y="56464"/>
                  </a:lnTo>
                  <a:lnTo>
                    <a:pt x="96443" y="54559"/>
                  </a:lnTo>
                  <a:lnTo>
                    <a:pt x="97002" y="54013"/>
                  </a:lnTo>
                  <a:lnTo>
                    <a:pt x="96812" y="52654"/>
                  </a:lnTo>
                  <a:lnTo>
                    <a:pt x="96443" y="50126"/>
                  </a:lnTo>
                  <a:lnTo>
                    <a:pt x="98983" y="51396"/>
                  </a:lnTo>
                  <a:lnTo>
                    <a:pt x="98348" y="56464"/>
                  </a:lnTo>
                  <a:lnTo>
                    <a:pt x="99618" y="52654"/>
                  </a:lnTo>
                  <a:lnTo>
                    <a:pt x="100253" y="55194"/>
                  </a:lnTo>
                  <a:lnTo>
                    <a:pt x="99834" y="52654"/>
                  </a:lnTo>
                  <a:lnTo>
                    <a:pt x="99618" y="51396"/>
                  </a:lnTo>
                  <a:lnTo>
                    <a:pt x="101041" y="53149"/>
                  </a:lnTo>
                  <a:close/>
                </a:path>
                <a:path w="128269" h="82550">
                  <a:moveTo>
                    <a:pt x="102158" y="58369"/>
                  </a:moveTo>
                  <a:lnTo>
                    <a:pt x="102108" y="55753"/>
                  </a:lnTo>
                  <a:lnTo>
                    <a:pt x="101269" y="53428"/>
                  </a:lnTo>
                  <a:lnTo>
                    <a:pt x="101041" y="53149"/>
                  </a:lnTo>
                  <a:lnTo>
                    <a:pt x="101320" y="55194"/>
                  </a:lnTo>
                  <a:lnTo>
                    <a:pt x="102158" y="58369"/>
                  </a:lnTo>
                  <a:close/>
                </a:path>
                <a:path w="128269" h="82550">
                  <a:moveTo>
                    <a:pt x="102793" y="63449"/>
                  </a:moveTo>
                  <a:lnTo>
                    <a:pt x="102158" y="60274"/>
                  </a:lnTo>
                  <a:lnTo>
                    <a:pt x="102158" y="61544"/>
                  </a:lnTo>
                  <a:lnTo>
                    <a:pt x="102793" y="63449"/>
                  </a:lnTo>
                  <a:close/>
                </a:path>
                <a:path w="128269" h="82550">
                  <a:moveTo>
                    <a:pt x="103098" y="45681"/>
                  </a:moveTo>
                  <a:lnTo>
                    <a:pt x="100888" y="43776"/>
                  </a:lnTo>
                  <a:lnTo>
                    <a:pt x="102793" y="45681"/>
                  </a:lnTo>
                  <a:lnTo>
                    <a:pt x="103098" y="45681"/>
                  </a:lnTo>
                  <a:close/>
                </a:path>
                <a:path w="128269" h="82550">
                  <a:moveTo>
                    <a:pt x="104063" y="59956"/>
                  </a:moveTo>
                  <a:lnTo>
                    <a:pt x="103428" y="58369"/>
                  </a:lnTo>
                  <a:lnTo>
                    <a:pt x="103428" y="63449"/>
                  </a:lnTo>
                  <a:lnTo>
                    <a:pt x="104063" y="60274"/>
                  </a:lnTo>
                  <a:lnTo>
                    <a:pt x="104063" y="59956"/>
                  </a:lnTo>
                  <a:close/>
                </a:path>
                <a:path w="128269" h="82550">
                  <a:moveTo>
                    <a:pt x="104063" y="52031"/>
                  </a:moveTo>
                  <a:lnTo>
                    <a:pt x="103212" y="53035"/>
                  </a:lnTo>
                  <a:lnTo>
                    <a:pt x="102082" y="51079"/>
                  </a:lnTo>
                  <a:lnTo>
                    <a:pt x="101295" y="50063"/>
                  </a:lnTo>
                  <a:lnTo>
                    <a:pt x="101523" y="53924"/>
                  </a:lnTo>
                  <a:lnTo>
                    <a:pt x="103428" y="56464"/>
                  </a:lnTo>
                  <a:lnTo>
                    <a:pt x="104063" y="59004"/>
                  </a:lnTo>
                  <a:lnTo>
                    <a:pt x="104063" y="53035"/>
                  </a:lnTo>
                  <a:lnTo>
                    <a:pt x="104063" y="52031"/>
                  </a:lnTo>
                  <a:close/>
                </a:path>
                <a:path w="128269" h="82550">
                  <a:moveTo>
                    <a:pt x="104406" y="46799"/>
                  </a:moveTo>
                  <a:lnTo>
                    <a:pt x="103428" y="45681"/>
                  </a:lnTo>
                  <a:lnTo>
                    <a:pt x="103098" y="45681"/>
                  </a:lnTo>
                  <a:lnTo>
                    <a:pt x="104406" y="46799"/>
                  </a:lnTo>
                  <a:close/>
                </a:path>
                <a:path w="128269" h="82550">
                  <a:moveTo>
                    <a:pt x="104698" y="61544"/>
                  </a:moveTo>
                  <a:lnTo>
                    <a:pt x="104063" y="59004"/>
                  </a:lnTo>
                  <a:lnTo>
                    <a:pt x="104190" y="60274"/>
                  </a:lnTo>
                  <a:lnTo>
                    <a:pt x="104698" y="61544"/>
                  </a:lnTo>
                  <a:close/>
                </a:path>
                <a:path w="128269" h="82550">
                  <a:moveTo>
                    <a:pt x="105333" y="59004"/>
                  </a:moveTo>
                  <a:lnTo>
                    <a:pt x="104698" y="56464"/>
                  </a:lnTo>
                  <a:lnTo>
                    <a:pt x="104698" y="58369"/>
                  </a:lnTo>
                  <a:lnTo>
                    <a:pt x="105333" y="59004"/>
                  </a:lnTo>
                  <a:close/>
                </a:path>
                <a:path w="128269" h="82550">
                  <a:moveTo>
                    <a:pt x="105333" y="46316"/>
                  </a:moveTo>
                  <a:lnTo>
                    <a:pt x="102793" y="43141"/>
                  </a:lnTo>
                  <a:lnTo>
                    <a:pt x="104063" y="45046"/>
                  </a:lnTo>
                  <a:lnTo>
                    <a:pt x="105333" y="46316"/>
                  </a:lnTo>
                  <a:close/>
                </a:path>
                <a:path w="128269" h="82550">
                  <a:moveTo>
                    <a:pt x="107238" y="60274"/>
                  </a:moveTo>
                  <a:lnTo>
                    <a:pt x="106603" y="57099"/>
                  </a:lnTo>
                  <a:lnTo>
                    <a:pt x="105968" y="54559"/>
                  </a:lnTo>
                  <a:lnTo>
                    <a:pt x="104698" y="50126"/>
                  </a:lnTo>
                  <a:lnTo>
                    <a:pt x="105968" y="59004"/>
                  </a:lnTo>
                  <a:lnTo>
                    <a:pt x="107238" y="60274"/>
                  </a:lnTo>
                  <a:close/>
                </a:path>
                <a:path w="128269" h="82550">
                  <a:moveTo>
                    <a:pt x="108508" y="56464"/>
                  </a:moveTo>
                  <a:lnTo>
                    <a:pt x="107873" y="52654"/>
                  </a:lnTo>
                  <a:lnTo>
                    <a:pt x="106603" y="50126"/>
                  </a:lnTo>
                  <a:lnTo>
                    <a:pt x="106603" y="53289"/>
                  </a:lnTo>
                  <a:lnTo>
                    <a:pt x="107238" y="52654"/>
                  </a:lnTo>
                  <a:lnTo>
                    <a:pt x="107873" y="56464"/>
                  </a:lnTo>
                  <a:lnTo>
                    <a:pt x="108508" y="56464"/>
                  </a:lnTo>
                  <a:close/>
                </a:path>
                <a:path w="128269" h="82550">
                  <a:moveTo>
                    <a:pt x="110096" y="50126"/>
                  </a:moveTo>
                  <a:lnTo>
                    <a:pt x="106603" y="46469"/>
                  </a:lnTo>
                  <a:lnTo>
                    <a:pt x="106603" y="46316"/>
                  </a:lnTo>
                  <a:lnTo>
                    <a:pt x="106451" y="46316"/>
                  </a:lnTo>
                  <a:lnTo>
                    <a:pt x="103428" y="43141"/>
                  </a:lnTo>
                  <a:lnTo>
                    <a:pt x="106311" y="46316"/>
                  </a:lnTo>
                  <a:lnTo>
                    <a:pt x="105968" y="46316"/>
                  </a:lnTo>
                  <a:lnTo>
                    <a:pt x="104063" y="44411"/>
                  </a:lnTo>
                  <a:lnTo>
                    <a:pt x="106603" y="47586"/>
                  </a:lnTo>
                  <a:lnTo>
                    <a:pt x="106603" y="46951"/>
                  </a:lnTo>
                  <a:lnTo>
                    <a:pt x="106603" y="46634"/>
                  </a:lnTo>
                  <a:lnTo>
                    <a:pt x="109778" y="50126"/>
                  </a:lnTo>
                  <a:lnTo>
                    <a:pt x="110096" y="50126"/>
                  </a:lnTo>
                  <a:close/>
                </a:path>
                <a:path w="128269" h="82550">
                  <a:moveTo>
                    <a:pt x="112674" y="52031"/>
                  </a:moveTo>
                  <a:lnTo>
                    <a:pt x="110070" y="49745"/>
                  </a:lnTo>
                  <a:lnTo>
                    <a:pt x="112306" y="52031"/>
                  </a:lnTo>
                  <a:lnTo>
                    <a:pt x="112674" y="52031"/>
                  </a:lnTo>
                  <a:close/>
                </a:path>
                <a:path w="128269" h="82550">
                  <a:moveTo>
                    <a:pt x="116751" y="59004"/>
                  </a:moveTo>
                  <a:lnTo>
                    <a:pt x="116116" y="58369"/>
                  </a:lnTo>
                  <a:lnTo>
                    <a:pt x="115963" y="58813"/>
                  </a:lnTo>
                  <a:lnTo>
                    <a:pt x="116039" y="59182"/>
                  </a:lnTo>
                  <a:lnTo>
                    <a:pt x="116065" y="59639"/>
                  </a:lnTo>
                  <a:lnTo>
                    <a:pt x="115684" y="59639"/>
                  </a:lnTo>
                  <a:lnTo>
                    <a:pt x="115849" y="59182"/>
                  </a:lnTo>
                  <a:lnTo>
                    <a:pt x="115874" y="58369"/>
                  </a:lnTo>
                  <a:lnTo>
                    <a:pt x="115836" y="58127"/>
                  </a:lnTo>
                  <a:lnTo>
                    <a:pt x="115481" y="57099"/>
                  </a:lnTo>
                  <a:lnTo>
                    <a:pt x="115481" y="59639"/>
                  </a:lnTo>
                  <a:lnTo>
                    <a:pt x="114846" y="57099"/>
                  </a:lnTo>
                  <a:lnTo>
                    <a:pt x="115481" y="59804"/>
                  </a:lnTo>
                  <a:lnTo>
                    <a:pt x="115481" y="60274"/>
                  </a:lnTo>
                  <a:lnTo>
                    <a:pt x="115481" y="60909"/>
                  </a:lnTo>
                  <a:lnTo>
                    <a:pt x="115709" y="60680"/>
                  </a:lnTo>
                  <a:lnTo>
                    <a:pt x="116116" y="62179"/>
                  </a:lnTo>
                  <a:lnTo>
                    <a:pt x="115735" y="60655"/>
                  </a:lnTo>
                  <a:lnTo>
                    <a:pt x="116116" y="60274"/>
                  </a:lnTo>
                  <a:lnTo>
                    <a:pt x="116751" y="60274"/>
                  </a:lnTo>
                  <a:lnTo>
                    <a:pt x="116751" y="59004"/>
                  </a:lnTo>
                  <a:close/>
                </a:path>
                <a:path w="128269" h="82550">
                  <a:moveTo>
                    <a:pt x="119926" y="32359"/>
                  </a:moveTo>
                  <a:lnTo>
                    <a:pt x="118021" y="37439"/>
                  </a:lnTo>
                  <a:lnTo>
                    <a:pt x="119291" y="38074"/>
                  </a:lnTo>
                  <a:lnTo>
                    <a:pt x="119926" y="32359"/>
                  </a:lnTo>
                  <a:close/>
                </a:path>
                <a:path w="128269" h="82550">
                  <a:moveTo>
                    <a:pt x="121831" y="3175"/>
                  </a:moveTo>
                  <a:lnTo>
                    <a:pt x="116890" y="8559"/>
                  </a:lnTo>
                  <a:lnTo>
                    <a:pt x="116751" y="8255"/>
                  </a:lnTo>
                  <a:lnTo>
                    <a:pt x="114846" y="9525"/>
                  </a:lnTo>
                  <a:lnTo>
                    <a:pt x="113576" y="8255"/>
                  </a:lnTo>
                  <a:lnTo>
                    <a:pt x="114846" y="12052"/>
                  </a:lnTo>
                  <a:lnTo>
                    <a:pt x="115938" y="11620"/>
                  </a:lnTo>
                  <a:lnTo>
                    <a:pt x="117386" y="12687"/>
                  </a:lnTo>
                  <a:lnTo>
                    <a:pt x="116116" y="13322"/>
                  </a:lnTo>
                  <a:lnTo>
                    <a:pt x="114211" y="13957"/>
                  </a:lnTo>
                  <a:lnTo>
                    <a:pt x="119291" y="15227"/>
                  </a:lnTo>
                  <a:lnTo>
                    <a:pt x="119291" y="9525"/>
                  </a:lnTo>
                  <a:lnTo>
                    <a:pt x="121831" y="3175"/>
                  </a:lnTo>
                  <a:close/>
                </a:path>
                <a:path w="128269" h="82550">
                  <a:moveTo>
                    <a:pt x="125641" y="64719"/>
                  </a:moveTo>
                  <a:lnTo>
                    <a:pt x="125006" y="64084"/>
                  </a:lnTo>
                  <a:lnTo>
                    <a:pt x="124371" y="64084"/>
                  </a:lnTo>
                  <a:lnTo>
                    <a:pt x="125006" y="64719"/>
                  </a:lnTo>
                  <a:lnTo>
                    <a:pt x="125641" y="64719"/>
                  </a:lnTo>
                  <a:close/>
                </a:path>
                <a:path w="128269" h="82550">
                  <a:moveTo>
                    <a:pt x="126276" y="67881"/>
                  </a:moveTo>
                  <a:lnTo>
                    <a:pt x="124371" y="65354"/>
                  </a:lnTo>
                  <a:lnTo>
                    <a:pt x="123736" y="65354"/>
                  </a:lnTo>
                  <a:lnTo>
                    <a:pt x="126276" y="67881"/>
                  </a:lnTo>
                  <a:close/>
                </a:path>
                <a:path w="128269" h="82550">
                  <a:moveTo>
                    <a:pt x="127533" y="67881"/>
                  </a:moveTo>
                  <a:lnTo>
                    <a:pt x="125006" y="64985"/>
                  </a:lnTo>
                  <a:lnTo>
                    <a:pt x="125006" y="64719"/>
                  </a:lnTo>
                  <a:lnTo>
                    <a:pt x="124764" y="64719"/>
                  </a:lnTo>
                  <a:lnTo>
                    <a:pt x="123583" y="63385"/>
                  </a:lnTo>
                  <a:lnTo>
                    <a:pt x="123736" y="63449"/>
                  </a:lnTo>
                  <a:lnTo>
                    <a:pt x="123101" y="62814"/>
                  </a:lnTo>
                  <a:lnTo>
                    <a:pt x="122466" y="62179"/>
                  </a:lnTo>
                  <a:lnTo>
                    <a:pt x="121831" y="61544"/>
                  </a:lnTo>
                  <a:lnTo>
                    <a:pt x="121196" y="60706"/>
                  </a:lnTo>
                  <a:lnTo>
                    <a:pt x="121196" y="60909"/>
                  </a:lnTo>
                  <a:lnTo>
                    <a:pt x="119926" y="59639"/>
                  </a:lnTo>
                  <a:lnTo>
                    <a:pt x="120345" y="59639"/>
                  </a:lnTo>
                  <a:lnTo>
                    <a:pt x="121196" y="60909"/>
                  </a:lnTo>
                  <a:lnTo>
                    <a:pt x="121196" y="60706"/>
                  </a:lnTo>
                  <a:lnTo>
                    <a:pt x="120396" y="59639"/>
                  </a:lnTo>
                  <a:lnTo>
                    <a:pt x="120561" y="59639"/>
                  </a:lnTo>
                  <a:lnTo>
                    <a:pt x="119926" y="59004"/>
                  </a:lnTo>
                  <a:lnTo>
                    <a:pt x="119291" y="58369"/>
                  </a:lnTo>
                  <a:lnTo>
                    <a:pt x="118656" y="57734"/>
                  </a:lnTo>
                  <a:lnTo>
                    <a:pt x="117525" y="56603"/>
                  </a:lnTo>
                  <a:lnTo>
                    <a:pt x="117525" y="58496"/>
                  </a:lnTo>
                  <a:lnTo>
                    <a:pt x="117386" y="58369"/>
                  </a:lnTo>
                  <a:lnTo>
                    <a:pt x="116763" y="57759"/>
                  </a:lnTo>
                  <a:lnTo>
                    <a:pt x="116141" y="57137"/>
                  </a:lnTo>
                  <a:lnTo>
                    <a:pt x="115481" y="56464"/>
                  </a:lnTo>
                  <a:lnTo>
                    <a:pt x="114846" y="55829"/>
                  </a:lnTo>
                  <a:lnTo>
                    <a:pt x="114211" y="55041"/>
                  </a:lnTo>
                  <a:lnTo>
                    <a:pt x="115481" y="56108"/>
                  </a:lnTo>
                  <a:lnTo>
                    <a:pt x="115481" y="56464"/>
                  </a:lnTo>
                  <a:lnTo>
                    <a:pt x="115900" y="56464"/>
                  </a:lnTo>
                  <a:lnTo>
                    <a:pt x="116027" y="56578"/>
                  </a:lnTo>
                  <a:lnTo>
                    <a:pt x="117386" y="58369"/>
                  </a:lnTo>
                  <a:lnTo>
                    <a:pt x="117525" y="58496"/>
                  </a:lnTo>
                  <a:lnTo>
                    <a:pt x="117525" y="56603"/>
                  </a:lnTo>
                  <a:lnTo>
                    <a:pt x="116827" y="55905"/>
                  </a:lnTo>
                  <a:lnTo>
                    <a:pt x="116827" y="57162"/>
                  </a:lnTo>
                  <a:lnTo>
                    <a:pt x="116116" y="56413"/>
                  </a:lnTo>
                  <a:lnTo>
                    <a:pt x="116827" y="57162"/>
                  </a:lnTo>
                  <a:lnTo>
                    <a:pt x="116827" y="55905"/>
                  </a:lnTo>
                  <a:lnTo>
                    <a:pt x="116116" y="55194"/>
                  </a:lnTo>
                  <a:lnTo>
                    <a:pt x="115544" y="54622"/>
                  </a:lnTo>
                  <a:lnTo>
                    <a:pt x="115544" y="55765"/>
                  </a:lnTo>
                  <a:lnTo>
                    <a:pt x="115544" y="54622"/>
                  </a:lnTo>
                  <a:lnTo>
                    <a:pt x="114846" y="53924"/>
                  </a:lnTo>
                  <a:lnTo>
                    <a:pt x="114325" y="53619"/>
                  </a:lnTo>
                  <a:lnTo>
                    <a:pt x="114325" y="54546"/>
                  </a:lnTo>
                  <a:lnTo>
                    <a:pt x="114211" y="54419"/>
                  </a:lnTo>
                  <a:lnTo>
                    <a:pt x="113957" y="54089"/>
                  </a:lnTo>
                  <a:lnTo>
                    <a:pt x="114261" y="54368"/>
                  </a:lnTo>
                  <a:lnTo>
                    <a:pt x="114325" y="54546"/>
                  </a:lnTo>
                  <a:lnTo>
                    <a:pt x="114325" y="53619"/>
                  </a:lnTo>
                  <a:lnTo>
                    <a:pt x="113728" y="53251"/>
                  </a:lnTo>
                  <a:lnTo>
                    <a:pt x="113626" y="52870"/>
                  </a:lnTo>
                  <a:lnTo>
                    <a:pt x="114846" y="53924"/>
                  </a:lnTo>
                  <a:lnTo>
                    <a:pt x="113576" y="52666"/>
                  </a:lnTo>
                  <a:lnTo>
                    <a:pt x="113322" y="52425"/>
                  </a:lnTo>
                  <a:lnTo>
                    <a:pt x="113322" y="53924"/>
                  </a:lnTo>
                  <a:lnTo>
                    <a:pt x="113195" y="53924"/>
                  </a:lnTo>
                  <a:lnTo>
                    <a:pt x="113131" y="53708"/>
                  </a:lnTo>
                  <a:lnTo>
                    <a:pt x="113322" y="53924"/>
                  </a:lnTo>
                  <a:lnTo>
                    <a:pt x="113322" y="52425"/>
                  </a:lnTo>
                  <a:lnTo>
                    <a:pt x="112941" y="52031"/>
                  </a:lnTo>
                  <a:lnTo>
                    <a:pt x="112674" y="52031"/>
                  </a:lnTo>
                  <a:lnTo>
                    <a:pt x="113144" y="52451"/>
                  </a:lnTo>
                  <a:lnTo>
                    <a:pt x="112979" y="52374"/>
                  </a:lnTo>
                  <a:lnTo>
                    <a:pt x="112979" y="52793"/>
                  </a:lnTo>
                  <a:lnTo>
                    <a:pt x="112941" y="52654"/>
                  </a:lnTo>
                  <a:lnTo>
                    <a:pt x="112979" y="52793"/>
                  </a:lnTo>
                  <a:lnTo>
                    <a:pt x="112979" y="52374"/>
                  </a:lnTo>
                  <a:lnTo>
                    <a:pt x="112699" y="52235"/>
                  </a:lnTo>
                  <a:lnTo>
                    <a:pt x="112699" y="54914"/>
                  </a:lnTo>
                  <a:lnTo>
                    <a:pt x="112306" y="54470"/>
                  </a:lnTo>
                  <a:lnTo>
                    <a:pt x="112699" y="54914"/>
                  </a:lnTo>
                  <a:lnTo>
                    <a:pt x="112699" y="52235"/>
                  </a:lnTo>
                  <a:lnTo>
                    <a:pt x="112306" y="52031"/>
                  </a:lnTo>
                  <a:lnTo>
                    <a:pt x="110401" y="50126"/>
                  </a:lnTo>
                  <a:lnTo>
                    <a:pt x="109778" y="49491"/>
                  </a:lnTo>
                  <a:lnTo>
                    <a:pt x="110070" y="49745"/>
                  </a:lnTo>
                  <a:lnTo>
                    <a:pt x="106413" y="45681"/>
                  </a:lnTo>
                  <a:lnTo>
                    <a:pt x="106603" y="45681"/>
                  </a:lnTo>
                  <a:lnTo>
                    <a:pt x="105968" y="44411"/>
                  </a:lnTo>
                  <a:lnTo>
                    <a:pt x="105968" y="45046"/>
                  </a:lnTo>
                  <a:lnTo>
                    <a:pt x="105968" y="45199"/>
                  </a:lnTo>
                  <a:lnTo>
                    <a:pt x="105435" y="44615"/>
                  </a:lnTo>
                  <a:lnTo>
                    <a:pt x="105968" y="45237"/>
                  </a:lnTo>
                  <a:lnTo>
                    <a:pt x="105968" y="45681"/>
                  </a:lnTo>
                  <a:lnTo>
                    <a:pt x="106362" y="45681"/>
                  </a:lnTo>
                  <a:lnTo>
                    <a:pt x="109143" y="48856"/>
                  </a:lnTo>
                  <a:lnTo>
                    <a:pt x="107238" y="46951"/>
                  </a:lnTo>
                  <a:lnTo>
                    <a:pt x="109753" y="49745"/>
                  </a:lnTo>
                  <a:lnTo>
                    <a:pt x="110096" y="50126"/>
                  </a:lnTo>
                  <a:lnTo>
                    <a:pt x="111887" y="52120"/>
                  </a:lnTo>
                  <a:lnTo>
                    <a:pt x="112191" y="52311"/>
                  </a:lnTo>
                  <a:lnTo>
                    <a:pt x="112306" y="52438"/>
                  </a:lnTo>
                  <a:lnTo>
                    <a:pt x="112306" y="52870"/>
                  </a:lnTo>
                  <a:lnTo>
                    <a:pt x="112306" y="53301"/>
                  </a:lnTo>
                  <a:lnTo>
                    <a:pt x="112306" y="53479"/>
                  </a:lnTo>
                  <a:lnTo>
                    <a:pt x="112153" y="53149"/>
                  </a:lnTo>
                  <a:lnTo>
                    <a:pt x="112306" y="53301"/>
                  </a:lnTo>
                  <a:lnTo>
                    <a:pt x="112306" y="52946"/>
                  </a:lnTo>
                  <a:lnTo>
                    <a:pt x="112077" y="52755"/>
                  </a:lnTo>
                  <a:lnTo>
                    <a:pt x="112077" y="53708"/>
                  </a:lnTo>
                  <a:lnTo>
                    <a:pt x="111671" y="53289"/>
                  </a:lnTo>
                  <a:lnTo>
                    <a:pt x="111671" y="52666"/>
                  </a:lnTo>
                  <a:lnTo>
                    <a:pt x="111874" y="52870"/>
                  </a:lnTo>
                  <a:lnTo>
                    <a:pt x="112077" y="53708"/>
                  </a:lnTo>
                  <a:lnTo>
                    <a:pt x="112077" y="52755"/>
                  </a:lnTo>
                  <a:lnTo>
                    <a:pt x="111912" y="52616"/>
                  </a:lnTo>
                  <a:lnTo>
                    <a:pt x="112090" y="52666"/>
                  </a:lnTo>
                  <a:lnTo>
                    <a:pt x="112306" y="52870"/>
                  </a:lnTo>
                  <a:lnTo>
                    <a:pt x="112306" y="52527"/>
                  </a:lnTo>
                  <a:lnTo>
                    <a:pt x="112179" y="52463"/>
                  </a:lnTo>
                  <a:lnTo>
                    <a:pt x="111887" y="52120"/>
                  </a:lnTo>
                  <a:lnTo>
                    <a:pt x="111785" y="52489"/>
                  </a:lnTo>
                  <a:lnTo>
                    <a:pt x="111671" y="52362"/>
                  </a:lnTo>
                  <a:lnTo>
                    <a:pt x="111785" y="52489"/>
                  </a:lnTo>
                  <a:lnTo>
                    <a:pt x="111785" y="52070"/>
                  </a:lnTo>
                  <a:lnTo>
                    <a:pt x="111658" y="52019"/>
                  </a:lnTo>
                  <a:lnTo>
                    <a:pt x="110401" y="50774"/>
                  </a:lnTo>
                  <a:lnTo>
                    <a:pt x="109689" y="50063"/>
                  </a:lnTo>
                  <a:lnTo>
                    <a:pt x="109118" y="49491"/>
                  </a:lnTo>
                  <a:lnTo>
                    <a:pt x="108508" y="48856"/>
                  </a:lnTo>
                  <a:lnTo>
                    <a:pt x="107873" y="48221"/>
                  </a:lnTo>
                  <a:lnTo>
                    <a:pt x="108013" y="48387"/>
                  </a:lnTo>
                  <a:lnTo>
                    <a:pt x="107238" y="47586"/>
                  </a:lnTo>
                  <a:lnTo>
                    <a:pt x="106603" y="46951"/>
                  </a:lnTo>
                  <a:lnTo>
                    <a:pt x="108026" y="48539"/>
                  </a:lnTo>
                  <a:lnTo>
                    <a:pt x="106603" y="47586"/>
                  </a:lnTo>
                  <a:lnTo>
                    <a:pt x="108712" y="49491"/>
                  </a:lnTo>
                  <a:lnTo>
                    <a:pt x="108508" y="49491"/>
                  </a:lnTo>
                  <a:lnTo>
                    <a:pt x="107238" y="48221"/>
                  </a:lnTo>
                  <a:lnTo>
                    <a:pt x="106603" y="48221"/>
                  </a:lnTo>
                  <a:lnTo>
                    <a:pt x="105968" y="47586"/>
                  </a:lnTo>
                  <a:lnTo>
                    <a:pt x="104063" y="46316"/>
                  </a:lnTo>
                  <a:lnTo>
                    <a:pt x="106070" y="48120"/>
                  </a:lnTo>
                  <a:lnTo>
                    <a:pt x="107657" y="49276"/>
                  </a:lnTo>
                  <a:lnTo>
                    <a:pt x="107238" y="48856"/>
                  </a:lnTo>
                  <a:lnTo>
                    <a:pt x="108267" y="49733"/>
                  </a:lnTo>
                  <a:lnTo>
                    <a:pt x="107657" y="49276"/>
                  </a:lnTo>
                  <a:lnTo>
                    <a:pt x="108508" y="50126"/>
                  </a:lnTo>
                  <a:lnTo>
                    <a:pt x="109283" y="51015"/>
                  </a:lnTo>
                  <a:lnTo>
                    <a:pt x="109982" y="51650"/>
                  </a:lnTo>
                  <a:lnTo>
                    <a:pt x="109778" y="51396"/>
                  </a:lnTo>
                  <a:lnTo>
                    <a:pt x="110401" y="52031"/>
                  </a:lnTo>
                  <a:lnTo>
                    <a:pt x="111315" y="52933"/>
                  </a:lnTo>
                  <a:lnTo>
                    <a:pt x="109982" y="51650"/>
                  </a:lnTo>
                  <a:lnTo>
                    <a:pt x="112255" y="54381"/>
                  </a:lnTo>
                  <a:lnTo>
                    <a:pt x="110718" y="52654"/>
                  </a:lnTo>
                  <a:lnTo>
                    <a:pt x="109283" y="51015"/>
                  </a:lnTo>
                  <a:lnTo>
                    <a:pt x="106070" y="48120"/>
                  </a:lnTo>
                  <a:lnTo>
                    <a:pt x="105333" y="47586"/>
                  </a:lnTo>
                  <a:lnTo>
                    <a:pt x="108508" y="50761"/>
                  </a:lnTo>
                  <a:lnTo>
                    <a:pt x="110401" y="52654"/>
                  </a:lnTo>
                  <a:lnTo>
                    <a:pt x="108978" y="51485"/>
                  </a:lnTo>
                  <a:lnTo>
                    <a:pt x="108508" y="50761"/>
                  </a:lnTo>
                  <a:lnTo>
                    <a:pt x="108521" y="51104"/>
                  </a:lnTo>
                  <a:lnTo>
                    <a:pt x="107365" y="50126"/>
                  </a:lnTo>
                  <a:lnTo>
                    <a:pt x="105333" y="47586"/>
                  </a:lnTo>
                  <a:lnTo>
                    <a:pt x="104406" y="46799"/>
                  </a:lnTo>
                  <a:lnTo>
                    <a:pt x="107188" y="49974"/>
                  </a:lnTo>
                  <a:lnTo>
                    <a:pt x="106603" y="49491"/>
                  </a:lnTo>
                  <a:lnTo>
                    <a:pt x="107873" y="50761"/>
                  </a:lnTo>
                  <a:lnTo>
                    <a:pt x="108546" y="51447"/>
                  </a:lnTo>
                  <a:lnTo>
                    <a:pt x="108724" y="53746"/>
                  </a:lnTo>
                  <a:lnTo>
                    <a:pt x="109156" y="56705"/>
                  </a:lnTo>
                  <a:lnTo>
                    <a:pt x="109778" y="59639"/>
                  </a:lnTo>
                  <a:lnTo>
                    <a:pt x="109778" y="55194"/>
                  </a:lnTo>
                  <a:lnTo>
                    <a:pt x="110401" y="57099"/>
                  </a:lnTo>
                  <a:lnTo>
                    <a:pt x="111671" y="57099"/>
                  </a:lnTo>
                  <a:lnTo>
                    <a:pt x="112306" y="61544"/>
                  </a:lnTo>
                  <a:lnTo>
                    <a:pt x="112306" y="57734"/>
                  </a:lnTo>
                  <a:lnTo>
                    <a:pt x="112941" y="59639"/>
                  </a:lnTo>
                  <a:lnTo>
                    <a:pt x="113576" y="60909"/>
                  </a:lnTo>
                  <a:lnTo>
                    <a:pt x="112306" y="55829"/>
                  </a:lnTo>
                  <a:lnTo>
                    <a:pt x="111036" y="54559"/>
                  </a:lnTo>
                  <a:lnTo>
                    <a:pt x="109778" y="53924"/>
                  </a:lnTo>
                  <a:lnTo>
                    <a:pt x="109778" y="52666"/>
                  </a:lnTo>
                  <a:lnTo>
                    <a:pt x="112890" y="55791"/>
                  </a:lnTo>
                  <a:lnTo>
                    <a:pt x="112941" y="57734"/>
                  </a:lnTo>
                  <a:lnTo>
                    <a:pt x="114211" y="59004"/>
                  </a:lnTo>
                  <a:lnTo>
                    <a:pt x="113728" y="56629"/>
                  </a:lnTo>
                  <a:lnTo>
                    <a:pt x="114211" y="57099"/>
                  </a:lnTo>
                  <a:lnTo>
                    <a:pt x="114211" y="56464"/>
                  </a:lnTo>
                  <a:lnTo>
                    <a:pt x="114731" y="56984"/>
                  </a:lnTo>
                  <a:lnTo>
                    <a:pt x="114490" y="56121"/>
                  </a:lnTo>
                  <a:lnTo>
                    <a:pt x="115481" y="57099"/>
                  </a:lnTo>
                  <a:lnTo>
                    <a:pt x="116751" y="58369"/>
                  </a:lnTo>
                  <a:lnTo>
                    <a:pt x="117386" y="59004"/>
                  </a:lnTo>
                  <a:lnTo>
                    <a:pt x="117614" y="59004"/>
                  </a:lnTo>
                  <a:lnTo>
                    <a:pt x="118656" y="64084"/>
                  </a:lnTo>
                  <a:lnTo>
                    <a:pt x="119291" y="64084"/>
                  </a:lnTo>
                  <a:lnTo>
                    <a:pt x="118021" y="59639"/>
                  </a:lnTo>
                  <a:lnTo>
                    <a:pt x="118338" y="59639"/>
                  </a:lnTo>
                  <a:lnTo>
                    <a:pt x="118503" y="59791"/>
                  </a:lnTo>
                  <a:lnTo>
                    <a:pt x="119926" y="60909"/>
                  </a:lnTo>
                  <a:lnTo>
                    <a:pt x="118656" y="59639"/>
                  </a:lnTo>
                  <a:lnTo>
                    <a:pt x="118338" y="59169"/>
                  </a:lnTo>
                  <a:lnTo>
                    <a:pt x="121196" y="61544"/>
                  </a:lnTo>
                  <a:lnTo>
                    <a:pt x="120561" y="61544"/>
                  </a:lnTo>
                  <a:lnTo>
                    <a:pt x="124371" y="65354"/>
                  </a:lnTo>
                  <a:lnTo>
                    <a:pt x="125006" y="65976"/>
                  </a:lnTo>
                  <a:lnTo>
                    <a:pt x="125006" y="65354"/>
                  </a:lnTo>
                  <a:lnTo>
                    <a:pt x="127533" y="67881"/>
                  </a:lnTo>
                  <a:close/>
                </a:path>
                <a:path w="128269" h="82550">
                  <a:moveTo>
                    <a:pt x="128168" y="68516"/>
                  </a:moveTo>
                  <a:lnTo>
                    <a:pt x="126911" y="66611"/>
                  </a:lnTo>
                  <a:lnTo>
                    <a:pt x="125641" y="65354"/>
                  </a:lnTo>
                  <a:lnTo>
                    <a:pt x="127533" y="67881"/>
                  </a:lnTo>
                  <a:lnTo>
                    <a:pt x="128168" y="6851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5832608" y="9027413"/>
              <a:ext cx="97155" cy="48895"/>
            </a:xfrm>
            <a:custGeom>
              <a:avLst/>
              <a:gdLst/>
              <a:ahLst/>
              <a:cxnLst/>
              <a:rect l="l" t="t" r="r" b="b"/>
              <a:pathLst>
                <a:path w="97155" h="48895">
                  <a:moveTo>
                    <a:pt x="635" y="39331"/>
                  </a:moveTo>
                  <a:lnTo>
                    <a:pt x="0" y="39966"/>
                  </a:lnTo>
                  <a:lnTo>
                    <a:pt x="635" y="39966"/>
                  </a:lnTo>
                  <a:lnTo>
                    <a:pt x="635" y="39331"/>
                  </a:lnTo>
                  <a:close/>
                </a:path>
                <a:path w="97155" h="48895">
                  <a:moveTo>
                    <a:pt x="2540" y="39331"/>
                  </a:moveTo>
                  <a:lnTo>
                    <a:pt x="635" y="40601"/>
                  </a:lnTo>
                  <a:lnTo>
                    <a:pt x="0" y="41236"/>
                  </a:lnTo>
                  <a:lnTo>
                    <a:pt x="2540" y="39331"/>
                  </a:lnTo>
                  <a:close/>
                </a:path>
                <a:path w="97155" h="48895">
                  <a:moveTo>
                    <a:pt x="3162" y="38696"/>
                  </a:moveTo>
                  <a:lnTo>
                    <a:pt x="2540" y="38696"/>
                  </a:lnTo>
                  <a:lnTo>
                    <a:pt x="635" y="40601"/>
                  </a:lnTo>
                  <a:lnTo>
                    <a:pt x="3162" y="38696"/>
                  </a:lnTo>
                  <a:close/>
                </a:path>
                <a:path w="97155" h="48895">
                  <a:moveTo>
                    <a:pt x="3416" y="36664"/>
                  </a:moveTo>
                  <a:lnTo>
                    <a:pt x="2540" y="37426"/>
                  </a:lnTo>
                  <a:lnTo>
                    <a:pt x="3416" y="36664"/>
                  </a:lnTo>
                  <a:close/>
                </a:path>
                <a:path w="97155" h="48895">
                  <a:moveTo>
                    <a:pt x="4152" y="36296"/>
                  </a:moveTo>
                  <a:lnTo>
                    <a:pt x="3708" y="36512"/>
                  </a:lnTo>
                  <a:lnTo>
                    <a:pt x="1270" y="38696"/>
                  </a:lnTo>
                  <a:lnTo>
                    <a:pt x="3911" y="36576"/>
                  </a:lnTo>
                  <a:lnTo>
                    <a:pt x="4152" y="36296"/>
                  </a:lnTo>
                  <a:close/>
                </a:path>
                <a:path w="97155" h="48895">
                  <a:moveTo>
                    <a:pt x="4838" y="35344"/>
                  </a:moveTo>
                  <a:lnTo>
                    <a:pt x="4114" y="35991"/>
                  </a:lnTo>
                  <a:lnTo>
                    <a:pt x="4432" y="35737"/>
                  </a:lnTo>
                  <a:lnTo>
                    <a:pt x="4838" y="35344"/>
                  </a:lnTo>
                  <a:close/>
                </a:path>
                <a:path w="97155" h="48895">
                  <a:moveTo>
                    <a:pt x="5067" y="34886"/>
                  </a:moveTo>
                  <a:lnTo>
                    <a:pt x="3162" y="36791"/>
                  </a:lnTo>
                  <a:lnTo>
                    <a:pt x="2540" y="37426"/>
                  </a:lnTo>
                  <a:lnTo>
                    <a:pt x="3327" y="36715"/>
                  </a:lnTo>
                  <a:lnTo>
                    <a:pt x="4114" y="35991"/>
                  </a:lnTo>
                  <a:lnTo>
                    <a:pt x="4864" y="35306"/>
                  </a:lnTo>
                  <a:lnTo>
                    <a:pt x="5067" y="34886"/>
                  </a:lnTo>
                  <a:close/>
                </a:path>
                <a:path w="97155" h="48895">
                  <a:moveTo>
                    <a:pt x="5346" y="35064"/>
                  </a:moveTo>
                  <a:lnTo>
                    <a:pt x="5041" y="35344"/>
                  </a:lnTo>
                  <a:lnTo>
                    <a:pt x="4648" y="35737"/>
                  </a:lnTo>
                  <a:lnTo>
                    <a:pt x="4152" y="36296"/>
                  </a:lnTo>
                  <a:lnTo>
                    <a:pt x="4432" y="36156"/>
                  </a:lnTo>
                  <a:lnTo>
                    <a:pt x="5346" y="35064"/>
                  </a:lnTo>
                  <a:close/>
                </a:path>
                <a:path w="97155" h="48895">
                  <a:moveTo>
                    <a:pt x="5461" y="34785"/>
                  </a:moveTo>
                  <a:lnTo>
                    <a:pt x="4838" y="35344"/>
                  </a:lnTo>
                  <a:lnTo>
                    <a:pt x="5461" y="34785"/>
                  </a:lnTo>
                  <a:close/>
                </a:path>
                <a:path w="97155" h="48895">
                  <a:moveTo>
                    <a:pt x="5588" y="34709"/>
                  </a:moveTo>
                  <a:lnTo>
                    <a:pt x="5308" y="35001"/>
                  </a:lnTo>
                  <a:lnTo>
                    <a:pt x="5067" y="35255"/>
                  </a:lnTo>
                  <a:lnTo>
                    <a:pt x="5219" y="35077"/>
                  </a:lnTo>
                  <a:lnTo>
                    <a:pt x="5384" y="34886"/>
                  </a:lnTo>
                  <a:lnTo>
                    <a:pt x="4800" y="35433"/>
                  </a:lnTo>
                  <a:lnTo>
                    <a:pt x="3416" y="36664"/>
                  </a:lnTo>
                  <a:lnTo>
                    <a:pt x="3708" y="36512"/>
                  </a:lnTo>
                  <a:lnTo>
                    <a:pt x="4686" y="35648"/>
                  </a:lnTo>
                  <a:lnTo>
                    <a:pt x="4838" y="35521"/>
                  </a:lnTo>
                  <a:lnTo>
                    <a:pt x="5067" y="35306"/>
                  </a:lnTo>
                  <a:lnTo>
                    <a:pt x="5346" y="35064"/>
                  </a:lnTo>
                  <a:lnTo>
                    <a:pt x="5461" y="34925"/>
                  </a:lnTo>
                  <a:lnTo>
                    <a:pt x="5194" y="35140"/>
                  </a:lnTo>
                  <a:lnTo>
                    <a:pt x="5499" y="34848"/>
                  </a:lnTo>
                  <a:lnTo>
                    <a:pt x="5588" y="34709"/>
                  </a:lnTo>
                  <a:close/>
                </a:path>
                <a:path w="97155" h="48895">
                  <a:moveTo>
                    <a:pt x="5905" y="34404"/>
                  </a:moveTo>
                  <a:lnTo>
                    <a:pt x="5765" y="34518"/>
                  </a:lnTo>
                  <a:lnTo>
                    <a:pt x="5651" y="34658"/>
                  </a:lnTo>
                  <a:lnTo>
                    <a:pt x="5549" y="34810"/>
                  </a:lnTo>
                  <a:lnTo>
                    <a:pt x="5791" y="34518"/>
                  </a:lnTo>
                  <a:close/>
                </a:path>
                <a:path w="97155" h="48895">
                  <a:moveTo>
                    <a:pt x="5981" y="34099"/>
                  </a:moveTo>
                  <a:lnTo>
                    <a:pt x="5473" y="34772"/>
                  </a:lnTo>
                  <a:lnTo>
                    <a:pt x="5664" y="34569"/>
                  </a:lnTo>
                  <a:lnTo>
                    <a:pt x="5981" y="34099"/>
                  </a:lnTo>
                  <a:close/>
                </a:path>
                <a:path w="97155" h="48895">
                  <a:moveTo>
                    <a:pt x="6045" y="34302"/>
                  </a:moveTo>
                  <a:lnTo>
                    <a:pt x="5803" y="34518"/>
                  </a:lnTo>
                  <a:lnTo>
                    <a:pt x="5588" y="34772"/>
                  </a:lnTo>
                  <a:lnTo>
                    <a:pt x="5765" y="34632"/>
                  </a:lnTo>
                  <a:lnTo>
                    <a:pt x="6045" y="34302"/>
                  </a:lnTo>
                  <a:close/>
                </a:path>
                <a:path w="97155" h="48895">
                  <a:moveTo>
                    <a:pt x="6197" y="33769"/>
                  </a:moveTo>
                  <a:lnTo>
                    <a:pt x="5118" y="34848"/>
                  </a:lnTo>
                  <a:lnTo>
                    <a:pt x="4864" y="35306"/>
                  </a:lnTo>
                  <a:lnTo>
                    <a:pt x="5461" y="34785"/>
                  </a:lnTo>
                  <a:lnTo>
                    <a:pt x="6197" y="33769"/>
                  </a:lnTo>
                  <a:close/>
                </a:path>
                <a:path w="97155" h="48895">
                  <a:moveTo>
                    <a:pt x="6299" y="33667"/>
                  </a:moveTo>
                  <a:lnTo>
                    <a:pt x="5981" y="34099"/>
                  </a:lnTo>
                  <a:lnTo>
                    <a:pt x="6299" y="33667"/>
                  </a:lnTo>
                  <a:close/>
                </a:path>
                <a:path w="97155" h="48895">
                  <a:moveTo>
                    <a:pt x="6324" y="33616"/>
                  </a:moveTo>
                  <a:lnTo>
                    <a:pt x="5702" y="33616"/>
                  </a:lnTo>
                  <a:lnTo>
                    <a:pt x="5067" y="34886"/>
                  </a:lnTo>
                  <a:lnTo>
                    <a:pt x="6324" y="33616"/>
                  </a:lnTo>
                  <a:close/>
                </a:path>
                <a:path w="97155" h="48895">
                  <a:moveTo>
                    <a:pt x="6553" y="33832"/>
                  </a:moveTo>
                  <a:lnTo>
                    <a:pt x="6108" y="34251"/>
                  </a:lnTo>
                  <a:lnTo>
                    <a:pt x="5829" y="34569"/>
                  </a:lnTo>
                  <a:lnTo>
                    <a:pt x="6400" y="34099"/>
                  </a:lnTo>
                  <a:lnTo>
                    <a:pt x="6527" y="33870"/>
                  </a:lnTo>
                  <a:close/>
                </a:path>
                <a:path w="97155" h="48895">
                  <a:moveTo>
                    <a:pt x="6705" y="33388"/>
                  </a:moveTo>
                  <a:lnTo>
                    <a:pt x="5702" y="34569"/>
                  </a:lnTo>
                  <a:lnTo>
                    <a:pt x="5892" y="34404"/>
                  </a:lnTo>
                  <a:lnTo>
                    <a:pt x="6705" y="33388"/>
                  </a:lnTo>
                  <a:close/>
                </a:path>
                <a:path w="97155" h="48895">
                  <a:moveTo>
                    <a:pt x="7759" y="32207"/>
                  </a:moveTo>
                  <a:lnTo>
                    <a:pt x="7607" y="32346"/>
                  </a:lnTo>
                  <a:lnTo>
                    <a:pt x="6972" y="32981"/>
                  </a:lnTo>
                  <a:lnTo>
                    <a:pt x="6362" y="33591"/>
                  </a:lnTo>
                  <a:lnTo>
                    <a:pt x="5715" y="34518"/>
                  </a:lnTo>
                  <a:lnTo>
                    <a:pt x="5829" y="34378"/>
                  </a:lnTo>
                  <a:lnTo>
                    <a:pt x="6705" y="33388"/>
                  </a:lnTo>
                  <a:lnTo>
                    <a:pt x="6870" y="33197"/>
                  </a:lnTo>
                  <a:lnTo>
                    <a:pt x="7315" y="32689"/>
                  </a:lnTo>
                  <a:lnTo>
                    <a:pt x="7531" y="32435"/>
                  </a:lnTo>
                  <a:lnTo>
                    <a:pt x="7404" y="32613"/>
                  </a:lnTo>
                  <a:lnTo>
                    <a:pt x="6946" y="33147"/>
                  </a:lnTo>
                  <a:lnTo>
                    <a:pt x="6819" y="33299"/>
                  </a:lnTo>
                  <a:lnTo>
                    <a:pt x="5918" y="34378"/>
                  </a:lnTo>
                  <a:lnTo>
                    <a:pt x="6121" y="34201"/>
                  </a:lnTo>
                  <a:lnTo>
                    <a:pt x="6565" y="33794"/>
                  </a:lnTo>
                  <a:lnTo>
                    <a:pt x="7391" y="33058"/>
                  </a:lnTo>
                  <a:lnTo>
                    <a:pt x="6553" y="33832"/>
                  </a:lnTo>
                  <a:lnTo>
                    <a:pt x="7518" y="32981"/>
                  </a:lnTo>
                  <a:lnTo>
                    <a:pt x="7607" y="32854"/>
                  </a:lnTo>
                  <a:lnTo>
                    <a:pt x="7607" y="32664"/>
                  </a:lnTo>
                  <a:lnTo>
                    <a:pt x="7607" y="32423"/>
                  </a:lnTo>
                  <a:lnTo>
                    <a:pt x="7759" y="32207"/>
                  </a:lnTo>
                  <a:close/>
                </a:path>
                <a:path w="97155" h="48895">
                  <a:moveTo>
                    <a:pt x="8166" y="31940"/>
                  </a:moveTo>
                  <a:lnTo>
                    <a:pt x="7759" y="32207"/>
                  </a:lnTo>
                  <a:lnTo>
                    <a:pt x="7607" y="32423"/>
                  </a:lnTo>
                  <a:lnTo>
                    <a:pt x="8166" y="31940"/>
                  </a:lnTo>
                  <a:close/>
                </a:path>
                <a:path w="97155" h="48895">
                  <a:moveTo>
                    <a:pt x="8242" y="33616"/>
                  </a:moveTo>
                  <a:lnTo>
                    <a:pt x="6337" y="36156"/>
                  </a:lnTo>
                  <a:lnTo>
                    <a:pt x="6972" y="35521"/>
                  </a:lnTo>
                  <a:lnTo>
                    <a:pt x="8242" y="33616"/>
                  </a:lnTo>
                  <a:close/>
                </a:path>
                <a:path w="97155" h="48895">
                  <a:moveTo>
                    <a:pt x="8877" y="31711"/>
                  </a:moveTo>
                  <a:lnTo>
                    <a:pt x="7683" y="32613"/>
                  </a:lnTo>
                  <a:lnTo>
                    <a:pt x="7607" y="32854"/>
                  </a:lnTo>
                  <a:lnTo>
                    <a:pt x="8877" y="31711"/>
                  </a:lnTo>
                  <a:close/>
                </a:path>
                <a:path w="97155" h="48895">
                  <a:moveTo>
                    <a:pt x="11645" y="30607"/>
                  </a:moveTo>
                  <a:lnTo>
                    <a:pt x="11099" y="31076"/>
                  </a:lnTo>
                  <a:lnTo>
                    <a:pt x="8928" y="33248"/>
                  </a:lnTo>
                  <a:lnTo>
                    <a:pt x="6972" y="35521"/>
                  </a:lnTo>
                  <a:lnTo>
                    <a:pt x="8242" y="34251"/>
                  </a:lnTo>
                  <a:lnTo>
                    <a:pt x="11645" y="30607"/>
                  </a:lnTo>
                  <a:close/>
                </a:path>
                <a:path w="97155" h="48895">
                  <a:moveTo>
                    <a:pt x="13322" y="29171"/>
                  </a:moveTo>
                  <a:lnTo>
                    <a:pt x="12979" y="29171"/>
                  </a:lnTo>
                  <a:lnTo>
                    <a:pt x="11645" y="30607"/>
                  </a:lnTo>
                  <a:lnTo>
                    <a:pt x="13322" y="29171"/>
                  </a:lnTo>
                  <a:close/>
                </a:path>
                <a:path w="97155" h="48895">
                  <a:moveTo>
                    <a:pt x="17132" y="25374"/>
                  </a:moveTo>
                  <a:lnTo>
                    <a:pt x="16548" y="25806"/>
                  </a:lnTo>
                  <a:lnTo>
                    <a:pt x="15227" y="27279"/>
                  </a:lnTo>
                  <a:lnTo>
                    <a:pt x="17132" y="25374"/>
                  </a:lnTo>
                  <a:close/>
                </a:path>
                <a:path w="97155" h="48895">
                  <a:moveTo>
                    <a:pt x="19037" y="23469"/>
                  </a:moveTo>
                  <a:lnTo>
                    <a:pt x="18542" y="23799"/>
                  </a:lnTo>
                  <a:lnTo>
                    <a:pt x="17132" y="25374"/>
                  </a:lnTo>
                  <a:lnTo>
                    <a:pt x="19037" y="23469"/>
                  </a:lnTo>
                  <a:close/>
                </a:path>
                <a:path w="97155" h="48895">
                  <a:moveTo>
                    <a:pt x="20091" y="21348"/>
                  </a:moveTo>
                  <a:lnTo>
                    <a:pt x="17767" y="23469"/>
                  </a:lnTo>
                  <a:lnTo>
                    <a:pt x="15862" y="25374"/>
                  </a:lnTo>
                  <a:lnTo>
                    <a:pt x="15227" y="26009"/>
                  </a:lnTo>
                  <a:lnTo>
                    <a:pt x="15227" y="26225"/>
                  </a:lnTo>
                  <a:lnTo>
                    <a:pt x="15227" y="26009"/>
                  </a:lnTo>
                  <a:lnTo>
                    <a:pt x="15011" y="26225"/>
                  </a:lnTo>
                  <a:lnTo>
                    <a:pt x="15011" y="26428"/>
                  </a:lnTo>
                  <a:lnTo>
                    <a:pt x="15011" y="26225"/>
                  </a:lnTo>
                  <a:lnTo>
                    <a:pt x="14795" y="26441"/>
                  </a:lnTo>
                  <a:lnTo>
                    <a:pt x="14795" y="26847"/>
                  </a:lnTo>
                  <a:lnTo>
                    <a:pt x="14693" y="27063"/>
                  </a:lnTo>
                  <a:lnTo>
                    <a:pt x="14122" y="27597"/>
                  </a:lnTo>
                  <a:lnTo>
                    <a:pt x="13919" y="27736"/>
                  </a:lnTo>
                  <a:lnTo>
                    <a:pt x="13919" y="27952"/>
                  </a:lnTo>
                  <a:lnTo>
                    <a:pt x="13741" y="28130"/>
                  </a:lnTo>
                  <a:lnTo>
                    <a:pt x="13004" y="28854"/>
                  </a:lnTo>
                  <a:lnTo>
                    <a:pt x="13500" y="28308"/>
                  </a:lnTo>
                  <a:lnTo>
                    <a:pt x="13919" y="27952"/>
                  </a:lnTo>
                  <a:lnTo>
                    <a:pt x="13919" y="27736"/>
                  </a:lnTo>
                  <a:lnTo>
                    <a:pt x="13639" y="27914"/>
                  </a:lnTo>
                  <a:lnTo>
                    <a:pt x="13449" y="27914"/>
                  </a:lnTo>
                  <a:lnTo>
                    <a:pt x="13576" y="27800"/>
                  </a:lnTo>
                  <a:lnTo>
                    <a:pt x="14592" y="26962"/>
                  </a:lnTo>
                  <a:lnTo>
                    <a:pt x="14795" y="26847"/>
                  </a:lnTo>
                  <a:lnTo>
                    <a:pt x="14795" y="26441"/>
                  </a:lnTo>
                  <a:lnTo>
                    <a:pt x="13957" y="27279"/>
                  </a:lnTo>
                  <a:lnTo>
                    <a:pt x="13576" y="27279"/>
                  </a:lnTo>
                  <a:lnTo>
                    <a:pt x="14338" y="26644"/>
                  </a:lnTo>
                  <a:lnTo>
                    <a:pt x="14503" y="26454"/>
                  </a:lnTo>
                  <a:lnTo>
                    <a:pt x="13474" y="27279"/>
                  </a:lnTo>
                  <a:lnTo>
                    <a:pt x="14541" y="26060"/>
                  </a:lnTo>
                  <a:lnTo>
                    <a:pt x="15062" y="26009"/>
                  </a:lnTo>
                  <a:lnTo>
                    <a:pt x="14503" y="26454"/>
                  </a:lnTo>
                  <a:lnTo>
                    <a:pt x="15087" y="26009"/>
                  </a:lnTo>
                  <a:lnTo>
                    <a:pt x="15227" y="26009"/>
                  </a:lnTo>
                  <a:lnTo>
                    <a:pt x="15862" y="25374"/>
                  </a:lnTo>
                  <a:lnTo>
                    <a:pt x="15227" y="25882"/>
                  </a:lnTo>
                  <a:lnTo>
                    <a:pt x="15227" y="25387"/>
                  </a:lnTo>
                  <a:lnTo>
                    <a:pt x="16395" y="24218"/>
                  </a:lnTo>
                  <a:lnTo>
                    <a:pt x="17132" y="23469"/>
                  </a:lnTo>
                  <a:lnTo>
                    <a:pt x="18275" y="22136"/>
                  </a:lnTo>
                  <a:lnTo>
                    <a:pt x="17576" y="22656"/>
                  </a:lnTo>
                  <a:lnTo>
                    <a:pt x="18402" y="21564"/>
                  </a:lnTo>
                  <a:lnTo>
                    <a:pt x="17132" y="22834"/>
                  </a:lnTo>
                  <a:lnTo>
                    <a:pt x="15862" y="23469"/>
                  </a:lnTo>
                  <a:lnTo>
                    <a:pt x="15862" y="24003"/>
                  </a:lnTo>
                  <a:lnTo>
                    <a:pt x="15049" y="24739"/>
                  </a:lnTo>
                  <a:lnTo>
                    <a:pt x="14592" y="24739"/>
                  </a:lnTo>
                  <a:lnTo>
                    <a:pt x="14058" y="25463"/>
                  </a:lnTo>
                  <a:lnTo>
                    <a:pt x="14058" y="26009"/>
                  </a:lnTo>
                  <a:lnTo>
                    <a:pt x="13804" y="26314"/>
                  </a:lnTo>
                  <a:lnTo>
                    <a:pt x="13550" y="26543"/>
                  </a:lnTo>
                  <a:lnTo>
                    <a:pt x="13957" y="26009"/>
                  </a:lnTo>
                  <a:lnTo>
                    <a:pt x="13423" y="26644"/>
                  </a:lnTo>
                  <a:lnTo>
                    <a:pt x="13957" y="26009"/>
                  </a:lnTo>
                  <a:lnTo>
                    <a:pt x="14058" y="25463"/>
                  </a:lnTo>
                  <a:lnTo>
                    <a:pt x="13589" y="26085"/>
                  </a:lnTo>
                  <a:lnTo>
                    <a:pt x="10464" y="28943"/>
                  </a:lnTo>
                  <a:lnTo>
                    <a:pt x="10147" y="29171"/>
                  </a:lnTo>
                  <a:lnTo>
                    <a:pt x="10274" y="29108"/>
                  </a:lnTo>
                  <a:lnTo>
                    <a:pt x="9512" y="29806"/>
                  </a:lnTo>
                  <a:lnTo>
                    <a:pt x="10579" y="28956"/>
                  </a:lnTo>
                  <a:lnTo>
                    <a:pt x="11417" y="28536"/>
                  </a:lnTo>
                  <a:lnTo>
                    <a:pt x="10147" y="29806"/>
                  </a:lnTo>
                  <a:lnTo>
                    <a:pt x="9512" y="29806"/>
                  </a:lnTo>
                  <a:lnTo>
                    <a:pt x="8877" y="31076"/>
                  </a:lnTo>
                  <a:lnTo>
                    <a:pt x="9144" y="31076"/>
                  </a:lnTo>
                  <a:lnTo>
                    <a:pt x="8166" y="31940"/>
                  </a:lnTo>
                  <a:lnTo>
                    <a:pt x="9512" y="31076"/>
                  </a:lnTo>
                  <a:lnTo>
                    <a:pt x="8877" y="31711"/>
                  </a:lnTo>
                  <a:lnTo>
                    <a:pt x="7607" y="32994"/>
                  </a:lnTo>
                  <a:lnTo>
                    <a:pt x="6527" y="33870"/>
                  </a:lnTo>
                  <a:lnTo>
                    <a:pt x="6426" y="34074"/>
                  </a:lnTo>
                  <a:lnTo>
                    <a:pt x="6972" y="33616"/>
                  </a:lnTo>
                  <a:lnTo>
                    <a:pt x="6337" y="34251"/>
                  </a:lnTo>
                  <a:lnTo>
                    <a:pt x="6400" y="34124"/>
                  </a:lnTo>
                  <a:lnTo>
                    <a:pt x="5803" y="34620"/>
                  </a:lnTo>
                  <a:lnTo>
                    <a:pt x="5549" y="34848"/>
                  </a:lnTo>
                  <a:lnTo>
                    <a:pt x="5448" y="34975"/>
                  </a:lnTo>
                  <a:lnTo>
                    <a:pt x="5067" y="35521"/>
                  </a:lnTo>
                  <a:lnTo>
                    <a:pt x="4432" y="36156"/>
                  </a:lnTo>
                  <a:lnTo>
                    <a:pt x="3911" y="36576"/>
                  </a:lnTo>
                  <a:lnTo>
                    <a:pt x="3162" y="37426"/>
                  </a:lnTo>
                  <a:lnTo>
                    <a:pt x="3378" y="37426"/>
                  </a:lnTo>
                  <a:lnTo>
                    <a:pt x="1905" y="38696"/>
                  </a:lnTo>
                  <a:lnTo>
                    <a:pt x="2540" y="38696"/>
                  </a:lnTo>
                  <a:lnTo>
                    <a:pt x="3543" y="37807"/>
                  </a:lnTo>
                  <a:lnTo>
                    <a:pt x="3187" y="38049"/>
                  </a:lnTo>
                  <a:lnTo>
                    <a:pt x="3797" y="37426"/>
                  </a:lnTo>
                  <a:lnTo>
                    <a:pt x="4432" y="36791"/>
                  </a:lnTo>
                  <a:lnTo>
                    <a:pt x="5067" y="36474"/>
                  </a:lnTo>
                  <a:lnTo>
                    <a:pt x="3543" y="37807"/>
                  </a:lnTo>
                  <a:lnTo>
                    <a:pt x="5067" y="36791"/>
                  </a:lnTo>
                  <a:lnTo>
                    <a:pt x="5702" y="36156"/>
                  </a:lnTo>
                  <a:lnTo>
                    <a:pt x="7607" y="34251"/>
                  </a:lnTo>
                  <a:lnTo>
                    <a:pt x="5435" y="36156"/>
                  </a:lnTo>
                  <a:lnTo>
                    <a:pt x="5067" y="36156"/>
                  </a:lnTo>
                  <a:lnTo>
                    <a:pt x="5702" y="35521"/>
                  </a:lnTo>
                  <a:lnTo>
                    <a:pt x="6337" y="34886"/>
                  </a:lnTo>
                  <a:lnTo>
                    <a:pt x="6972" y="34251"/>
                  </a:lnTo>
                  <a:lnTo>
                    <a:pt x="7607" y="33616"/>
                  </a:lnTo>
                  <a:lnTo>
                    <a:pt x="7607" y="33070"/>
                  </a:lnTo>
                  <a:lnTo>
                    <a:pt x="9131" y="31711"/>
                  </a:lnTo>
                  <a:lnTo>
                    <a:pt x="9512" y="31711"/>
                  </a:lnTo>
                  <a:lnTo>
                    <a:pt x="9817" y="31102"/>
                  </a:lnTo>
                  <a:lnTo>
                    <a:pt x="11722" y="29197"/>
                  </a:lnTo>
                  <a:lnTo>
                    <a:pt x="11417" y="29806"/>
                  </a:lnTo>
                  <a:lnTo>
                    <a:pt x="11925" y="29044"/>
                  </a:lnTo>
                  <a:lnTo>
                    <a:pt x="11772" y="29146"/>
                  </a:lnTo>
                  <a:lnTo>
                    <a:pt x="11976" y="28968"/>
                  </a:lnTo>
                  <a:lnTo>
                    <a:pt x="12687" y="28536"/>
                  </a:lnTo>
                  <a:lnTo>
                    <a:pt x="11417" y="29806"/>
                  </a:lnTo>
                  <a:lnTo>
                    <a:pt x="10782" y="30441"/>
                  </a:lnTo>
                  <a:lnTo>
                    <a:pt x="10147" y="31076"/>
                  </a:lnTo>
                  <a:lnTo>
                    <a:pt x="10807" y="30441"/>
                  </a:lnTo>
                  <a:lnTo>
                    <a:pt x="9512" y="31711"/>
                  </a:lnTo>
                  <a:lnTo>
                    <a:pt x="8242" y="32981"/>
                  </a:lnTo>
                  <a:lnTo>
                    <a:pt x="10058" y="31369"/>
                  </a:lnTo>
                  <a:lnTo>
                    <a:pt x="6972" y="34251"/>
                  </a:lnTo>
                  <a:lnTo>
                    <a:pt x="11417" y="30441"/>
                  </a:lnTo>
                  <a:lnTo>
                    <a:pt x="11099" y="30441"/>
                  </a:lnTo>
                  <a:lnTo>
                    <a:pt x="12522" y="29171"/>
                  </a:lnTo>
                  <a:lnTo>
                    <a:pt x="12687" y="29171"/>
                  </a:lnTo>
                  <a:lnTo>
                    <a:pt x="12979" y="29171"/>
                  </a:lnTo>
                  <a:lnTo>
                    <a:pt x="14922" y="27089"/>
                  </a:lnTo>
                  <a:lnTo>
                    <a:pt x="15049" y="26936"/>
                  </a:lnTo>
                  <a:lnTo>
                    <a:pt x="14592" y="27279"/>
                  </a:lnTo>
                  <a:lnTo>
                    <a:pt x="15227" y="26644"/>
                  </a:lnTo>
                  <a:lnTo>
                    <a:pt x="15049" y="26936"/>
                  </a:lnTo>
                  <a:lnTo>
                    <a:pt x="14935" y="27089"/>
                  </a:lnTo>
                  <a:lnTo>
                    <a:pt x="13957" y="28536"/>
                  </a:lnTo>
                  <a:lnTo>
                    <a:pt x="15722" y="26428"/>
                  </a:lnTo>
                  <a:lnTo>
                    <a:pt x="16548" y="25806"/>
                  </a:lnTo>
                  <a:lnTo>
                    <a:pt x="18059" y="24130"/>
                  </a:lnTo>
                  <a:lnTo>
                    <a:pt x="17157" y="24739"/>
                  </a:lnTo>
                  <a:lnTo>
                    <a:pt x="17018" y="24853"/>
                  </a:lnTo>
                  <a:lnTo>
                    <a:pt x="16497" y="25374"/>
                  </a:lnTo>
                  <a:lnTo>
                    <a:pt x="16167" y="25679"/>
                  </a:lnTo>
                  <a:lnTo>
                    <a:pt x="16383" y="25463"/>
                  </a:lnTo>
                  <a:lnTo>
                    <a:pt x="15354" y="26327"/>
                  </a:lnTo>
                  <a:lnTo>
                    <a:pt x="15278" y="26517"/>
                  </a:lnTo>
                  <a:lnTo>
                    <a:pt x="15113" y="26517"/>
                  </a:lnTo>
                  <a:lnTo>
                    <a:pt x="15227" y="26327"/>
                  </a:lnTo>
                  <a:lnTo>
                    <a:pt x="15354" y="26327"/>
                  </a:lnTo>
                  <a:lnTo>
                    <a:pt x="16370" y="25463"/>
                  </a:lnTo>
                  <a:lnTo>
                    <a:pt x="18402" y="23469"/>
                  </a:lnTo>
                  <a:lnTo>
                    <a:pt x="19342" y="22288"/>
                  </a:lnTo>
                  <a:lnTo>
                    <a:pt x="19875" y="21780"/>
                  </a:lnTo>
                  <a:lnTo>
                    <a:pt x="19519" y="22059"/>
                  </a:lnTo>
                  <a:lnTo>
                    <a:pt x="20091" y="21348"/>
                  </a:lnTo>
                  <a:close/>
                </a:path>
                <a:path w="97155" h="48895">
                  <a:moveTo>
                    <a:pt x="20294" y="18389"/>
                  </a:moveTo>
                  <a:lnTo>
                    <a:pt x="19672" y="18389"/>
                  </a:lnTo>
                  <a:lnTo>
                    <a:pt x="17767" y="20929"/>
                  </a:lnTo>
                  <a:lnTo>
                    <a:pt x="15862" y="22834"/>
                  </a:lnTo>
                  <a:lnTo>
                    <a:pt x="15214" y="23812"/>
                  </a:lnTo>
                  <a:lnTo>
                    <a:pt x="14808" y="24320"/>
                  </a:lnTo>
                  <a:lnTo>
                    <a:pt x="14312" y="24739"/>
                  </a:lnTo>
                  <a:lnTo>
                    <a:pt x="13957" y="24739"/>
                  </a:lnTo>
                  <a:lnTo>
                    <a:pt x="13449" y="25501"/>
                  </a:lnTo>
                  <a:lnTo>
                    <a:pt x="11417" y="27279"/>
                  </a:lnTo>
                  <a:lnTo>
                    <a:pt x="13106" y="26009"/>
                  </a:lnTo>
                  <a:lnTo>
                    <a:pt x="12687" y="26644"/>
                  </a:lnTo>
                  <a:lnTo>
                    <a:pt x="13957" y="25374"/>
                  </a:lnTo>
                  <a:lnTo>
                    <a:pt x="14592" y="24739"/>
                  </a:lnTo>
                  <a:lnTo>
                    <a:pt x="15862" y="23469"/>
                  </a:lnTo>
                  <a:lnTo>
                    <a:pt x="16497" y="22834"/>
                  </a:lnTo>
                  <a:lnTo>
                    <a:pt x="15468" y="23736"/>
                  </a:lnTo>
                  <a:lnTo>
                    <a:pt x="16802" y="22212"/>
                  </a:lnTo>
                  <a:lnTo>
                    <a:pt x="15252" y="23914"/>
                  </a:lnTo>
                  <a:lnTo>
                    <a:pt x="16751" y="22250"/>
                  </a:lnTo>
                  <a:lnTo>
                    <a:pt x="18161" y="20650"/>
                  </a:lnTo>
                  <a:lnTo>
                    <a:pt x="18034" y="20840"/>
                  </a:lnTo>
                  <a:lnTo>
                    <a:pt x="16802" y="22212"/>
                  </a:lnTo>
                  <a:lnTo>
                    <a:pt x="17487" y="21666"/>
                  </a:lnTo>
                  <a:lnTo>
                    <a:pt x="17132" y="22199"/>
                  </a:lnTo>
                  <a:lnTo>
                    <a:pt x="16497" y="22834"/>
                  </a:lnTo>
                  <a:lnTo>
                    <a:pt x="18402" y="21564"/>
                  </a:lnTo>
                  <a:lnTo>
                    <a:pt x="18402" y="20929"/>
                  </a:lnTo>
                  <a:lnTo>
                    <a:pt x="20294" y="18389"/>
                  </a:lnTo>
                  <a:close/>
                </a:path>
                <a:path w="97155" h="48895">
                  <a:moveTo>
                    <a:pt x="20548" y="20929"/>
                  </a:moveTo>
                  <a:lnTo>
                    <a:pt x="20421" y="20929"/>
                  </a:lnTo>
                  <a:lnTo>
                    <a:pt x="20091" y="21348"/>
                  </a:lnTo>
                  <a:lnTo>
                    <a:pt x="20548" y="20929"/>
                  </a:lnTo>
                  <a:close/>
                </a:path>
                <a:path w="97155" h="48895">
                  <a:moveTo>
                    <a:pt x="20929" y="20929"/>
                  </a:moveTo>
                  <a:lnTo>
                    <a:pt x="20764" y="20929"/>
                  </a:lnTo>
                  <a:lnTo>
                    <a:pt x="19875" y="21780"/>
                  </a:lnTo>
                  <a:lnTo>
                    <a:pt x="20929" y="20929"/>
                  </a:lnTo>
                  <a:close/>
                </a:path>
                <a:path w="97155" h="48895">
                  <a:moveTo>
                    <a:pt x="22834" y="20294"/>
                  </a:moveTo>
                  <a:lnTo>
                    <a:pt x="21882" y="22745"/>
                  </a:lnTo>
                  <a:lnTo>
                    <a:pt x="21564" y="24015"/>
                  </a:lnTo>
                  <a:lnTo>
                    <a:pt x="21564" y="22834"/>
                  </a:lnTo>
                  <a:lnTo>
                    <a:pt x="21412" y="23253"/>
                  </a:lnTo>
                  <a:lnTo>
                    <a:pt x="21412" y="23672"/>
                  </a:lnTo>
                  <a:lnTo>
                    <a:pt x="21539" y="24079"/>
                  </a:lnTo>
                  <a:lnTo>
                    <a:pt x="21247" y="25285"/>
                  </a:lnTo>
                  <a:lnTo>
                    <a:pt x="21056" y="26860"/>
                  </a:lnTo>
                  <a:lnTo>
                    <a:pt x="22720" y="21310"/>
                  </a:lnTo>
                  <a:lnTo>
                    <a:pt x="22834" y="20294"/>
                  </a:lnTo>
                  <a:close/>
                </a:path>
                <a:path w="97155" h="48895">
                  <a:moveTo>
                    <a:pt x="24739" y="25374"/>
                  </a:moveTo>
                  <a:lnTo>
                    <a:pt x="24104" y="25374"/>
                  </a:lnTo>
                  <a:lnTo>
                    <a:pt x="23469" y="29171"/>
                  </a:lnTo>
                  <a:lnTo>
                    <a:pt x="23469" y="32346"/>
                  </a:lnTo>
                  <a:lnTo>
                    <a:pt x="23520" y="31140"/>
                  </a:lnTo>
                  <a:lnTo>
                    <a:pt x="23939" y="30086"/>
                  </a:lnTo>
                  <a:lnTo>
                    <a:pt x="24739" y="29171"/>
                  </a:lnTo>
                  <a:lnTo>
                    <a:pt x="24104" y="29171"/>
                  </a:lnTo>
                  <a:lnTo>
                    <a:pt x="24739" y="25374"/>
                  </a:lnTo>
                  <a:close/>
                </a:path>
                <a:path w="97155" h="48895">
                  <a:moveTo>
                    <a:pt x="24739" y="22199"/>
                  </a:moveTo>
                  <a:lnTo>
                    <a:pt x="23469" y="26009"/>
                  </a:lnTo>
                  <a:lnTo>
                    <a:pt x="23469" y="24739"/>
                  </a:lnTo>
                  <a:lnTo>
                    <a:pt x="23977" y="20675"/>
                  </a:lnTo>
                  <a:lnTo>
                    <a:pt x="23787" y="21247"/>
                  </a:lnTo>
                  <a:lnTo>
                    <a:pt x="24104" y="19659"/>
                  </a:lnTo>
                  <a:lnTo>
                    <a:pt x="22834" y="22199"/>
                  </a:lnTo>
                  <a:lnTo>
                    <a:pt x="22834" y="20929"/>
                  </a:lnTo>
                  <a:lnTo>
                    <a:pt x="22720" y="21310"/>
                  </a:lnTo>
                  <a:lnTo>
                    <a:pt x="21107" y="26720"/>
                  </a:lnTo>
                  <a:lnTo>
                    <a:pt x="21069" y="26860"/>
                  </a:lnTo>
                  <a:lnTo>
                    <a:pt x="20929" y="27914"/>
                  </a:lnTo>
                  <a:lnTo>
                    <a:pt x="20929" y="25374"/>
                  </a:lnTo>
                  <a:lnTo>
                    <a:pt x="20802" y="26428"/>
                  </a:lnTo>
                  <a:lnTo>
                    <a:pt x="20853" y="27914"/>
                  </a:lnTo>
                  <a:lnTo>
                    <a:pt x="20929" y="28536"/>
                  </a:lnTo>
                  <a:lnTo>
                    <a:pt x="21145" y="27914"/>
                  </a:lnTo>
                  <a:lnTo>
                    <a:pt x="22834" y="22834"/>
                  </a:lnTo>
                  <a:lnTo>
                    <a:pt x="22834" y="29806"/>
                  </a:lnTo>
                  <a:lnTo>
                    <a:pt x="23787" y="26009"/>
                  </a:lnTo>
                  <a:lnTo>
                    <a:pt x="24739" y="22199"/>
                  </a:lnTo>
                  <a:close/>
                </a:path>
                <a:path w="97155" h="48895">
                  <a:moveTo>
                    <a:pt x="24739" y="14592"/>
                  </a:moveTo>
                  <a:lnTo>
                    <a:pt x="22821" y="16510"/>
                  </a:lnTo>
                  <a:lnTo>
                    <a:pt x="23469" y="15214"/>
                  </a:lnTo>
                  <a:lnTo>
                    <a:pt x="20929" y="17754"/>
                  </a:lnTo>
                  <a:lnTo>
                    <a:pt x="21132" y="17754"/>
                  </a:lnTo>
                  <a:lnTo>
                    <a:pt x="20294" y="18389"/>
                  </a:lnTo>
                  <a:lnTo>
                    <a:pt x="19672" y="19646"/>
                  </a:lnTo>
                  <a:lnTo>
                    <a:pt x="20218" y="19113"/>
                  </a:lnTo>
                  <a:lnTo>
                    <a:pt x="18872" y="20929"/>
                  </a:lnTo>
                  <a:lnTo>
                    <a:pt x="18402" y="20929"/>
                  </a:lnTo>
                  <a:lnTo>
                    <a:pt x="18605" y="21056"/>
                  </a:lnTo>
                  <a:lnTo>
                    <a:pt x="18770" y="21056"/>
                  </a:lnTo>
                  <a:lnTo>
                    <a:pt x="18402" y="21564"/>
                  </a:lnTo>
                  <a:lnTo>
                    <a:pt x="19037" y="20929"/>
                  </a:lnTo>
                  <a:lnTo>
                    <a:pt x="21882" y="17754"/>
                  </a:lnTo>
                  <a:lnTo>
                    <a:pt x="22199" y="17754"/>
                  </a:lnTo>
                  <a:lnTo>
                    <a:pt x="22580" y="16992"/>
                  </a:lnTo>
                  <a:lnTo>
                    <a:pt x="24739" y="14592"/>
                  </a:lnTo>
                  <a:close/>
                </a:path>
                <a:path w="97155" h="48895">
                  <a:moveTo>
                    <a:pt x="26009" y="22199"/>
                  </a:moveTo>
                  <a:lnTo>
                    <a:pt x="25374" y="25374"/>
                  </a:lnTo>
                  <a:lnTo>
                    <a:pt x="24739" y="27914"/>
                  </a:lnTo>
                  <a:lnTo>
                    <a:pt x="24739" y="29171"/>
                  </a:lnTo>
                  <a:lnTo>
                    <a:pt x="24739" y="32346"/>
                  </a:lnTo>
                  <a:lnTo>
                    <a:pt x="26009" y="23469"/>
                  </a:lnTo>
                  <a:lnTo>
                    <a:pt x="26009" y="22199"/>
                  </a:lnTo>
                  <a:close/>
                </a:path>
                <a:path w="97155" h="48895">
                  <a:moveTo>
                    <a:pt x="26009" y="15849"/>
                  </a:moveTo>
                  <a:lnTo>
                    <a:pt x="24155" y="17233"/>
                  </a:lnTo>
                  <a:lnTo>
                    <a:pt x="24714" y="15252"/>
                  </a:lnTo>
                  <a:lnTo>
                    <a:pt x="23723" y="16738"/>
                  </a:lnTo>
                  <a:lnTo>
                    <a:pt x="24091" y="15875"/>
                  </a:lnTo>
                  <a:lnTo>
                    <a:pt x="23469" y="17119"/>
                  </a:lnTo>
                  <a:lnTo>
                    <a:pt x="22440" y="18656"/>
                  </a:lnTo>
                  <a:lnTo>
                    <a:pt x="20574" y="20294"/>
                  </a:lnTo>
                  <a:lnTo>
                    <a:pt x="20294" y="20294"/>
                  </a:lnTo>
                  <a:lnTo>
                    <a:pt x="23431" y="16522"/>
                  </a:lnTo>
                  <a:lnTo>
                    <a:pt x="24739" y="14592"/>
                  </a:lnTo>
                  <a:lnTo>
                    <a:pt x="22199" y="17754"/>
                  </a:lnTo>
                  <a:lnTo>
                    <a:pt x="21564" y="18389"/>
                  </a:lnTo>
                  <a:lnTo>
                    <a:pt x="20929" y="19024"/>
                  </a:lnTo>
                  <a:lnTo>
                    <a:pt x="18275" y="22136"/>
                  </a:lnTo>
                  <a:lnTo>
                    <a:pt x="18999" y="21590"/>
                  </a:lnTo>
                  <a:lnTo>
                    <a:pt x="18402" y="22199"/>
                  </a:lnTo>
                  <a:lnTo>
                    <a:pt x="17132" y="23469"/>
                  </a:lnTo>
                  <a:lnTo>
                    <a:pt x="17767" y="23469"/>
                  </a:lnTo>
                  <a:lnTo>
                    <a:pt x="20294" y="20929"/>
                  </a:lnTo>
                  <a:lnTo>
                    <a:pt x="20421" y="20929"/>
                  </a:lnTo>
                  <a:lnTo>
                    <a:pt x="20916" y="20307"/>
                  </a:lnTo>
                  <a:lnTo>
                    <a:pt x="21564" y="19659"/>
                  </a:lnTo>
                  <a:lnTo>
                    <a:pt x="20815" y="20294"/>
                  </a:lnTo>
                  <a:lnTo>
                    <a:pt x="20650" y="20294"/>
                  </a:lnTo>
                  <a:lnTo>
                    <a:pt x="22402" y="18719"/>
                  </a:lnTo>
                  <a:lnTo>
                    <a:pt x="22199" y="19024"/>
                  </a:lnTo>
                  <a:lnTo>
                    <a:pt x="21564" y="19659"/>
                  </a:lnTo>
                  <a:lnTo>
                    <a:pt x="22136" y="19177"/>
                  </a:lnTo>
                  <a:lnTo>
                    <a:pt x="21564" y="19659"/>
                  </a:lnTo>
                  <a:lnTo>
                    <a:pt x="22072" y="19329"/>
                  </a:lnTo>
                  <a:lnTo>
                    <a:pt x="21920" y="19685"/>
                  </a:lnTo>
                  <a:lnTo>
                    <a:pt x="20548" y="20929"/>
                  </a:lnTo>
                  <a:lnTo>
                    <a:pt x="20764" y="20929"/>
                  </a:lnTo>
                  <a:lnTo>
                    <a:pt x="21831" y="19900"/>
                  </a:lnTo>
                  <a:lnTo>
                    <a:pt x="21780" y="20040"/>
                  </a:lnTo>
                  <a:lnTo>
                    <a:pt x="20929" y="20929"/>
                  </a:lnTo>
                  <a:lnTo>
                    <a:pt x="18059" y="24130"/>
                  </a:lnTo>
                  <a:lnTo>
                    <a:pt x="18542" y="23799"/>
                  </a:lnTo>
                  <a:lnTo>
                    <a:pt x="21729" y="20243"/>
                  </a:lnTo>
                  <a:lnTo>
                    <a:pt x="21666" y="20612"/>
                  </a:lnTo>
                  <a:lnTo>
                    <a:pt x="21564" y="22199"/>
                  </a:lnTo>
                  <a:lnTo>
                    <a:pt x="22199" y="20612"/>
                  </a:lnTo>
                  <a:lnTo>
                    <a:pt x="22199" y="20929"/>
                  </a:lnTo>
                  <a:lnTo>
                    <a:pt x="22834" y="20294"/>
                  </a:lnTo>
                  <a:lnTo>
                    <a:pt x="22834" y="19913"/>
                  </a:lnTo>
                  <a:lnTo>
                    <a:pt x="23317" y="19138"/>
                  </a:lnTo>
                  <a:lnTo>
                    <a:pt x="23774" y="18084"/>
                  </a:lnTo>
                  <a:lnTo>
                    <a:pt x="24104" y="17754"/>
                  </a:lnTo>
                  <a:lnTo>
                    <a:pt x="23977" y="17856"/>
                  </a:lnTo>
                  <a:lnTo>
                    <a:pt x="24739" y="17119"/>
                  </a:lnTo>
                  <a:lnTo>
                    <a:pt x="23837" y="17957"/>
                  </a:lnTo>
                  <a:lnTo>
                    <a:pt x="24003" y="17564"/>
                  </a:lnTo>
                  <a:lnTo>
                    <a:pt x="26009" y="15849"/>
                  </a:lnTo>
                  <a:close/>
                </a:path>
                <a:path w="97155" h="48895">
                  <a:moveTo>
                    <a:pt x="26644" y="24739"/>
                  </a:moveTo>
                  <a:lnTo>
                    <a:pt x="26009" y="24104"/>
                  </a:lnTo>
                  <a:lnTo>
                    <a:pt x="26009" y="26009"/>
                  </a:lnTo>
                  <a:lnTo>
                    <a:pt x="26644" y="24739"/>
                  </a:lnTo>
                  <a:close/>
                </a:path>
                <a:path w="97155" h="48895">
                  <a:moveTo>
                    <a:pt x="27165" y="24041"/>
                  </a:moveTo>
                  <a:lnTo>
                    <a:pt x="26644" y="20929"/>
                  </a:lnTo>
                  <a:lnTo>
                    <a:pt x="26644" y="24739"/>
                  </a:lnTo>
                  <a:lnTo>
                    <a:pt x="26644" y="26644"/>
                  </a:lnTo>
                  <a:lnTo>
                    <a:pt x="27165" y="24041"/>
                  </a:lnTo>
                  <a:close/>
                </a:path>
                <a:path w="97155" h="48895">
                  <a:moveTo>
                    <a:pt x="27914" y="29806"/>
                  </a:moveTo>
                  <a:lnTo>
                    <a:pt x="26644" y="26644"/>
                  </a:lnTo>
                  <a:lnTo>
                    <a:pt x="26263" y="27876"/>
                  </a:lnTo>
                  <a:lnTo>
                    <a:pt x="26047" y="29146"/>
                  </a:lnTo>
                  <a:lnTo>
                    <a:pt x="26009" y="30441"/>
                  </a:lnTo>
                  <a:lnTo>
                    <a:pt x="26403" y="29895"/>
                  </a:lnTo>
                  <a:lnTo>
                    <a:pt x="26720" y="32270"/>
                  </a:lnTo>
                  <a:lnTo>
                    <a:pt x="27178" y="33566"/>
                  </a:lnTo>
                  <a:lnTo>
                    <a:pt x="27901" y="29895"/>
                  </a:lnTo>
                  <a:close/>
                </a:path>
                <a:path w="97155" h="48895">
                  <a:moveTo>
                    <a:pt x="28473" y="28536"/>
                  </a:moveTo>
                  <a:lnTo>
                    <a:pt x="27914" y="25374"/>
                  </a:lnTo>
                  <a:lnTo>
                    <a:pt x="28028" y="28803"/>
                  </a:lnTo>
                  <a:lnTo>
                    <a:pt x="28270" y="30111"/>
                  </a:lnTo>
                  <a:lnTo>
                    <a:pt x="28422" y="30480"/>
                  </a:lnTo>
                  <a:lnTo>
                    <a:pt x="28473" y="28536"/>
                  </a:lnTo>
                  <a:close/>
                </a:path>
                <a:path w="97155" h="48895">
                  <a:moveTo>
                    <a:pt x="30454" y="33616"/>
                  </a:moveTo>
                  <a:lnTo>
                    <a:pt x="29819" y="32346"/>
                  </a:lnTo>
                  <a:lnTo>
                    <a:pt x="29819" y="31076"/>
                  </a:lnTo>
                  <a:lnTo>
                    <a:pt x="29184" y="28536"/>
                  </a:lnTo>
                  <a:lnTo>
                    <a:pt x="29184" y="32346"/>
                  </a:lnTo>
                  <a:lnTo>
                    <a:pt x="28930" y="31711"/>
                  </a:lnTo>
                  <a:lnTo>
                    <a:pt x="28422" y="30480"/>
                  </a:lnTo>
                  <a:lnTo>
                    <a:pt x="28321" y="32194"/>
                  </a:lnTo>
                  <a:lnTo>
                    <a:pt x="27279" y="35521"/>
                  </a:lnTo>
                  <a:lnTo>
                    <a:pt x="28549" y="31711"/>
                  </a:lnTo>
                  <a:lnTo>
                    <a:pt x="28549" y="37426"/>
                  </a:lnTo>
                  <a:lnTo>
                    <a:pt x="29184" y="34886"/>
                  </a:lnTo>
                  <a:lnTo>
                    <a:pt x="29819" y="35521"/>
                  </a:lnTo>
                  <a:lnTo>
                    <a:pt x="30454" y="41871"/>
                  </a:lnTo>
                  <a:lnTo>
                    <a:pt x="30454" y="34886"/>
                  </a:lnTo>
                  <a:lnTo>
                    <a:pt x="30454" y="33616"/>
                  </a:lnTo>
                  <a:close/>
                </a:path>
                <a:path w="97155" h="48895">
                  <a:moveTo>
                    <a:pt x="31724" y="34251"/>
                  </a:moveTo>
                  <a:lnTo>
                    <a:pt x="31623" y="28536"/>
                  </a:lnTo>
                  <a:lnTo>
                    <a:pt x="31089" y="25374"/>
                  </a:lnTo>
                  <a:lnTo>
                    <a:pt x="31724" y="34251"/>
                  </a:lnTo>
                  <a:close/>
                </a:path>
                <a:path w="97155" h="48895">
                  <a:moveTo>
                    <a:pt x="32359" y="23469"/>
                  </a:moveTo>
                  <a:lnTo>
                    <a:pt x="31724" y="22834"/>
                  </a:lnTo>
                  <a:lnTo>
                    <a:pt x="32359" y="26009"/>
                  </a:lnTo>
                  <a:lnTo>
                    <a:pt x="32359" y="23469"/>
                  </a:lnTo>
                  <a:close/>
                </a:path>
                <a:path w="97155" h="48895">
                  <a:moveTo>
                    <a:pt x="35725" y="38023"/>
                  </a:moveTo>
                  <a:lnTo>
                    <a:pt x="34899" y="36791"/>
                  </a:lnTo>
                  <a:lnTo>
                    <a:pt x="34772" y="31076"/>
                  </a:lnTo>
                  <a:lnTo>
                    <a:pt x="33629" y="25374"/>
                  </a:lnTo>
                  <a:lnTo>
                    <a:pt x="33629" y="36791"/>
                  </a:lnTo>
                  <a:lnTo>
                    <a:pt x="32359" y="31711"/>
                  </a:lnTo>
                  <a:lnTo>
                    <a:pt x="32359" y="36791"/>
                  </a:lnTo>
                  <a:lnTo>
                    <a:pt x="31724" y="34251"/>
                  </a:lnTo>
                  <a:lnTo>
                    <a:pt x="31635" y="33947"/>
                  </a:lnTo>
                  <a:lnTo>
                    <a:pt x="31635" y="33616"/>
                  </a:lnTo>
                  <a:lnTo>
                    <a:pt x="31178" y="30441"/>
                  </a:lnTo>
                  <a:lnTo>
                    <a:pt x="31089" y="29806"/>
                  </a:lnTo>
                  <a:lnTo>
                    <a:pt x="31089" y="30441"/>
                  </a:lnTo>
                  <a:lnTo>
                    <a:pt x="31051" y="29514"/>
                  </a:lnTo>
                  <a:lnTo>
                    <a:pt x="30454" y="25374"/>
                  </a:lnTo>
                  <a:lnTo>
                    <a:pt x="30734" y="29349"/>
                  </a:lnTo>
                  <a:lnTo>
                    <a:pt x="30695" y="29210"/>
                  </a:lnTo>
                  <a:lnTo>
                    <a:pt x="30492" y="28041"/>
                  </a:lnTo>
                  <a:lnTo>
                    <a:pt x="30556" y="30111"/>
                  </a:lnTo>
                  <a:lnTo>
                    <a:pt x="30911" y="33413"/>
                  </a:lnTo>
                  <a:lnTo>
                    <a:pt x="29819" y="27914"/>
                  </a:lnTo>
                  <a:lnTo>
                    <a:pt x="30454" y="32042"/>
                  </a:lnTo>
                  <a:lnTo>
                    <a:pt x="30454" y="33616"/>
                  </a:lnTo>
                  <a:lnTo>
                    <a:pt x="30797" y="34328"/>
                  </a:lnTo>
                  <a:lnTo>
                    <a:pt x="31038" y="35839"/>
                  </a:lnTo>
                  <a:lnTo>
                    <a:pt x="31089" y="38696"/>
                  </a:lnTo>
                  <a:lnTo>
                    <a:pt x="34899" y="41871"/>
                  </a:lnTo>
                  <a:lnTo>
                    <a:pt x="35725" y="38023"/>
                  </a:lnTo>
                  <a:close/>
                </a:path>
                <a:path w="97155" h="48895">
                  <a:moveTo>
                    <a:pt x="35902" y="34251"/>
                  </a:moveTo>
                  <a:lnTo>
                    <a:pt x="35661" y="33147"/>
                  </a:lnTo>
                  <a:lnTo>
                    <a:pt x="35534" y="30441"/>
                  </a:lnTo>
                  <a:lnTo>
                    <a:pt x="34899" y="29806"/>
                  </a:lnTo>
                  <a:lnTo>
                    <a:pt x="35674" y="35242"/>
                  </a:lnTo>
                  <a:lnTo>
                    <a:pt x="35775" y="35026"/>
                  </a:lnTo>
                  <a:lnTo>
                    <a:pt x="35902" y="34251"/>
                  </a:lnTo>
                  <a:close/>
                </a:path>
                <a:path w="97155" h="48895">
                  <a:moveTo>
                    <a:pt x="36080" y="36068"/>
                  </a:moveTo>
                  <a:lnTo>
                    <a:pt x="35737" y="35661"/>
                  </a:lnTo>
                  <a:lnTo>
                    <a:pt x="35941" y="37147"/>
                  </a:lnTo>
                  <a:lnTo>
                    <a:pt x="35979" y="36982"/>
                  </a:lnTo>
                  <a:lnTo>
                    <a:pt x="36080" y="36068"/>
                  </a:lnTo>
                  <a:close/>
                </a:path>
                <a:path w="97155" h="48895">
                  <a:moveTo>
                    <a:pt x="36169" y="38696"/>
                  </a:moveTo>
                  <a:lnTo>
                    <a:pt x="35941" y="37147"/>
                  </a:lnTo>
                  <a:lnTo>
                    <a:pt x="35839" y="37630"/>
                  </a:lnTo>
                  <a:lnTo>
                    <a:pt x="35826" y="38188"/>
                  </a:lnTo>
                  <a:lnTo>
                    <a:pt x="36169" y="38696"/>
                  </a:lnTo>
                  <a:close/>
                </a:path>
                <a:path w="97155" h="48895">
                  <a:moveTo>
                    <a:pt x="36169" y="34251"/>
                  </a:moveTo>
                  <a:lnTo>
                    <a:pt x="36169" y="34848"/>
                  </a:lnTo>
                  <a:lnTo>
                    <a:pt x="36169" y="34251"/>
                  </a:lnTo>
                  <a:close/>
                </a:path>
                <a:path w="97155" h="48895">
                  <a:moveTo>
                    <a:pt x="36563" y="35661"/>
                  </a:moveTo>
                  <a:lnTo>
                    <a:pt x="36169" y="34848"/>
                  </a:lnTo>
                  <a:lnTo>
                    <a:pt x="36169" y="36791"/>
                  </a:lnTo>
                  <a:lnTo>
                    <a:pt x="36487" y="36156"/>
                  </a:lnTo>
                  <a:lnTo>
                    <a:pt x="36563" y="35661"/>
                  </a:lnTo>
                  <a:close/>
                </a:path>
                <a:path w="97155" h="48895">
                  <a:moveTo>
                    <a:pt x="38696" y="40601"/>
                  </a:moveTo>
                  <a:lnTo>
                    <a:pt x="38468" y="40830"/>
                  </a:lnTo>
                  <a:lnTo>
                    <a:pt x="38696" y="43129"/>
                  </a:lnTo>
                  <a:lnTo>
                    <a:pt x="38696" y="40601"/>
                  </a:lnTo>
                  <a:close/>
                </a:path>
                <a:path w="97155" h="48895">
                  <a:moveTo>
                    <a:pt x="39243" y="31445"/>
                  </a:moveTo>
                  <a:lnTo>
                    <a:pt x="38938" y="28308"/>
                  </a:lnTo>
                  <a:lnTo>
                    <a:pt x="38696" y="28536"/>
                  </a:lnTo>
                  <a:lnTo>
                    <a:pt x="39243" y="31445"/>
                  </a:lnTo>
                  <a:close/>
                </a:path>
                <a:path w="97155" h="48895">
                  <a:moveTo>
                    <a:pt x="39331" y="32346"/>
                  </a:moveTo>
                  <a:lnTo>
                    <a:pt x="38696" y="29171"/>
                  </a:lnTo>
                  <a:lnTo>
                    <a:pt x="38887" y="30759"/>
                  </a:lnTo>
                  <a:lnTo>
                    <a:pt x="39331" y="32346"/>
                  </a:lnTo>
                  <a:close/>
                </a:path>
                <a:path w="97155" h="48895">
                  <a:moveTo>
                    <a:pt x="39890" y="34886"/>
                  </a:moveTo>
                  <a:lnTo>
                    <a:pt x="39331" y="34886"/>
                  </a:lnTo>
                  <a:lnTo>
                    <a:pt x="38912" y="31076"/>
                  </a:lnTo>
                  <a:lnTo>
                    <a:pt x="38798" y="30441"/>
                  </a:lnTo>
                  <a:lnTo>
                    <a:pt x="38061" y="27914"/>
                  </a:lnTo>
                  <a:lnTo>
                    <a:pt x="38176" y="32448"/>
                  </a:lnTo>
                  <a:lnTo>
                    <a:pt x="38696" y="36156"/>
                  </a:lnTo>
                  <a:lnTo>
                    <a:pt x="38061" y="34582"/>
                  </a:lnTo>
                  <a:lnTo>
                    <a:pt x="38061" y="37426"/>
                  </a:lnTo>
                  <a:lnTo>
                    <a:pt x="38061" y="40601"/>
                  </a:lnTo>
                  <a:lnTo>
                    <a:pt x="37960" y="37630"/>
                  </a:lnTo>
                  <a:lnTo>
                    <a:pt x="37515" y="35839"/>
                  </a:lnTo>
                  <a:lnTo>
                    <a:pt x="37477" y="33274"/>
                  </a:lnTo>
                  <a:lnTo>
                    <a:pt x="37973" y="36791"/>
                  </a:lnTo>
                  <a:lnTo>
                    <a:pt x="38061" y="37426"/>
                  </a:lnTo>
                  <a:lnTo>
                    <a:pt x="38061" y="34582"/>
                  </a:lnTo>
                  <a:lnTo>
                    <a:pt x="37465" y="33083"/>
                  </a:lnTo>
                  <a:lnTo>
                    <a:pt x="37439" y="30441"/>
                  </a:lnTo>
                  <a:lnTo>
                    <a:pt x="36804" y="27914"/>
                  </a:lnTo>
                  <a:lnTo>
                    <a:pt x="36169" y="30441"/>
                  </a:lnTo>
                  <a:lnTo>
                    <a:pt x="36728" y="35521"/>
                  </a:lnTo>
                  <a:lnTo>
                    <a:pt x="37439" y="41871"/>
                  </a:lnTo>
                  <a:lnTo>
                    <a:pt x="38468" y="40830"/>
                  </a:lnTo>
                  <a:lnTo>
                    <a:pt x="38442" y="40601"/>
                  </a:lnTo>
                  <a:lnTo>
                    <a:pt x="38379" y="39966"/>
                  </a:lnTo>
                  <a:lnTo>
                    <a:pt x="39865" y="39966"/>
                  </a:lnTo>
                  <a:lnTo>
                    <a:pt x="39751" y="36156"/>
                  </a:lnTo>
                  <a:lnTo>
                    <a:pt x="39890" y="34886"/>
                  </a:lnTo>
                  <a:close/>
                </a:path>
                <a:path w="97155" h="48895">
                  <a:moveTo>
                    <a:pt x="40182" y="39966"/>
                  </a:moveTo>
                  <a:lnTo>
                    <a:pt x="39865" y="39966"/>
                  </a:lnTo>
                  <a:lnTo>
                    <a:pt x="39966" y="40601"/>
                  </a:lnTo>
                  <a:lnTo>
                    <a:pt x="40182" y="39966"/>
                  </a:lnTo>
                  <a:close/>
                </a:path>
                <a:path w="97155" h="48895">
                  <a:moveTo>
                    <a:pt x="41402" y="28409"/>
                  </a:moveTo>
                  <a:lnTo>
                    <a:pt x="41236" y="26644"/>
                  </a:lnTo>
                  <a:lnTo>
                    <a:pt x="40601" y="26009"/>
                  </a:lnTo>
                  <a:lnTo>
                    <a:pt x="41402" y="28409"/>
                  </a:lnTo>
                  <a:close/>
                </a:path>
                <a:path w="97155" h="48895">
                  <a:moveTo>
                    <a:pt x="41871" y="31254"/>
                  </a:moveTo>
                  <a:lnTo>
                    <a:pt x="41783" y="29514"/>
                  </a:lnTo>
                  <a:lnTo>
                    <a:pt x="41402" y="28409"/>
                  </a:lnTo>
                  <a:lnTo>
                    <a:pt x="41490" y="29171"/>
                  </a:lnTo>
                  <a:lnTo>
                    <a:pt x="41871" y="31254"/>
                  </a:lnTo>
                  <a:close/>
                </a:path>
                <a:path w="97155" h="48895">
                  <a:moveTo>
                    <a:pt x="42506" y="42494"/>
                  </a:moveTo>
                  <a:lnTo>
                    <a:pt x="42100" y="38061"/>
                  </a:lnTo>
                  <a:lnTo>
                    <a:pt x="41935" y="36156"/>
                  </a:lnTo>
                  <a:lnTo>
                    <a:pt x="41871" y="35521"/>
                  </a:lnTo>
                  <a:lnTo>
                    <a:pt x="41871" y="36156"/>
                  </a:lnTo>
                  <a:lnTo>
                    <a:pt x="40919" y="33616"/>
                  </a:lnTo>
                  <a:lnTo>
                    <a:pt x="40055" y="30861"/>
                  </a:lnTo>
                  <a:lnTo>
                    <a:pt x="39331" y="27914"/>
                  </a:lnTo>
                  <a:lnTo>
                    <a:pt x="38938" y="28308"/>
                  </a:lnTo>
                  <a:lnTo>
                    <a:pt x="39179" y="30759"/>
                  </a:lnTo>
                  <a:lnTo>
                    <a:pt x="39293" y="31711"/>
                  </a:lnTo>
                  <a:lnTo>
                    <a:pt x="39890" y="34886"/>
                  </a:lnTo>
                  <a:lnTo>
                    <a:pt x="39928" y="35102"/>
                  </a:lnTo>
                  <a:lnTo>
                    <a:pt x="39966" y="34886"/>
                  </a:lnTo>
                  <a:lnTo>
                    <a:pt x="40068" y="35839"/>
                  </a:lnTo>
                  <a:lnTo>
                    <a:pt x="40513" y="38188"/>
                  </a:lnTo>
                  <a:lnTo>
                    <a:pt x="40398" y="39331"/>
                  </a:lnTo>
                  <a:lnTo>
                    <a:pt x="40182" y="39966"/>
                  </a:lnTo>
                  <a:lnTo>
                    <a:pt x="40601" y="39966"/>
                  </a:lnTo>
                  <a:lnTo>
                    <a:pt x="41871" y="38061"/>
                  </a:lnTo>
                  <a:lnTo>
                    <a:pt x="41948" y="40830"/>
                  </a:lnTo>
                  <a:lnTo>
                    <a:pt x="42506" y="42494"/>
                  </a:lnTo>
                  <a:close/>
                </a:path>
                <a:path w="97155" h="48895">
                  <a:moveTo>
                    <a:pt x="42506" y="31711"/>
                  </a:moveTo>
                  <a:lnTo>
                    <a:pt x="41236" y="26009"/>
                  </a:lnTo>
                  <a:lnTo>
                    <a:pt x="41236" y="24739"/>
                  </a:lnTo>
                  <a:lnTo>
                    <a:pt x="40601" y="22834"/>
                  </a:lnTo>
                  <a:lnTo>
                    <a:pt x="41236" y="26644"/>
                  </a:lnTo>
                  <a:lnTo>
                    <a:pt x="42506" y="31711"/>
                  </a:lnTo>
                  <a:close/>
                </a:path>
                <a:path w="97155" h="48895">
                  <a:moveTo>
                    <a:pt x="45567" y="39331"/>
                  </a:moveTo>
                  <a:lnTo>
                    <a:pt x="45453" y="37426"/>
                  </a:lnTo>
                  <a:lnTo>
                    <a:pt x="45440" y="37147"/>
                  </a:lnTo>
                  <a:lnTo>
                    <a:pt x="45313" y="36156"/>
                  </a:lnTo>
                  <a:lnTo>
                    <a:pt x="43141" y="28536"/>
                  </a:lnTo>
                  <a:lnTo>
                    <a:pt x="43141" y="32346"/>
                  </a:lnTo>
                  <a:lnTo>
                    <a:pt x="42506" y="33616"/>
                  </a:lnTo>
                  <a:lnTo>
                    <a:pt x="41871" y="31254"/>
                  </a:lnTo>
                  <a:lnTo>
                    <a:pt x="41986" y="36156"/>
                  </a:lnTo>
                  <a:lnTo>
                    <a:pt x="43141" y="43129"/>
                  </a:lnTo>
                  <a:lnTo>
                    <a:pt x="43141" y="39966"/>
                  </a:lnTo>
                  <a:lnTo>
                    <a:pt x="45046" y="45034"/>
                  </a:lnTo>
                  <a:lnTo>
                    <a:pt x="44196" y="39966"/>
                  </a:lnTo>
                  <a:lnTo>
                    <a:pt x="43992" y="38696"/>
                  </a:lnTo>
                  <a:lnTo>
                    <a:pt x="43776" y="37426"/>
                  </a:lnTo>
                  <a:lnTo>
                    <a:pt x="45046" y="44399"/>
                  </a:lnTo>
                  <a:lnTo>
                    <a:pt x="45504" y="41236"/>
                  </a:lnTo>
                  <a:lnTo>
                    <a:pt x="45567" y="39331"/>
                  </a:lnTo>
                  <a:close/>
                </a:path>
                <a:path w="97155" h="48895">
                  <a:moveTo>
                    <a:pt x="45681" y="37426"/>
                  </a:moveTo>
                  <a:lnTo>
                    <a:pt x="45173" y="31330"/>
                  </a:lnTo>
                  <a:lnTo>
                    <a:pt x="45046" y="30441"/>
                  </a:lnTo>
                  <a:lnTo>
                    <a:pt x="45402" y="36436"/>
                  </a:lnTo>
                  <a:lnTo>
                    <a:pt x="45681" y="37426"/>
                  </a:lnTo>
                  <a:close/>
                </a:path>
                <a:path w="97155" h="48895">
                  <a:moveTo>
                    <a:pt x="46316" y="39331"/>
                  </a:moveTo>
                  <a:lnTo>
                    <a:pt x="45681" y="39966"/>
                  </a:lnTo>
                  <a:lnTo>
                    <a:pt x="45681" y="41236"/>
                  </a:lnTo>
                  <a:lnTo>
                    <a:pt x="46316" y="39331"/>
                  </a:lnTo>
                  <a:close/>
                </a:path>
                <a:path w="97155" h="48895">
                  <a:moveTo>
                    <a:pt x="46316" y="35521"/>
                  </a:moveTo>
                  <a:lnTo>
                    <a:pt x="45554" y="29806"/>
                  </a:lnTo>
                  <a:lnTo>
                    <a:pt x="45046" y="26009"/>
                  </a:lnTo>
                  <a:lnTo>
                    <a:pt x="42506" y="19659"/>
                  </a:lnTo>
                  <a:lnTo>
                    <a:pt x="44411" y="29171"/>
                  </a:lnTo>
                  <a:lnTo>
                    <a:pt x="45046" y="31076"/>
                  </a:lnTo>
                  <a:lnTo>
                    <a:pt x="45046" y="30441"/>
                  </a:lnTo>
                  <a:lnTo>
                    <a:pt x="45046" y="29806"/>
                  </a:lnTo>
                  <a:lnTo>
                    <a:pt x="45148" y="30861"/>
                  </a:lnTo>
                  <a:lnTo>
                    <a:pt x="46316" y="35521"/>
                  </a:lnTo>
                  <a:close/>
                </a:path>
                <a:path w="97155" h="48895">
                  <a:moveTo>
                    <a:pt x="46316" y="20294"/>
                  </a:moveTo>
                  <a:lnTo>
                    <a:pt x="45046" y="20294"/>
                  </a:lnTo>
                  <a:lnTo>
                    <a:pt x="46316" y="20929"/>
                  </a:lnTo>
                  <a:lnTo>
                    <a:pt x="46316" y="20294"/>
                  </a:lnTo>
                  <a:close/>
                </a:path>
                <a:path w="97155" h="48895">
                  <a:moveTo>
                    <a:pt x="46316" y="19024"/>
                  </a:moveTo>
                  <a:lnTo>
                    <a:pt x="45681" y="16484"/>
                  </a:lnTo>
                  <a:lnTo>
                    <a:pt x="46316" y="20294"/>
                  </a:lnTo>
                  <a:lnTo>
                    <a:pt x="46316" y="19024"/>
                  </a:lnTo>
                  <a:close/>
                </a:path>
                <a:path w="97155" h="48895">
                  <a:moveTo>
                    <a:pt x="48221" y="15214"/>
                  </a:moveTo>
                  <a:lnTo>
                    <a:pt x="48145" y="12001"/>
                  </a:lnTo>
                  <a:lnTo>
                    <a:pt x="47726" y="8826"/>
                  </a:lnTo>
                  <a:lnTo>
                    <a:pt x="46951" y="5702"/>
                  </a:lnTo>
                  <a:lnTo>
                    <a:pt x="46951" y="8242"/>
                  </a:lnTo>
                  <a:lnTo>
                    <a:pt x="48221" y="15214"/>
                  </a:lnTo>
                  <a:close/>
                </a:path>
                <a:path w="97155" h="48895">
                  <a:moveTo>
                    <a:pt x="49606" y="18389"/>
                  </a:moveTo>
                  <a:lnTo>
                    <a:pt x="49491" y="18034"/>
                  </a:lnTo>
                  <a:lnTo>
                    <a:pt x="49491" y="18389"/>
                  </a:lnTo>
                  <a:close/>
                </a:path>
                <a:path w="97155" h="48895">
                  <a:moveTo>
                    <a:pt x="50114" y="10604"/>
                  </a:moveTo>
                  <a:lnTo>
                    <a:pt x="49898" y="7378"/>
                  </a:lnTo>
                  <a:lnTo>
                    <a:pt x="49491" y="4432"/>
                  </a:lnTo>
                  <a:lnTo>
                    <a:pt x="49580" y="7378"/>
                  </a:lnTo>
                  <a:lnTo>
                    <a:pt x="49961" y="9055"/>
                  </a:lnTo>
                  <a:lnTo>
                    <a:pt x="50114" y="10604"/>
                  </a:lnTo>
                  <a:close/>
                </a:path>
                <a:path w="97155" h="48895">
                  <a:moveTo>
                    <a:pt x="50126" y="18389"/>
                  </a:moveTo>
                  <a:lnTo>
                    <a:pt x="49606" y="18389"/>
                  </a:lnTo>
                  <a:lnTo>
                    <a:pt x="50126" y="19024"/>
                  </a:lnTo>
                  <a:lnTo>
                    <a:pt x="50126" y="18389"/>
                  </a:lnTo>
                  <a:close/>
                </a:path>
                <a:path w="97155" h="48895">
                  <a:moveTo>
                    <a:pt x="50380" y="7607"/>
                  </a:moveTo>
                  <a:lnTo>
                    <a:pt x="49491" y="3162"/>
                  </a:lnTo>
                  <a:lnTo>
                    <a:pt x="50126" y="7607"/>
                  </a:lnTo>
                  <a:lnTo>
                    <a:pt x="50380" y="7607"/>
                  </a:lnTo>
                  <a:close/>
                </a:path>
                <a:path w="97155" h="48895">
                  <a:moveTo>
                    <a:pt x="50457" y="34886"/>
                  </a:moveTo>
                  <a:lnTo>
                    <a:pt x="50406" y="34251"/>
                  </a:lnTo>
                  <a:lnTo>
                    <a:pt x="50279" y="33147"/>
                  </a:lnTo>
                  <a:lnTo>
                    <a:pt x="50126" y="32981"/>
                  </a:lnTo>
                  <a:lnTo>
                    <a:pt x="50050" y="31076"/>
                  </a:lnTo>
                  <a:lnTo>
                    <a:pt x="50038" y="30759"/>
                  </a:lnTo>
                  <a:lnTo>
                    <a:pt x="49809" y="28536"/>
                  </a:lnTo>
                  <a:lnTo>
                    <a:pt x="49491" y="26644"/>
                  </a:lnTo>
                  <a:lnTo>
                    <a:pt x="48856" y="24104"/>
                  </a:lnTo>
                  <a:lnTo>
                    <a:pt x="49491" y="23469"/>
                  </a:lnTo>
                  <a:lnTo>
                    <a:pt x="50126" y="24739"/>
                  </a:lnTo>
                  <a:lnTo>
                    <a:pt x="49720" y="23469"/>
                  </a:lnTo>
                  <a:lnTo>
                    <a:pt x="49530" y="22872"/>
                  </a:lnTo>
                  <a:lnTo>
                    <a:pt x="49377" y="22199"/>
                  </a:lnTo>
                  <a:lnTo>
                    <a:pt x="49123" y="21069"/>
                  </a:lnTo>
                  <a:lnTo>
                    <a:pt x="49022" y="20294"/>
                  </a:lnTo>
                  <a:lnTo>
                    <a:pt x="48856" y="19024"/>
                  </a:lnTo>
                  <a:lnTo>
                    <a:pt x="48221" y="15214"/>
                  </a:lnTo>
                  <a:lnTo>
                    <a:pt x="48856" y="20294"/>
                  </a:lnTo>
                  <a:lnTo>
                    <a:pt x="48221" y="19024"/>
                  </a:lnTo>
                  <a:lnTo>
                    <a:pt x="48221" y="22199"/>
                  </a:lnTo>
                  <a:lnTo>
                    <a:pt x="47586" y="17754"/>
                  </a:lnTo>
                  <a:lnTo>
                    <a:pt x="47713" y="24104"/>
                  </a:lnTo>
                  <a:lnTo>
                    <a:pt x="47840" y="25374"/>
                  </a:lnTo>
                  <a:lnTo>
                    <a:pt x="48323" y="28536"/>
                  </a:lnTo>
                  <a:lnTo>
                    <a:pt x="48856" y="31076"/>
                  </a:lnTo>
                  <a:lnTo>
                    <a:pt x="47586" y="25374"/>
                  </a:lnTo>
                  <a:lnTo>
                    <a:pt x="48221" y="34251"/>
                  </a:lnTo>
                  <a:lnTo>
                    <a:pt x="47980" y="32346"/>
                  </a:lnTo>
                  <a:lnTo>
                    <a:pt x="47586" y="29171"/>
                  </a:lnTo>
                  <a:lnTo>
                    <a:pt x="47586" y="32346"/>
                  </a:lnTo>
                  <a:lnTo>
                    <a:pt x="46316" y="30441"/>
                  </a:lnTo>
                  <a:lnTo>
                    <a:pt x="46913" y="36982"/>
                  </a:lnTo>
                  <a:lnTo>
                    <a:pt x="46875" y="37630"/>
                  </a:lnTo>
                  <a:lnTo>
                    <a:pt x="46748" y="38023"/>
                  </a:lnTo>
                  <a:lnTo>
                    <a:pt x="46837" y="38468"/>
                  </a:lnTo>
                  <a:lnTo>
                    <a:pt x="46697" y="38188"/>
                  </a:lnTo>
                  <a:lnTo>
                    <a:pt x="46532" y="38684"/>
                  </a:lnTo>
                  <a:lnTo>
                    <a:pt x="46621" y="38023"/>
                  </a:lnTo>
                  <a:lnTo>
                    <a:pt x="46316" y="37426"/>
                  </a:lnTo>
                  <a:lnTo>
                    <a:pt x="46316" y="39331"/>
                  </a:lnTo>
                  <a:lnTo>
                    <a:pt x="46951" y="42494"/>
                  </a:lnTo>
                  <a:lnTo>
                    <a:pt x="47155" y="39878"/>
                  </a:lnTo>
                  <a:lnTo>
                    <a:pt x="48056" y="40601"/>
                  </a:lnTo>
                  <a:lnTo>
                    <a:pt x="48729" y="40360"/>
                  </a:lnTo>
                  <a:lnTo>
                    <a:pt x="48691" y="39878"/>
                  </a:lnTo>
                  <a:lnTo>
                    <a:pt x="48221" y="34886"/>
                  </a:lnTo>
                  <a:lnTo>
                    <a:pt x="48653" y="35382"/>
                  </a:lnTo>
                  <a:lnTo>
                    <a:pt x="48729" y="35521"/>
                  </a:lnTo>
                  <a:lnTo>
                    <a:pt x="48844" y="35839"/>
                  </a:lnTo>
                  <a:lnTo>
                    <a:pt x="48920" y="36982"/>
                  </a:lnTo>
                  <a:lnTo>
                    <a:pt x="49149" y="37630"/>
                  </a:lnTo>
                  <a:lnTo>
                    <a:pt x="49352" y="38468"/>
                  </a:lnTo>
                  <a:lnTo>
                    <a:pt x="49491" y="39331"/>
                  </a:lnTo>
                  <a:lnTo>
                    <a:pt x="49479" y="38696"/>
                  </a:lnTo>
                  <a:lnTo>
                    <a:pt x="49352" y="37426"/>
                  </a:lnTo>
                  <a:lnTo>
                    <a:pt x="49250" y="36791"/>
                  </a:lnTo>
                  <a:lnTo>
                    <a:pt x="48856" y="35521"/>
                  </a:lnTo>
                  <a:lnTo>
                    <a:pt x="49491" y="35521"/>
                  </a:lnTo>
                  <a:lnTo>
                    <a:pt x="50012" y="38696"/>
                  </a:lnTo>
                  <a:lnTo>
                    <a:pt x="50126" y="40601"/>
                  </a:lnTo>
                  <a:lnTo>
                    <a:pt x="50330" y="38696"/>
                  </a:lnTo>
                  <a:lnTo>
                    <a:pt x="50457" y="34886"/>
                  </a:lnTo>
                  <a:close/>
                </a:path>
                <a:path w="97155" h="48895">
                  <a:moveTo>
                    <a:pt x="50761" y="33616"/>
                  </a:moveTo>
                  <a:lnTo>
                    <a:pt x="50660" y="32918"/>
                  </a:lnTo>
                  <a:lnTo>
                    <a:pt x="50126" y="31711"/>
                  </a:lnTo>
                  <a:lnTo>
                    <a:pt x="50279" y="33147"/>
                  </a:lnTo>
                  <a:lnTo>
                    <a:pt x="50761" y="33616"/>
                  </a:lnTo>
                  <a:close/>
                </a:path>
                <a:path w="97155" h="48895">
                  <a:moveTo>
                    <a:pt x="50761" y="20929"/>
                  </a:moveTo>
                  <a:lnTo>
                    <a:pt x="50634" y="17754"/>
                  </a:lnTo>
                  <a:lnTo>
                    <a:pt x="49491" y="12052"/>
                  </a:lnTo>
                  <a:lnTo>
                    <a:pt x="50761" y="20929"/>
                  </a:lnTo>
                  <a:close/>
                </a:path>
                <a:path w="97155" h="48895">
                  <a:moveTo>
                    <a:pt x="50761" y="15214"/>
                  </a:moveTo>
                  <a:lnTo>
                    <a:pt x="50126" y="13957"/>
                  </a:lnTo>
                  <a:lnTo>
                    <a:pt x="50126" y="15214"/>
                  </a:lnTo>
                  <a:lnTo>
                    <a:pt x="50761" y="15214"/>
                  </a:lnTo>
                  <a:close/>
                </a:path>
                <a:path w="97155" h="48895">
                  <a:moveTo>
                    <a:pt x="50761" y="7607"/>
                  </a:moveTo>
                  <a:lnTo>
                    <a:pt x="50380" y="7607"/>
                  </a:lnTo>
                  <a:lnTo>
                    <a:pt x="50761" y="9512"/>
                  </a:lnTo>
                  <a:lnTo>
                    <a:pt x="50761" y="7607"/>
                  </a:lnTo>
                  <a:close/>
                </a:path>
                <a:path w="97155" h="48895">
                  <a:moveTo>
                    <a:pt x="50901" y="21069"/>
                  </a:moveTo>
                  <a:lnTo>
                    <a:pt x="50761" y="19659"/>
                  </a:lnTo>
                  <a:lnTo>
                    <a:pt x="50800" y="20967"/>
                  </a:lnTo>
                  <a:close/>
                </a:path>
                <a:path w="97155" h="48895">
                  <a:moveTo>
                    <a:pt x="52031" y="26009"/>
                  </a:moveTo>
                  <a:lnTo>
                    <a:pt x="51904" y="24104"/>
                  </a:lnTo>
                  <a:lnTo>
                    <a:pt x="51396" y="21564"/>
                  </a:lnTo>
                  <a:lnTo>
                    <a:pt x="50901" y="21069"/>
                  </a:lnTo>
                  <a:lnTo>
                    <a:pt x="50990" y="21564"/>
                  </a:lnTo>
                  <a:lnTo>
                    <a:pt x="51104" y="21983"/>
                  </a:lnTo>
                  <a:lnTo>
                    <a:pt x="51752" y="23863"/>
                  </a:lnTo>
                  <a:lnTo>
                    <a:pt x="51930" y="24739"/>
                  </a:lnTo>
                  <a:lnTo>
                    <a:pt x="52031" y="26009"/>
                  </a:lnTo>
                  <a:close/>
                </a:path>
                <a:path w="97155" h="48895">
                  <a:moveTo>
                    <a:pt x="52920" y="23469"/>
                  </a:moveTo>
                  <a:lnTo>
                    <a:pt x="52031" y="19024"/>
                  </a:lnTo>
                  <a:lnTo>
                    <a:pt x="52666" y="23469"/>
                  </a:lnTo>
                  <a:lnTo>
                    <a:pt x="52920" y="23469"/>
                  </a:lnTo>
                  <a:close/>
                </a:path>
                <a:path w="97155" h="48895">
                  <a:moveTo>
                    <a:pt x="53301" y="36156"/>
                  </a:moveTo>
                  <a:lnTo>
                    <a:pt x="52285" y="36156"/>
                  </a:lnTo>
                  <a:lnTo>
                    <a:pt x="52362" y="37147"/>
                  </a:lnTo>
                  <a:lnTo>
                    <a:pt x="53301" y="39966"/>
                  </a:lnTo>
                  <a:lnTo>
                    <a:pt x="53301" y="36156"/>
                  </a:lnTo>
                  <a:close/>
                </a:path>
                <a:path w="97155" h="48895">
                  <a:moveTo>
                    <a:pt x="53301" y="25374"/>
                  </a:moveTo>
                  <a:lnTo>
                    <a:pt x="52984" y="23469"/>
                  </a:lnTo>
                  <a:lnTo>
                    <a:pt x="53301" y="25374"/>
                  </a:lnTo>
                  <a:close/>
                </a:path>
                <a:path w="97155" h="48895">
                  <a:moveTo>
                    <a:pt x="53301" y="23469"/>
                  </a:moveTo>
                  <a:lnTo>
                    <a:pt x="52870" y="21983"/>
                  </a:lnTo>
                  <a:lnTo>
                    <a:pt x="52666" y="21564"/>
                  </a:lnTo>
                  <a:lnTo>
                    <a:pt x="52984" y="23469"/>
                  </a:lnTo>
                  <a:lnTo>
                    <a:pt x="53301" y="23469"/>
                  </a:lnTo>
                  <a:close/>
                </a:path>
                <a:path w="97155" h="48895">
                  <a:moveTo>
                    <a:pt x="53936" y="15214"/>
                  </a:moveTo>
                  <a:lnTo>
                    <a:pt x="53924" y="13716"/>
                  </a:lnTo>
                  <a:lnTo>
                    <a:pt x="53708" y="12230"/>
                  </a:lnTo>
                  <a:lnTo>
                    <a:pt x="53301" y="10782"/>
                  </a:lnTo>
                  <a:lnTo>
                    <a:pt x="53238" y="12293"/>
                  </a:lnTo>
                  <a:lnTo>
                    <a:pt x="53454" y="13779"/>
                  </a:lnTo>
                  <a:lnTo>
                    <a:pt x="53936" y="15214"/>
                  </a:lnTo>
                  <a:close/>
                </a:path>
                <a:path w="97155" h="48895">
                  <a:moveTo>
                    <a:pt x="54419" y="18973"/>
                  </a:moveTo>
                  <a:lnTo>
                    <a:pt x="53936" y="14592"/>
                  </a:lnTo>
                  <a:lnTo>
                    <a:pt x="54305" y="18694"/>
                  </a:lnTo>
                  <a:lnTo>
                    <a:pt x="54419" y="18973"/>
                  </a:lnTo>
                  <a:close/>
                </a:path>
                <a:path w="97155" h="48895">
                  <a:moveTo>
                    <a:pt x="55194" y="39966"/>
                  </a:moveTo>
                  <a:lnTo>
                    <a:pt x="55105" y="35242"/>
                  </a:lnTo>
                  <a:lnTo>
                    <a:pt x="54571" y="33616"/>
                  </a:lnTo>
                  <a:lnTo>
                    <a:pt x="53327" y="34848"/>
                  </a:lnTo>
                  <a:lnTo>
                    <a:pt x="53301" y="36156"/>
                  </a:lnTo>
                  <a:lnTo>
                    <a:pt x="53936" y="36156"/>
                  </a:lnTo>
                  <a:lnTo>
                    <a:pt x="55194" y="39966"/>
                  </a:lnTo>
                  <a:close/>
                </a:path>
                <a:path w="97155" h="48895">
                  <a:moveTo>
                    <a:pt x="55194" y="28536"/>
                  </a:moveTo>
                  <a:lnTo>
                    <a:pt x="54330" y="19024"/>
                  </a:lnTo>
                  <a:lnTo>
                    <a:pt x="54305" y="18694"/>
                  </a:lnTo>
                  <a:lnTo>
                    <a:pt x="53936" y="17754"/>
                  </a:lnTo>
                  <a:lnTo>
                    <a:pt x="53936" y="19024"/>
                  </a:lnTo>
                  <a:lnTo>
                    <a:pt x="53301" y="15214"/>
                  </a:lnTo>
                  <a:lnTo>
                    <a:pt x="52666" y="13322"/>
                  </a:lnTo>
                  <a:lnTo>
                    <a:pt x="52666" y="14592"/>
                  </a:lnTo>
                  <a:lnTo>
                    <a:pt x="51396" y="15214"/>
                  </a:lnTo>
                  <a:lnTo>
                    <a:pt x="52031" y="19024"/>
                  </a:lnTo>
                  <a:lnTo>
                    <a:pt x="52870" y="21983"/>
                  </a:lnTo>
                  <a:lnTo>
                    <a:pt x="53809" y="23863"/>
                  </a:lnTo>
                  <a:lnTo>
                    <a:pt x="53695" y="25603"/>
                  </a:lnTo>
                  <a:lnTo>
                    <a:pt x="53301" y="26009"/>
                  </a:lnTo>
                  <a:lnTo>
                    <a:pt x="52666" y="23469"/>
                  </a:lnTo>
                  <a:lnTo>
                    <a:pt x="52031" y="20929"/>
                  </a:lnTo>
                  <a:lnTo>
                    <a:pt x="52146" y="25374"/>
                  </a:lnTo>
                  <a:lnTo>
                    <a:pt x="52031" y="24739"/>
                  </a:lnTo>
                  <a:lnTo>
                    <a:pt x="52031" y="26009"/>
                  </a:lnTo>
                  <a:lnTo>
                    <a:pt x="52158" y="29806"/>
                  </a:lnTo>
                  <a:lnTo>
                    <a:pt x="52666" y="32346"/>
                  </a:lnTo>
                  <a:lnTo>
                    <a:pt x="52031" y="31076"/>
                  </a:lnTo>
                  <a:lnTo>
                    <a:pt x="51904" y="29806"/>
                  </a:lnTo>
                  <a:lnTo>
                    <a:pt x="51777" y="29171"/>
                  </a:lnTo>
                  <a:lnTo>
                    <a:pt x="51460" y="28041"/>
                  </a:lnTo>
                  <a:lnTo>
                    <a:pt x="51384" y="27914"/>
                  </a:lnTo>
                  <a:lnTo>
                    <a:pt x="50761" y="26644"/>
                  </a:lnTo>
                  <a:lnTo>
                    <a:pt x="50761" y="27914"/>
                  </a:lnTo>
                  <a:lnTo>
                    <a:pt x="50126" y="27279"/>
                  </a:lnTo>
                  <a:lnTo>
                    <a:pt x="50215" y="29806"/>
                  </a:lnTo>
                  <a:lnTo>
                    <a:pt x="50685" y="32981"/>
                  </a:lnTo>
                  <a:lnTo>
                    <a:pt x="50876" y="33464"/>
                  </a:lnTo>
                  <a:lnTo>
                    <a:pt x="51181" y="34683"/>
                  </a:lnTo>
                  <a:lnTo>
                    <a:pt x="51308" y="35521"/>
                  </a:lnTo>
                  <a:lnTo>
                    <a:pt x="51396" y="36791"/>
                  </a:lnTo>
                  <a:lnTo>
                    <a:pt x="51396" y="32346"/>
                  </a:lnTo>
                  <a:lnTo>
                    <a:pt x="52031" y="37426"/>
                  </a:lnTo>
                  <a:lnTo>
                    <a:pt x="52120" y="36436"/>
                  </a:lnTo>
                  <a:lnTo>
                    <a:pt x="52031" y="36156"/>
                  </a:lnTo>
                  <a:lnTo>
                    <a:pt x="52285" y="36156"/>
                  </a:lnTo>
                  <a:lnTo>
                    <a:pt x="53174" y="31711"/>
                  </a:lnTo>
                  <a:lnTo>
                    <a:pt x="53238" y="30861"/>
                  </a:lnTo>
                  <a:lnTo>
                    <a:pt x="53301" y="31076"/>
                  </a:lnTo>
                  <a:lnTo>
                    <a:pt x="53301" y="27114"/>
                  </a:lnTo>
                  <a:lnTo>
                    <a:pt x="55194" y="28536"/>
                  </a:lnTo>
                  <a:close/>
                </a:path>
                <a:path w="97155" h="48895">
                  <a:moveTo>
                    <a:pt x="55473" y="7239"/>
                  </a:moveTo>
                  <a:lnTo>
                    <a:pt x="55194" y="6337"/>
                  </a:lnTo>
                  <a:lnTo>
                    <a:pt x="55308" y="7073"/>
                  </a:lnTo>
                  <a:lnTo>
                    <a:pt x="55473" y="7239"/>
                  </a:lnTo>
                  <a:close/>
                </a:path>
                <a:path w="97155" h="48895">
                  <a:moveTo>
                    <a:pt x="55829" y="34251"/>
                  </a:moveTo>
                  <a:lnTo>
                    <a:pt x="55245" y="35433"/>
                  </a:lnTo>
                  <a:lnTo>
                    <a:pt x="55308" y="35839"/>
                  </a:lnTo>
                  <a:lnTo>
                    <a:pt x="55829" y="37426"/>
                  </a:lnTo>
                  <a:lnTo>
                    <a:pt x="55829" y="34251"/>
                  </a:lnTo>
                  <a:close/>
                </a:path>
                <a:path w="97155" h="48895">
                  <a:moveTo>
                    <a:pt x="56464" y="15214"/>
                  </a:moveTo>
                  <a:lnTo>
                    <a:pt x="55930" y="11417"/>
                  </a:lnTo>
                  <a:lnTo>
                    <a:pt x="55308" y="7073"/>
                  </a:lnTo>
                  <a:lnTo>
                    <a:pt x="53936" y="5702"/>
                  </a:lnTo>
                  <a:lnTo>
                    <a:pt x="55194" y="11417"/>
                  </a:lnTo>
                  <a:lnTo>
                    <a:pt x="54571" y="10782"/>
                  </a:lnTo>
                  <a:lnTo>
                    <a:pt x="55829" y="14592"/>
                  </a:lnTo>
                  <a:lnTo>
                    <a:pt x="56464" y="15214"/>
                  </a:lnTo>
                  <a:close/>
                </a:path>
                <a:path w="97155" h="48895">
                  <a:moveTo>
                    <a:pt x="59004" y="17754"/>
                  </a:moveTo>
                  <a:lnTo>
                    <a:pt x="57988" y="14732"/>
                  </a:lnTo>
                  <a:lnTo>
                    <a:pt x="56464" y="8242"/>
                  </a:lnTo>
                  <a:lnTo>
                    <a:pt x="55473" y="7239"/>
                  </a:lnTo>
                  <a:lnTo>
                    <a:pt x="57099" y="12687"/>
                  </a:lnTo>
                  <a:lnTo>
                    <a:pt x="57734" y="15849"/>
                  </a:lnTo>
                  <a:lnTo>
                    <a:pt x="57886" y="16929"/>
                  </a:lnTo>
                  <a:lnTo>
                    <a:pt x="58102" y="17983"/>
                  </a:lnTo>
                  <a:lnTo>
                    <a:pt x="58369" y="19024"/>
                  </a:lnTo>
                  <a:lnTo>
                    <a:pt x="59004" y="19659"/>
                  </a:lnTo>
                  <a:lnTo>
                    <a:pt x="59004" y="19024"/>
                  </a:lnTo>
                  <a:lnTo>
                    <a:pt x="59004" y="17754"/>
                  </a:lnTo>
                  <a:close/>
                </a:path>
                <a:path w="97155" h="48895">
                  <a:moveTo>
                    <a:pt x="59232" y="16370"/>
                  </a:moveTo>
                  <a:lnTo>
                    <a:pt x="58369" y="10782"/>
                  </a:lnTo>
                  <a:lnTo>
                    <a:pt x="59004" y="15214"/>
                  </a:lnTo>
                  <a:lnTo>
                    <a:pt x="59232" y="16370"/>
                  </a:lnTo>
                  <a:close/>
                </a:path>
                <a:path w="97155" h="48895">
                  <a:moveTo>
                    <a:pt x="60058" y="24714"/>
                  </a:moveTo>
                  <a:lnTo>
                    <a:pt x="59956" y="23774"/>
                  </a:lnTo>
                  <a:lnTo>
                    <a:pt x="59639" y="23469"/>
                  </a:lnTo>
                  <a:lnTo>
                    <a:pt x="60058" y="24714"/>
                  </a:lnTo>
                  <a:close/>
                </a:path>
                <a:path w="97155" h="48895">
                  <a:moveTo>
                    <a:pt x="60909" y="16484"/>
                  </a:moveTo>
                  <a:lnTo>
                    <a:pt x="59639" y="12052"/>
                  </a:lnTo>
                  <a:lnTo>
                    <a:pt x="58369" y="5702"/>
                  </a:lnTo>
                  <a:lnTo>
                    <a:pt x="59004" y="13322"/>
                  </a:lnTo>
                  <a:lnTo>
                    <a:pt x="60274" y="15214"/>
                  </a:lnTo>
                  <a:lnTo>
                    <a:pt x="59436" y="15214"/>
                  </a:lnTo>
                  <a:lnTo>
                    <a:pt x="59436" y="15849"/>
                  </a:lnTo>
                  <a:lnTo>
                    <a:pt x="60274" y="17119"/>
                  </a:lnTo>
                  <a:lnTo>
                    <a:pt x="60909" y="16484"/>
                  </a:lnTo>
                  <a:close/>
                </a:path>
                <a:path w="97155" h="48895">
                  <a:moveTo>
                    <a:pt x="61544" y="13957"/>
                  </a:moveTo>
                  <a:lnTo>
                    <a:pt x="60909" y="12052"/>
                  </a:lnTo>
                  <a:lnTo>
                    <a:pt x="61391" y="14427"/>
                  </a:lnTo>
                  <a:lnTo>
                    <a:pt x="61544" y="13957"/>
                  </a:lnTo>
                  <a:close/>
                </a:path>
                <a:path w="97155" h="48895">
                  <a:moveTo>
                    <a:pt x="61861" y="29019"/>
                  </a:moveTo>
                  <a:lnTo>
                    <a:pt x="61645" y="28067"/>
                  </a:lnTo>
                  <a:lnTo>
                    <a:pt x="61544" y="27914"/>
                  </a:lnTo>
                  <a:lnTo>
                    <a:pt x="61861" y="29019"/>
                  </a:lnTo>
                  <a:close/>
                </a:path>
                <a:path w="97155" h="48895">
                  <a:moveTo>
                    <a:pt x="62814" y="41236"/>
                  </a:moveTo>
                  <a:lnTo>
                    <a:pt x="62687" y="39966"/>
                  </a:lnTo>
                  <a:lnTo>
                    <a:pt x="62268" y="37846"/>
                  </a:lnTo>
                  <a:lnTo>
                    <a:pt x="62153" y="36360"/>
                  </a:lnTo>
                  <a:lnTo>
                    <a:pt x="61950" y="32232"/>
                  </a:lnTo>
                  <a:lnTo>
                    <a:pt x="61734" y="31076"/>
                  </a:lnTo>
                  <a:lnTo>
                    <a:pt x="61099" y="27800"/>
                  </a:lnTo>
                  <a:lnTo>
                    <a:pt x="60058" y="24714"/>
                  </a:lnTo>
                  <a:lnTo>
                    <a:pt x="60274" y="31076"/>
                  </a:lnTo>
                  <a:lnTo>
                    <a:pt x="59385" y="27317"/>
                  </a:lnTo>
                  <a:lnTo>
                    <a:pt x="59055" y="25374"/>
                  </a:lnTo>
                  <a:lnTo>
                    <a:pt x="58801" y="23837"/>
                  </a:lnTo>
                  <a:lnTo>
                    <a:pt x="58686" y="22834"/>
                  </a:lnTo>
                  <a:lnTo>
                    <a:pt x="58369" y="19659"/>
                  </a:lnTo>
                  <a:lnTo>
                    <a:pt x="56464" y="16484"/>
                  </a:lnTo>
                  <a:lnTo>
                    <a:pt x="59004" y="25374"/>
                  </a:lnTo>
                  <a:lnTo>
                    <a:pt x="57734" y="23469"/>
                  </a:lnTo>
                  <a:lnTo>
                    <a:pt x="57734" y="25374"/>
                  </a:lnTo>
                  <a:lnTo>
                    <a:pt x="57099" y="22199"/>
                  </a:lnTo>
                  <a:lnTo>
                    <a:pt x="57619" y="27914"/>
                  </a:lnTo>
                  <a:lnTo>
                    <a:pt x="57734" y="29171"/>
                  </a:lnTo>
                  <a:lnTo>
                    <a:pt x="56108" y="23469"/>
                  </a:lnTo>
                  <a:lnTo>
                    <a:pt x="55384" y="20929"/>
                  </a:lnTo>
                  <a:lnTo>
                    <a:pt x="55194" y="20294"/>
                  </a:lnTo>
                  <a:lnTo>
                    <a:pt x="55194" y="20929"/>
                  </a:lnTo>
                  <a:lnTo>
                    <a:pt x="54419" y="18973"/>
                  </a:lnTo>
                  <a:lnTo>
                    <a:pt x="55079" y="24917"/>
                  </a:lnTo>
                  <a:lnTo>
                    <a:pt x="55194" y="27279"/>
                  </a:lnTo>
                  <a:lnTo>
                    <a:pt x="55829" y="29806"/>
                  </a:lnTo>
                  <a:lnTo>
                    <a:pt x="55829" y="23469"/>
                  </a:lnTo>
                  <a:lnTo>
                    <a:pt x="55956" y="35102"/>
                  </a:lnTo>
                  <a:lnTo>
                    <a:pt x="56400" y="38188"/>
                  </a:lnTo>
                  <a:lnTo>
                    <a:pt x="56464" y="42494"/>
                  </a:lnTo>
                  <a:lnTo>
                    <a:pt x="57734" y="40601"/>
                  </a:lnTo>
                  <a:lnTo>
                    <a:pt x="58369" y="39966"/>
                  </a:lnTo>
                  <a:lnTo>
                    <a:pt x="58369" y="41236"/>
                  </a:lnTo>
                  <a:lnTo>
                    <a:pt x="59004" y="41236"/>
                  </a:lnTo>
                  <a:lnTo>
                    <a:pt x="59004" y="39966"/>
                  </a:lnTo>
                  <a:lnTo>
                    <a:pt x="58966" y="38696"/>
                  </a:lnTo>
                  <a:lnTo>
                    <a:pt x="58750" y="36791"/>
                  </a:lnTo>
                  <a:lnTo>
                    <a:pt x="58369" y="34886"/>
                  </a:lnTo>
                  <a:lnTo>
                    <a:pt x="59270" y="36385"/>
                  </a:lnTo>
                  <a:lnTo>
                    <a:pt x="58940" y="34886"/>
                  </a:lnTo>
                  <a:lnTo>
                    <a:pt x="58369" y="32346"/>
                  </a:lnTo>
                  <a:lnTo>
                    <a:pt x="59004" y="34251"/>
                  </a:lnTo>
                  <a:lnTo>
                    <a:pt x="58623" y="32346"/>
                  </a:lnTo>
                  <a:lnTo>
                    <a:pt x="57988" y="29171"/>
                  </a:lnTo>
                  <a:lnTo>
                    <a:pt x="57734" y="27914"/>
                  </a:lnTo>
                  <a:lnTo>
                    <a:pt x="58166" y="29171"/>
                  </a:lnTo>
                  <a:lnTo>
                    <a:pt x="59004" y="34251"/>
                  </a:lnTo>
                  <a:lnTo>
                    <a:pt x="60261" y="38023"/>
                  </a:lnTo>
                  <a:lnTo>
                    <a:pt x="58585" y="30441"/>
                  </a:lnTo>
                  <a:lnTo>
                    <a:pt x="58864" y="31318"/>
                  </a:lnTo>
                  <a:lnTo>
                    <a:pt x="59639" y="34886"/>
                  </a:lnTo>
                  <a:lnTo>
                    <a:pt x="60274" y="34886"/>
                  </a:lnTo>
                  <a:lnTo>
                    <a:pt x="60604" y="36156"/>
                  </a:lnTo>
                  <a:lnTo>
                    <a:pt x="60655" y="37846"/>
                  </a:lnTo>
                  <a:lnTo>
                    <a:pt x="60452" y="38620"/>
                  </a:lnTo>
                  <a:lnTo>
                    <a:pt x="60274" y="38061"/>
                  </a:lnTo>
                  <a:lnTo>
                    <a:pt x="59270" y="36385"/>
                  </a:lnTo>
                  <a:lnTo>
                    <a:pt x="59639" y="38061"/>
                  </a:lnTo>
                  <a:lnTo>
                    <a:pt x="60325" y="39103"/>
                  </a:lnTo>
                  <a:lnTo>
                    <a:pt x="60413" y="40284"/>
                  </a:lnTo>
                  <a:lnTo>
                    <a:pt x="60909" y="43764"/>
                  </a:lnTo>
                  <a:lnTo>
                    <a:pt x="61544" y="42494"/>
                  </a:lnTo>
                  <a:lnTo>
                    <a:pt x="62814" y="48844"/>
                  </a:lnTo>
                  <a:lnTo>
                    <a:pt x="62306" y="44780"/>
                  </a:lnTo>
                  <a:lnTo>
                    <a:pt x="62814" y="46304"/>
                  </a:lnTo>
                  <a:lnTo>
                    <a:pt x="62344" y="42494"/>
                  </a:lnTo>
                  <a:lnTo>
                    <a:pt x="62179" y="41236"/>
                  </a:lnTo>
                  <a:lnTo>
                    <a:pt x="62814" y="41236"/>
                  </a:lnTo>
                  <a:close/>
                </a:path>
                <a:path w="97155" h="48895">
                  <a:moveTo>
                    <a:pt x="63944" y="15671"/>
                  </a:moveTo>
                  <a:lnTo>
                    <a:pt x="63627" y="13957"/>
                  </a:lnTo>
                  <a:lnTo>
                    <a:pt x="63030" y="11772"/>
                  </a:lnTo>
                  <a:lnTo>
                    <a:pt x="62179" y="9512"/>
                  </a:lnTo>
                  <a:lnTo>
                    <a:pt x="63944" y="15671"/>
                  </a:lnTo>
                  <a:close/>
                </a:path>
                <a:path w="97155" h="48895">
                  <a:moveTo>
                    <a:pt x="64084" y="16484"/>
                  </a:moveTo>
                  <a:lnTo>
                    <a:pt x="63995" y="15849"/>
                  </a:lnTo>
                  <a:lnTo>
                    <a:pt x="63944" y="15671"/>
                  </a:lnTo>
                  <a:lnTo>
                    <a:pt x="64084" y="16484"/>
                  </a:lnTo>
                  <a:close/>
                </a:path>
                <a:path w="97155" h="48895">
                  <a:moveTo>
                    <a:pt x="64604" y="23774"/>
                  </a:moveTo>
                  <a:lnTo>
                    <a:pt x="64516" y="22834"/>
                  </a:lnTo>
                  <a:lnTo>
                    <a:pt x="64122" y="20675"/>
                  </a:lnTo>
                  <a:lnTo>
                    <a:pt x="63449" y="18389"/>
                  </a:lnTo>
                  <a:lnTo>
                    <a:pt x="64604" y="23774"/>
                  </a:lnTo>
                  <a:close/>
                </a:path>
                <a:path w="97155" h="48895">
                  <a:moveTo>
                    <a:pt x="64719" y="44399"/>
                  </a:moveTo>
                  <a:lnTo>
                    <a:pt x="64236" y="43853"/>
                  </a:lnTo>
                  <a:lnTo>
                    <a:pt x="64084" y="43408"/>
                  </a:lnTo>
                  <a:lnTo>
                    <a:pt x="64084" y="44399"/>
                  </a:lnTo>
                  <a:lnTo>
                    <a:pt x="64719" y="44399"/>
                  </a:lnTo>
                  <a:close/>
                </a:path>
                <a:path w="97155" h="48895">
                  <a:moveTo>
                    <a:pt x="64719" y="35521"/>
                  </a:moveTo>
                  <a:lnTo>
                    <a:pt x="63715" y="35521"/>
                  </a:lnTo>
                  <a:lnTo>
                    <a:pt x="61861" y="29019"/>
                  </a:lnTo>
                  <a:lnTo>
                    <a:pt x="62179" y="30441"/>
                  </a:lnTo>
                  <a:lnTo>
                    <a:pt x="63449" y="38696"/>
                  </a:lnTo>
                  <a:lnTo>
                    <a:pt x="63449" y="41236"/>
                  </a:lnTo>
                  <a:lnTo>
                    <a:pt x="64719" y="44399"/>
                  </a:lnTo>
                  <a:lnTo>
                    <a:pt x="64376" y="40246"/>
                  </a:lnTo>
                  <a:lnTo>
                    <a:pt x="64173" y="40055"/>
                  </a:lnTo>
                  <a:lnTo>
                    <a:pt x="64084" y="38722"/>
                  </a:lnTo>
                  <a:lnTo>
                    <a:pt x="64185" y="39217"/>
                  </a:lnTo>
                  <a:lnTo>
                    <a:pt x="64173" y="38696"/>
                  </a:lnTo>
                  <a:lnTo>
                    <a:pt x="64719" y="38696"/>
                  </a:lnTo>
                  <a:lnTo>
                    <a:pt x="64363" y="37998"/>
                  </a:lnTo>
                  <a:lnTo>
                    <a:pt x="64719" y="35521"/>
                  </a:lnTo>
                  <a:close/>
                </a:path>
                <a:path w="97155" h="48895">
                  <a:moveTo>
                    <a:pt x="64719" y="34251"/>
                  </a:moveTo>
                  <a:lnTo>
                    <a:pt x="64617" y="33299"/>
                  </a:lnTo>
                  <a:lnTo>
                    <a:pt x="63881" y="29895"/>
                  </a:lnTo>
                  <a:lnTo>
                    <a:pt x="63944" y="30441"/>
                  </a:lnTo>
                  <a:lnTo>
                    <a:pt x="64719" y="34251"/>
                  </a:lnTo>
                  <a:close/>
                </a:path>
                <a:path w="97155" h="48895">
                  <a:moveTo>
                    <a:pt x="64719" y="20294"/>
                  </a:moveTo>
                  <a:lnTo>
                    <a:pt x="63449" y="14592"/>
                  </a:lnTo>
                  <a:lnTo>
                    <a:pt x="63449" y="15849"/>
                  </a:lnTo>
                  <a:lnTo>
                    <a:pt x="64719" y="20294"/>
                  </a:lnTo>
                  <a:close/>
                </a:path>
                <a:path w="97155" h="48895">
                  <a:moveTo>
                    <a:pt x="65354" y="27279"/>
                  </a:moveTo>
                  <a:lnTo>
                    <a:pt x="64604" y="23774"/>
                  </a:lnTo>
                  <a:lnTo>
                    <a:pt x="64643" y="24269"/>
                  </a:lnTo>
                  <a:lnTo>
                    <a:pt x="65354" y="27279"/>
                  </a:lnTo>
                  <a:close/>
                </a:path>
                <a:path w="97155" h="48895">
                  <a:moveTo>
                    <a:pt x="65354" y="8877"/>
                  </a:moveTo>
                  <a:lnTo>
                    <a:pt x="64719" y="9512"/>
                  </a:lnTo>
                  <a:lnTo>
                    <a:pt x="65354" y="12052"/>
                  </a:lnTo>
                  <a:lnTo>
                    <a:pt x="65354" y="8877"/>
                  </a:lnTo>
                  <a:close/>
                </a:path>
                <a:path w="97155" h="48895">
                  <a:moveTo>
                    <a:pt x="65989" y="41871"/>
                  </a:moveTo>
                  <a:lnTo>
                    <a:pt x="64401" y="40284"/>
                  </a:lnTo>
                  <a:lnTo>
                    <a:pt x="65354" y="45034"/>
                  </a:lnTo>
                  <a:lnTo>
                    <a:pt x="65620" y="43992"/>
                  </a:lnTo>
                  <a:lnTo>
                    <a:pt x="65836" y="42938"/>
                  </a:lnTo>
                  <a:lnTo>
                    <a:pt x="65989" y="41871"/>
                  </a:lnTo>
                  <a:close/>
                </a:path>
                <a:path w="97155" h="48895">
                  <a:moveTo>
                    <a:pt x="66624" y="42494"/>
                  </a:moveTo>
                  <a:lnTo>
                    <a:pt x="66128" y="40259"/>
                  </a:lnTo>
                  <a:lnTo>
                    <a:pt x="65989" y="41871"/>
                  </a:lnTo>
                  <a:lnTo>
                    <a:pt x="66624" y="42494"/>
                  </a:lnTo>
                  <a:close/>
                </a:path>
                <a:path w="97155" h="48895">
                  <a:moveTo>
                    <a:pt x="66624" y="11417"/>
                  </a:moveTo>
                  <a:lnTo>
                    <a:pt x="65989" y="10147"/>
                  </a:lnTo>
                  <a:lnTo>
                    <a:pt x="66624" y="12687"/>
                  </a:lnTo>
                  <a:lnTo>
                    <a:pt x="66624" y="12052"/>
                  </a:lnTo>
                  <a:lnTo>
                    <a:pt x="66624" y="11417"/>
                  </a:lnTo>
                  <a:close/>
                </a:path>
                <a:path w="97155" h="48895">
                  <a:moveTo>
                    <a:pt x="70434" y="44399"/>
                  </a:moveTo>
                  <a:lnTo>
                    <a:pt x="69164" y="40601"/>
                  </a:lnTo>
                  <a:lnTo>
                    <a:pt x="69164" y="42494"/>
                  </a:lnTo>
                  <a:lnTo>
                    <a:pt x="70434" y="44399"/>
                  </a:lnTo>
                  <a:close/>
                </a:path>
                <a:path w="97155" h="48895">
                  <a:moveTo>
                    <a:pt x="75209" y="21348"/>
                  </a:moveTo>
                  <a:lnTo>
                    <a:pt x="74866" y="19659"/>
                  </a:lnTo>
                  <a:lnTo>
                    <a:pt x="75095" y="21005"/>
                  </a:lnTo>
                  <a:lnTo>
                    <a:pt x="75209" y="21348"/>
                  </a:lnTo>
                  <a:close/>
                </a:path>
                <a:path w="97155" h="48895">
                  <a:moveTo>
                    <a:pt x="78676" y="32981"/>
                  </a:moveTo>
                  <a:lnTo>
                    <a:pt x="76479" y="24739"/>
                  </a:lnTo>
                  <a:lnTo>
                    <a:pt x="76136" y="23469"/>
                  </a:lnTo>
                  <a:lnTo>
                    <a:pt x="75514" y="22263"/>
                  </a:lnTo>
                  <a:lnTo>
                    <a:pt x="75209" y="21348"/>
                  </a:lnTo>
                  <a:lnTo>
                    <a:pt x="75374" y="22199"/>
                  </a:lnTo>
                  <a:lnTo>
                    <a:pt x="75501" y="24739"/>
                  </a:lnTo>
                  <a:lnTo>
                    <a:pt x="74231" y="24739"/>
                  </a:lnTo>
                  <a:lnTo>
                    <a:pt x="74815" y="22999"/>
                  </a:lnTo>
                  <a:lnTo>
                    <a:pt x="74866" y="22199"/>
                  </a:lnTo>
                  <a:lnTo>
                    <a:pt x="74510" y="21170"/>
                  </a:lnTo>
                  <a:lnTo>
                    <a:pt x="74333" y="20294"/>
                  </a:lnTo>
                  <a:lnTo>
                    <a:pt x="74231" y="19024"/>
                  </a:lnTo>
                  <a:lnTo>
                    <a:pt x="72326" y="13957"/>
                  </a:lnTo>
                  <a:lnTo>
                    <a:pt x="71793" y="15024"/>
                  </a:lnTo>
                  <a:lnTo>
                    <a:pt x="71907" y="16370"/>
                  </a:lnTo>
                  <a:lnTo>
                    <a:pt x="72961" y="22199"/>
                  </a:lnTo>
                  <a:lnTo>
                    <a:pt x="72212" y="19659"/>
                  </a:lnTo>
                  <a:lnTo>
                    <a:pt x="71920" y="18389"/>
                  </a:lnTo>
                  <a:lnTo>
                    <a:pt x="71539" y="16738"/>
                  </a:lnTo>
                  <a:lnTo>
                    <a:pt x="71069" y="13957"/>
                  </a:lnTo>
                  <a:lnTo>
                    <a:pt x="70104" y="12103"/>
                  </a:lnTo>
                  <a:lnTo>
                    <a:pt x="68618" y="11468"/>
                  </a:lnTo>
                  <a:lnTo>
                    <a:pt x="66624" y="12052"/>
                  </a:lnTo>
                  <a:lnTo>
                    <a:pt x="66967" y="14859"/>
                  </a:lnTo>
                  <a:lnTo>
                    <a:pt x="67602" y="17614"/>
                  </a:lnTo>
                  <a:lnTo>
                    <a:pt x="68529" y="20294"/>
                  </a:lnTo>
                  <a:lnTo>
                    <a:pt x="68529" y="18389"/>
                  </a:lnTo>
                  <a:lnTo>
                    <a:pt x="68719" y="20675"/>
                  </a:lnTo>
                  <a:lnTo>
                    <a:pt x="69126" y="22669"/>
                  </a:lnTo>
                  <a:lnTo>
                    <a:pt x="69799" y="24739"/>
                  </a:lnTo>
                  <a:lnTo>
                    <a:pt x="67894" y="20294"/>
                  </a:lnTo>
                  <a:lnTo>
                    <a:pt x="71069" y="32981"/>
                  </a:lnTo>
                  <a:lnTo>
                    <a:pt x="71069" y="34251"/>
                  </a:lnTo>
                  <a:lnTo>
                    <a:pt x="70815" y="35521"/>
                  </a:lnTo>
                  <a:lnTo>
                    <a:pt x="70891" y="33743"/>
                  </a:lnTo>
                  <a:lnTo>
                    <a:pt x="71069" y="34251"/>
                  </a:lnTo>
                  <a:lnTo>
                    <a:pt x="71069" y="32981"/>
                  </a:lnTo>
                  <a:lnTo>
                    <a:pt x="70751" y="33299"/>
                  </a:lnTo>
                  <a:lnTo>
                    <a:pt x="68948" y="27914"/>
                  </a:lnTo>
                  <a:lnTo>
                    <a:pt x="68529" y="26644"/>
                  </a:lnTo>
                  <a:lnTo>
                    <a:pt x="68529" y="27914"/>
                  </a:lnTo>
                  <a:lnTo>
                    <a:pt x="68402" y="27279"/>
                  </a:lnTo>
                  <a:lnTo>
                    <a:pt x="68148" y="26009"/>
                  </a:lnTo>
                  <a:lnTo>
                    <a:pt x="67894" y="24739"/>
                  </a:lnTo>
                  <a:lnTo>
                    <a:pt x="67259" y="19659"/>
                  </a:lnTo>
                  <a:lnTo>
                    <a:pt x="65989" y="14592"/>
                  </a:lnTo>
                  <a:lnTo>
                    <a:pt x="65354" y="15214"/>
                  </a:lnTo>
                  <a:lnTo>
                    <a:pt x="65354" y="19659"/>
                  </a:lnTo>
                  <a:lnTo>
                    <a:pt x="64998" y="17614"/>
                  </a:lnTo>
                  <a:lnTo>
                    <a:pt x="64757" y="15214"/>
                  </a:lnTo>
                  <a:lnTo>
                    <a:pt x="64719" y="12687"/>
                  </a:lnTo>
                  <a:lnTo>
                    <a:pt x="64719" y="15214"/>
                  </a:lnTo>
                  <a:lnTo>
                    <a:pt x="64084" y="12052"/>
                  </a:lnTo>
                  <a:lnTo>
                    <a:pt x="64173" y="16484"/>
                  </a:lnTo>
                  <a:lnTo>
                    <a:pt x="65938" y="22669"/>
                  </a:lnTo>
                  <a:lnTo>
                    <a:pt x="65989" y="26009"/>
                  </a:lnTo>
                  <a:lnTo>
                    <a:pt x="64084" y="19024"/>
                  </a:lnTo>
                  <a:lnTo>
                    <a:pt x="65354" y="27279"/>
                  </a:lnTo>
                  <a:lnTo>
                    <a:pt x="64935" y="26009"/>
                  </a:lnTo>
                  <a:lnTo>
                    <a:pt x="64719" y="25374"/>
                  </a:lnTo>
                  <a:lnTo>
                    <a:pt x="64668" y="24739"/>
                  </a:lnTo>
                  <a:lnTo>
                    <a:pt x="64643" y="24269"/>
                  </a:lnTo>
                  <a:lnTo>
                    <a:pt x="63258" y="18389"/>
                  </a:lnTo>
                  <a:lnTo>
                    <a:pt x="62814" y="16484"/>
                  </a:lnTo>
                  <a:lnTo>
                    <a:pt x="62179" y="18389"/>
                  </a:lnTo>
                  <a:lnTo>
                    <a:pt x="61391" y="14427"/>
                  </a:lnTo>
                  <a:lnTo>
                    <a:pt x="60972" y="15671"/>
                  </a:lnTo>
                  <a:lnTo>
                    <a:pt x="61087" y="16484"/>
                  </a:lnTo>
                  <a:lnTo>
                    <a:pt x="63449" y="24739"/>
                  </a:lnTo>
                  <a:lnTo>
                    <a:pt x="61683" y="21564"/>
                  </a:lnTo>
                  <a:lnTo>
                    <a:pt x="60274" y="19024"/>
                  </a:lnTo>
                  <a:lnTo>
                    <a:pt x="60274" y="21564"/>
                  </a:lnTo>
                  <a:lnTo>
                    <a:pt x="59232" y="16370"/>
                  </a:lnTo>
                  <a:lnTo>
                    <a:pt x="59410" y="17513"/>
                  </a:lnTo>
                  <a:lnTo>
                    <a:pt x="60007" y="23837"/>
                  </a:lnTo>
                  <a:lnTo>
                    <a:pt x="60909" y="24739"/>
                  </a:lnTo>
                  <a:lnTo>
                    <a:pt x="61645" y="28067"/>
                  </a:lnTo>
                  <a:lnTo>
                    <a:pt x="64084" y="31711"/>
                  </a:lnTo>
                  <a:lnTo>
                    <a:pt x="63944" y="30441"/>
                  </a:lnTo>
                  <a:lnTo>
                    <a:pt x="63449" y="27914"/>
                  </a:lnTo>
                  <a:lnTo>
                    <a:pt x="63881" y="29895"/>
                  </a:lnTo>
                  <a:lnTo>
                    <a:pt x="63665" y="27914"/>
                  </a:lnTo>
                  <a:lnTo>
                    <a:pt x="63449" y="26009"/>
                  </a:lnTo>
                  <a:lnTo>
                    <a:pt x="64084" y="28498"/>
                  </a:lnTo>
                  <a:lnTo>
                    <a:pt x="64503" y="31076"/>
                  </a:lnTo>
                  <a:lnTo>
                    <a:pt x="64719" y="33743"/>
                  </a:lnTo>
                  <a:lnTo>
                    <a:pt x="66128" y="40259"/>
                  </a:lnTo>
                  <a:lnTo>
                    <a:pt x="66624" y="34886"/>
                  </a:lnTo>
                  <a:lnTo>
                    <a:pt x="69164" y="39966"/>
                  </a:lnTo>
                  <a:lnTo>
                    <a:pt x="72821" y="37426"/>
                  </a:lnTo>
                  <a:lnTo>
                    <a:pt x="74663" y="36156"/>
                  </a:lnTo>
                  <a:lnTo>
                    <a:pt x="77406" y="34251"/>
                  </a:lnTo>
                  <a:lnTo>
                    <a:pt x="78041" y="32981"/>
                  </a:lnTo>
                  <a:lnTo>
                    <a:pt x="78676" y="32981"/>
                  </a:lnTo>
                  <a:close/>
                </a:path>
                <a:path w="97155" h="48895">
                  <a:moveTo>
                    <a:pt x="81851" y="34251"/>
                  </a:moveTo>
                  <a:lnTo>
                    <a:pt x="79311" y="28536"/>
                  </a:lnTo>
                  <a:lnTo>
                    <a:pt x="79946" y="31711"/>
                  </a:lnTo>
                  <a:lnTo>
                    <a:pt x="81216" y="34886"/>
                  </a:lnTo>
                  <a:lnTo>
                    <a:pt x="80581" y="32981"/>
                  </a:lnTo>
                  <a:lnTo>
                    <a:pt x="81851" y="34251"/>
                  </a:lnTo>
                  <a:close/>
                </a:path>
                <a:path w="97155" h="48895">
                  <a:moveTo>
                    <a:pt x="82270" y="5067"/>
                  </a:moveTo>
                  <a:lnTo>
                    <a:pt x="78676" y="1892"/>
                  </a:lnTo>
                  <a:lnTo>
                    <a:pt x="79311" y="2527"/>
                  </a:lnTo>
                  <a:lnTo>
                    <a:pt x="82270" y="5067"/>
                  </a:lnTo>
                  <a:close/>
                </a:path>
                <a:path w="97155" h="48895">
                  <a:moveTo>
                    <a:pt x="86931" y="8877"/>
                  </a:moveTo>
                  <a:lnTo>
                    <a:pt x="85788" y="7861"/>
                  </a:lnTo>
                  <a:lnTo>
                    <a:pt x="85661" y="7607"/>
                  </a:lnTo>
                  <a:lnTo>
                    <a:pt x="85026" y="7188"/>
                  </a:lnTo>
                  <a:lnTo>
                    <a:pt x="83299" y="5651"/>
                  </a:lnTo>
                  <a:lnTo>
                    <a:pt x="83299" y="6273"/>
                  </a:lnTo>
                  <a:lnTo>
                    <a:pt x="82638" y="5435"/>
                  </a:lnTo>
                  <a:lnTo>
                    <a:pt x="83261" y="6159"/>
                  </a:lnTo>
                  <a:lnTo>
                    <a:pt x="83299" y="5651"/>
                  </a:lnTo>
                  <a:lnTo>
                    <a:pt x="81216" y="3797"/>
                  </a:lnTo>
                  <a:lnTo>
                    <a:pt x="78676" y="1257"/>
                  </a:lnTo>
                  <a:lnTo>
                    <a:pt x="76771" y="0"/>
                  </a:lnTo>
                  <a:lnTo>
                    <a:pt x="82092" y="4800"/>
                  </a:lnTo>
                  <a:lnTo>
                    <a:pt x="82308" y="5067"/>
                  </a:lnTo>
                  <a:lnTo>
                    <a:pt x="81851" y="5067"/>
                  </a:lnTo>
                  <a:lnTo>
                    <a:pt x="83439" y="6654"/>
                  </a:lnTo>
                  <a:lnTo>
                    <a:pt x="83756" y="7607"/>
                  </a:lnTo>
                  <a:lnTo>
                    <a:pt x="84391" y="7607"/>
                  </a:lnTo>
                  <a:lnTo>
                    <a:pt x="84658" y="7747"/>
                  </a:lnTo>
                  <a:lnTo>
                    <a:pt x="85661" y="8877"/>
                  </a:lnTo>
                  <a:lnTo>
                    <a:pt x="86283" y="9512"/>
                  </a:lnTo>
                  <a:lnTo>
                    <a:pt x="84391" y="8242"/>
                  </a:lnTo>
                  <a:lnTo>
                    <a:pt x="86296" y="10147"/>
                  </a:lnTo>
                  <a:lnTo>
                    <a:pt x="86296" y="9525"/>
                  </a:lnTo>
                  <a:lnTo>
                    <a:pt x="86931" y="10147"/>
                  </a:lnTo>
                  <a:lnTo>
                    <a:pt x="86296" y="8877"/>
                  </a:lnTo>
                  <a:lnTo>
                    <a:pt x="86931" y="8877"/>
                  </a:lnTo>
                  <a:close/>
                </a:path>
                <a:path w="97155" h="48895">
                  <a:moveTo>
                    <a:pt x="89458" y="13322"/>
                  </a:moveTo>
                  <a:lnTo>
                    <a:pt x="87579" y="10807"/>
                  </a:lnTo>
                  <a:lnTo>
                    <a:pt x="88201" y="11417"/>
                  </a:lnTo>
                  <a:lnTo>
                    <a:pt x="88836" y="11417"/>
                  </a:lnTo>
                  <a:lnTo>
                    <a:pt x="86931" y="10147"/>
                  </a:lnTo>
                  <a:lnTo>
                    <a:pt x="87566" y="10782"/>
                  </a:lnTo>
                  <a:lnTo>
                    <a:pt x="87566" y="11417"/>
                  </a:lnTo>
                  <a:lnTo>
                    <a:pt x="89458" y="13322"/>
                  </a:lnTo>
                  <a:close/>
                </a:path>
                <a:path w="97155" h="48895">
                  <a:moveTo>
                    <a:pt x="96443" y="20294"/>
                  </a:moveTo>
                  <a:lnTo>
                    <a:pt x="91363" y="15214"/>
                  </a:lnTo>
                  <a:lnTo>
                    <a:pt x="93218" y="17526"/>
                  </a:lnTo>
                  <a:lnTo>
                    <a:pt x="96443" y="20294"/>
                  </a:lnTo>
                  <a:close/>
                </a:path>
                <a:path w="97155" h="48895">
                  <a:moveTo>
                    <a:pt x="97078" y="21564"/>
                  </a:moveTo>
                  <a:lnTo>
                    <a:pt x="93903" y="18389"/>
                  </a:lnTo>
                  <a:lnTo>
                    <a:pt x="93218" y="17526"/>
                  </a:lnTo>
                  <a:lnTo>
                    <a:pt x="91998" y="16484"/>
                  </a:lnTo>
                  <a:lnTo>
                    <a:pt x="91363" y="16484"/>
                  </a:lnTo>
                  <a:lnTo>
                    <a:pt x="96443" y="21564"/>
                  </a:lnTo>
                  <a:lnTo>
                    <a:pt x="97078" y="215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5831973" y="9023603"/>
              <a:ext cx="106045" cy="71120"/>
            </a:xfrm>
            <a:custGeom>
              <a:avLst/>
              <a:gdLst/>
              <a:ahLst/>
              <a:cxnLst/>
              <a:rect l="l" t="t" r="r" b="b"/>
              <a:pathLst>
                <a:path w="106044" h="71120">
                  <a:moveTo>
                    <a:pt x="1905" y="43141"/>
                  </a:moveTo>
                  <a:lnTo>
                    <a:pt x="1270" y="43141"/>
                  </a:lnTo>
                  <a:lnTo>
                    <a:pt x="0" y="44411"/>
                  </a:lnTo>
                  <a:lnTo>
                    <a:pt x="1270" y="43776"/>
                  </a:lnTo>
                  <a:lnTo>
                    <a:pt x="1905" y="43141"/>
                  </a:lnTo>
                  <a:close/>
                </a:path>
                <a:path w="106044" h="71120">
                  <a:moveTo>
                    <a:pt x="19037" y="13322"/>
                  </a:moveTo>
                  <a:lnTo>
                    <a:pt x="16497" y="15227"/>
                  </a:lnTo>
                  <a:lnTo>
                    <a:pt x="15227" y="13957"/>
                  </a:lnTo>
                  <a:lnTo>
                    <a:pt x="16497" y="20294"/>
                  </a:lnTo>
                  <a:lnTo>
                    <a:pt x="17767" y="17132"/>
                  </a:lnTo>
                  <a:lnTo>
                    <a:pt x="19037" y="13322"/>
                  </a:lnTo>
                  <a:close/>
                </a:path>
                <a:path w="106044" h="71120">
                  <a:moveTo>
                    <a:pt x="24104" y="55194"/>
                  </a:moveTo>
                  <a:lnTo>
                    <a:pt x="23050" y="54660"/>
                  </a:lnTo>
                  <a:lnTo>
                    <a:pt x="20929" y="55194"/>
                  </a:lnTo>
                  <a:lnTo>
                    <a:pt x="24104" y="55194"/>
                  </a:lnTo>
                  <a:close/>
                </a:path>
                <a:path w="106044" h="71120">
                  <a:moveTo>
                    <a:pt x="29921" y="47078"/>
                  </a:moveTo>
                  <a:lnTo>
                    <a:pt x="29756" y="47117"/>
                  </a:lnTo>
                  <a:lnTo>
                    <a:pt x="29222" y="47548"/>
                  </a:lnTo>
                  <a:lnTo>
                    <a:pt x="29210" y="47726"/>
                  </a:lnTo>
                  <a:lnTo>
                    <a:pt x="29870" y="47307"/>
                  </a:lnTo>
                  <a:lnTo>
                    <a:pt x="29921" y="47078"/>
                  </a:lnTo>
                  <a:close/>
                </a:path>
                <a:path w="106044" h="71120">
                  <a:moveTo>
                    <a:pt x="33934" y="47485"/>
                  </a:moveTo>
                  <a:lnTo>
                    <a:pt x="33705" y="45681"/>
                  </a:lnTo>
                  <a:lnTo>
                    <a:pt x="33337" y="47637"/>
                  </a:lnTo>
                  <a:lnTo>
                    <a:pt x="33159" y="49263"/>
                  </a:lnTo>
                  <a:lnTo>
                    <a:pt x="33870" y="48310"/>
                  </a:lnTo>
                  <a:lnTo>
                    <a:pt x="33934" y="47485"/>
                  </a:lnTo>
                  <a:close/>
                </a:path>
                <a:path w="106044" h="71120">
                  <a:moveTo>
                    <a:pt x="36004" y="40208"/>
                  </a:moveTo>
                  <a:lnTo>
                    <a:pt x="35699" y="40259"/>
                  </a:lnTo>
                  <a:lnTo>
                    <a:pt x="34899" y="41871"/>
                  </a:lnTo>
                  <a:lnTo>
                    <a:pt x="36004" y="40208"/>
                  </a:lnTo>
                  <a:close/>
                </a:path>
                <a:path w="106044" h="71120">
                  <a:moveTo>
                    <a:pt x="48717" y="51689"/>
                  </a:moveTo>
                  <a:lnTo>
                    <a:pt x="48577" y="51320"/>
                  </a:lnTo>
                  <a:lnTo>
                    <a:pt x="46101" y="52870"/>
                  </a:lnTo>
                  <a:lnTo>
                    <a:pt x="47637" y="53632"/>
                  </a:lnTo>
                  <a:lnTo>
                    <a:pt x="48641" y="52082"/>
                  </a:lnTo>
                  <a:lnTo>
                    <a:pt x="48717" y="51689"/>
                  </a:lnTo>
                  <a:close/>
                </a:path>
                <a:path w="106044" h="71120">
                  <a:moveTo>
                    <a:pt x="65989" y="12052"/>
                  </a:moveTo>
                  <a:lnTo>
                    <a:pt x="65354" y="12052"/>
                  </a:lnTo>
                  <a:lnTo>
                    <a:pt x="65862" y="13271"/>
                  </a:lnTo>
                  <a:lnTo>
                    <a:pt x="65989" y="13982"/>
                  </a:lnTo>
                  <a:lnTo>
                    <a:pt x="65989" y="12687"/>
                  </a:lnTo>
                  <a:lnTo>
                    <a:pt x="65989" y="12052"/>
                  </a:lnTo>
                  <a:close/>
                </a:path>
                <a:path w="106044" h="71120">
                  <a:moveTo>
                    <a:pt x="67856" y="45123"/>
                  </a:moveTo>
                  <a:lnTo>
                    <a:pt x="67183" y="46304"/>
                  </a:lnTo>
                  <a:lnTo>
                    <a:pt x="67856" y="45123"/>
                  </a:lnTo>
                  <a:close/>
                </a:path>
                <a:path w="106044" h="71120">
                  <a:moveTo>
                    <a:pt x="68211" y="43776"/>
                  </a:moveTo>
                  <a:lnTo>
                    <a:pt x="67894" y="43776"/>
                  </a:lnTo>
                  <a:lnTo>
                    <a:pt x="67894" y="44411"/>
                  </a:lnTo>
                  <a:lnTo>
                    <a:pt x="68211" y="43776"/>
                  </a:lnTo>
                  <a:close/>
                </a:path>
                <a:path w="106044" h="71120">
                  <a:moveTo>
                    <a:pt x="68529" y="50114"/>
                  </a:moveTo>
                  <a:lnTo>
                    <a:pt x="68491" y="49441"/>
                  </a:lnTo>
                  <a:lnTo>
                    <a:pt x="68097" y="49060"/>
                  </a:lnTo>
                  <a:lnTo>
                    <a:pt x="68529" y="50114"/>
                  </a:lnTo>
                  <a:close/>
                </a:path>
                <a:path w="106044" h="71120">
                  <a:moveTo>
                    <a:pt x="71920" y="51943"/>
                  </a:moveTo>
                  <a:lnTo>
                    <a:pt x="71907" y="51689"/>
                  </a:lnTo>
                  <a:lnTo>
                    <a:pt x="71704" y="51384"/>
                  </a:lnTo>
                  <a:lnTo>
                    <a:pt x="71920" y="51943"/>
                  </a:lnTo>
                  <a:close/>
                </a:path>
                <a:path w="106044" h="71120">
                  <a:moveTo>
                    <a:pt x="72148" y="55118"/>
                  </a:moveTo>
                  <a:lnTo>
                    <a:pt x="72123" y="54775"/>
                  </a:lnTo>
                  <a:lnTo>
                    <a:pt x="71882" y="55016"/>
                  </a:lnTo>
                  <a:lnTo>
                    <a:pt x="72148" y="55118"/>
                  </a:lnTo>
                  <a:close/>
                </a:path>
                <a:path w="106044" h="71120">
                  <a:moveTo>
                    <a:pt x="72275" y="56921"/>
                  </a:moveTo>
                  <a:lnTo>
                    <a:pt x="72212" y="55956"/>
                  </a:lnTo>
                  <a:lnTo>
                    <a:pt x="72034" y="56222"/>
                  </a:lnTo>
                  <a:lnTo>
                    <a:pt x="72275" y="56921"/>
                  </a:lnTo>
                  <a:close/>
                </a:path>
                <a:path w="106044" h="71120">
                  <a:moveTo>
                    <a:pt x="72453" y="54851"/>
                  </a:moveTo>
                  <a:lnTo>
                    <a:pt x="72339" y="55194"/>
                  </a:lnTo>
                  <a:lnTo>
                    <a:pt x="72148" y="55118"/>
                  </a:lnTo>
                  <a:lnTo>
                    <a:pt x="72212" y="55956"/>
                  </a:lnTo>
                  <a:lnTo>
                    <a:pt x="72288" y="55829"/>
                  </a:lnTo>
                  <a:lnTo>
                    <a:pt x="72415" y="55194"/>
                  </a:lnTo>
                  <a:lnTo>
                    <a:pt x="72453" y="54851"/>
                  </a:lnTo>
                  <a:close/>
                </a:path>
                <a:path w="106044" h="71120">
                  <a:moveTo>
                    <a:pt x="72491" y="54394"/>
                  </a:moveTo>
                  <a:lnTo>
                    <a:pt x="72453" y="53289"/>
                  </a:lnTo>
                  <a:lnTo>
                    <a:pt x="71920" y="51943"/>
                  </a:lnTo>
                  <a:lnTo>
                    <a:pt x="71932" y="52082"/>
                  </a:lnTo>
                  <a:lnTo>
                    <a:pt x="71996" y="52946"/>
                  </a:lnTo>
                  <a:lnTo>
                    <a:pt x="72123" y="54775"/>
                  </a:lnTo>
                  <a:lnTo>
                    <a:pt x="72491" y="54394"/>
                  </a:lnTo>
                  <a:close/>
                </a:path>
                <a:path w="106044" h="71120">
                  <a:moveTo>
                    <a:pt x="72567" y="44704"/>
                  </a:moveTo>
                  <a:lnTo>
                    <a:pt x="70434" y="45681"/>
                  </a:lnTo>
                  <a:lnTo>
                    <a:pt x="72567" y="44704"/>
                  </a:lnTo>
                  <a:close/>
                </a:path>
                <a:path w="106044" h="71120">
                  <a:moveTo>
                    <a:pt x="72644" y="54241"/>
                  </a:moveTo>
                  <a:lnTo>
                    <a:pt x="72491" y="54394"/>
                  </a:lnTo>
                  <a:lnTo>
                    <a:pt x="72453" y="54851"/>
                  </a:lnTo>
                  <a:lnTo>
                    <a:pt x="72644" y="54241"/>
                  </a:lnTo>
                  <a:close/>
                </a:path>
                <a:path w="106044" h="71120">
                  <a:moveTo>
                    <a:pt x="73596" y="53289"/>
                  </a:moveTo>
                  <a:lnTo>
                    <a:pt x="71704" y="48844"/>
                  </a:lnTo>
                  <a:lnTo>
                    <a:pt x="71907" y="51689"/>
                  </a:lnTo>
                  <a:lnTo>
                    <a:pt x="72961" y="53289"/>
                  </a:lnTo>
                  <a:lnTo>
                    <a:pt x="72644" y="54241"/>
                  </a:lnTo>
                  <a:lnTo>
                    <a:pt x="73596" y="53289"/>
                  </a:lnTo>
                  <a:close/>
                </a:path>
                <a:path w="106044" h="71120">
                  <a:moveTo>
                    <a:pt x="80581" y="67246"/>
                  </a:moveTo>
                  <a:lnTo>
                    <a:pt x="80200" y="65354"/>
                  </a:lnTo>
                  <a:lnTo>
                    <a:pt x="79540" y="62052"/>
                  </a:lnTo>
                  <a:lnTo>
                    <a:pt x="79311" y="62166"/>
                  </a:lnTo>
                  <a:lnTo>
                    <a:pt x="79946" y="64706"/>
                  </a:lnTo>
                  <a:lnTo>
                    <a:pt x="79946" y="66611"/>
                  </a:lnTo>
                  <a:lnTo>
                    <a:pt x="80200" y="65976"/>
                  </a:lnTo>
                  <a:lnTo>
                    <a:pt x="80200" y="65722"/>
                  </a:lnTo>
                  <a:lnTo>
                    <a:pt x="80581" y="67246"/>
                  </a:lnTo>
                  <a:close/>
                </a:path>
                <a:path w="106044" h="71120">
                  <a:moveTo>
                    <a:pt x="84213" y="17424"/>
                  </a:moveTo>
                  <a:lnTo>
                    <a:pt x="83756" y="15862"/>
                  </a:lnTo>
                  <a:lnTo>
                    <a:pt x="82486" y="13957"/>
                  </a:lnTo>
                  <a:lnTo>
                    <a:pt x="83121" y="17767"/>
                  </a:lnTo>
                  <a:lnTo>
                    <a:pt x="83756" y="17132"/>
                  </a:lnTo>
                  <a:lnTo>
                    <a:pt x="83756" y="16510"/>
                  </a:lnTo>
                  <a:lnTo>
                    <a:pt x="84213" y="17424"/>
                  </a:lnTo>
                  <a:close/>
                </a:path>
                <a:path w="106044" h="71120">
                  <a:moveTo>
                    <a:pt x="84683" y="12738"/>
                  </a:moveTo>
                  <a:lnTo>
                    <a:pt x="84391" y="12052"/>
                  </a:lnTo>
                  <a:lnTo>
                    <a:pt x="83756" y="12052"/>
                  </a:lnTo>
                  <a:lnTo>
                    <a:pt x="84480" y="13144"/>
                  </a:lnTo>
                  <a:lnTo>
                    <a:pt x="84683" y="12738"/>
                  </a:lnTo>
                  <a:close/>
                </a:path>
                <a:path w="106044" h="71120">
                  <a:moveTo>
                    <a:pt x="84747" y="12611"/>
                  </a:moveTo>
                  <a:lnTo>
                    <a:pt x="84493" y="12052"/>
                  </a:lnTo>
                  <a:lnTo>
                    <a:pt x="84709" y="12687"/>
                  </a:lnTo>
                  <a:close/>
                </a:path>
                <a:path w="106044" h="71120">
                  <a:moveTo>
                    <a:pt x="85026" y="12052"/>
                  </a:moveTo>
                  <a:lnTo>
                    <a:pt x="81851" y="6337"/>
                  </a:lnTo>
                  <a:lnTo>
                    <a:pt x="84493" y="12052"/>
                  </a:lnTo>
                  <a:lnTo>
                    <a:pt x="85026" y="12052"/>
                  </a:lnTo>
                  <a:close/>
                </a:path>
                <a:path w="106044" h="71120">
                  <a:moveTo>
                    <a:pt x="85661" y="65976"/>
                  </a:moveTo>
                  <a:lnTo>
                    <a:pt x="84391" y="65976"/>
                  </a:lnTo>
                  <a:lnTo>
                    <a:pt x="84493" y="64706"/>
                  </a:lnTo>
                  <a:lnTo>
                    <a:pt x="84074" y="63652"/>
                  </a:lnTo>
                  <a:lnTo>
                    <a:pt x="83121" y="62801"/>
                  </a:lnTo>
                  <a:lnTo>
                    <a:pt x="81851" y="65976"/>
                  </a:lnTo>
                  <a:lnTo>
                    <a:pt x="83121" y="64706"/>
                  </a:lnTo>
                  <a:lnTo>
                    <a:pt x="81851" y="69151"/>
                  </a:lnTo>
                  <a:lnTo>
                    <a:pt x="85661" y="65976"/>
                  </a:lnTo>
                  <a:close/>
                </a:path>
                <a:path w="106044" h="71120">
                  <a:moveTo>
                    <a:pt x="86182" y="16230"/>
                  </a:moveTo>
                  <a:lnTo>
                    <a:pt x="85750" y="15227"/>
                  </a:lnTo>
                  <a:lnTo>
                    <a:pt x="86182" y="16230"/>
                  </a:lnTo>
                  <a:close/>
                </a:path>
                <a:path w="106044" h="71120">
                  <a:moveTo>
                    <a:pt x="87566" y="9512"/>
                  </a:moveTo>
                  <a:lnTo>
                    <a:pt x="86931" y="8242"/>
                  </a:lnTo>
                  <a:lnTo>
                    <a:pt x="86969" y="8750"/>
                  </a:lnTo>
                  <a:lnTo>
                    <a:pt x="87185" y="9182"/>
                  </a:lnTo>
                  <a:lnTo>
                    <a:pt x="87566" y="9512"/>
                  </a:lnTo>
                  <a:close/>
                </a:path>
                <a:path w="106044" h="71120">
                  <a:moveTo>
                    <a:pt x="89611" y="52514"/>
                  </a:moveTo>
                  <a:lnTo>
                    <a:pt x="89471" y="52654"/>
                  </a:lnTo>
                  <a:lnTo>
                    <a:pt x="89471" y="53924"/>
                  </a:lnTo>
                  <a:lnTo>
                    <a:pt x="89611" y="52514"/>
                  </a:lnTo>
                  <a:close/>
                </a:path>
                <a:path w="106044" h="71120">
                  <a:moveTo>
                    <a:pt x="90093" y="54559"/>
                  </a:moveTo>
                  <a:lnTo>
                    <a:pt x="89471" y="55194"/>
                  </a:lnTo>
                  <a:lnTo>
                    <a:pt x="90093" y="55829"/>
                  </a:lnTo>
                  <a:lnTo>
                    <a:pt x="90093" y="54559"/>
                  </a:lnTo>
                  <a:close/>
                </a:path>
                <a:path w="106044" h="71120">
                  <a:moveTo>
                    <a:pt x="90411" y="4914"/>
                  </a:moveTo>
                  <a:lnTo>
                    <a:pt x="90119" y="4495"/>
                  </a:lnTo>
                  <a:lnTo>
                    <a:pt x="90411" y="4914"/>
                  </a:lnTo>
                  <a:close/>
                </a:path>
                <a:path w="106044" h="71120">
                  <a:moveTo>
                    <a:pt x="90728" y="65976"/>
                  </a:moveTo>
                  <a:lnTo>
                    <a:pt x="88201" y="64071"/>
                  </a:lnTo>
                  <a:lnTo>
                    <a:pt x="86296" y="70421"/>
                  </a:lnTo>
                  <a:lnTo>
                    <a:pt x="89471" y="70421"/>
                  </a:lnTo>
                  <a:lnTo>
                    <a:pt x="88201" y="65976"/>
                  </a:lnTo>
                  <a:lnTo>
                    <a:pt x="90728" y="65976"/>
                  </a:lnTo>
                  <a:close/>
                </a:path>
                <a:path w="106044" h="71120">
                  <a:moveTo>
                    <a:pt x="90728" y="51384"/>
                  </a:moveTo>
                  <a:lnTo>
                    <a:pt x="89687" y="51739"/>
                  </a:lnTo>
                  <a:lnTo>
                    <a:pt x="89611" y="52514"/>
                  </a:lnTo>
                  <a:lnTo>
                    <a:pt x="90728" y="51384"/>
                  </a:lnTo>
                  <a:close/>
                </a:path>
                <a:path w="106044" h="71120">
                  <a:moveTo>
                    <a:pt x="91363" y="7581"/>
                  </a:moveTo>
                  <a:lnTo>
                    <a:pt x="91274" y="6210"/>
                  </a:lnTo>
                  <a:lnTo>
                    <a:pt x="90944" y="5702"/>
                  </a:lnTo>
                  <a:lnTo>
                    <a:pt x="90411" y="4914"/>
                  </a:lnTo>
                  <a:lnTo>
                    <a:pt x="90525" y="5283"/>
                  </a:lnTo>
                  <a:lnTo>
                    <a:pt x="90728" y="5702"/>
                  </a:lnTo>
                  <a:lnTo>
                    <a:pt x="90462" y="5156"/>
                  </a:lnTo>
                  <a:lnTo>
                    <a:pt x="90551" y="5422"/>
                  </a:lnTo>
                  <a:lnTo>
                    <a:pt x="90487" y="5283"/>
                  </a:lnTo>
                  <a:lnTo>
                    <a:pt x="90512" y="5448"/>
                  </a:lnTo>
                  <a:lnTo>
                    <a:pt x="91363" y="7581"/>
                  </a:lnTo>
                  <a:close/>
                </a:path>
                <a:path w="106044" h="71120">
                  <a:moveTo>
                    <a:pt x="92633" y="12687"/>
                  </a:moveTo>
                  <a:lnTo>
                    <a:pt x="88201" y="3175"/>
                  </a:lnTo>
                  <a:lnTo>
                    <a:pt x="88912" y="4851"/>
                  </a:lnTo>
                  <a:lnTo>
                    <a:pt x="92633" y="13322"/>
                  </a:lnTo>
                  <a:lnTo>
                    <a:pt x="92633" y="12687"/>
                  </a:lnTo>
                  <a:close/>
                </a:path>
                <a:path w="106044" h="71120">
                  <a:moveTo>
                    <a:pt x="93649" y="16116"/>
                  </a:moveTo>
                  <a:lnTo>
                    <a:pt x="91363" y="12052"/>
                  </a:lnTo>
                  <a:lnTo>
                    <a:pt x="88836" y="8877"/>
                  </a:lnTo>
                  <a:lnTo>
                    <a:pt x="93649" y="16116"/>
                  </a:lnTo>
                  <a:close/>
                </a:path>
                <a:path w="106044" h="71120">
                  <a:moveTo>
                    <a:pt x="93903" y="47447"/>
                  </a:moveTo>
                  <a:lnTo>
                    <a:pt x="93408" y="47548"/>
                  </a:lnTo>
                  <a:lnTo>
                    <a:pt x="92633" y="51384"/>
                  </a:lnTo>
                  <a:lnTo>
                    <a:pt x="93903" y="51892"/>
                  </a:lnTo>
                  <a:lnTo>
                    <a:pt x="93903" y="47447"/>
                  </a:lnTo>
                  <a:close/>
                </a:path>
                <a:path w="106044" h="71120">
                  <a:moveTo>
                    <a:pt x="93903" y="16497"/>
                  </a:moveTo>
                  <a:lnTo>
                    <a:pt x="93649" y="16116"/>
                  </a:lnTo>
                  <a:lnTo>
                    <a:pt x="93814" y="16408"/>
                  </a:lnTo>
                  <a:close/>
                </a:path>
                <a:path w="106044" h="71120">
                  <a:moveTo>
                    <a:pt x="94386" y="27114"/>
                  </a:moveTo>
                  <a:lnTo>
                    <a:pt x="93903" y="26009"/>
                  </a:lnTo>
                  <a:lnTo>
                    <a:pt x="94221" y="26962"/>
                  </a:lnTo>
                  <a:lnTo>
                    <a:pt x="94386" y="27114"/>
                  </a:lnTo>
                  <a:close/>
                </a:path>
                <a:path w="106044" h="71120">
                  <a:moveTo>
                    <a:pt x="96812" y="39001"/>
                  </a:moveTo>
                  <a:lnTo>
                    <a:pt x="96520" y="37820"/>
                  </a:lnTo>
                  <a:lnTo>
                    <a:pt x="95681" y="37655"/>
                  </a:lnTo>
                  <a:lnTo>
                    <a:pt x="96812" y="39001"/>
                  </a:lnTo>
                  <a:close/>
                </a:path>
                <a:path w="106044" h="71120">
                  <a:moveTo>
                    <a:pt x="96862" y="20281"/>
                  </a:moveTo>
                  <a:lnTo>
                    <a:pt x="96253" y="19126"/>
                  </a:lnTo>
                  <a:lnTo>
                    <a:pt x="95808" y="18402"/>
                  </a:lnTo>
                  <a:lnTo>
                    <a:pt x="95173" y="17767"/>
                  </a:lnTo>
                  <a:lnTo>
                    <a:pt x="96862" y="20281"/>
                  </a:lnTo>
                  <a:close/>
                </a:path>
                <a:path w="106044" h="71120">
                  <a:moveTo>
                    <a:pt x="97078" y="22199"/>
                  </a:moveTo>
                  <a:lnTo>
                    <a:pt x="93751" y="15062"/>
                  </a:lnTo>
                  <a:lnTo>
                    <a:pt x="92633" y="13957"/>
                  </a:lnTo>
                  <a:lnTo>
                    <a:pt x="95516" y="19431"/>
                  </a:lnTo>
                  <a:lnTo>
                    <a:pt x="97078" y="22199"/>
                  </a:lnTo>
                  <a:close/>
                </a:path>
                <a:path w="106044" h="71120">
                  <a:moveTo>
                    <a:pt x="97713" y="16700"/>
                  </a:moveTo>
                  <a:lnTo>
                    <a:pt x="97612" y="16408"/>
                  </a:lnTo>
                  <a:lnTo>
                    <a:pt x="93903" y="9512"/>
                  </a:lnTo>
                  <a:lnTo>
                    <a:pt x="96443" y="14592"/>
                  </a:lnTo>
                  <a:lnTo>
                    <a:pt x="97713" y="16700"/>
                  </a:lnTo>
                  <a:close/>
                </a:path>
                <a:path w="106044" h="71120">
                  <a:moveTo>
                    <a:pt x="98348" y="67246"/>
                  </a:moveTo>
                  <a:lnTo>
                    <a:pt x="95173" y="68516"/>
                  </a:lnTo>
                  <a:lnTo>
                    <a:pt x="96443" y="71056"/>
                  </a:lnTo>
                  <a:lnTo>
                    <a:pt x="97078" y="69786"/>
                  </a:lnTo>
                  <a:lnTo>
                    <a:pt x="98348" y="68516"/>
                  </a:lnTo>
                  <a:lnTo>
                    <a:pt x="98348" y="67246"/>
                  </a:lnTo>
                  <a:close/>
                </a:path>
                <a:path w="106044" h="71120">
                  <a:moveTo>
                    <a:pt x="98983" y="17767"/>
                  </a:moveTo>
                  <a:lnTo>
                    <a:pt x="94538" y="10147"/>
                  </a:lnTo>
                  <a:lnTo>
                    <a:pt x="98348" y="16497"/>
                  </a:lnTo>
                  <a:lnTo>
                    <a:pt x="97713" y="13957"/>
                  </a:lnTo>
                  <a:lnTo>
                    <a:pt x="95313" y="10147"/>
                  </a:lnTo>
                  <a:lnTo>
                    <a:pt x="93306" y="6972"/>
                  </a:lnTo>
                  <a:lnTo>
                    <a:pt x="92506" y="5702"/>
                  </a:lnTo>
                  <a:lnTo>
                    <a:pt x="90906" y="3175"/>
                  </a:lnTo>
                  <a:lnTo>
                    <a:pt x="90500" y="2540"/>
                  </a:lnTo>
                  <a:lnTo>
                    <a:pt x="90093" y="1905"/>
                  </a:lnTo>
                  <a:lnTo>
                    <a:pt x="87566" y="635"/>
                  </a:lnTo>
                  <a:lnTo>
                    <a:pt x="90728" y="6337"/>
                  </a:lnTo>
                  <a:lnTo>
                    <a:pt x="88836" y="2540"/>
                  </a:lnTo>
                  <a:lnTo>
                    <a:pt x="90487" y="5283"/>
                  </a:lnTo>
                  <a:lnTo>
                    <a:pt x="90411" y="5067"/>
                  </a:lnTo>
                  <a:lnTo>
                    <a:pt x="90119" y="4495"/>
                  </a:lnTo>
                  <a:lnTo>
                    <a:pt x="89471" y="3175"/>
                  </a:lnTo>
                  <a:lnTo>
                    <a:pt x="90093" y="3175"/>
                  </a:lnTo>
                  <a:lnTo>
                    <a:pt x="90335" y="4445"/>
                  </a:lnTo>
                  <a:lnTo>
                    <a:pt x="90449" y="4914"/>
                  </a:lnTo>
                  <a:lnTo>
                    <a:pt x="91401" y="6210"/>
                  </a:lnTo>
                  <a:lnTo>
                    <a:pt x="91744" y="6819"/>
                  </a:lnTo>
                  <a:lnTo>
                    <a:pt x="91363" y="5702"/>
                  </a:lnTo>
                  <a:lnTo>
                    <a:pt x="92570" y="8115"/>
                  </a:lnTo>
                  <a:lnTo>
                    <a:pt x="92633" y="8242"/>
                  </a:lnTo>
                  <a:lnTo>
                    <a:pt x="93903" y="10363"/>
                  </a:lnTo>
                  <a:lnTo>
                    <a:pt x="92633" y="6972"/>
                  </a:lnTo>
                  <a:lnTo>
                    <a:pt x="93903" y="9512"/>
                  </a:lnTo>
                  <a:lnTo>
                    <a:pt x="97713" y="15862"/>
                  </a:lnTo>
                  <a:lnTo>
                    <a:pt x="98983" y="17767"/>
                  </a:lnTo>
                  <a:close/>
                </a:path>
                <a:path w="106044" h="71120">
                  <a:moveTo>
                    <a:pt x="100139" y="37655"/>
                  </a:moveTo>
                  <a:lnTo>
                    <a:pt x="99326" y="36449"/>
                  </a:lnTo>
                  <a:lnTo>
                    <a:pt x="99441" y="36842"/>
                  </a:lnTo>
                  <a:lnTo>
                    <a:pt x="100088" y="37820"/>
                  </a:lnTo>
                  <a:lnTo>
                    <a:pt x="100139" y="37655"/>
                  </a:lnTo>
                  <a:close/>
                </a:path>
                <a:path w="106044" h="71120">
                  <a:moveTo>
                    <a:pt x="100571" y="45681"/>
                  </a:moveTo>
                  <a:lnTo>
                    <a:pt x="100431" y="44564"/>
                  </a:lnTo>
                  <a:lnTo>
                    <a:pt x="99923" y="45250"/>
                  </a:lnTo>
                  <a:lnTo>
                    <a:pt x="99860" y="45681"/>
                  </a:lnTo>
                  <a:lnTo>
                    <a:pt x="100571" y="45681"/>
                  </a:lnTo>
                  <a:close/>
                </a:path>
                <a:path w="106044" h="71120">
                  <a:moveTo>
                    <a:pt x="101523" y="30454"/>
                  </a:moveTo>
                  <a:lnTo>
                    <a:pt x="100952" y="30454"/>
                  </a:lnTo>
                  <a:lnTo>
                    <a:pt x="101206" y="31000"/>
                  </a:lnTo>
                  <a:lnTo>
                    <a:pt x="101523" y="31559"/>
                  </a:lnTo>
                  <a:lnTo>
                    <a:pt x="101523" y="30454"/>
                  </a:lnTo>
                  <a:close/>
                </a:path>
                <a:path w="106044" h="71120">
                  <a:moveTo>
                    <a:pt x="102616" y="41351"/>
                  </a:moveTo>
                  <a:lnTo>
                    <a:pt x="102171" y="40678"/>
                  </a:lnTo>
                  <a:lnTo>
                    <a:pt x="102285" y="41109"/>
                  </a:lnTo>
                  <a:lnTo>
                    <a:pt x="102603" y="41579"/>
                  </a:lnTo>
                  <a:lnTo>
                    <a:pt x="102616" y="41351"/>
                  </a:lnTo>
                  <a:close/>
                </a:path>
                <a:path w="106044" h="71120">
                  <a:moveTo>
                    <a:pt x="103428" y="52654"/>
                  </a:moveTo>
                  <a:lnTo>
                    <a:pt x="102158" y="51384"/>
                  </a:lnTo>
                  <a:lnTo>
                    <a:pt x="102158" y="53924"/>
                  </a:lnTo>
                  <a:lnTo>
                    <a:pt x="103428" y="52654"/>
                  </a:lnTo>
                  <a:close/>
                </a:path>
                <a:path w="106044" h="71120">
                  <a:moveTo>
                    <a:pt x="103428" y="29819"/>
                  </a:moveTo>
                  <a:lnTo>
                    <a:pt x="102501" y="28435"/>
                  </a:lnTo>
                  <a:lnTo>
                    <a:pt x="102158" y="28549"/>
                  </a:lnTo>
                  <a:lnTo>
                    <a:pt x="102577" y="29387"/>
                  </a:lnTo>
                  <a:lnTo>
                    <a:pt x="103428" y="29819"/>
                  </a:lnTo>
                  <a:close/>
                </a:path>
                <a:path w="106044" h="71120">
                  <a:moveTo>
                    <a:pt x="104698" y="38696"/>
                  </a:moveTo>
                  <a:lnTo>
                    <a:pt x="102743" y="39433"/>
                  </a:lnTo>
                  <a:lnTo>
                    <a:pt x="103035" y="38785"/>
                  </a:lnTo>
                  <a:lnTo>
                    <a:pt x="103428" y="36156"/>
                  </a:lnTo>
                  <a:lnTo>
                    <a:pt x="102247" y="34251"/>
                  </a:lnTo>
                  <a:lnTo>
                    <a:pt x="101523" y="33083"/>
                  </a:lnTo>
                  <a:lnTo>
                    <a:pt x="101523" y="32359"/>
                  </a:lnTo>
                  <a:lnTo>
                    <a:pt x="102158" y="32981"/>
                  </a:lnTo>
                  <a:lnTo>
                    <a:pt x="103428" y="34886"/>
                  </a:lnTo>
                  <a:lnTo>
                    <a:pt x="101523" y="31559"/>
                  </a:lnTo>
                  <a:lnTo>
                    <a:pt x="101523" y="31724"/>
                  </a:lnTo>
                  <a:lnTo>
                    <a:pt x="101511" y="32346"/>
                  </a:lnTo>
                  <a:lnTo>
                    <a:pt x="101231" y="32346"/>
                  </a:lnTo>
                  <a:lnTo>
                    <a:pt x="101320" y="32778"/>
                  </a:lnTo>
                  <a:lnTo>
                    <a:pt x="101130" y="32346"/>
                  </a:lnTo>
                  <a:lnTo>
                    <a:pt x="101142" y="31991"/>
                  </a:lnTo>
                  <a:lnTo>
                    <a:pt x="101511" y="32346"/>
                  </a:lnTo>
                  <a:lnTo>
                    <a:pt x="101511" y="31699"/>
                  </a:lnTo>
                  <a:lnTo>
                    <a:pt x="101206" y="31000"/>
                  </a:lnTo>
                  <a:lnTo>
                    <a:pt x="100888" y="30454"/>
                  </a:lnTo>
                  <a:lnTo>
                    <a:pt x="98983" y="26009"/>
                  </a:lnTo>
                  <a:lnTo>
                    <a:pt x="98983" y="27914"/>
                  </a:lnTo>
                  <a:lnTo>
                    <a:pt x="98691" y="27914"/>
                  </a:lnTo>
                  <a:lnTo>
                    <a:pt x="97891" y="26111"/>
                  </a:lnTo>
                  <a:lnTo>
                    <a:pt x="98983" y="27914"/>
                  </a:lnTo>
                  <a:lnTo>
                    <a:pt x="98983" y="26009"/>
                  </a:lnTo>
                  <a:lnTo>
                    <a:pt x="98310" y="24739"/>
                  </a:lnTo>
                  <a:lnTo>
                    <a:pt x="95973" y="20294"/>
                  </a:lnTo>
                  <a:lnTo>
                    <a:pt x="95808" y="20002"/>
                  </a:lnTo>
                  <a:lnTo>
                    <a:pt x="95808" y="22834"/>
                  </a:lnTo>
                  <a:lnTo>
                    <a:pt x="95631" y="22415"/>
                  </a:lnTo>
                  <a:lnTo>
                    <a:pt x="95631" y="28003"/>
                  </a:lnTo>
                  <a:lnTo>
                    <a:pt x="95504" y="28067"/>
                  </a:lnTo>
                  <a:lnTo>
                    <a:pt x="94996" y="27190"/>
                  </a:lnTo>
                  <a:lnTo>
                    <a:pt x="95173" y="27914"/>
                  </a:lnTo>
                  <a:lnTo>
                    <a:pt x="95377" y="28130"/>
                  </a:lnTo>
                  <a:lnTo>
                    <a:pt x="95237" y="28206"/>
                  </a:lnTo>
                  <a:lnTo>
                    <a:pt x="95173" y="27914"/>
                  </a:lnTo>
                  <a:lnTo>
                    <a:pt x="94386" y="27114"/>
                  </a:lnTo>
                  <a:lnTo>
                    <a:pt x="94907" y="28371"/>
                  </a:lnTo>
                  <a:lnTo>
                    <a:pt x="94754" y="28448"/>
                  </a:lnTo>
                  <a:lnTo>
                    <a:pt x="94754" y="29819"/>
                  </a:lnTo>
                  <a:lnTo>
                    <a:pt x="94488" y="29425"/>
                  </a:lnTo>
                  <a:lnTo>
                    <a:pt x="94615" y="29349"/>
                  </a:lnTo>
                  <a:lnTo>
                    <a:pt x="94615" y="29476"/>
                  </a:lnTo>
                  <a:lnTo>
                    <a:pt x="94754" y="29819"/>
                  </a:lnTo>
                  <a:lnTo>
                    <a:pt x="94754" y="28448"/>
                  </a:lnTo>
                  <a:lnTo>
                    <a:pt x="94221" y="26962"/>
                  </a:lnTo>
                  <a:lnTo>
                    <a:pt x="92633" y="25374"/>
                  </a:lnTo>
                  <a:lnTo>
                    <a:pt x="94462" y="28587"/>
                  </a:lnTo>
                  <a:lnTo>
                    <a:pt x="94132" y="28752"/>
                  </a:lnTo>
                  <a:lnTo>
                    <a:pt x="94208" y="29006"/>
                  </a:lnTo>
                  <a:lnTo>
                    <a:pt x="94056" y="28714"/>
                  </a:lnTo>
                  <a:lnTo>
                    <a:pt x="93992" y="28549"/>
                  </a:lnTo>
                  <a:lnTo>
                    <a:pt x="93726" y="27914"/>
                  </a:lnTo>
                  <a:lnTo>
                    <a:pt x="92633" y="25374"/>
                  </a:lnTo>
                  <a:lnTo>
                    <a:pt x="92633" y="26517"/>
                  </a:lnTo>
                  <a:lnTo>
                    <a:pt x="92633" y="27914"/>
                  </a:lnTo>
                  <a:lnTo>
                    <a:pt x="91960" y="26009"/>
                  </a:lnTo>
                  <a:lnTo>
                    <a:pt x="91871" y="25768"/>
                  </a:lnTo>
                  <a:lnTo>
                    <a:pt x="91871" y="34036"/>
                  </a:lnTo>
                  <a:lnTo>
                    <a:pt x="91744" y="34518"/>
                  </a:lnTo>
                  <a:lnTo>
                    <a:pt x="91655" y="34251"/>
                  </a:lnTo>
                  <a:lnTo>
                    <a:pt x="91236" y="33121"/>
                  </a:lnTo>
                  <a:lnTo>
                    <a:pt x="91516" y="33299"/>
                  </a:lnTo>
                  <a:lnTo>
                    <a:pt x="91871" y="34036"/>
                  </a:lnTo>
                  <a:lnTo>
                    <a:pt x="91871" y="25768"/>
                  </a:lnTo>
                  <a:lnTo>
                    <a:pt x="91732" y="25374"/>
                  </a:lnTo>
                  <a:lnTo>
                    <a:pt x="91655" y="25171"/>
                  </a:lnTo>
                  <a:lnTo>
                    <a:pt x="92633" y="26631"/>
                  </a:lnTo>
                  <a:lnTo>
                    <a:pt x="91579" y="24968"/>
                  </a:lnTo>
                  <a:lnTo>
                    <a:pt x="91046" y="23469"/>
                  </a:lnTo>
                  <a:lnTo>
                    <a:pt x="90373" y="21564"/>
                  </a:lnTo>
                  <a:lnTo>
                    <a:pt x="90131" y="20891"/>
                  </a:lnTo>
                  <a:lnTo>
                    <a:pt x="90131" y="33337"/>
                  </a:lnTo>
                  <a:lnTo>
                    <a:pt x="89992" y="32626"/>
                  </a:lnTo>
                  <a:lnTo>
                    <a:pt x="89903" y="32346"/>
                  </a:lnTo>
                  <a:lnTo>
                    <a:pt x="90081" y="32346"/>
                  </a:lnTo>
                  <a:lnTo>
                    <a:pt x="90131" y="33337"/>
                  </a:lnTo>
                  <a:lnTo>
                    <a:pt x="90131" y="20891"/>
                  </a:lnTo>
                  <a:lnTo>
                    <a:pt x="90055" y="20675"/>
                  </a:lnTo>
                  <a:lnTo>
                    <a:pt x="90055" y="29425"/>
                  </a:lnTo>
                  <a:lnTo>
                    <a:pt x="89852" y="29387"/>
                  </a:lnTo>
                  <a:lnTo>
                    <a:pt x="89789" y="29730"/>
                  </a:lnTo>
                  <a:lnTo>
                    <a:pt x="89827" y="29375"/>
                  </a:lnTo>
                  <a:lnTo>
                    <a:pt x="89776" y="33058"/>
                  </a:lnTo>
                  <a:lnTo>
                    <a:pt x="89560" y="32905"/>
                  </a:lnTo>
                  <a:lnTo>
                    <a:pt x="89395" y="32346"/>
                  </a:lnTo>
                  <a:lnTo>
                    <a:pt x="89776" y="33058"/>
                  </a:lnTo>
                  <a:lnTo>
                    <a:pt x="89776" y="29375"/>
                  </a:lnTo>
                  <a:lnTo>
                    <a:pt x="89408" y="29298"/>
                  </a:lnTo>
                  <a:lnTo>
                    <a:pt x="89408" y="32054"/>
                  </a:lnTo>
                  <a:lnTo>
                    <a:pt x="89369" y="32258"/>
                  </a:lnTo>
                  <a:lnTo>
                    <a:pt x="89230" y="31788"/>
                  </a:lnTo>
                  <a:lnTo>
                    <a:pt x="89408" y="32054"/>
                  </a:lnTo>
                  <a:lnTo>
                    <a:pt x="89408" y="29298"/>
                  </a:lnTo>
                  <a:lnTo>
                    <a:pt x="89281" y="29273"/>
                  </a:lnTo>
                  <a:lnTo>
                    <a:pt x="89408" y="27457"/>
                  </a:lnTo>
                  <a:lnTo>
                    <a:pt x="90004" y="28968"/>
                  </a:lnTo>
                  <a:lnTo>
                    <a:pt x="90055" y="29425"/>
                  </a:lnTo>
                  <a:lnTo>
                    <a:pt x="90055" y="20675"/>
                  </a:lnTo>
                  <a:lnTo>
                    <a:pt x="89471" y="19024"/>
                  </a:lnTo>
                  <a:lnTo>
                    <a:pt x="89471" y="21564"/>
                  </a:lnTo>
                  <a:lnTo>
                    <a:pt x="89154" y="20878"/>
                  </a:lnTo>
                  <a:lnTo>
                    <a:pt x="89154" y="31369"/>
                  </a:lnTo>
                  <a:lnTo>
                    <a:pt x="89154" y="31534"/>
                  </a:lnTo>
                  <a:lnTo>
                    <a:pt x="89128" y="31292"/>
                  </a:lnTo>
                  <a:lnTo>
                    <a:pt x="89154" y="20878"/>
                  </a:lnTo>
                  <a:lnTo>
                    <a:pt x="89141" y="21259"/>
                  </a:lnTo>
                  <a:lnTo>
                    <a:pt x="88976" y="21094"/>
                  </a:lnTo>
                  <a:lnTo>
                    <a:pt x="88976" y="24739"/>
                  </a:lnTo>
                  <a:lnTo>
                    <a:pt x="88912" y="34975"/>
                  </a:lnTo>
                  <a:lnTo>
                    <a:pt x="88874" y="35267"/>
                  </a:lnTo>
                  <a:lnTo>
                    <a:pt x="88861" y="34925"/>
                  </a:lnTo>
                  <a:lnTo>
                    <a:pt x="88912" y="24714"/>
                  </a:lnTo>
                  <a:lnTo>
                    <a:pt x="88658" y="24142"/>
                  </a:lnTo>
                  <a:lnTo>
                    <a:pt x="88976" y="24739"/>
                  </a:lnTo>
                  <a:lnTo>
                    <a:pt x="88976" y="21094"/>
                  </a:lnTo>
                  <a:lnTo>
                    <a:pt x="88836" y="20891"/>
                  </a:lnTo>
                  <a:lnTo>
                    <a:pt x="88836" y="20523"/>
                  </a:lnTo>
                  <a:lnTo>
                    <a:pt x="89141" y="21259"/>
                  </a:lnTo>
                  <a:lnTo>
                    <a:pt x="89141" y="20853"/>
                  </a:lnTo>
                  <a:lnTo>
                    <a:pt x="88836" y="20180"/>
                  </a:lnTo>
                  <a:lnTo>
                    <a:pt x="88836" y="19024"/>
                  </a:lnTo>
                  <a:lnTo>
                    <a:pt x="89471" y="21564"/>
                  </a:lnTo>
                  <a:lnTo>
                    <a:pt x="89471" y="19024"/>
                  </a:lnTo>
                  <a:lnTo>
                    <a:pt x="88836" y="18084"/>
                  </a:lnTo>
                  <a:lnTo>
                    <a:pt x="88836" y="17462"/>
                  </a:lnTo>
                  <a:lnTo>
                    <a:pt x="88925" y="17678"/>
                  </a:lnTo>
                  <a:lnTo>
                    <a:pt x="89471" y="19024"/>
                  </a:lnTo>
                  <a:lnTo>
                    <a:pt x="89674" y="19024"/>
                  </a:lnTo>
                  <a:lnTo>
                    <a:pt x="90093" y="19024"/>
                  </a:lnTo>
                  <a:lnTo>
                    <a:pt x="91363" y="20929"/>
                  </a:lnTo>
                  <a:lnTo>
                    <a:pt x="88836" y="15227"/>
                  </a:lnTo>
                  <a:lnTo>
                    <a:pt x="90728" y="19024"/>
                  </a:lnTo>
                  <a:lnTo>
                    <a:pt x="89471" y="15862"/>
                  </a:lnTo>
                  <a:lnTo>
                    <a:pt x="91046" y="19024"/>
                  </a:lnTo>
                  <a:lnTo>
                    <a:pt x="91998" y="22199"/>
                  </a:lnTo>
                  <a:lnTo>
                    <a:pt x="94996" y="27190"/>
                  </a:lnTo>
                  <a:lnTo>
                    <a:pt x="94538" y="25374"/>
                  </a:lnTo>
                  <a:lnTo>
                    <a:pt x="95631" y="28003"/>
                  </a:lnTo>
                  <a:lnTo>
                    <a:pt x="95631" y="22415"/>
                  </a:lnTo>
                  <a:lnTo>
                    <a:pt x="95542" y="22199"/>
                  </a:lnTo>
                  <a:lnTo>
                    <a:pt x="95072" y="21145"/>
                  </a:lnTo>
                  <a:lnTo>
                    <a:pt x="95618" y="22301"/>
                  </a:lnTo>
                  <a:lnTo>
                    <a:pt x="95808" y="22834"/>
                  </a:lnTo>
                  <a:lnTo>
                    <a:pt x="95808" y="20002"/>
                  </a:lnTo>
                  <a:lnTo>
                    <a:pt x="93814" y="16408"/>
                  </a:lnTo>
                  <a:lnTo>
                    <a:pt x="92633" y="15227"/>
                  </a:lnTo>
                  <a:lnTo>
                    <a:pt x="92760" y="16700"/>
                  </a:lnTo>
                  <a:lnTo>
                    <a:pt x="93903" y="18757"/>
                  </a:lnTo>
                  <a:lnTo>
                    <a:pt x="93903" y="19659"/>
                  </a:lnTo>
                  <a:lnTo>
                    <a:pt x="90728" y="14592"/>
                  </a:lnTo>
                  <a:lnTo>
                    <a:pt x="93903" y="20929"/>
                  </a:lnTo>
                  <a:lnTo>
                    <a:pt x="90779" y="15862"/>
                  </a:lnTo>
                  <a:lnTo>
                    <a:pt x="90398" y="15227"/>
                  </a:lnTo>
                  <a:lnTo>
                    <a:pt x="89217" y="13322"/>
                  </a:lnTo>
                  <a:lnTo>
                    <a:pt x="88836" y="12687"/>
                  </a:lnTo>
                  <a:lnTo>
                    <a:pt x="88836" y="13322"/>
                  </a:lnTo>
                  <a:lnTo>
                    <a:pt x="87884" y="12052"/>
                  </a:lnTo>
                  <a:lnTo>
                    <a:pt x="86931" y="10782"/>
                  </a:lnTo>
                  <a:lnTo>
                    <a:pt x="86931" y="12052"/>
                  </a:lnTo>
                  <a:lnTo>
                    <a:pt x="86474" y="11417"/>
                  </a:lnTo>
                  <a:lnTo>
                    <a:pt x="86474" y="13957"/>
                  </a:lnTo>
                  <a:lnTo>
                    <a:pt x="85026" y="11417"/>
                  </a:lnTo>
                  <a:lnTo>
                    <a:pt x="85661" y="12052"/>
                  </a:lnTo>
                  <a:lnTo>
                    <a:pt x="86474" y="13957"/>
                  </a:lnTo>
                  <a:lnTo>
                    <a:pt x="86474" y="11417"/>
                  </a:lnTo>
                  <a:lnTo>
                    <a:pt x="85661" y="10274"/>
                  </a:lnTo>
                  <a:lnTo>
                    <a:pt x="85661" y="11417"/>
                  </a:lnTo>
                  <a:lnTo>
                    <a:pt x="85534" y="11303"/>
                  </a:lnTo>
                  <a:lnTo>
                    <a:pt x="85420" y="10947"/>
                  </a:lnTo>
                  <a:lnTo>
                    <a:pt x="85661" y="11417"/>
                  </a:lnTo>
                  <a:lnTo>
                    <a:pt x="85661" y="10274"/>
                  </a:lnTo>
                  <a:lnTo>
                    <a:pt x="83756" y="7607"/>
                  </a:lnTo>
                  <a:lnTo>
                    <a:pt x="85026" y="10147"/>
                  </a:lnTo>
                  <a:lnTo>
                    <a:pt x="85344" y="11099"/>
                  </a:lnTo>
                  <a:lnTo>
                    <a:pt x="83756" y="9512"/>
                  </a:lnTo>
                  <a:lnTo>
                    <a:pt x="84899" y="11417"/>
                  </a:lnTo>
                  <a:lnTo>
                    <a:pt x="86614" y="14274"/>
                  </a:lnTo>
                  <a:lnTo>
                    <a:pt x="87185" y="15608"/>
                  </a:lnTo>
                  <a:lnTo>
                    <a:pt x="86931" y="15227"/>
                  </a:lnTo>
                  <a:lnTo>
                    <a:pt x="87566" y="16497"/>
                  </a:lnTo>
                  <a:lnTo>
                    <a:pt x="87477" y="16052"/>
                  </a:lnTo>
                  <a:lnTo>
                    <a:pt x="87566" y="16179"/>
                  </a:lnTo>
                  <a:lnTo>
                    <a:pt x="87566" y="15862"/>
                  </a:lnTo>
                  <a:lnTo>
                    <a:pt x="87566" y="15227"/>
                  </a:lnTo>
                  <a:lnTo>
                    <a:pt x="88201" y="15862"/>
                  </a:lnTo>
                  <a:lnTo>
                    <a:pt x="88404" y="16395"/>
                  </a:lnTo>
                  <a:lnTo>
                    <a:pt x="88226" y="17170"/>
                  </a:lnTo>
                  <a:lnTo>
                    <a:pt x="87566" y="16179"/>
                  </a:lnTo>
                  <a:lnTo>
                    <a:pt x="87591" y="16535"/>
                  </a:lnTo>
                  <a:lnTo>
                    <a:pt x="88112" y="17602"/>
                  </a:lnTo>
                  <a:lnTo>
                    <a:pt x="87972" y="18237"/>
                  </a:lnTo>
                  <a:lnTo>
                    <a:pt x="87972" y="34036"/>
                  </a:lnTo>
                  <a:lnTo>
                    <a:pt x="87960" y="34201"/>
                  </a:lnTo>
                  <a:lnTo>
                    <a:pt x="87960" y="34023"/>
                  </a:lnTo>
                  <a:lnTo>
                    <a:pt x="87972" y="18237"/>
                  </a:lnTo>
                  <a:lnTo>
                    <a:pt x="87731" y="17767"/>
                  </a:lnTo>
                  <a:lnTo>
                    <a:pt x="86956" y="16052"/>
                  </a:lnTo>
                  <a:lnTo>
                    <a:pt x="87147" y="17132"/>
                  </a:lnTo>
                  <a:lnTo>
                    <a:pt x="86550" y="16243"/>
                  </a:lnTo>
                  <a:lnTo>
                    <a:pt x="86893" y="15900"/>
                  </a:lnTo>
                  <a:lnTo>
                    <a:pt x="86296" y="14592"/>
                  </a:lnTo>
                  <a:lnTo>
                    <a:pt x="85026" y="12052"/>
                  </a:lnTo>
                  <a:lnTo>
                    <a:pt x="84747" y="12611"/>
                  </a:lnTo>
                  <a:lnTo>
                    <a:pt x="85661" y="14592"/>
                  </a:lnTo>
                  <a:lnTo>
                    <a:pt x="84709" y="12687"/>
                  </a:lnTo>
                  <a:lnTo>
                    <a:pt x="85534" y="14719"/>
                  </a:lnTo>
                  <a:lnTo>
                    <a:pt x="85750" y="15227"/>
                  </a:lnTo>
                  <a:lnTo>
                    <a:pt x="86309" y="16471"/>
                  </a:lnTo>
                  <a:lnTo>
                    <a:pt x="87299" y="17500"/>
                  </a:lnTo>
                  <a:lnTo>
                    <a:pt x="87528" y="18072"/>
                  </a:lnTo>
                  <a:lnTo>
                    <a:pt x="87896" y="18605"/>
                  </a:lnTo>
                  <a:lnTo>
                    <a:pt x="87744" y="19291"/>
                  </a:lnTo>
                  <a:lnTo>
                    <a:pt x="87566" y="19037"/>
                  </a:lnTo>
                  <a:lnTo>
                    <a:pt x="87363" y="18732"/>
                  </a:lnTo>
                  <a:lnTo>
                    <a:pt x="87172" y="18275"/>
                  </a:lnTo>
                  <a:lnTo>
                    <a:pt x="87172" y="21755"/>
                  </a:lnTo>
                  <a:lnTo>
                    <a:pt x="87122" y="21971"/>
                  </a:lnTo>
                  <a:lnTo>
                    <a:pt x="86931" y="21564"/>
                  </a:lnTo>
                  <a:lnTo>
                    <a:pt x="87172" y="21755"/>
                  </a:lnTo>
                  <a:lnTo>
                    <a:pt x="87172" y="18275"/>
                  </a:lnTo>
                  <a:lnTo>
                    <a:pt x="86969" y="17767"/>
                  </a:lnTo>
                  <a:lnTo>
                    <a:pt x="86334" y="16535"/>
                  </a:lnTo>
                  <a:lnTo>
                    <a:pt x="85890" y="16497"/>
                  </a:lnTo>
                  <a:lnTo>
                    <a:pt x="85864" y="16357"/>
                  </a:lnTo>
                  <a:lnTo>
                    <a:pt x="85864" y="16497"/>
                  </a:lnTo>
                  <a:lnTo>
                    <a:pt x="85661" y="16497"/>
                  </a:lnTo>
                  <a:lnTo>
                    <a:pt x="85813" y="16814"/>
                  </a:lnTo>
                  <a:lnTo>
                    <a:pt x="85661" y="17335"/>
                  </a:lnTo>
                  <a:lnTo>
                    <a:pt x="85661" y="16497"/>
                  </a:lnTo>
                  <a:lnTo>
                    <a:pt x="85661" y="16179"/>
                  </a:lnTo>
                  <a:lnTo>
                    <a:pt x="85864" y="16497"/>
                  </a:lnTo>
                  <a:lnTo>
                    <a:pt x="85864" y="16357"/>
                  </a:lnTo>
                  <a:lnTo>
                    <a:pt x="85661" y="15227"/>
                  </a:lnTo>
                  <a:lnTo>
                    <a:pt x="85534" y="14719"/>
                  </a:lnTo>
                  <a:lnTo>
                    <a:pt x="85445" y="14592"/>
                  </a:lnTo>
                  <a:lnTo>
                    <a:pt x="84480" y="13144"/>
                  </a:lnTo>
                  <a:lnTo>
                    <a:pt x="84391" y="13322"/>
                  </a:lnTo>
                  <a:lnTo>
                    <a:pt x="83756" y="12052"/>
                  </a:lnTo>
                  <a:lnTo>
                    <a:pt x="83121" y="10782"/>
                  </a:lnTo>
                  <a:lnTo>
                    <a:pt x="84391" y="14592"/>
                  </a:lnTo>
                  <a:lnTo>
                    <a:pt x="85585" y="17589"/>
                  </a:lnTo>
                  <a:lnTo>
                    <a:pt x="84734" y="18478"/>
                  </a:lnTo>
                  <a:lnTo>
                    <a:pt x="84213" y="17424"/>
                  </a:lnTo>
                  <a:lnTo>
                    <a:pt x="84569" y="18643"/>
                  </a:lnTo>
                  <a:lnTo>
                    <a:pt x="83654" y="19558"/>
                  </a:lnTo>
                  <a:lnTo>
                    <a:pt x="83045" y="19748"/>
                  </a:lnTo>
                  <a:lnTo>
                    <a:pt x="83045" y="43942"/>
                  </a:lnTo>
                  <a:lnTo>
                    <a:pt x="82689" y="41871"/>
                  </a:lnTo>
                  <a:lnTo>
                    <a:pt x="83045" y="43942"/>
                  </a:lnTo>
                  <a:lnTo>
                    <a:pt x="83045" y="19748"/>
                  </a:lnTo>
                  <a:lnTo>
                    <a:pt x="82956" y="34645"/>
                  </a:lnTo>
                  <a:lnTo>
                    <a:pt x="82562" y="36118"/>
                  </a:lnTo>
                  <a:lnTo>
                    <a:pt x="82372" y="36842"/>
                  </a:lnTo>
                  <a:lnTo>
                    <a:pt x="82042" y="37680"/>
                  </a:lnTo>
                  <a:lnTo>
                    <a:pt x="82118" y="38379"/>
                  </a:lnTo>
                  <a:lnTo>
                    <a:pt x="82410" y="40182"/>
                  </a:lnTo>
                  <a:lnTo>
                    <a:pt x="82003" y="37744"/>
                  </a:lnTo>
                  <a:lnTo>
                    <a:pt x="81876" y="38061"/>
                  </a:lnTo>
                  <a:lnTo>
                    <a:pt x="81978" y="36537"/>
                  </a:lnTo>
                  <a:lnTo>
                    <a:pt x="82499" y="36156"/>
                  </a:lnTo>
                  <a:lnTo>
                    <a:pt x="82207" y="36068"/>
                  </a:lnTo>
                  <a:lnTo>
                    <a:pt x="82804" y="34886"/>
                  </a:lnTo>
                  <a:lnTo>
                    <a:pt x="82918" y="34607"/>
                  </a:lnTo>
                  <a:lnTo>
                    <a:pt x="82956" y="19786"/>
                  </a:lnTo>
                  <a:lnTo>
                    <a:pt x="82829" y="19824"/>
                  </a:lnTo>
                  <a:lnTo>
                    <a:pt x="82829" y="34544"/>
                  </a:lnTo>
                  <a:lnTo>
                    <a:pt x="81534" y="35839"/>
                  </a:lnTo>
                  <a:lnTo>
                    <a:pt x="81305" y="35763"/>
                  </a:lnTo>
                  <a:lnTo>
                    <a:pt x="82765" y="34480"/>
                  </a:lnTo>
                  <a:lnTo>
                    <a:pt x="82829" y="19824"/>
                  </a:lnTo>
                  <a:lnTo>
                    <a:pt x="82677" y="19862"/>
                  </a:lnTo>
                  <a:lnTo>
                    <a:pt x="82486" y="19659"/>
                  </a:lnTo>
                  <a:lnTo>
                    <a:pt x="82588" y="19900"/>
                  </a:lnTo>
                  <a:lnTo>
                    <a:pt x="82207" y="19862"/>
                  </a:lnTo>
                  <a:lnTo>
                    <a:pt x="81851" y="19024"/>
                  </a:lnTo>
                  <a:lnTo>
                    <a:pt x="82169" y="19850"/>
                  </a:lnTo>
                  <a:lnTo>
                    <a:pt x="81216" y="19659"/>
                  </a:lnTo>
                  <a:lnTo>
                    <a:pt x="80556" y="19634"/>
                  </a:lnTo>
                  <a:lnTo>
                    <a:pt x="80556" y="41351"/>
                  </a:lnTo>
                  <a:lnTo>
                    <a:pt x="80289" y="41998"/>
                  </a:lnTo>
                  <a:lnTo>
                    <a:pt x="80149" y="41427"/>
                  </a:lnTo>
                  <a:lnTo>
                    <a:pt x="80556" y="41351"/>
                  </a:lnTo>
                  <a:lnTo>
                    <a:pt x="80556" y="19634"/>
                  </a:lnTo>
                  <a:lnTo>
                    <a:pt x="79946" y="19596"/>
                  </a:lnTo>
                  <a:lnTo>
                    <a:pt x="79946" y="37426"/>
                  </a:lnTo>
                  <a:lnTo>
                    <a:pt x="79527" y="37846"/>
                  </a:lnTo>
                  <a:lnTo>
                    <a:pt x="79311" y="37846"/>
                  </a:lnTo>
                  <a:lnTo>
                    <a:pt x="79311" y="51384"/>
                  </a:lnTo>
                  <a:lnTo>
                    <a:pt x="78765" y="51485"/>
                  </a:lnTo>
                  <a:lnTo>
                    <a:pt x="78765" y="56375"/>
                  </a:lnTo>
                  <a:lnTo>
                    <a:pt x="78041" y="57099"/>
                  </a:lnTo>
                  <a:lnTo>
                    <a:pt x="76009" y="55067"/>
                  </a:lnTo>
                  <a:lnTo>
                    <a:pt x="78676" y="55829"/>
                  </a:lnTo>
                  <a:lnTo>
                    <a:pt x="78765" y="56375"/>
                  </a:lnTo>
                  <a:lnTo>
                    <a:pt x="78765" y="51485"/>
                  </a:lnTo>
                  <a:lnTo>
                    <a:pt x="75501" y="52019"/>
                  </a:lnTo>
                  <a:lnTo>
                    <a:pt x="74231" y="54559"/>
                  </a:lnTo>
                  <a:lnTo>
                    <a:pt x="75501" y="54927"/>
                  </a:lnTo>
                  <a:lnTo>
                    <a:pt x="75501" y="56464"/>
                  </a:lnTo>
                  <a:lnTo>
                    <a:pt x="75501" y="57734"/>
                  </a:lnTo>
                  <a:lnTo>
                    <a:pt x="75501" y="59004"/>
                  </a:lnTo>
                  <a:lnTo>
                    <a:pt x="75501" y="59639"/>
                  </a:lnTo>
                  <a:lnTo>
                    <a:pt x="75069" y="59004"/>
                  </a:lnTo>
                  <a:lnTo>
                    <a:pt x="75501" y="59004"/>
                  </a:lnTo>
                  <a:lnTo>
                    <a:pt x="75501" y="57734"/>
                  </a:lnTo>
                  <a:lnTo>
                    <a:pt x="74891" y="58737"/>
                  </a:lnTo>
                  <a:lnTo>
                    <a:pt x="74485" y="58115"/>
                  </a:lnTo>
                  <a:lnTo>
                    <a:pt x="74866" y="57734"/>
                  </a:lnTo>
                  <a:lnTo>
                    <a:pt x="73596" y="56464"/>
                  </a:lnTo>
                  <a:lnTo>
                    <a:pt x="74231" y="57734"/>
                  </a:lnTo>
                  <a:lnTo>
                    <a:pt x="72390" y="57111"/>
                  </a:lnTo>
                  <a:lnTo>
                    <a:pt x="72275" y="56921"/>
                  </a:lnTo>
                  <a:lnTo>
                    <a:pt x="72339" y="57734"/>
                  </a:lnTo>
                  <a:lnTo>
                    <a:pt x="71564" y="56959"/>
                  </a:lnTo>
                  <a:lnTo>
                    <a:pt x="71069" y="57734"/>
                  </a:lnTo>
                  <a:lnTo>
                    <a:pt x="71437" y="57137"/>
                  </a:lnTo>
                  <a:lnTo>
                    <a:pt x="71526" y="56921"/>
                  </a:lnTo>
                  <a:lnTo>
                    <a:pt x="72034" y="56222"/>
                  </a:lnTo>
                  <a:lnTo>
                    <a:pt x="71882" y="55727"/>
                  </a:lnTo>
                  <a:lnTo>
                    <a:pt x="71767" y="55118"/>
                  </a:lnTo>
                  <a:lnTo>
                    <a:pt x="71043" y="54686"/>
                  </a:lnTo>
                  <a:lnTo>
                    <a:pt x="71043" y="58724"/>
                  </a:lnTo>
                  <a:lnTo>
                    <a:pt x="69024" y="58293"/>
                  </a:lnTo>
                  <a:lnTo>
                    <a:pt x="70650" y="57835"/>
                  </a:lnTo>
                  <a:lnTo>
                    <a:pt x="71043" y="58724"/>
                  </a:lnTo>
                  <a:lnTo>
                    <a:pt x="71043" y="54686"/>
                  </a:lnTo>
                  <a:lnTo>
                    <a:pt x="70751" y="54559"/>
                  </a:lnTo>
                  <a:lnTo>
                    <a:pt x="70535" y="54483"/>
                  </a:lnTo>
                  <a:lnTo>
                    <a:pt x="70535" y="57607"/>
                  </a:lnTo>
                  <a:lnTo>
                    <a:pt x="70332" y="57137"/>
                  </a:lnTo>
                  <a:lnTo>
                    <a:pt x="68605" y="58013"/>
                  </a:lnTo>
                  <a:lnTo>
                    <a:pt x="68389" y="57873"/>
                  </a:lnTo>
                  <a:lnTo>
                    <a:pt x="68389" y="58115"/>
                  </a:lnTo>
                  <a:lnTo>
                    <a:pt x="67259" y="57886"/>
                  </a:lnTo>
                  <a:lnTo>
                    <a:pt x="67259" y="57734"/>
                  </a:lnTo>
                  <a:lnTo>
                    <a:pt x="67043" y="57734"/>
                  </a:lnTo>
                  <a:lnTo>
                    <a:pt x="66624" y="57734"/>
                  </a:lnTo>
                  <a:lnTo>
                    <a:pt x="67043" y="57734"/>
                  </a:lnTo>
                  <a:lnTo>
                    <a:pt x="67259" y="57734"/>
                  </a:lnTo>
                  <a:lnTo>
                    <a:pt x="68389" y="58115"/>
                  </a:lnTo>
                  <a:lnTo>
                    <a:pt x="68389" y="57873"/>
                  </a:lnTo>
                  <a:lnTo>
                    <a:pt x="67894" y="57531"/>
                  </a:lnTo>
                  <a:lnTo>
                    <a:pt x="70319" y="57111"/>
                  </a:lnTo>
                  <a:lnTo>
                    <a:pt x="69164" y="54559"/>
                  </a:lnTo>
                  <a:lnTo>
                    <a:pt x="70319" y="57099"/>
                  </a:lnTo>
                  <a:lnTo>
                    <a:pt x="70535" y="57607"/>
                  </a:lnTo>
                  <a:lnTo>
                    <a:pt x="70535" y="54483"/>
                  </a:lnTo>
                  <a:lnTo>
                    <a:pt x="69938" y="54241"/>
                  </a:lnTo>
                  <a:lnTo>
                    <a:pt x="70383" y="51346"/>
                  </a:lnTo>
                  <a:lnTo>
                    <a:pt x="71996" y="52946"/>
                  </a:lnTo>
                  <a:lnTo>
                    <a:pt x="71907" y="52019"/>
                  </a:lnTo>
                  <a:lnTo>
                    <a:pt x="70789" y="48691"/>
                  </a:lnTo>
                  <a:lnTo>
                    <a:pt x="71069" y="46939"/>
                  </a:lnTo>
                  <a:lnTo>
                    <a:pt x="70739" y="48539"/>
                  </a:lnTo>
                  <a:lnTo>
                    <a:pt x="70218" y="46951"/>
                  </a:lnTo>
                  <a:lnTo>
                    <a:pt x="70218" y="51181"/>
                  </a:lnTo>
                  <a:lnTo>
                    <a:pt x="69799" y="53289"/>
                  </a:lnTo>
                  <a:lnTo>
                    <a:pt x="69088" y="53721"/>
                  </a:lnTo>
                  <a:lnTo>
                    <a:pt x="67665" y="49441"/>
                  </a:lnTo>
                  <a:lnTo>
                    <a:pt x="66979" y="51269"/>
                  </a:lnTo>
                  <a:lnTo>
                    <a:pt x="66687" y="50863"/>
                  </a:lnTo>
                  <a:lnTo>
                    <a:pt x="67017" y="49479"/>
                  </a:lnTo>
                  <a:lnTo>
                    <a:pt x="67094" y="49136"/>
                  </a:lnTo>
                  <a:lnTo>
                    <a:pt x="67525" y="49047"/>
                  </a:lnTo>
                  <a:lnTo>
                    <a:pt x="67665" y="49441"/>
                  </a:lnTo>
                  <a:lnTo>
                    <a:pt x="67830" y="48983"/>
                  </a:lnTo>
                  <a:lnTo>
                    <a:pt x="67983" y="48958"/>
                  </a:lnTo>
                  <a:lnTo>
                    <a:pt x="68529" y="48844"/>
                  </a:lnTo>
                  <a:lnTo>
                    <a:pt x="68262" y="47828"/>
                  </a:lnTo>
                  <a:lnTo>
                    <a:pt x="68402" y="47485"/>
                  </a:lnTo>
                  <a:lnTo>
                    <a:pt x="68529" y="45580"/>
                  </a:lnTo>
                  <a:lnTo>
                    <a:pt x="68211" y="45364"/>
                  </a:lnTo>
                  <a:lnTo>
                    <a:pt x="67894" y="45681"/>
                  </a:lnTo>
                  <a:lnTo>
                    <a:pt x="67678" y="46570"/>
                  </a:lnTo>
                  <a:lnTo>
                    <a:pt x="67284" y="47066"/>
                  </a:lnTo>
                  <a:lnTo>
                    <a:pt x="67068" y="46507"/>
                  </a:lnTo>
                  <a:lnTo>
                    <a:pt x="67183" y="46304"/>
                  </a:lnTo>
                  <a:lnTo>
                    <a:pt x="66992" y="46304"/>
                  </a:lnTo>
                  <a:lnTo>
                    <a:pt x="66243" y="44411"/>
                  </a:lnTo>
                  <a:lnTo>
                    <a:pt x="65989" y="43776"/>
                  </a:lnTo>
                  <a:lnTo>
                    <a:pt x="67856" y="45123"/>
                  </a:lnTo>
                  <a:lnTo>
                    <a:pt x="68211" y="45364"/>
                  </a:lnTo>
                  <a:lnTo>
                    <a:pt x="68529" y="45046"/>
                  </a:lnTo>
                  <a:lnTo>
                    <a:pt x="68529" y="44411"/>
                  </a:lnTo>
                  <a:lnTo>
                    <a:pt x="68529" y="43776"/>
                  </a:lnTo>
                  <a:lnTo>
                    <a:pt x="68529" y="43561"/>
                  </a:lnTo>
                  <a:lnTo>
                    <a:pt x="68364" y="43776"/>
                  </a:lnTo>
                  <a:lnTo>
                    <a:pt x="67894" y="44411"/>
                  </a:lnTo>
                  <a:lnTo>
                    <a:pt x="67576" y="43776"/>
                  </a:lnTo>
                  <a:lnTo>
                    <a:pt x="66840" y="42291"/>
                  </a:lnTo>
                  <a:lnTo>
                    <a:pt x="66738" y="40208"/>
                  </a:lnTo>
                  <a:lnTo>
                    <a:pt x="66967" y="40474"/>
                  </a:lnTo>
                  <a:lnTo>
                    <a:pt x="68529" y="42291"/>
                  </a:lnTo>
                  <a:lnTo>
                    <a:pt x="68529" y="41871"/>
                  </a:lnTo>
                  <a:lnTo>
                    <a:pt x="68618" y="42392"/>
                  </a:lnTo>
                  <a:lnTo>
                    <a:pt x="68732" y="42532"/>
                  </a:lnTo>
                  <a:lnTo>
                    <a:pt x="69037" y="42887"/>
                  </a:lnTo>
                  <a:lnTo>
                    <a:pt x="69151" y="43040"/>
                  </a:lnTo>
                  <a:lnTo>
                    <a:pt x="69037" y="42887"/>
                  </a:lnTo>
                  <a:lnTo>
                    <a:pt x="69164" y="43776"/>
                  </a:lnTo>
                  <a:lnTo>
                    <a:pt x="69367" y="44411"/>
                  </a:lnTo>
                  <a:lnTo>
                    <a:pt x="69456" y="44665"/>
                  </a:lnTo>
                  <a:lnTo>
                    <a:pt x="69659" y="44132"/>
                  </a:lnTo>
                  <a:lnTo>
                    <a:pt x="69557" y="44411"/>
                  </a:lnTo>
                  <a:lnTo>
                    <a:pt x="69519" y="44856"/>
                  </a:lnTo>
                  <a:lnTo>
                    <a:pt x="69608" y="44665"/>
                  </a:lnTo>
                  <a:lnTo>
                    <a:pt x="69710" y="45453"/>
                  </a:lnTo>
                  <a:lnTo>
                    <a:pt x="69519" y="44856"/>
                  </a:lnTo>
                  <a:lnTo>
                    <a:pt x="69443" y="45034"/>
                  </a:lnTo>
                  <a:lnTo>
                    <a:pt x="69456" y="44665"/>
                  </a:lnTo>
                  <a:lnTo>
                    <a:pt x="69316" y="45046"/>
                  </a:lnTo>
                  <a:lnTo>
                    <a:pt x="69367" y="44411"/>
                  </a:lnTo>
                  <a:lnTo>
                    <a:pt x="69202" y="43916"/>
                  </a:lnTo>
                  <a:lnTo>
                    <a:pt x="69202" y="45364"/>
                  </a:lnTo>
                  <a:lnTo>
                    <a:pt x="69164" y="45681"/>
                  </a:lnTo>
                  <a:lnTo>
                    <a:pt x="69164" y="45466"/>
                  </a:lnTo>
                  <a:lnTo>
                    <a:pt x="69075" y="45681"/>
                  </a:lnTo>
                  <a:lnTo>
                    <a:pt x="69164" y="44411"/>
                  </a:lnTo>
                  <a:lnTo>
                    <a:pt x="69164" y="45466"/>
                  </a:lnTo>
                  <a:lnTo>
                    <a:pt x="69202" y="43916"/>
                  </a:lnTo>
                  <a:lnTo>
                    <a:pt x="68910" y="43040"/>
                  </a:lnTo>
                  <a:lnTo>
                    <a:pt x="68846" y="42837"/>
                  </a:lnTo>
                  <a:lnTo>
                    <a:pt x="68732" y="42532"/>
                  </a:lnTo>
                  <a:lnTo>
                    <a:pt x="68529" y="42291"/>
                  </a:lnTo>
                  <a:lnTo>
                    <a:pt x="68529" y="43141"/>
                  </a:lnTo>
                  <a:lnTo>
                    <a:pt x="68529" y="43561"/>
                  </a:lnTo>
                  <a:lnTo>
                    <a:pt x="68529" y="45046"/>
                  </a:lnTo>
                  <a:lnTo>
                    <a:pt x="68656" y="45681"/>
                  </a:lnTo>
                  <a:lnTo>
                    <a:pt x="68986" y="45923"/>
                  </a:lnTo>
                  <a:lnTo>
                    <a:pt x="68554" y="47078"/>
                  </a:lnTo>
                  <a:lnTo>
                    <a:pt x="68529" y="48844"/>
                  </a:lnTo>
                  <a:lnTo>
                    <a:pt x="68529" y="49479"/>
                  </a:lnTo>
                  <a:lnTo>
                    <a:pt x="70218" y="51181"/>
                  </a:lnTo>
                  <a:lnTo>
                    <a:pt x="70218" y="46951"/>
                  </a:lnTo>
                  <a:lnTo>
                    <a:pt x="70154" y="46748"/>
                  </a:lnTo>
                  <a:lnTo>
                    <a:pt x="70434" y="46939"/>
                  </a:lnTo>
                  <a:lnTo>
                    <a:pt x="70027" y="43726"/>
                  </a:lnTo>
                  <a:lnTo>
                    <a:pt x="69926" y="42926"/>
                  </a:lnTo>
                  <a:lnTo>
                    <a:pt x="70027" y="43726"/>
                  </a:lnTo>
                  <a:lnTo>
                    <a:pt x="70853" y="41871"/>
                  </a:lnTo>
                  <a:lnTo>
                    <a:pt x="71704" y="39966"/>
                  </a:lnTo>
                  <a:lnTo>
                    <a:pt x="72263" y="40474"/>
                  </a:lnTo>
                  <a:lnTo>
                    <a:pt x="71793" y="41109"/>
                  </a:lnTo>
                  <a:lnTo>
                    <a:pt x="71856" y="41871"/>
                  </a:lnTo>
                  <a:lnTo>
                    <a:pt x="72542" y="44615"/>
                  </a:lnTo>
                  <a:lnTo>
                    <a:pt x="72961" y="46304"/>
                  </a:lnTo>
                  <a:lnTo>
                    <a:pt x="71069" y="47574"/>
                  </a:lnTo>
                  <a:lnTo>
                    <a:pt x="72961" y="50114"/>
                  </a:lnTo>
                  <a:lnTo>
                    <a:pt x="77343" y="48666"/>
                  </a:lnTo>
                  <a:lnTo>
                    <a:pt x="77406" y="48844"/>
                  </a:lnTo>
                  <a:lnTo>
                    <a:pt x="78600" y="48679"/>
                  </a:lnTo>
                  <a:lnTo>
                    <a:pt x="78930" y="49479"/>
                  </a:lnTo>
                  <a:lnTo>
                    <a:pt x="79311" y="51384"/>
                  </a:lnTo>
                  <a:lnTo>
                    <a:pt x="79311" y="37846"/>
                  </a:lnTo>
                  <a:lnTo>
                    <a:pt x="78917" y="37846"/>
                  </a:lnTo>
                  <a:lnTo>
                    <a:pt x="79400" y="37426"/>
                  </a:lnTo>
                  <a:lnTo>
                    <a:pt x="79946" y="37426"/>
                  </a:lnTo>
                  <a:lnTo>
                    <a:pt x="79946" y="19596"/>
                  </a:lnTo>
                  <a:lnTo>
                    <a:pt x="79502" y="19570"/>
                  </a:lnTo>
                  <a:lnTo>
                    <a:pt x="78016" y="18935"/>
                  </a:lnTo>
                  <a:lnTo>
                    <a:pt x="77444" y="18402"/>
                  </a:lnTo>
                  <a:lnTo>
                    <a:pt x="76771" y="17767"/>
                  </a:lnTo>
                  <a:lnTo>
                    <a:pt x="76771" y="27914"/>
                  </a:lnTo>
                  <a:lnTo>
                    <a:pt x="76530" y="27736"/>
                  </a:lnTo>
                  <a:lnTo>
                    <a:pt x="76479" y="27432"/>
                  </a:lnTo>
                  <a:lnTo>
                    <a:pt x="76771" y="27914"/>
                  </a:lnTo>
                  <a:lnTo>
                    <a:pt x="76771" y="17767"/>
                  </a:lnTo>
                  <a:lnTo>
                    <a:pt x="73723" y="18084"/>
                  </a:lnTo>
                  <a:lnTo>
                    <a:pt x="73723" y="25641"/>
                  </a:lnTo>
                  <a:lnTo>
                    <a:pt x="72428" y="24676"/>
                  </a:lnTo>
                  <a:lnTo>
                    <a:pt x="72428" y="37846"/>
                  </a:lnTo>
                  <a:lnTo>
                    <a:pt x="68313" y="37846"/>
                  </a:lnTo>
                  <a:lnTo>
                    <a:pt x="68795" y="37426"/>
                  </a:lnTo>
                  <a:lnTo>
                    <a:pt x="72326" y="37426"/>
                  </a:lnTo>
                  <a:lnTo>
                    <a:pt x="72428" y="37846"/>
                  </a:lnTo>
                  <a:lnTo>
                    <a:pt x="72428" y="24676"/>
                  </a:lnTo>
                  <a:lnTo>
                    <a:pt x="71374" y="23876"/>
                  </a:lnTo>
                  <a:lnTo>
                    <a:pt x="72174" y="22517"/>
                  </a:lnTo>
                  <a:lnTo>
                    <a:pt x="72085" y="22364"/>
                  </a:lnTo>
                  <a:lnTo>
                    <a:pt x="72174" y="22517"/>
                  </a:lnTo>
                  <a:lnTo>
                    <a:pt x="73723" y="25641"/>
                  </a:lnTo>
                  <a:lnTo>
                    <a:pt x="73723" y="18084"/>
                  </a:lnTo>
                  <a:lnTo>
                    <a:pt x="71069" y="18338"/>
                  </a:lnTo>
                  <a:lnTo>
                    <a:pt x="71069" y="29184"/>
                  </a:lnTo>
                  <a:lnTo>
                    <a:pt x="70535" y="31127"/>
                  </a:lnTo>
                  <a:lnTo>
                    <a:pt x="70091" y="32778"/>
                  </a:lnTo>
                  <a:lnTo>
                    <a:pt x="69075" y="35115"/>
                  </a:lnTo>
                  <a:lnTo>
                    <a:pt x="67818" y="35547"/>
                  </a:lnTo>
                  <a:lnTo>
                    <a:pt x="67818" y="37426"/>
                  </a:lnTo>
                  <a:lnTo>
                    <a:pt x="67551" y="37846"/>
                  </a:lnTo>
                  <a:lnTo>
                    <a:pt x="67195" y="37846"/>
                  </a:lnTo>
                  <a:lnTo>
                    <a:pt x="66408" y="37846"/>
                  </a:lnTo>
                  <a:lnTo>
                    <a:pt x="66268" y="37922"/>
                  </a:lnTo>
                  <a:lnTo>
                    <a:pt x="67259" y="36791"/>
                  </a:lnTo>
                  <a:lnTo>
                    <a:pt x="66751" y="37426"/>
                  </a:lnTo>
                  <a:lnTo>
                    <a:pt x="67259" y="37426"/>
                  </a:lnTo>
                  <a:lnTo>
                    <a:pt x="67818" y="37426"/>
                  </a:lnTo>
                  <a:lnTo>
                    <a:pt x="67818" y="35547"/>
                  </a:lnTo>
                  <a:lnTo>
                    <a:pt x="64084" y="36791"/>
                  </a:lnTo>
                  <a:lnTo>
                    <a:pt x="65989" y="34251"/>
                  </a:lnTo>
                  <a:lnTo>
                    <a:pt x="64719" y="32346"/>
                  </a:lnTo>
                  <a:lnTo>
                    <a:pt x="61201" y="37376"/>
                  </a:lnTo>
                  <a:lnTo>
                    <a:pt x="60566" y="37134"/>
                  </a:lnTo>
                  <a:lnTo>
                    <a:pt x="60617" y="36791"/>
                  </a:lnTo>
                  <a:lnTo>
                    <a:pt x="61544" y="31724"/>
                  </a:lnTo>
                  <a:lnTo>
                    <a:pt x="58369" y="34251"/>
                  </a:lnTo>
                  <a:lnTo>
                    <a:pt x="58127" y="34010"/>
                  </a:lnTo>
                  <a:lnTo>
                    <a:pt x="56464" y="34010"/>
                  </a:lnTo>
                  <a:lnTo>
                    <a:pt x="56464" y="43776"/>
                  </a:lnTo>
                  <a:lnTo>
                    <a:pt x="56464" y="49479"/>
                  </a:lnTo>
                  <a:lnTo>
                    <a:pt x="52031" y="47574"/>
                  </a:lnTo>
                  <a:lnTo>
                    <a:pt x="50774" y="49657"/>
                  </a:lnTo>
                  <a:lnTo>
                    <a:pt x="50761" y="49479"/>
                  </a:lnTo>
                  <a:lnTo>
                    <a:pt x="50469" y="49911"/>
                  </a:lnTo>
                  <a:lnTo>
                    <a:pt x="50761" y="45681"/>
                  </a:lnTo>
                  <a:lnTo>
                    <a:pt x="52031" y="43776"/>
                  </a:lnTo>
                  <a:lnTo>
                    <a:pt x="51206" y="44183"/>
                  </a:lnTo>
                  <a:lnTo>
                    <a:pt x="51638" y="42735"/>
                  </a:lnTo>
                  <a:lnTo>
                    <a:pt x="51498" y="42887"/>
                  </a:lnTo>
                  <a:lnTo>
                    <a:pt x="51650" y="42659"/>
                  </a:lnTo>
                  <a:lnTo>
                    <a:pt x="51930" y="42430"/>
                  </a:lnTo>
                  <a:lnTo>
                    <a:pt x="52666" y="42506"/>
                  </a:lnTo>
                  <a:lnTo>
                    <a:pt x="52705" y="42113"/>
                  </a:lnTo>
                  <a:lnTo>
                    <a:pt x="53390" y="42189"/>
                  </a:lnTo>
                  <a:lnTo>
                    <a:pt x="54571" y="39966"/>
                  </a:lnTo>
                  <a:lnTo>
                    <a:pt x="53530" y="42049"/>
                  </a:lnTo>
                  <a:lnTo>
                    <a:pt x="53505" y="42214"/>
                  </a:lnTo>
                  <a:lnTo>
                    <a:pt x="54762" y="42379"/>
                  </a:lnTo>
                  <a:lnTo>
                    <a:pt x="55676" y="42506"/>
                  </a:lnTo>
                  <a:lnTo>
                    <a:pt x="55829" y="42557"/>
                  </a:lnTo>
                  <a:lnTo>
                    <a:pt x="54762" y="42379"/>
                  </a:lnTo>
                  <a:lnTo>
                    <a:pt x="55206" y="47574"/>
                  </a:lnTo>
                  <a:lnTo>
                    <a:pt x="56464" y="43776"/>
                  </a:lnTo>
                  <a:lnTo>
                    <a:pt x="56464" y="34010"/>
                  </a:lnTo>
                  <a:lnTo>
                    <a:pt x="56324" y="34010"/>
                  </a:lnTo>
                  <a:lnTo>
                    <a:pt x="56553" y="33616"/>
                  </a:lnTo>
                  <a:lnTo>
                    <a:pt x="57734" y="33616"/>
                  </a:lnTo>
                  <a:lnTo>
                    <a:pt x="56972" y="32880"/>
                  </a:lnTo>
                  <a:lnTo>
                    <a:pt x="58369" y="30454"/>
                  </a:lnTo>
                  <a:lnTo>
                    <a:pt x="55829" y="27279"/>
                  </a:lnTo>
                  <a:lnTo>
                    <a:pt x="56464" y="29184"/>
                  </a:lnTo>
                  <a:lnTo>
                    <a:pt x="55829" y="29819"/>
                  </a:lnTo>
                  <a:lnTo>
                    <a:pt x="54991" y="28549"/>
                  </a:lnTo>
                  <a:lnTo>
                    <a:pt x="54571" y="27914"/>
                  </a:lnTo>
                  <a:lnTo>
                    <a:pt x="60071" y="24104"/>
                  </a:lnTo>
                  <a:lnTo>
                    <a:pt x="62814" y="22199"/>
                  </a:lnTo>
                  <a:lnTo>
                    <a:pt x="66624" y="20294"/>
                  </a:lnTo>
                  <a:lnTo>
                    <a:pt x="66624" y="23469"/>
                  </a:lnTo>
                  <a:lnTo>
                    <a:pt x="69049" y="23863"/>
                  </a:lnTo>
                  <a:lnTo>
                    <a:pt x="69151" y="22225"/>
                  </a:lnTo>
                  <a:lnTo>
                    <a:pt x="69164" y="23825"/>
                  </a:lnTo>
                  <a:lnTo>
                    <a:pt x="69164" y="25641"/>
                  </a:lnTo>
                  <a:lnTo>
                    <a:pt x="68973" y="25793"/>
                  </a:lnTo>
                  <a:lnTo>
                    <a:pt x="67564" y="26187"/>
                  </a:lnTo>
                  <a:lnTo>
                    <a:pt x="65989" y="26009"/>
                  </a:lnTo>
                  <a:lnTo>
                    <a:pt x="67259" y="29819"/>
                  </a:lnTo>
                  <a:lnTo>
                    <a:pt x="69164" y="29819"/>
                  </a:lnTo>
                  <a:lnTo>
                    <a:pt x="69164" y="30454"/>
                  </a:lnTo>
                  <a:lnTo>
                    <a:pt x="70116" y="29819"/>
                  </a:lnTo>
                  <a:lnTo>
                    <a:pt x="70434" y="29819"/>
                  </a:lnTo>
                  <a:lnTo>
                    <a:pt x="70446" y="29603"/>
                  </a:lnTo>
                  <a:lnTo>
                    <a:pt x="71069" y="29184"/>
                  </a:lnTo>
                  <a:lnTo>
                    <a:pt x="71069" y="18338"/>
                  </a:lnTo>
                  <a:lnTo>
                    <a:pt x="70853" y="18364"/>
                  </a:lnTo>
                  <a:lnTo>
                    <a:pt x="70853" y="23317"/>
                  </a:lnTo>
                  <a:lnTo>
                    <a:pt x="70840" y="23469"/>
                  </a:lnTo>
                  <a:lnTo>
                    <a:pt x="70700" y="23355"/>
                  </a:lnTo>
                  <a:lnTo>
                    <a:pt x="70853" y="23317"/>
                  </a:lnTo>
                  <a:lnTo>
                    <a:pt x="70853" y="18364"/>
                  </a:lnTo>
                  <a:lnTo>
                    <a:pt x="70434" y="18402"/>
                  </a:lnTo>
                  <a:lnTo>
                    <a:pt x="69164" y="18224"/>
                  </a:lnTo>
                  <a:lnTo>
                    <a:pt x="69164" y="16497"/>
                  </a:lnTo>
                  <a:lnTo>
                    <a:pt x="68567" y="17094"/>
                  </a:lnTo>
                  <a:lnTo>
                    <a:pt x="68605" y="17576"/>
                  </a:lnTo>
                  <a:lnTo>
                    <a:pt x="68707" y="18173"/>
                  </a:lnTo>
                  <a:lnTo>
                    <a:pt x="68122" y="18097"/>
                  </a:lnTo>
                  <a:lnTo>
                    <a:pt x="67259" y="17957"/>
                  </a:lnTo>
                  <a:lnTo>
                    <a:pt x="67259" y="17132"/>
                  </a:lnTo>
                  <a:lnTo>
                    <a:pt x="65989" y="12687"/>
                  </a:lnTo>
                  <a:lnTo>
                    <a:pt x="67144" y="17945"/>
                  </a:lnTo>
                  <a:lnTo>
                    <a:pt x="61544" y="17132"/>
                  </a:lnTo>
                  <a:lnTo>
                    <a:pt x="52666" y="17132"/>
                  </a:lnTo>
                  <a:lnTo>
                    <a:pt x="49695" y="16916"/>
                  </a:lnTo>
                  <a:lnTo>
                    <a:pt x="49695" y="45046"/>
                  </a:lnTo>
                  <a:lnTo>
                    <a:pt x="49491" y="45046"/>
                  </a:lnTo>
                  <a:lnTo>
                    <a:pt x="49491" y="50749"/>
                  </a:lnTo>
                  <a:lnTo>
                    <a:pt x="49225" y="51168"/>
                  </a:lnTo>
                  <a:lnTo>
                    <a:pt x="49123" y="50977"/>
                  </a:lnTo>
                  <a:lnTo>
                    <a:pt x="49491" y="50749"/>
                  </a:lnTo>
                  <a:lnTo>
                    <a:pt x="49491" y="45046"/>
                  </a:lnTo>
                  <a:lnTo>
                    <a:pt x="49644" y="44869"/>
                  </a:lnTo>
                  <a:lnTo>
                    <a:pt x="49695" y="45046"/>
                  </a:lnTo>
                  <a:lnTo>
                    <a:pt x="49695" y="16916"/>
                  </a:lnTo>
                  <a:lnTo>
                    <a:pt x="47574" y="16764"/>
                  </a:lnTo>
                  <a:lnTo>
                    <a:pt x="47574" y="48844"/>
                  </a:lnTo>
                  <a:lnTo>
                    <a:pt x="43141" y="48844"/>
                  </a:lnTo>
                  <a:lnTo>
                    <a:pt x="41871" y="46939"/>
                  </a:lnTo>
                  <a:lnTo>
                    <a:pt x="41871" y="48666"/>
                  </a:lnTo>
                  <a:lnTo>
                    <a:pt x="41236" y="48209"/>
                  </a:lnTo>
                  <a:lnTo>
                    <a:pt x="40982" y="46139"/>
                  </a:lnTo>
                  <a:lnTo>
                    <a:pt x="38633" y="50317"/>
                  </a:lnTo>
                  <a:lnTo>
                    <a:pt x="38506" y="50266"/>
                  </a:lnTo>
                  <a:lnTo>
                    <a:pt x="40855" y="45224"/>
                  </a:lnTo>
                  <a:lnTo>
                    <a:pt x="40982" y="46139"/>
                  </a:lnTo>
                  <a:lnTo>
                    <a:pt x="41236" y="45681"/>
                  </a:lnTo>
                  <a:lnTo>
                    <a:pt x="41694" y="44767"/>
                  </a:lnTo>
                  <a:lnTo>
                    <a:pt x="41097" y="43891"/>
                  </a:lnTo>
                  <a:lnTo>
                    <a:pt x="42138" y="44284"/>
                  </a:lnTo>
                  <a:lnTo>
                    <a:pt x="41871" y="44411"/>
                  </a:lnTo>
                  <a:lnTo>
                    <a:pt x="41694" y="44767"/>
                  </a:lnTo>
                  <a:lnTo>
                    <a:pt x="43141" y="46939"/>
                  </a:lnTo>
                  <a:lnTo>
                    <a:pt x="45516" y="43776"/>
                  </a:lnTo>
                  <a:lnTo>
                    <a:pt x="47574" y="48844"/>
                  </a:lnTo>
                  <a:lnTo>
                    <a:pt x="47574" y="16764"/>
                  </a:lnTo>
                  <a:lnTo>
                    <a:pt x="45148" y="16586"/>
                  </a:lnTo>
                  <a:lnTo>
                    <a:pt x="45148" y="42773"/>
                  </a:lnTo>
                  <a:lnTo>
                    <a:pt x="45097" y="42633"/>
                  </a:lnTo>
                  <a:lnTo>
                    <a:pt x="44945" y="42875"/>
                  </a:lnTo>
                  <a:lnTo>
                    <a:pt x="42735" y="43980"/>
                  </a:lnTo>
                  <a:lnTo>
                    <a:pt x="44081" y="41516"/>
                  </a:lnTo>
                  <a:lnTo>
                    <a:pt x="44399" y="41579"/>
                  </a:lnTo>
                  <a:lnTo>
                    <a:pt x="44678" y="41617"/>
                  </a:lnTo>
                  <a:lnTo>
                    <a:pt x="45097" y="42633"/>
                  </a:lnTo>
                  <a:lnTo>
                    <a:pt x="45148" y="42773"/>
                  </a:lnTo>
                  <a:lnTo>
                    <a:pt x="45148" y="16586"/>
                  </a:lnTo>
                  <a:lnTo>
                    <a:pt x="40601" y="16256"/>
                  </a:lnTo>
                  <a:lnTo>
                    <a:pt x="40601" y="43141"/>
                  </a:lnTo>
                  <a:lnTo>
                    <a:pt x="40449" y="42837"/>
                  </a:lnTo>
                  <a:lnTo>
                    <a:pt x="40322" y="42557"/>
                  </a:lnTo>
                  <a:lnTo>
                    <a:pt x="39966" y="43141"/>
                  </a:lnTo>
                  <a:lnTo>
                    <a:pt x="40297" y="42532"/>
                  </a:lnTo>
                  <a:lnTo>
                    <a:pt x="40449" y="42837"/>
                  </a:lnTo>
                  <a:lnTo>
                    <a:pt x="40601" y="43141"/>
                  </a:lnTo>
                  <a:lnTo>
                    <a:pt x="40601" y="16256"/>
                  </a:lnTo>
                  <a:lnTo>
                    <a:pt x="35318" y="15862"/>
                  </a:lnTo>
                  <a:lnTo>
                    <a:pt x="34899" y="15836"/>
                  </a:lnTo>
                  <a:lnTo>
                    <a:pt x="34899" y="32981"/>
                  </a:lnTo>
                  <a:lnTo>
                    <a:pt x="34226" y="33172"/>
                  </a:lnTo>
                  <a:lnTo>
                    <a:pt x="32334" y="32753"/>
                  </a:lnTo>
                  <a:lnTo>
                    <a:pt x="32334" y="42189"/>
                  </a:lnTo>
                  <a:lnTo>
                    <a:pt x="31915" y="43484"/>
                  </a:lnTo>
                  <a:lnTo>
                    <a:pt x="31521" y="43726"/>
                  </a:lnTo>
                  <a:lnTo>
                    <a:pt x="31381" y="43827"/>
                  </a:lnTo>
                  <a:lnTo>
                    <a:pt x="31369" y="43561"/>
                  </a:lnTo>
                  <a:lnTo>
                    <a:pt x="30454" y="42202"/>
                  </a:lnTo>
                  <a:lnTo>
                    <a:pt x="30454" y="46939"/>
                  </a:lnTo>
                  <a:lnTo>
                    <a:pt x="29870" y="47307"/>
                  </a:lnTo>
                  <a:lnTo>
                    <a:pt x="29819" y="50749"/>
                  </a:lnTo>
                  <a:lnTo>
                    <a:pt x="29210" y="47726"/>
                  </a:lnTo>
                  <a:lnTo>
                    <a:pt x="26885" y="49174"/>
                  </a:lnTo>
                  <a:lnTo>
                    <a:pt x="26746" y="49263"/>
                  </a:lnTo>
                  <a:lnTo>
                    <a:pt x="24828" y="48247"/>
                  </a:lnTo>
                  <a:lnTo>
                    <a:pt x="24777" y="48120"/>
                  </a:lnTo>
                  <a:lnTo>
                    <a:pt x="25374" y="46304"/>
                  </a:lnTo>
                  <a:lnTo>
                    <a:pt x="25171" y="45885"/>
                  </a:lnTo>
                  <a:lnTo>
                    <a:pt x="25057" y="45681"/>
                  </a:lnTo>
                  <a:lnTo>
                    <a:pt x="25171" y="45885"/>
                  </a:lnTo>
                  <a:lnTo>
                    <a:pt x="26009" y="45046"/>
                  </a:lnTo>
                  <a:lnTo>
                    <a:pt x="26009" y="39966"/>
                  </a:lnTo>
                  <a:lnTo>
                    <a:pt x="29819" y="42506"/>
                  </a:lnTo>
                  <a:lnTo>
                    <a:pt x="25374" y="48209"/>
                  </a:lnTo>
                  <a:lnTo>
                    <a:pt x="29756" y="47117"/>
                  </a:lnTo>
                  <a:lnTo>
                    <a:pt x="29933" y="46951"/>
                  </a:lnTo>
                  <a:lnTo>
                    <a:pt x="29921" y="47078"/>
                  </a:lnTo>
                  <a:lnTo>
                    <a:pt x="30454" y="46939"/>
                  </a:lnTo>
                  <a:lnTo>
                    <a:pt x="30454" y="42202"/>
                  </a:lnTo>
                  <a:lnTo>
                    <a:pt x="28968" y="39966"/>
                  </a:lnTo>
                  <a:lnTo>
                    <a:pt x="29819" y="41236"/>
                  </a:lnTo>
                  <a:lnTo>
                    <a:pt x="31724" y="40919"/>
                  </a:lnTo>
                  <a:lnTo>
                    <a:pt x="31724" y="40601"/>
                  </a:lnTo>
                  <a:lnTo>
                    <a:pt x="31838" y="40894"/>
                  </a:lnTo>
                  <a:lnTo>
                    <a:pt x="31965" y="41236"/>
                  </a:lnTo>
                  <a:lnTo>
                    <a:pt x="32334" y="42189"/>
                  </a:lnTo>
                  <a:lnTo>
                    <a:pt x="32334" y="32753"/>
                  </a:lnTo>
                  <a:lnTo>
                    <a:pt x="31965" y="32664"/>
                  </a:lnTo>
                  <a:lnTo>
                    <a:pt x="31445" y="32677"/>
                  </a:lnTo>
                  <a:lnTo>
                    <a:pt x="31115" y="31953"/>
                  </a:lnTo>
                  <a:lnTo>
                    <a:pt x="32359" y="28549"/>
                  </a:lnTo>
                  <a:lnTo>
                    <a:pt x="34899" y="32981"/>
                  </a:lnTo>
                  <a:lnTo>
                    <a:pt x="34899" y="15836"/>
                  </a:lnTo>
                  <a:lnTo>
                    <a:pt x="29591" y="15455"/>
                  </a:lnTo>
                  <a:lnTo>
                    <a:pt x="29819" y="15227"/>
                  </a:lnTo>
                  <a:lnTo>
                    <a:pt x="29502" y="15443"/>
                  </a:lnTo>
                  <a:lnTo>
                    <a:pt x="29006" y="15405"/>
                  </a:lnTo>
                  <a:lnTo>
                    <a:pt x="29806" y="14605"/>
                  </a:lnTo>
                  <a:lnTo>
                    <a:pt x="28638" y="15379"/>
                  </a:lnTo>
                  <a:lnTo>
                    <a:pt x="27279" y="15278"/>
                  </a:lnTo>
                  <a:lnTo>
                    <a:pt x="27279" y="25374"/>
                  </a:lnTo>
                  <a:lnTo>
                    <a:pt x="26657" y="25539"/>
                  </a:lnTo>
                  <a:lnTo>
                    <a:pt x="26657" y="35521"/>
                  </a:lnTo>
                  <a:lnTo>
                    <a:pt x="25374" y="38061"/>
                  </a:lnTo>
                  <a:lnTo>
                    <a:pt x="24739" y="37426"/>
                  </a:lnTo>
                  <a:lnTo>
                    <a:pt x="26009" y="36156"/>
                  </a:lnTo>
                  <a:lnTo>
                    <a:pt x="25158" y="35521"/>
                  </a:lnTo>
                  <a:lnTo>
                    <a:pt x="26657" y="35521"/>
                  </a:lnTo>
                  <a:lnTo>
                    <a:pt x="26657" y="25539"/>
                  </a:lnTo>
                  <a:lnTo>
                    <a:pt x="25222" y="25895"/>
                  </a:lnTo>
                  <a:lnTo>
                    <a:pt x="25006" y="24815"/>
                  </a:lnTo>
                  <a:lnTo>
                    <a:pt x="27279" y="25374"/>
                  </a:lnTo>
                  <a:lnTo>
                    <a:pt x="27279" y="15278"/>
                  </a:lnTo>
                  <a:lnTo>
                    <a:pt x="26644" y="15227"/>
                  </a:lnTo>
                  <a:lnTo>
                    <a:pt x="20929" y="15862"/>
                  </a:lnTo>
                  <a:lnTo>
                    <a:pt x="19037" y="15227"/>
                  </a:lnTo>
                  <a:lnTo>
                    <a:pt x="12687" y="34251"/>
                  </a:lnTo>
                  <a:lnTo>
                    <a:pt x="20307" y="26009"/>
                  </a:lnTo>
                  <a:lnTo>
                    <a:pt x="16497" y="33616"/>
                  </a:lnTo>
                  <a:lnTo>
                    <a:pt x="21056" y="26009"/>
                  </a:lnTo>
                  <a:lnTo>
                    <a:pt x="22199" y="24104"/>
                  </a:lnTo>
                  <a:lnTo>
                    <a:pt x="24739" y="24739"/>
                  </a:lnTo>
                  <a:lnTo>
                    <a:pt x="24104" y="25374"/>
                  </a:lnTo>
                  <a:lnTo>
                    <a:pt x="24739" y="26009"/>
                  </a:lnTo>
                  <a:lnTo>
                    <a:pt x="22199" y="26644"/>
                  </a:lnTo>
                  <a:lnTo>
                    <a:pt x="22834" y="27279"/>
                  </a:lnTo>
                  <a:lnTo>
                    <a:pt x="22771" y="28778"/>
                  </a:lnTo>
                  <a:lnTo>
                    <a:pt x="22250" y="29476"/>
                  </a:lnTo>
                  <a:lnTo>
                    <a:pt x="20929" y="29819"/>
                  </a:lnTo>
                  <a:lnTo>
                    <a:pt x="22733" y="33896"/>
                  </a:lnTo>
                  <a:lnTo>
                    <a:pt x="20929" y="32981"/>
                  </a:lnTo>
                  <a:lnTo>
                    <a:pt x="23469" y="36791"/>
                  </a:lnTo>
                  <a:lnTo>
                    <a:pt x="22301" y="37376"/>
                  </a:lnTo>
                  <a:lnTo>
                    <a:pt x="22199" y="49060"/>
                  </a:lnTo>
                  <a:lnTo>
                    <a:pt x="21564" y="48844"/>
                  </a:lnTo>
                  <a:lnTo>
                    <a:pt x="22199" y="49758"/>
                  </a:lnTo>
                  <a:lnTo>
                    <a:pt x="22199" y="54559"/>
                  </a:lnTo>
                  <a:lnTo>
                    <a:pt x="22834" y="54559"/>
                  </a:lnTo>
                  <a:lnTo>
                    <a:pt x="23050" y="54660"/>
                  </a:lnTo>
                  <a:lnTo>
                    <a:pt x="25260" y="54114"/>
                  </a:lnTo>
                  <a:lnTo>
                    <a:pt x="26009" y="55194"/>
                  </a:lnTo>
                  <a:lnTo>
                    <a:pt x="24104" y="55194"/>
                  </a:lnTo>
                  <a:lnTo>
                    <a:pt x="23583" y="58369"/>
                  </a:lnTo>
                  <a:lnTo>
                    <a:pt x="23609" y="59283"/>
                  </a:lnTo>
                  <a:lnTo>
                    <a:pt x="24739" y="61531"/>
                  </a:lnTo>
                  <a:lnTo>
                    <a:pt x="32359" y="56464"/>
                  </a:lnTo>
                  <a:lnTo>
                    <a:pt x="32778" y="52654"/>
                  </a:lnTo>
                  <a:lnTo>
                    <a:pt x="33134" y="49479"/>
                  </a:lnTo>
                  <a:lnTo>
                    <a:pt x="33159" y="49263"/>
                  </a:lnTo>
                  <a:lnTo>
                    <a:pt x="32994" y="49479"/>
                  </a:lnTo>
                  <a:lnTo>
                    <a:pt x="33108" y="48844"/>
                  </a:lnTo>
                  <a:lnTo>
                    <a:pt x="33324" y="47726"/>
                  </a:lnTo>
                  <a:lnTo>
                    <a:pt x="33413" y="46939"/>
                  </a:lnTo>
                  <a:lnTo>
                    <a:pt x="33629" y="45046"/>
                  </a:lnTo>
                  <a:lnTo>
                    <a:pt x="33705" y="45681"/>
                  </a:lnTo>
                  <a:lnTo>
                    <a:pt x="33820" y="45046"/>
                  </a:lnTo>
                  <a:lnTo>
                    <a:pt x="34696" y="40424"/>
                  </a:lnTo>
                  <a:lnTo>
                    <a:pt x="35699" y="40259"/>
                  </a:lnTo>
                  <a:lnTo>
                    <a:pt x="35953" y="40208"/>
                  </a:lnTo>
                  <a:lnTo>
                    <a:pt x="36080" y="40093"/>
                  </a:lnTo>
                  <a:lnTo>
                    <a:pt x="37439" y="39966"/>
                  </a:lnTo>
                  <a:lnTo>
                    <a:pt x="37846" y="41617"/>
                  </a:lnTo>
                  <a:lnTo>
                    <a:pt x="37896" y="41490"/>
                  </a:lnTo>
                  <a:lnTo>
                    <a:pt x="37998" y="42240"/>
                  </a:lnTo>
                  <a:lnTo>
                    <a:pt x="37846" y="41617"/>
                  </a:lnTo>
                  <a:lnTo>
                    <a:pt x="37630" y="42202"/>
                  </a:lnTo>
                  <a:lnTo>
                    <a:pt x="37680" y="42595"/>
                  </a:lnTo>
                  <a:lnTo>
                    <a:pt x="38138" y="42760"/>
                  </a:lnTo>
                  <a:lnTo>
                    <a:pt x="38696" y="45046"/>
                  </a:lnTo>
                  <a:lnTo>
                    <a:pt x="37477" y="42595"/>
                  </a:lnTo>
                  <a:lnTo>
                    <a:pt x="36804" y="44411"/>
                  </a:lnTo>
                  <a:lnTo>
                    <a:pt x="34010" y="48120"/>
                  </a:lnTo>
                  <a:lnTo>
                    <a:pt x="34810" y="54559"/>
                  </a:lnTo>
                  <a:lnTo>
                    <a:pt x="34696" y="55587"/>
                  </a:lnTo>
                  <a:lnTo>
                    <a:pt x="33629" y="57734"/>
                  </a:lnTo>
                  <a:lnTo>
                    <a:pt x="34544" y="57632"/>
                  </a:lnTo>
                  <a:lnTo>
                    <a:pt x="32359" y="61531"/>
                  </a:lnTo>
                  <a:lnTo>
                    <a:pt x="36931" y="57365"/>
                  </a:lnTo>
                  <a:lnTo>
                    <a:pt x="39331" y="57099"/>
                  </a:lnTo>
                  <a:lnTo>
                    <a:pt x="39319" y="56959"/>
                  </a:lnTo>
                  <a:lnTo>
                    <a:pt x="38150" y="56273"/>
                  </a:lnTo>
                  <a:lnTo>
                    <a:pt x="38709" y="55765"/>
                  </a:lnTo>
                  <a:lnTo>
                    <a:pt x="41757" y="55587"/>
                  </a:lnTo>
                  <a:lnTo>
                    <a:pt x="42303" y="55245"/>
                  </a:lnTo>
                  <a:lnTo>
                    <a:pt x="42405" y="55562"/>
                  </a:lnTo>
                  <a:lnTo>
                    <a:pt x="41757" y="55587"/>
                  </a:lnTo>
                  <a:lnTo>
                    <a:pt x="39560" y="56959"/>
                  </a:lnTo>
                  <a:lnTo>
                    <a:pt x="39624" y="57137"/>
                  </a:lnTo>
                  <a:lnTo>
                    <a:pt x="43776" y="59639"/>
                  </a:lnTo>
                  <a:lnTo>
                    <a:pt x="46558" y="55321"/>
                  </a:lnTo>
                  <a:lnTo>
                    <a:pt x="44450" y="55448"/>
                  </a:lnTo>
                  <a:lnTo>
                    <a:pt x="45046" y="54559"/>
                  </a:lnTo>
                  <a:lnTo>
                    <a:pt x="44424" y="54724"/>
                  </a:lnTo>
                  <a:lnTo>
                    <a:pt x="44729" y="53924"/>
                  </a:lnTo>
                  <a:lnTo>
                    <a:pt x="44818" y="53670"/>
                  </a:lnTo>
                  <a:lnTo>
                    <a:pt x="46101" y="52870"/>
                  </a:lnTo>
                  <a:lnTo>
                    <a:pt x="45275" y="52463"/>
                  </a:lnTo>
                  <a:lnTo>
                    <a:pt x="45681" y="51384"/>
                  </a:lnTo>
                  <a:lnTo>
                    <a:pt x="47764" y="49301"/>
                  </a:lnTo>
                  <a:lnTo>
                    <a:pt x="48577" y="51320"/>
                  </a:lnTo>
                  <a:lnTo>
                    <a:pt x="49072" y="51015"/>
                  </a:lnTo>
                  <a:lnTo>
                    <a:pt x="49009" y="51384"/>
                  </a:lnTo>
                  <a:lnTo>
                    <a:pt x="48920" y="51625"/>
                  </a:lnTo>
                  <a:lnTo>
                    <a:pt x="48882" y="51752"/>
                  </a:lnTo>
                  <a:lnTo>
                    <a:pt x="48450" y="52946"/>
                  </a:lnTo>
                  <a:lnTo>
                    <a:pt x="47904" y="53771"/>
                  </a:lnTo>
                  <a:lnTo>
                    <a:pt x="47637" y="53632"/>
                  </a:lnTo>
                  <a:lnTo>
                    <a:pt x="46558" y="55321"/>
                  </a:lnTo>
                  <a:lnTo>
                    <a:pt x="46875" y="55308"/>
                  </a:lnTo>
                  <a:lnTo>
                    <a:pt x="45821" y="56883"/>
                  </a:lnTo>
                  <a:lnTo>
                    <a:pt x="45046" y="57734"/>
                  </a:lnTo>
                  <a:lnTo>
                    <a:pt x="45681" y="57099"/>
                  </a:lnTo>
                  <a:lnTo>
                    <a:pt x="48221" y="59004"/>
                  </a:lnTo>
                  <a:lnTo>
                    <a:pt x="50457" y="57670"/>
                  </a:lnTo>
                  <a:lnTo>
                    <a:pt x="50761" y="59004"/>
                  </a:lnTo>
                  <a:lnTo>
                    <a:pt x="51930" y="57835"/>
                  </a:lnTo>
                  <a:lnTo>
                    <a:pt x="53301" y="59004"/>
                  </a:lnTo>
                  <a:lnTo>
                    <a:pt x="53860" y="56756"/>
                  </a:lnTo>
                  <a:lnTo>
                    <a:pt x="54571" y="57099"/>
                  </a:lnTo>
                  <a:lnTo>
                    <a:pt x="55410" y="57099"/>
                  </a:lnTo>
                  <a:lnTo>
                    <a:pt x="55206" y="57734"/>
                  </a:lnTo>
                  <a:lnTo>
                    <a:pt x="56464" y="57734"/>
                  </a:lnTo>
                  <a:lnTo>
                    <a:pt x="56756" y="57734"/>
                  </a:lnTo>
                  <a:lnTo>
                    <a:pt x="56464" y="57734"/>
                  </a:lnTo>
                  <a:lnTo>
                    <a:pt x="56883" y="58369"/>
                  </a:lnTo>
                  <a:lnTo>
                    <a:pt x="55206" y="60896"/>
                  </a:lnTo>
                  <a:lnTo>
                    <a:pt x="57797" y="60045"/>
                  </a:lnTo>
                  <a:lnTo>
                    <a:pt x="59639" y="64071"/>
                  </a:lnTo>
                  <a:lnTo>
                    <a:pt x="60464" y="59334"/>
                  </a:lnTo>
                  <a:lnTo>
                    <a:pt x="60629" y="59093"/>
                  </a:lnTo>
                  <a:lnTo>
                    <a:pt x="61544" y="58801"/>
                  </a:lnTo>
                  <a:lnTo>
                    <a:pt x="61544" y="59626"/>
                  </a:lnTo>
                  <a:lnTo>
                    <a:pt x="65354" y="60261"/>
                  </a:lnTo>
                  <a:lnTo>
                    <a:pt x="64084" y="69151"/>
                  </a:lnTo>
                  <a:lnTo>
                    <a:pt x="65989" y="62166"/>
                  </a:lnTo>
                  <a:lnTo>
                    <a:pt x="68529" y="59626"/>
                  </a:lnTo>
                  <a:lnTo>
                    <a:pt x="68529" y="65341"/>
                  </a:lnTo>
                  <a:lnTo>
                    <a:pt x="71666" y="60109"/>
                  </a:lnTo>
                  <a:lnTo>
                    <a:pt x="72339" y="61531"/>
                  </a:lnTo>
                  <a:lnTo>
                    <a:pt x="72567" y="61455"/>
                  </a:lnTo>
                  <a:lnTo>
                    <a:pt x="71704" y="64071"/>
                  </a:lnTo>
                  <a:lnTo>
                    <a:pt x="73444" y="61150"/>
                  </a:lnTo>
                  <a:lnTo>
                    <a:pt x="77063" y="59905"/>
                  </a:lnTo>
                  <a:lnTo>
                    <a:pt x="78206" y="59766"/>
                  </a:lnTo>
                  <a:lnTo>
                    <a:pt x="79235" y="60528"/>
                  </a:lnTo>
                  <a:lnTo>
                    <a:pt x="79057" y="59664"/>
                  </a:lnTo>
                  <a:lnTo>
                    <a:pt x="79209" y="59639"/>
                  </a:lnTo>
                  <a:lnTo>
                    <a:pt x="79476" y="60718"/>
                  </a:lnTo>
                  <a:lnTo>
                    <a:pt x="79235" y="60528"/>
                  </a:lnTo>
                  <a:lnTo>
                    <a:pt x="79540" y="62052"/>
                  </a:lnTo>
                  <a:lnTo>
                    <a:pt x="79692" y="61976"/>
                  </a:lnTo>
                  <a:lnTo>
                    <a:pt x="79946" y="63436"/>
                  </a:lnTo>
                  <a:lnTo>
                    <a:pt x="80441" y="61607"/>
                  </a:lnTo>
                  <a:lnTo>
                    <a:pt x="80581" y="61531"/>
                  </a:lnTo>
                  <a:lnTo>
                    <a:pt x="81038" y="59410"/>
                  </a:lnTo>
                  <a:lnTo>
                    <a:pt x="81927" y="59283"/>
                  </a:lnTo>
                  <a:lnTo>
                    <a:pt x="86931" y="59639"/>
                  </a:lnTo>
                  <a:lnTo>
                    <a:pt x="92316" y="59524"/>
                  </a:lnTo>
                  <a:lnTo>
                    <a:pt x="92913" y="59283"/>
                  </a:lnTo>
                  <a:lnTo>
                    <a:pt x="96964" y="57619"/>
                  </a:lnTo>
                  <a:lnTo>
                    <a:pt x="97523" y="57099"/>
                  </a:lnTo>
                  <a:lnTo>
                    <a:pt x="100888" y="53924"/>
                  </a:lnTo>
                  <a:lnTo>
                    <a:pt x="99618" y="52654"/>
                  </a:lnTo>
                  <a:lnTo>
                    <a:pt x="98983" y="52019"/>
                  </a:lnTo>
                  <a:lnTo>
                    <a:pt x="100888" y="52019"/>
                  </a:lnTo>
                  <a:lnTo>
                    <a:pt x="99275" y="49415"/>
                  </a:lnTo>
                  <a:lnTo>
                    <a:pt x="99860" y="45681"/>
                  </a:lnTo>
                  <a:lnTo>
                    <a:pt x="99618" y="45681"/>
                  </a:lnTo>
                  <a:lnTo>
                    <a:pt x="99923" y="45250"/>
                  </a:lnTo>
                  <a:lnTo>
                    <a:pt x="100025" y="44615"/>
                  </a:lnTo>
                  <a:lnTo>
                    <a:pt x="100152" y="43014"/>
                  </a:lnTo>
                  <a:lnTo>
                    <a:pt x="96812" y="39001"/>
                  </a:lnTo>
                  <a:lnTo>
                    <a:pt x="98348" y="45681"/>
                  </a:lnTo>
                  <a:lnTo>
                    <a:pt x="97891" y="45961"/>
                  </a:lnTo>
                  <a:lnTo>
                    <a:pt x="96443" y="43776"/>
                  </a:lnTo>
                  <a:lnTo>
                    <a:pt x="96570" y="44958"/>
                  </a:lnTo>
                  <a:lnTo>
                    <a:pt x="97358" y="46278"/>
                  </a:lnTo>
                  <a:lnTo>
                    <a:pt x="96443" y="46824"/>
                  </a:lnTo>
                  <a:lnTo>
                    <a:pt x="96443" y="45046"/>
                  </a:lnTo>
                  <a:lnTo>
                    <a:pt x="96354" y="44615"/>
                  </a:lnTo>
                  <a:lnTo>
                    <a:pt x="96126" y="44246"/>
                  </a:lnTo>
                  <a:lnTo>
                    <a:pt x="96126" y="47002"/>
                  </a:lnTo>
                  <a:lnTo>
                    <a:pt x="95656" y="47294"/>
                  </a:lnTo>
                  <a:lnTo>
                    <a:pt x="95567" y="47117"/>
                  </a:lnTo>
                  <a:lnTo>
                    <a:pt x="96126" y="47002"/>
                  </a:lnTo>
                  <a:lnTo>
                    <a:pt x="96126" y="44246"/>
                  </a:lnTo>
                  <a:lnTo>
                    <a:pt x="94437" y="41478"/>
                  </a:lnTo>
                  <a:lnTo>
                    <a:pt x="92633" y="45681"/>
                  </a:lnTo>
                  <a:lnTo>
                    <a:pt x="90093" y="48209"/>
                  </a:lnTo>
                  <a:lnTo>
                    <a:pt x="93408" y="47548"/>
                  </a:lnTo>
                  <a:lnTo>
                    <a:pt x="93903" y="45046"/>
                  </a:lnTo>
                  <a:lnTo>
                    <a:pt x="93903" y="47447"/>
                  </a:lnTo>
                  <a:lnTo>
                    <a:pt x="95173" y="47193"/>
                  </a:lnTo>
                  <a:lnTo>
                    <a:pt x="95173" y="47574"/>
                  </a:lnTo>
                  <a:lnTo>
                    <a:pt x="95173" y="49479"/>
                  </a:lnTo>
                  <a:lnTo>
                    <a:pt x="97790" y="50800"/>
                  </a:lnTo>
                  <a:lnTo>
                    <a:pt x="97713" y="52654"/>
                  </a:lnTo>
                  <a:lnTo>
                    <a:pt x="95808" y="52654"/>
                  </a:lnTo>
                  <a:lnTo>
                    <a:pt x="93903" y="51892"/>
                  </a:lnTo>
                  <a:lnTo>
                    <a:pt x="93903" y="57099"/>
                  </a:lnTo>
                  <a:lnTo>
                    <a:pt x="89471" y="56464"/>
                  </a:lnTo>
                  <a:lnTo>
                    <a:pt x="88239" y="52222"/>
                  </a:lnTo>
                  <a:lnTo>
                    <a:pt x="88836" y="52019"/>
                  </a:lnTo>
                  <a:lnTo>
                    <a:pt x="89687" y="51739"/>
                  </a:lnTo>
                  <a:lnTo>
                    <a:pt x="90093" y="47574"/>
                  </a:lnTo>
                  <a:lnTo>
                    <a:pt x="90728" y="46304"/>
                  </a:lnTo>
                  <a:lnTo>
                    <a:pt x="90093" y="46304"/>
                  </a:lnTo>
                  <a:lnTo>
                    <a:pt x="90093" y="40601"/>
                  </a:lnTo>
                  <a:lnTo>
                    <a:pt x="93268" y="43776"/>
                  </a:lnTo>
                  <a:lnTo>
                    <a:pt x="94348" y="41617"/>
                  </a:lnTo>
                  <a:lnTo>
                    <a:pt x="94386" y="41389"/>
                  </a:lnTo>
                  <a:lnTo>
                    <a:pt x="93903" y="40601"/>
                  </a:lnTo>
                  <a:lnTo>
                    <a:pt x="93268" y="40601"/>
                  </a:lnTo>
                  <a:lnTo>
                    <a:pt x="93268" y="39966"/>
                  </a:lnTo>
                  <a:lnTo>
                    <a:pt x="93014" y="39331"/>
                  </a:lnTo>
                  <a:lnTo>
                    <a:pt x="92760" y="38696"/>
                  </a:lnTo>
                  <a:lnTo>
                    <a:pt x="92430" y="37884"/>
                  </a:lnTo>
                  <a:lnTo>
                    <a:pt x="92646" y="37630"/>
                  </a:lnTo>
                  <a:lnTo>
                    <a:pt x="93268" y="38696"/>
                  </a:lnTo>
                  <a:lnTo>
                    <a:pt x="92811" y="37439"/>
                  </a:lnTo>
                  <a:lnTo>
                    <a:pt x="93294" y="36868"/>
                  </a:lnTo>
                  <a:lnTo>
                    <a:pt x="93903" y="38061"/>
                  </a:lnTo>
                  <a:lnTo>
                    <a:pt x="93446" y="36703"/>
                  </a:lnTo>
                  <a:lnTo>
                    <a:pt x="93586" y="36537"/>
                  </a:lnTo>
                  <a:lnTo>
                    <a:pt x="94538" y="37426"/>
                  </a:lnTo>
                  <a:lnTo>
                    <a:pt x="95681" y="37655"/>
                  </a:lnTo>
                  <a:lnTo>
                    <a:pt x="93903" y="35521"/>
                  </a:lnTo>
                  <a:lnTo>
                    <a:pt x="94145" y="35229"/>
                  </a:lnTo>
                  <a:lnTo>
                    <a:pt x="94538" y="36156"/>
                  </a:lnTo>
                  <a:lnTo>
                    <a:pt x="94284" y="35052"/>
                  </a:lnTo>
                  <a:lnTo>
                    <a:pt x="94843" y="34340"/>
                  </a:lnTo>
                  <a:lnTo>
                    <a:pt x="95199" y="34137"/>
                  </a:lnTo>
                  <a:lnTo>
                    <a:pt x="96431" y="37388"/>
                  </a:lnTo>
                  <a:lnTo>
                    <a:pt x="96520" y="37820"/>
                  </a:lnTo>
                  <a:lnTo>
                    <a:pt x="97713" y="38061"/>
                  </a:lnTo>
                  <a:lnTo>
                    <a:pt x="99237" y="36537"/>
                  </a:lnTo>
                  <a:lnTo>
                    <a:pt x="96443" y="32346"/>
                  </a:lnTo>
                  <a:lnTo>
                    <a:pt x="96558" y="32512"/>
                  </a:lnTo>
                  <a:lnTo>
                    <a:pt x="99237" y="36537"/>
                  </a:lnTo>
                  <a:lnTo>
                    <a:pt x="101523" y="34251"/>
                  </a:lnTo>
                  <a:lnTo>
                    <a:pt x="100266" y="37388"/>
                  </a:lnTo>
                  <a:lnTo>
                    <a:pt x="100253" y="37833"/>
                  </a:lnTo>
                  <a:lnTo>
                    <a:pt x="100152" y="37680"/>
                  </a:lnTo>
                  <a:lnTo>
                    <a:pt x="100253" y="38061"/>
                  </a:lnTo>
                  <a:lnTo>
                    <a:pt x="101473" y="39903"/>
                  </a:lnTo>
                  <a:lnTo>
                    <a:pt x="100088" y="37820"/>
                  </a:lnTo>
                  <a:lnTo>
                    <a:pt x="98983" y="40601"/>
                  </a:lnTo>
                  <a:lnTo>
                    <a:pt x="100114" y="42862"/>
                  </a:lnTo>
                  <a:lnTo>
                    <a:pt x="100152" y="43014"/>
                  </a:lnTo>
                  <a:lnTo>
                    <a:pt x="100253" y="43141"/>
                  </a:lnTo>
                  <a:lnTo>
                    <a:pt x="100431" y="44564"/>
                  </a:lnTo>
                  <a:lnTo>
                    <a:pt x="102603" y="41579"/>
                  </a:lnTo>
                  <a:lnTo>
                    <a:pt x="102095" y="40830"/>
                  </a:lnTo>
                  <a:lnTo>
                    <a:pt x="101968" y="41109"/>
                  </a:lnTo>
                  <a:lnTo>
                    <a:pt x="101981" y="40690"/>
                  </a:lnTo>
                  <a:lnTo>
                    <a:pt x="102095" y="40830"/>
                  </a:lnTo>
                  <a:lnTo>
                    <a:pt x="102108" y="40614"/>
                  </a:lnTo>
                  <a:lnTo>
                    <a:pt x="102273" y="40830"/>
                  </a:lnTo>
                  <a:lnTo>
                    <a:pt x="102616" y="41351"/>
                  </a:lnTo>
                  <a:lnTo>
                    <a:pt x="104698" y="38696"/>
                  </a:lnTo>
                  <a:close/>
                </a:path>
                <a:path w="106044" h="71120">
                  <a:moveTo>
                    <a:pt x="105244" y="22834"/>
                  </a:moveTo>
                  <a:lnTo>
                    <a:pt x="104851" y="19989"/>
                  </a:lnTo>
                  <a:lnTo>
                    <a:pt x="104292" y="17767"/>
                  </a:lnTo>
                  <a:lnTo>
                    <a:pt x="104025" y="16700"/>
                  </a:lnTo>
                  <a:lnTo>
                    <a:pt x="103263" y="14592"/>
                  </a:lnTo>
                  <a:lnTo>
                    <a:pt x="102793" y="13322"/>
                  </a:lnTo>
                  <a:lnTo>
                    <a:pt x="102196" y="11887"/>
                  </a:lnTo>
                  <a:lnTo>
                    <a:pt x="101790" y="10464"/>
                  </a:lnTo>
                  <a:lnTo>
                    <a:pt x="102158" y="12687"/>
                  </a:lnTo>
                  <a:lnTo>
                    <a:pt x="102793" y="14592"/>
                  </a:lnTo>
                  <a:lnTo>
                    <a:pt x="101523" y="13322"/>
                  </a:lnTo>
                  <a:lnTo>
                    <a:pt x="102158" y="12687"/>
                  </a:lnTo>
                  <a:lnTo>
                    <a:pt x="101523" y="11417"/>
                  </a:lnTo>
                  <a:lnTo>
                    <a:pt x="101130" y="10464"/>
                  </a:lnTo>
                  <a:lnTo>
                    <a:pt x="100926" y="9512"/>
                  </a:lnTo>
                  <a:lnTo>
                    <a:pt x="100838" y="8115"/>
                  </a:lnTo>
                  <a:lnTo>
                    <a:pt x="98983" y="3175"/>
                  </a:lnTo>
                  <a:lnTo>
                    <a:pt x="98425" y="4851"/>
                  </a:lnTo>
                  <a:lnTo>
                    <a:pt x="98513" y="5156"/>
                  </a:lnTo>
                  <a:lnTo>
                    <a:pt x="98983" y="6337"/>
                  </a:lnTo>
                  <a:lnTo>
                    <a:pt x="98412" y="4902"/>
                  </a:lnTo>
                  <a:lnTo>
                    <a:pt x="98463" y="5448"/>
                  </a:lnTo>
                  <a:lnTo>
                    <a:pt x="98386" y="4851"/>
                  </a:lnTo>
                  <a:lnTo>
                    <a:pt x="96443" y="0"/>
                  </a:lnTo>
                  <a:lnTo>
                    <a:pt x="95173" y="1905"/>
                  </a:lnTo>
                  <a:lnTo>
                    <a:pt x="93903" y="2540"/>
                  </a:lnTo>
                  <a:lnTo>
                    <a:pt x="97078" y="10147"/>
                  </a:lnTo>
                  <a:lnTo>
                    <a:pt x="98983" y="13957"/>
                  </a:lnTo>
                  <a:lnTo>
                    <a:pt x="96443" y="9512"/>
                  </a:lnTo>
                  <a:lnTo>
                    <a:pt x="102158" y="21564"/>
                  </a:lnTo>
                  <a:lnTo>
                    <a:pt x="102793" y="24104"/>
                  </a:lnTo>
                  <a:lnTo>
                    <a:pt x="102476" y="23469"/>
                  </a:lnTo>
                  <a:lnTo>
                    <a:pt x="101523" y="21564"/>
                  </a:lnTo>
                  <a:lnTo>
                    <a:pt x="101523" y="22834"/>
                  </a:lnTo>
                  <a:lnTo>
                    <a:pt x="101523" y="23469"/>
                  </a:lnTo>
                  <a:lnTo>
                    <a:pt x="100723" y="22199"/>
                  </a:lnTo>
                  <a:lnTo>
                    <a:pt x="98348" y="18402"/>
                  </a:lnTo>
                  <a:lnTo>
                    <a:pt x="101523" y="22834"/>
                  </a:lnTo>
                  <a:lnTo>
                    <a:pt x="99098" y="18402"/>
                  </a:lnTo>
                  <a:lnTo>
                    <a:pt x="98755" y="17767"/>
                  </a:lnTo>
                  <a:lnTo>
                    <a:pt x="97713" y="15862"/>
                  </a:lnTo>
                  <a:lnTo>
                    <a:pt x="97777" y="16700"/>
                  </a:lnTo>
                  <a:lnTo>
                    <a:pt x="98348" y="17767"/>
                  </a:lnTo>
                  <a:lnTo>
                    <a:pt x="97967" y="17132"/>
                  </a:lnTo>
                  <a:lnTo>
                    <a:pt x="97713" y="16700"/>
                  </a:lnTo>
                  <a:lnTo>
                    <a:pt x="97713" y="17132"/>
                  </a:lnTo>
                  <a:lnTo>
                    <a:pt x="97396" y="16497"/>
                  </a:lnTo>
                  <a:lnTo>
                    <a:pt x="96443" y="14592"/>
                  </a:lnTo>
                  <a:lnTo>
                    <a:pt x="94919" y="12052"/>
                  </a:lnTo>
                  <a:lnTo>
                    <a:pt x="93903" y="10363"/>
                  </a:lnTo>
                  <a:lnTo>
                    <a:pt x="94538" y="12052"/>
                  </a:lnTo>
                  <a:lnTo>
                    <a:pt x="93586" y="10147"/>
                  </a:lnTo>
                  <a:lnTo>
                    <a:pt x="92633" y="8242"/>
                  </a:lnTo>
                  <a:lnTo>
                    <a:pt x="93268" y="10147"/>
                  </a:lnTo>
                  <a:lnTo>
                    <a:pt x="93014" y="9512"/>
                  </a:lnTo>
                  <a:lnTo>
                    <a:pt x="92456" y="8115"/>
                  </a:lnTo>
                  <a:lnTo>
                    <a:pt x="91744" y="6819"/>
                  </a:lnTo>
                  <a:lnTo>
                    <a:pt x="92633" y="9512"/>
                  </a:lnTo>
                  <a:lnTo>
                    <a:pt x="91363" y="7607"/>
                  </a:lnTo>
                  <a:lnTo>
                    <a:pt x="96443" y="16497"/>
                  </a:lnTo>
                  <a:lnTo>
                    <a:pt x="96024" y="15862"/>
                  </a:lnTo>
                  <a:lnTo>
                    <a:pt x="92633" y="10782"/>
                  </a:lnTo>
                  <a:lnTo>
                    <a:pt x="92633" y="12687"/>
                  </a:lnTo>
                  <a:lnTo>
                    <a:pt x="93751" y="15062"/>
                  </a:lnTo>
                  <a:lnTo>
                    <a:pt x="93903" y="15227"/>
                  </a:lnTo>
                  <a:lnTo>
                    <a:pt x="95808" y="18402"/>
                  </a:lnTo>
                  <a:lnTo>
                    <a:pt x="97713" y="20307"/>
                  </a:lnTo>
                  <a:lnTo>
                    <a:pt x="98348" y="20929"/>
                  </a:lnTo>
                  <a:lnTo>
                    <a:pt x="95808" y="15862"/>
                  </a:lnTo>
                  <a:lnTo>
                    <a:pt x="97078" y="17767"/>
                  </a:lnTo>
                  <a:lnTo>
                    <a:pt x="98196" y="19951"/>
                  </a:lnTo>
                  <a:lnTo>
                    <a:pt x="98983" y="22199"/>
                  </a:lnTo>
                  <a:lnTo>
                    <a:pt x="97713" y="20307"/>
                  </a:lnTo>
                  <a:lnTo>
                    <a:pt x="98348" y="22199"/>
                  </a:lnTo>
                  <a:lnTo>
                    <a:pt x="99606" y="24104"/>
                  </a:lnTo>
                  <a:lnTo>
                    <a:pt x="99402" y="24104"/>
                  </a:lnTo>
                  <a:lnTo>
                    <a:pt x="96862" y="20281"/>
                  </a:lnTo>
                  <a:lnTo>
                    <a:pt x="98361" y="23139"/>
                  </a:lnTo>
                  <a:lnTo>
                    <a:pt x="100253" y="27279"/>
                  </a:lnTo>
                  <a:lnTo>
                    <a:pt x="100888" y="28549"/>
                  </a:lnTo>
                  <a:lnTo>
                    <a:pt x="100330" y="26619"/>
                  </a:lnTo>
                  <a:lnTo>
                    <a:pt x="101549" y="28879"/>
                  </a:lnTo>
                  <a:lnTo>
                    <a:pt x="100888" y="28549"/>
                  </a:lnTo>
                  <a:lnTo>
                    <a:pt x="101523" y="29819"/>
                  </a:lnTo>
                  <a:lnTo>
                    <a:pt x="103428" y="32346"/>
                  </a:lnTo>
                  <a:lnTo>
                    <a:pt x="104063" y="32346"/>
                  </a:lnTo>
                  <a:lnTo>
                    <a:pt x="102577" y="29387"/>
                  </a:lnTo>
                  <a:lnTo>
                    <a:pt x="101930" y="29070"/>
                  </a:lnTo>
                  <a:lnTo>
                    <a:pt x="100253" y="25374"/>
                  </a:lnTo>
                  <a:lnTo>
                    <a:pt x="99771" y="24663"/>
                  </a:lnTo>
                  <a:lnTo>
                    <a:pt x="99618" y="24117"/>
                  </a:lnTo>
                  <a:lnTo>
                    <a:pt x="102146" y="27914"/>
                  </a:lnTo>
                  <a:lnTo>
                    <a:pt x="101523" y="27279"/>
                  </a:lnTo>
                  <a:lnTo>
                    <a:pt x="102158" y="28549"/>
                  </a:lnTo>
                  <a:lnTo>
                    <a:pt x="102158" y="27927"/>
                  </a:lnTo>
                  <a:lnTo>
                    <a:pt x="102501" y="28435"/>
                  </a:lnTo>
                  <a:lnTo>
                    <a:pt x="104063" y="27914"/>
                  </a:lnTo>
                  <a:lnTo>
                    <a:pt x="104698" y="26492"/>
                  </a:lnTo>
                  <a:lnTo>
                    <a:pt x="105130" y="25019"/>
                  </a:lnTo>
                  <a:lnTo>
                    <a:pt x="105244" y="24104"/>
                  </a:lnTo>
                  <a:lnTo>
                    <a:pt x="105244" y="22834"/>
                  </a:lnTo>
                  <a:close/>
                </a:path>
                <a:path w="106044" h="71120">
                  <a:moveTo>
                    <a:pt x="105968" y="46304"/>
                  </a:moveTo>
                  <a:lnTo>
                    <a:pt x="102692" y="41452"/>
                  </a:lnTo>
                  <a:lnTo>
                    <a:pt x="102793" y="41871"/>
                  </a:lnTo>
                  <a:lnTo>
                    <a:pt x="105333" y="45681"/>
                  </a:lnTo>
                  <a:lnTo>
                    <a:pt x="100571" y="45681"/>
                  </a:lnTo>
                  <a:lnTo>
                    <a:pt x="100774" y="47320"/>
                  </a:lnTo>
                  <a:lnTo>
                    <a:pt x="100888" y="50749"/>
                  </a:lnTo>
                  <a:lnTo>
                    <a:pt x="102882" y="49606"/>
                  </a:lnTo>
                  <a:lnTo>
                    <a:pt x="104571" y="48133"/>
                  </a:lnTo>
                  <a:lnTo>
                    <a:pt x="105968" y="463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5795803" y="8997593"/>
              <a:ext cx="144145" cy="62230"/>
            </a:xfrm>
            <a:custGeom>
              <a:avLst/>
              <a:gdLst/>
              <a:ahLst/>
              <a:cxnLst/>
              <a:rect l="l" t="t" r="r" b="b"/>
              <a:pathLst>
                <a:path w="144144" h="62229">
                  <a:moveTo>
                    <a:pt x="4445" y="20929"/>
                  </a:moveTo>
                  <a:lnTo>
                    <a:pt x="3810" y="20929"/>
                  </a:lnTo>
                  <a:lnTo>
                    <a:pt x="3810" y="21564"/>
                  </a:lnTo>
                  <a:lnTo>
                    <a:pt x="4445" y="20929"/>
                  </a:lnTo>
                  <a:close/>
                </a:path>
                <a:path w="144144" h="62229">
                  <a:moveTo>
                    <a:pt x="6159" y="21691"/>
                  </a:moveTo>
                  <a:lnTo>
                    <a:pt x="5854" y="21920"/>
                  </a:lnTo>
                  <a:lnTo>
                    <a:pt x="5702" y="22199"/>
                  </a:lnTo>
                  <a:lnTo>
                    <a:pt x="6159" y="21691"/>
                  </a:lnTo>
                  <a:close/>
                </a:path>
                <a:path w="144144" h="62229">
                  <a:moveTo>
                    <a:pt x="6337" y="19024"/>
                  </a:moveTo>
                  <a:lnTo>
                    <a:pt x="5981" y="19215"/>
                  </a:lnTo>
                  <a:lnTo>
                    <a:pt x="5080" y="20294"/>
                  </a:lnTo>
                  <a:lnTo>
                    <a:pt x="6337" y="19024"/>
                  </a:lnTo>
                  <a:close/>
                </a:path>
                <a:path w="144144" h="62229">
                  <a:moveTo>
                    <a:pt x="9512" y="15227"/>
                  </a:moveTo>
                  <a:lnTo>
                    <a:pt x="8877" y="15227"/>
                  </a:lnTo>
                  <a:lnTo>
                    <a:pt x="3810" y="20294"/>
                  </a:lnTo>
                  <a:lnTo>
                    <a:pt x="5981" y="19215"/>
                  </a:lnTo>
                  <a:lnTo>
                    <a:pt x="8242" y="16497"/>
                  </a:lnTo>
                  <a:lnTo>
                    <a:pt x="9512" y="15227"/>
                  </a:lnTo>
                  <a:close/>
                </a:path>
                <a:path w="144144" h="62229">
                  <a:moveTo>
                    <a:pt x="10782" y="9512"/>
                  </a:moveTo>
                  <a:lnTo>
                    <a:pt x="5080" y="13957"/>
                  </a:lnTo>
                  <a:lnTo>
                    <a:pt x="8242" y="12052"/>
                  </a:lnTo>
                  <a:lnTo>
                    <a:pt x="8877" y="11417"/>
                  </a:lnTo>
                  <a:lnTo>
                    <a:pt x="10782" y="9512"/>
                  </a:lnTo>
                  <a:close/>
                </a:path>
                <a:path w="144144" h="62229">
                  <a:moveTo>
                    <a:pt x="11417" y="15862"/>
                  </a:moveTo>
                  <a:lnTo>
                    <a:pt x="10782" y="16497"/>
                  </a:lnTo>
                  <a:lnTo>
                    <a:pt x="10541" y="16827"/>
                  </a:lnTo>
                  <a:lnTo>
                    <a:pt x="11417" y="15862"/>
                  </a:lnTo>
                  <a:close/>
                </a:path>
                <a:path w="144144" h="62229">
                  <a:moveTo>
                    <a:pt x="12687" y="6972"/>
                  </a:moveTo>
                  <a:lnTo>
                    <a:pt x="9512" y="9512"/>
                  </a:lnTo>
                  <a:lnTo>
                    <a:pt x="11417" y="7607"/>
                  </a:lnTo>
                  <a:lnTo>
                    <a:pt x="12433" y="6083"/>
                  </a:lnTo>
                  <a:lnTo>
                    <a:pt x="12052" y="6337"/>
                  </a:lnTo>
                  <a:lnTo>
                    <a:pt x="8242" y="10782"/>
                  </a:lnTo>
                  <a:lnTo>
                    <a:pt x="7607" y="10782"/>
                  </a:lnTo>
                  <a:lnTo>
                    <a:pt x="6337" y="12687"/>
                  </a:lnTo>
                  <a:lnTo>
                    <a:pt x="8737" y="11087"/>
                  </a:lnTo>
                  <a:lnTo>
                    <a:pt x="10477" y="9512"/>
                  </a:lnTo>
                  <a:lnTo>
                    <a:pt x="10845" y="9182"/>
                  </a:lnTo>
                  <a:lnTo>
                    <a:pt x="12687" y="6972"/>
                  </a:lnTo>
                  <a:close/>
                </a:path>
                <a:path w="144144" h="62229">
                  <a:moveTo>
                    <a:pt x="12687" y="5702"/>
                  </a:moveTo>
                  <a:lnTo>
                    <a:pt x="7607" y="9512"/>
                  </a:lnTo>
                  <a:lnTo>
                    <a:pt x="6972" y="10147"/>
                  </a:lnTo>
                  <a:lnTo>
                    <a:pt x="11417" y="6972"/>
                  </a:lnTo>
                  <a:lnTo>
                    <a:pt x="12052" y="6337"/>
                  </a:lnTo>
                  <a:lnTo>
                    <a:pt x="12687" y="5702"/>
                  </a:lnTo>
                  <a:close/>
                </a:path>
                <a:path w="144144" h="62229">
                  <a:moveTo>
                    <a:pt x="13322" y="15227"/>
                  </a:moveTo>
                  <a:lnTo>
                    <a:pt x="11417" y="16497"/>
                  </a:lnTo>
                  <a:lnTo>
                    <a:pt x="7607" y="20929"/>
                  </a:lnTo>
                  <a:lnTo>
                    <a:pt x="8521" y="19659"/>
                  </a:lnTo>
                  <a:lnTo>
                    <a:pt x="10541" y="16827"/>
                  </a:lnTo>
                  <a:lnTo>
                    <a:pt x="6159" y="21691"/>
                  </a:lnTo>
                  <a:lnTo>
                    <a:pt x="6337" y="21564"/>
                  </a:lnTo>
                  <a:lnTo>
                    <a:pt x="8242" y="19659"/>
                  </a:lnTo>
                  <a:lnTo>
                    <a:pt x="3175" y="26644"/>
                  </a:lnTo>
                  <a:lnTo>
                    <a:pt x="5702" y="24104"/>
                  </a:lnTo>
                  <a:lnTo>
                    <a:pt x="2540" y="27914"/>
                  </a:lnTo>
                  <a:lnTo>
                    <a:pt x="5803" y="24104"/>
                  </a:lnTo>
                  <a:lnTo>
                    <a:pt x="6337" y="23469"/>
                  </a:lnTo>
                  <a:lnTo>
                    <a:pt x="3810" y="26644"/>
                  </a:lnTo>
                  <a:lnTo>
                    <a:pt x="6578" y="23469"/>
                  </a:lnTo>
                  <a:lnTo>
                    <a:pt x="8242" y="21564"/>
                  </a:lnTo>
                  <a:lnTo>
                    <a:pt x="8674" y="20929"/>
                  </a:lnTo>
                  <a:lnTo>
                    <a:pt x="9512" y="19659"/>
                  </a:lnTo>
                  <a:lnTo>
                    <a:pt x="8877" y="19659"/>
                  </a:lnTo>
                  <a:lnTo>
                    <a:pt x="12052" y="17119"/>
                  </a:lnTo>
                  <a:lnTo>
                    <a:pt x="13322" y="15227"/>
                  </a:lnTo>
                  <a:close/>
                </a:path>
                <a:path w="144144" h="62229">
                  <a:moveTo>
                    <a:pt x="13322" y="13322"/>
                  </a:moveTo>
                  <a:lnTo>
                    <a:pt x="5080" y="20929"/>
                  </a:lnTo>
                  <a:lnTo>
                    <a:pt x="8242" y="17119"/>
                  </a:lnTo>
                  <a:lnTo>
                    <a:pt x="6337" y="19024"/>
                  </a:lnTo>
                  <a:lnTo>
                    <a:pt x="1905" y="24739"/>
                  </a:lnTo>
                  <a:lnTo>
                    <a:pt x="5854" y="21920"/>
                  </a:lnTo>
                  <a:lnTo>
                    <a:pt x="6337" y="20929"/>
                  </a:lnTo>
                  <a:lnTo>
                    <a:pt x="9512" y="17754"/>
                  </a:lnTo>
                  <a:lnTo>
                    <a:pt x="13322" y="13322"/>
                  </a:lnTo>
                  <a:close/>
                </a:path>
                <a:path w="144144" h="62229">
                  <a:moveTo>
                    <a:pt x="13957" y="5067"/>
                  </a:moveTo>
                  <a:lnTo>
                    <a:pt x="12687" y="5702"/>
                  </a:lnTo>
                  <a:lnTo>
                    <a:pt x="12433" y="6083"/>
                  </a:lnTo>
                  <a:lnTo>
                    <a:pt x="13957" y="5067"/>
                  </a:lnTo>
                  <a:close/>
                </a:path>
                <a:path w="144144" h="62229">
                  <a:moveTo>
                    <a:pt x="14592" y="19659"/>
                  </a:moveTo>
                  <a:lnTo>
                    <a:pt x="9512" y="26009"/>
                  </a:lnTo>
                  <a:lnTo>
                    <a:pt x="14465" y="21056"/>
                  </a:lnTo>
                  <a:lnTo>
                    <a:pt x="14592" y="19659"/>
                  </a:lnTo>
                  <a:close/>
                </a:path>
                <a:path w="144144" h="62229">
                  <a:moveTo>
                    <a:pt x="15862" y="17119"/>
                  </a:moveTo>
                  <a:lnTo>
                    <a:pt x="14808" y="18389"/>
                  </a:lnTo>
                  <a:lnTo>
                    <a:pt x="14414" y="18935"/>
                  </a:lnTo>
                  <a:lnTo>
                    <a:pt x="15862" y="17119"/>
                  </a:lnTo>
                  <a:close/>
                </a:path>
                <a:path w="144144" h="62229">
                  <a:moveTo>
                    <a:pt x="15862" y="14592"/>
                  </a:moveTo>
                  <a:lnTo>
                    <a:pt x="13360" y="17335"/>
                  </a:lnTo>
                  <a:lnTo>
                    <a:pt x="11417" y="19659"/>
                  </a:lnTo>
                  <a:lnTo>
                    <a:pt x="15862" y="14592"/>
                  </a:lnTo>
                  <a:close/>
                </a:path>
                <a:path w="144144" h="62229">
                  <a:moveTo>
                    <a:pt x="15862" y="1905"/>
                  </a:moveTo>
                  <a:lnTo>
                    <a:pt x="13322" y="3797"/>
                  </a:lnTo>
                  <a:lnTo>
                    <a:pt x="12687" y="4432"/>
                  </a:lnTo>
                  <a:lnTo>
                    <a:pt x="15862" y="1905"/>
                  </a:lnTo>
                  <a:close/>
                </a:path>
                <a:path w="144144" h="62229">
                  <a:moveTo>
                    <a:pt x="16497" y="20294"/>
                  </a:moveTo>
                  <a:lnTo>
                    <a:pt x="14770" y="22377"/>
                  </a:lnTo>
                  <a:lnTo>
                    <a:pt x="14655" y="22631"/>
                  </a:lnTo>
                  <a:lnTo>
                    <a:pt x="15049" y="22199"/>
                  </a:lnTo>
                  <a:lnTo>
                    <a:pt x="16497" y="20294"/>
                  </a:lnTo>
                  <a:close/>
                </a:path>
                <a:path w="144144" h="62229">
                  <a:moveTo>
                    <a:pt x="16497" y="0"/>
                  </a:moveTo>
                  <a:lnTo>
                    <a:pt x="13322" y="2540"/>
                  </a:lnTo>
                  <a:lnTo>
                    <a:pt x="14579" y="2540"/>
                  </a:lnTo>
                  <a:lnTo>
                    <a:pt x="12687" y="3797"/>
                  </a:lnTo>
                  <a:lnTo>
                    <a:pt x="11417" y="5067"/>
                  </a:lnTo>
                  <a:lnTo>
                    <a:pt x="10782" y="5702"/>
                  </a:lnTo>
                  <a:lnTo>
                    <a:pt x="13322" y="3797"/>
                  </a:lnTo>
                  <a:lnTo>
                    <a:pt x="13106" y="3797"/>
                  </a:lnTo>
                  <a:lnTo>
                    <a:pt x="16497" y="1270"/>
                  </a:lnTo>
                  <a:lnTo>
                    <a:pt x="14592" y="2540"/>
                  </a:lnTo>
                  <a:lnTo>
                    <a:pt x="16497" y="0"/>
                  </a:lnTo>
                  <a:close/>
                </a:path>
                <a:path w="144144" h="62229">
                  <a:moveTo>
                    <a:pt x="18402" y="38061"/>
                  </a:moveTo>
                  <a:lnTo>
                    <a:pt x="17195" y="39268"/>
                  </a:lnTo>
                  <a:lnTo>
                    <a:pt x="17132" y="40601"/>
                  </a:lnTo>
                  <a:lnTo>
                    <a:pt x="18402" y="38061"/>
                  </a:lnTo>
                  <a:close/>
                </a:path>
                <a:path w="144144" h="62229">
                  <a:moveTo>
                    <a:pt x="19672" y="25374"/>
                  </a:moveTo>
                  <a:lnTo>
                    <a:pt x="19291" y="25882"/>
                  </a:lnTo>
                  <a:lnTo>
                    <a:pt x="18148" y="27876"/>
                  </a:lnTo>
                  <a:lnTo>
                    <a:pt x="19672" y="25374"/>
                  </a:lnTo>
                  <a:close/>
                </a:path>
                <a:path w="144144" h="62229">
                  <a:moveTo>
                    <a:pt x="20942" y="24739"/>
                  </a:moveTo>
                  <a:lnTo>
                    <a:pt x="18199" y="27813"/>
                  </a:lnTo>
                  <a:lnTo>
                    <a:pt x="17767" y="28549"/>
                  </a:lnTo>
                  <a:lnTo>
                    <a:pt x="18148" y="27876"/>
                  </a:lnTo>
                  <a:lnTo>
                    <a:pt x="16586" y="29629"/>
                  </a:lnTo>
                  <a:lnTo>
                    <a:pt x="14592" y="33616"/>
                  </a:lnTo>
                  <a:lnTo>
                    <a:pt x="18211" y="28549"/>
                  </a:lnTo>
                  <a:lnTo>
                    <a:pt x="20942" y="24739"/>
                  </a:lnTo>
                  <a:close/>
                </a:path>
                <a:path w="144144" h="62229">
                  <a:moveTo>
                    <a:pt x="20942" y="12052"/>
                  </a:moveTo>
                  <a:lnTo>
                    <a:pt x="15925" y="18935"/>
                  </a:lnTo>
                  <a:lnTo>
                    <a:pt x="14592" y="20929"/>
                  </a:lnTo>
                  <a:lnTo>
                    <a:pt x="15227" y="20294"/>
                  </a:lnTo>
                  <a:lnTo>
                    <a:pt x="13957" y="22199"/>
                  </a:lnTo>
                  <a:lnTo>
                    <a:pt x="15379" y="20294"/>
                  </a:lnTo>
                  <a:lnTo>
                    <a:pt x="19672" y="14592"/>
                  </a:lnTo>
                  <a:lnTo>
                    <a:pt x="20942" y="12052"/>
                  </a:lnTo>
                  <a:close/>
                </a:path>
                <a:path w="144144" h="62229">
                  <a:moveTo>
                    <a:pt x="22212" y="21564"/>
                  </a:moveTo>
                  <a:lnTo>
                    <a:pt x="21577" y="23469"/>
                  </a:lnTo>
                  <a:lnTo>
                    <a:pt x="22212" y="22377"/>
                  </a:lnTo>
                  <a:lnTo>
                    <a:pt x="22212" y="21564"/>
                  </a:lnTo>
                  <a:close/>
                </a:path>
                <a:path w="144144" h="62229">
                  <a:moveTo>
                    <a:pt x="23215" y="15100"/>
                  </a:moveTo>
                  <a:lnTo>
                    <a:pt x="22834" y="15544"/>
                  </a:lnTo>
                  <a:lnTo>
                    <a:pt x="20942" y="18389"/>
                  </a:lnTo>
                  <a:lnTo>
                    <a:pt x="22529" y="16497"/>
                  </a:lnTo>
                  <a:lnTo>
                    <a:pt x="23215" y="15100"/>
                  </a:lnTo>
                  <a:close/>
                </a:path>
                <a:path w="144144" h="62229">
                  <a:moveTo>
                    <a:pt x="25374" y="23469"/>
                  </a:moveTo>
                  <a:lnTo>
                    <a:pt x="23469" y="27279"/>
                  </a:lnTo>
                  <a:lnTo>
                    <a:pt x="24117" y="26428"/>
                  </a:lnTo>
                  <a:lnTo>
                    <a:pt x="25374" y="24104"/>
                  </a:lnTo>
                  <a:lnTo>
                    <a:pt x="25374" y="23469"/>
                  </a:lnTo>
                  <a:close/>
                </a:path>
                <a:path w="144144" h="62229">
                  <a:moveTo>
                    <a:pt x="26009" y="15862"/>
                  </a:moveTo>
                  <a:lnTo>
                    <a:pt x="22313" y="22199"/>
                  </a:lnTo>
                  <a:lnTo>
                    <a:pt x="22212" y="22834"/>
                  </a:lnTo>
                  <a:lnTo>
                    <a:pt x="24739" y="19024"/>
                  </a:lnTo>
                  <a:lnTo>
                    <a:pt x="26009" y="15862"/>
                  </a:lnTo>
                  <a:close/>
                </a:path>
                <a:path w="144144" h="62229">
                  <a:moveTo>
                    <a:pt x="26644" y="20929"/>
                  </a:moveTo>
                  <a:lnTo>
                    <a:pt x="25387" y="23241"/>
                  </a:lnTo>
                  <a:lnTo>
                    <a:pt x="25374" y="23469"/>
                  </a:lnTo>
                  <a:lnTo>
                    <a:pt x="26644" y="20929"/>
                  </a:lnTo>
                  <a:close/>
                </a:path>
                <a:path w="144144" h="62229">
                  <a:moveTo>
                    <a:pt x="26771" y="12179"/>
                  </a:moveTo>
                  <a:lnTo>
                    <a:pt x="26644" y="12052"/>
                  </a:lnTo>
                  <a:lnTo>
                    <a:pt x="26009" y="13322"/>
                  </a:lnTo>
                  <a:lnTo>
                    <a:pt x="26771" y="12179"/>
                  </a:lnTo>
                  <a:close/>
                </a:path>
                <a:path w="144144" h="62229">
                  <a:moveTo>
                    <a:pt x="27279" y="8242"/>
                  </a:moveTo>
                  <a:lnTo>
                    <a:pt x="22529" y="14592"/>
                  </a:lnTo>
                  <a:lnTo>
                    <a:pt x="22834" y="13957"/>
                  </a:lnTo>
                  <a:lnTo>
                    <a:pt x="22212" y="15011"/>
                  </a:lnTo>
                  <a:lnTo>
                    <a:pt x="21704" y="15862"/>
                  </a:lnTo>
                  <a:lnTo>
                    <a:pt x="21577" y="15862"/>
                  </a:lnTo>
                  <a:lnTo>
                    <a:pt x="22047" y="15227"/>
                  </a:lnTo>
                  <a:lnTo>
                    <a:pt x="22148" y="15100"/>
                  </a:lnTo>
                  <a:lnTo>
                    <a:pt x="22834" y="13957"/>
                  </a:lnTo>
                  <a:lnTo>
                    <a:pt x="23469" y="12687"/>
                  </a:lnTo>
                  <a:lnTo>
                    <a:pt x="21577" y="15227"/>
                  </a:lnTo>
                  <a:lnTo>
                    <a:pt x="22415" y="13957"/>
                  </a:lnTo>
                  <a:lnTo>
                    <a:pt x="22834" y="13322"/>
                  </a:lnTo>
                  <a:lnTo>
                    <a:pt x="24104" y="11417"/>
                  </a:lnTo>
                  <a:lnTo>
                    <a:pt x="21577" y="14592"/>
                  </a:lnTo>
                  <a:lnTo>
                    <a:pt x="20942" y="15227"/>
                  </a:lnTo>
                  <a:lnTo>
                    <a:pt x="20383" y="16002"/>
                  </a:lnTo>
                  <a:lnTo>
                    <a:pt x="20383" y="18402"/>
                  </a:lnTo>
                  <a:lnTo>
                    <a:pt x="20307" y="18605"/>
                  </a:lnTo>
                  <a:lnTo>
                    <a:pt x="20307" y="19024"/>
                  </a:lnTo>
                  <a:lnTo>
                    <a:pt x="20307" y="18605"/>
                  </a:lnTo>
                  <a:lnTo>
                    <a:pt x="20307" y="17970"/>
                  </a:lnTo>
                  <a:lnTo>
                    <a:pt x="19037" y="19659"/>
                  </a:lnTo>
                  <a:lnTo>
                    <a:pt x="15862" y="23469"/>
                  </a:lnTo>
                  <a:lnTo>
                    <a:pt x="18402" y="19659"/>
                  </a:lnTo>
                  <a:lnTo>
                    <a:pt x="14592" y="24104"/>
                  </a:lnTo>
                  <a:lnTo>
                    <a:pt x="15544" y="22834"/>
                  </a:lnTo>
                  <a:lnTo>
                    <a:pt x="16014" y="22199"/>
                  </a:lnTo>
                  <a:lnTo>
                    <a:pt x="20307" y="16497"/>
                  </a:lnTo>
                  <a:lnTo>
                    <a:pt x="20307" y="17970"/>
                  </a:lnTo>
                  <a:lnTo>
                    <a:pt x="20307" y="18516"/>
                  </a:lnTo>
                  <a:lnTo>
                    <a:pt x="20383" y="16002"/>
                  </a:lnTo>
                  <a:lnTo>
                    <a:pt x="19558" y="17119"/>
                  </a:lnTo>
                  <a:lnTo>
                    <a:pt x="19088" y="17754"/>
                  </a:lnTo>
                  <a:lnTo>
                    <a:pt x="15138" y="22110"/>
                  </a:lnTo>
                  <a:lnTo>
                    <a:pt x="14592" y="22834"/>
                  </a:lnTo>
                  <a:lnTo>
                    <a:pt x="14655" y="22631"/>
                  </a:lnTo>
                  <a:lnTo>
                    <a:pt x="13322" y="24104"/>
                  </a:lnTo>
                  <a:lnTo>
                    <a:pt x="14732" y="22415"/>
                  </a:lnTo>
                  <a:lnTo>
                    <a:pt x="15227" y="20929"/>
                  </a:lnTo>
                  <a:lnTo>
                    <a:pt x="11341" y="25374"/>
                  </a:lnTo>
                  <a:lnTo>
                    <a:pt x="10782" y="26009"/>
                  </a:lnTo>
                  <a:lnTo>
                    <a:pt x="8242" y="27279"/>
                  </a:lnTo>
                  <a:lnTo>
                    <a:pt x="8877" y="26644"/>
                  </a:lnTo>
                  <a:lnTo>
                    <a:pt x="9512" y="26009"/>
                  </a:lnTo>
                  <a:lnTo>
                    <a:pt x="10388" y="24739"/>
                  </a:lnTo>
                  <a:lnTo>
                    <a:pt x="11709" y="22834"/>
                  </a:lnTo>
                  <a:lnTo>
                    <a:pt x="12585" y="21564"/>
                  </a:lnTo>
                  <a:lnTo>
                    <a:pt x="14414" y="18935"/>
                  </a:lnTo>
                  <a:lnTo>
                    <a:pt x="14262" y="19126"/>
                  </a:lnTo>
                  <a:lnTo>
                    <a:pt x="14630" y="18605"/>
                  </a:lnTo>
                  <a:lnTo>
                    <a:pt x="15227" y="17754"/>
                  </a:lnTo>
                  <a:lnTo>
                    <a:pt x="12509" y="21018"/>
                  </a:lnTo>
                  <a:lnTo>
                    <a:pt x="11417" y="21564"/>
                  </a:lnTo>
                  <a:lnTo>
                    <a:pt x="13398" y="19024"/>
                  </a:lnTo>
                  <a:lnTo>
                    <a:pt x="15862" y="15862"/>
                  </a:lnTo>
                  <a:lnTo>
                    <a:pt x="13538" y="18186"/>
                  </a:lnTo>
                  <a:lnTo>
                    <a:pt x="15227" y="15862"/>
                  </a:lnTo>
                  <a:lnTo>
                    <a:pt x="13322" y="18148"/>
                  </a:lnTo>
                  <a:lnTo>
                    <a:pt x="13322" y="19024"/>
                  </a:lnTo>
                  <a:lnTo>
                    <a:pt x="10147" y="22834"/>
                  </a:lnTo>
                  <a:lnTo>
                    <a:pt x="12915" y="19024"/>
                  </a:lnTo>
                  <a:lnTo>
                    <a:pt x="13322" y="19024"/>
                  </a:lnTo>
                  <a:lnTo>
                    <a:pt x="13322" y="18148"/>
                  </a:lnTo>
                  <a:lnTo>
                    <a:pt x="12661" y="18935"/>
                  </a:lnTo>
                  <a:lnTo>
                    <a:pt x="9728" y="22110"/>
                  </a:lnTo>
                  <a:lnTo>
                    <a:pt x="6337" y="25374"/>
                  </a:lnTo>
                  <a:lnTo>
                    <a:pt x="10147" y="21564"/>
                  </a:lnTo>
                  <a:lnTo>
                    <a:pt x="9512" y="21564"/>
                  </a:lnTo>
                  <a:lnTo>
                    <a:pt x="13208" y="17500"/>
                  </a:lnTo>
                  <a:lnTo>
                    <a:pt x="14592" y="15862"/>
                  </a:lnTo>
                  <a:lnTo>
                    <a:pt x="11417" y="19024"/>
                  </a:lnTo>
                  <a:lnTo>
                    <a:pt x="10782" y="19024"/>
                  </a:lnTo>
                  <a:lnTo>
                    <a:pt x="8242" y="21564"/>
                  </a:lnTo>
                  <a:lnTo>
                    <a:pt x="5702" y="24739"/>
                  </a:lnTo>
                  <a:lnTo>
                    <a:pt x="4445" y="27279"/>
                  </a:lnTo>
                  <a:lnTo>
                    <a:pt x="5702" y="27279"/>
                  </a:lnTo>
                  <a:lnTo>
                    <a:pt x="6972" y="26009"/>
                  </a:lnTo>
                  <a:lnTo>
                    <a:pt x="5080" y="28549"/>
                  </a:lnTo>
                  <a:lnTo>
                    <a:pt x="4445" y="29819"/>
                  </a:lnTo>
                  <a:lnTo>
                    <a:pt x="7772" y="26009"/>
                  </a:lnTo>
                  <a:lnTo>
                    <a:pt x="8331" y="25374"/>
                  </a:lnTo>
                  <a:lnTo>
                    <a:pt x="8877" y="24739"/>
                  </a:lnTo>
                  <a:lnTo>
                    <a:pt x="0" y="36156"/>
                  </a:lnTo>
                  <a:lnTo>
                    <a:pt x="3810" y="32346"/>
                  </a:lnTo>
                  <a:lnTo>
                    <a:pt x="6972" y="29819"/>
                  </a:lnTo>
                  <a:lnTo>
                    <a:pt x="8242" y="29184"/>
                  </a:lnTo>
                  <a:lnTo>
                    <a:pt x="9829" y="27279"/>
                  </a:lnTo>
                  <a:lnTo>
                    <a:pt x="11417" y="25374"/>
                  </a:lnTo>
                  <a:lnTo>
                    <a:pt x="5702" y="32346"/>
                  </a:lnTo>
                  <a:lnTo>
                    <a:pt x="7670" y="30314"/>
                  </a:lnTo>
                  <a:lnTo>
                    <a:pt x="7607" y="31242"/>
                  </a:lnTo>
                  <a:lnTo>
                    <a:pt x="8026" y="31457"/>
                  </a:lnTo>
                  <a:lnTo>
                    <a:pt x="8966" y="30314"/>
                  </a:lnTo>
                  <a:lnTo>
                    <a:pt x="10782" y="28054"/>
                  </a:lnTo>
                  <a:lnTo>
                    <a:pt x="10909" y="27914"/>
                  </a:lnTo>
                  <a:lnTo>
                    <a:pt x="11417" y="27279"/>
                  </a:lnTo>
                  <a:lnTo>
                    <a:pt x="11315" y="28054"/>
                  </a:lnTo>
                  <a:lnTo>
                    <a:pt x="10782" y="28803"/>
                  </a:lnTo>
                  <a:lnTo>
                    <a:pt x="10782" y="28549"/>
                  </a:lnTo>
                  <a:lnTo>
                    <a:pt x="10210" y="29362"/>
                  </a:lnTo>
                  <a:lnTo>
                    <a:pt x="9842" y="30124"/>
                  </a:lnTo>
                  <a:lnTo>
                    <a:pt x="8242" y="32346"/>
                  </a:lnTo>
                  <a:lnTo>
                    <a:pt x="9753" y="31076"/>
                  </a:lnTo>
                  <a:lnTo>
                    <a:pt x="10668" y="30314"/>
                  </a:lnTo>
                  <a:lnTo>
                    <a:pt x="12547" y="28232"/>
                  </a:lnTo>
                  <a:lnTo>
                    <a:pt x="11417" y="29819"/>
                  </a:lnTo>
                  <a:lnTo>
                    <a:pt x="14592" y="26644"/>
                  </a:lnTo>
                  <a:lnTo>
                    <a:pt x="11417" y="30454"/>
                  </a:lnTo>
                  <a:lnTo>
                    <a:pt x="13322" y="28549"/>
                  </a:lnTo>
                  <a:lnTo>
                    <a:pt x="11417" y="31076"/>
                  </a:lnTo>
                  <a:lnTo>
                    <a:pt x="7607" y="37426"/>
                  </a:lnTo>
                  <a:lnTo>
                    <a:pt x="12687" y="30454"/>
                  </a:lnTo>
                  <a:lnTo>
                    <a:pt x="10782" y="34251"/>
                  </a:lnTo>
                  <a:lnTo>
                    <a:pt x="13957" y="30454"/>
                  </a:lnTo>
                  <a:lnTo>
                    <a:pt x="10782" y="34886"/>
                  </a:lnTo>
                  <a:lnTo>
                    <a:pt x="9512" y="37426"/>
                  </a:lnTo>
                  <a:lnTo>
                    <a:pt x="11417" y="35521"/>
                  </a:lnTo>
                  <a:lnTo>
                    <a:pt x="15227" y="30454"/>
                  </a:lnTo>
                  <a:lnTo>
                    <a:pt x="13957" y="34251"/>
                  </a:lnTo>
                  <a:lnTo>
                    <a:pt x="16421" y="29819"/>
                  </a:lnTo>
                  <a:lnTo>
                    <a:pt x="15862" y="30454"/>
                  </a:lnTo>
                  <a:lnTo>
                    <a:pt x="16332" y="29819"/>
                  </a:lnTo>
                  <a:lnTo>
                    <a:pt x="16675" y="29362"/>
                  </a:lnTo>
                  <a:lnTo>
                    <a:pt x="16421" y="29819"/>
                  </a:lnTo>
                  <a:lnTo>
                    <a:pt x="16586" y="29629"/>
                  </a:lnTo>
                  <a:lnTo>
                    <a:pt x="16814" y="29184"/>
                  </a:lnTo>
                  <a:lnTo>
                    <a:pt x="16700" y="29324"/>
                  </a:lnTo>
                  <a:lnTo>
                    <a:pt x="17132" y="28549"/>
                  </a:lnTo>
                  <a:lnTo>
                    <a:pt x="16814" y="29184"/>
                  </a:lnTo>
                  <a:lnTo>
                    <a:pt x="17284" y="28549"/>
                  </a:lnTo>
                  <a:lnTo>
                    <a:pt x="19189" y="26009"/>
                  </a:lnTo>
                  <a:lnTo>
                    <a:pt x="19291" y="25882"/>
                  </a:lnTo>
                  <a:lnTo>
                    <a:pt x="19583" y="25374"/>
                  </a:lnTo>
                  <a:lnTo>
                    <a:pt x="20307" y="24104"/>
                  </a:lnTo>
                  <a:lnTo>
                    <a:pt x="19037" y="25374"/>
                  </a:lnTo>
                  <a:lnTo>
                    <a:pt x="22834" y="20294"/>
                  </a:lnTo>
                  <a:lnTo>
                    <a:pt x="18402" y="26009"/>
                  </a:lnTo>
                  <a:lnTo>
                    <a:pt x="21450" y="21056"/>
                  </a:lnTo>
                  <a:lnTo>
                    <a:pt x="23088" y="18389"/>
                  </a:lnTo>
                  <a:lnTo>
                    <a:pt x="23469" y="18389"/>
                  </a:lnTo>
                  <a:lnTo>
                    <a:pt x="23723" y="17754"/>
                  </a:lnTo>
                  <a:lnTo>
                    <a:pt x="24739" y="15227"/>
                  </a:lnTo>
                  <a:lnTo>
                    <a:pt x="24104" y="15227"/>
                  </a:lnTo>
                  <a:lnTo>
                    <a:pt x="25539" y="13322"/>
                  </a:lnTo>
                  <a:lnTo>
                    <a:pt x="26009" y="12687"/>
                  </a:lnTo>
                  <a:lnTo>
                    <a:pt x="27279" y="10147"/>
                  </a:lnTo>
                  <a:lnTo>
                    <a:pt x="26009" y="11417"/>
                  </a:lnTo>
                  <a:lnTo>
                    <a:pt x="23469" y="14592"/>
                  </a:lnTo>
                  <a:lnTo>
                    <a:pt x="23215" y="15100"/>
                  </a:lnTo>
                  <a:lnTo>
                    <a:pt x="24739" y="13322"/>
                  </a:lnTo>
                  <a:lnTo>
                    <a:pt x="24104" y="14592"/>
                  </a:lnTo>
                  <a:lnTo>
                    <a:pt x="22529" y="16497"/>
                  </a:lnTo>
                  <a:lnTo>
                    <a:pt x="22212" y="17119"/>
                  </a:lnTo>
                  <a:lnTo>
                    <a:pt x="22212" y="18389"/>
                  </a:lnTo>
                  <a:lnTo>
                    <a:pt x="21653" y="19189"/>
                  </a:lnTo>
                  <a:lnTo>
                    <a:pt x="19989" y="21196"/>
                  </a:lnTo>
                  <a:lnTo>
                    <a:pt x="19989" y="21564"/>
                  </a:lnTo>
                  <a:lnTo>
                    <a:pt x="17767" y="24739"/>
                  </a:lnTo>
                  <a:lnTo>
                    <a:pt x="13957" y="29819"/>
                  </a:lnTo>
                  <a:lnTo>
                    <a:pt x="14465" y="28549"/>
                  </a:lnTo>
                  <a:lnTo>
                    <a:pt x="14973" y="27279"/>
                  </a:lnTo>
                  <a:lnTo>
                    <a:pt x="15227" y="26644"/>
                  </a:lnTo>
                  <a:lnTo>
                    <a:pt x="14592" y="27279"/>
                  </a:lnTo>
                  <a:lnTo>
                    <a:pt x="15049" y="26644"/>
                  </a:lnTo>
                  <a:lnTo>
                    <a:pt x="16852" y="24104"/>
                  </a:lnTo>
                  <a:lnTo>
                    <a:pt x="19037" y="21056"/>
                  </a:lnTo>
                  <a:lnTo>
                    <a:pt x="19037" y="20434"/>
                  </a:lnTo>
                  <a:lnTo>
                    <a:pt x="19037" y="21056"/>
                  </a:lnTo>
                  <a:lnTo>
                    <a:pt x="19088" y="21564"/>
                  </a:lnTo>
                  <a:lnTo>
                    <a:pt x="19037" y="22834"/>
                  </a:lnTo>
                  <a:lnTo>
                    <a:pt x="19989" y="21564"/>
                  </a:lnTo>
                  <a:lnTo>
                    <a:pt x="19989" y="21196"/>
                  </a:lnTo>
                  <a:lnTo>
                    <a:pt x="19672" y="21564"/>
                  </a:lnTo>
                  <a:lnTo>
                    <a:pt x="21196" y="19659"/>
                  </a:lnTo>
                  <a:lnTo>
                    <a:pt x="22212" y="18389"/>
                  </a:lnTo>
                  <a:lnTo>
                    <a:pt x="22212" y="17119"/>
                  </a:lnTo>
                  <a:lnTo>
                    <a:pt x="20942" y="18389"/>
                  </a:lnTo>
                  <a:lnTo>
                    <a:pt x="20307" y="20294"/>
                  </a:lnTo>
                  <a:lnTo>
                    <a:pt x="19583" y="20294"/>
                  </a:lnTo>
                  <a:lnTo>
                    <a:pt x="20485" y="19024"/>
                  </a:lnTo>
                  <a:lnTo>
                    <a:pt x="20942" y="18389"/>
                  </a:lnTo>
                  <a:lnTo>
                    <a:pt x="21704" y="16878"/>
                  </a:lnTo>
                  <a:lnTo>
                    <a:pt x="22834" y="15544"/>
                  </a:lnTo>
                  <a:lnTo>
                    <a:pt x="23469" y="14592"/>
                  </a:lnTo>
                  <a:lnTo>
                    <a:pt x="21780" y="16700"/>
                  </a:lnTo>
                  <a:lnTo>
                    <a:pt x="22212" y="15862"/>
                  </a:lnTo>
                  <a:lnTo>
                    <a:pt x="21894" y="15862"/>
                  </a:lnTo>
                  <a:lnTo>
                    <a:pt x="22212" y="15227"/>
                  </a:lnTo>
                  <a:lnTo>
                    <a:pt x="27279" y="8242"/>
                  </a:lnTo>
                  <a:close/>
                </a:path>
                <a:path w="144144" h="62229">
                  <a:moveTo>
                    <a:pt x="28549" y="9512"/>
                  </a:moveTo>
                  <a:lnTo>
                    <a:pt x="26771" y="12179"/>
                  </a:lnTo>
                  <a:lnTo>
                    <a:pt x="27279" y="12687"/>
                  </a:lnTo>
                  <a:lnTo>
                    <a:pt x="28549" y="9512"/>
                  </a:lnTo>
                  <a:close/>
                </a:path>
                <a:path w="144144" h="62229">
                  <a:moveTo>
                    <a:pt x="29819" y="13957"/>
                  </a:moveTo>
                  <a:lnTo>
                    <a:pt x="25374" y="20929"/>
                  </a:lnTo>
                  <a:lnTo>
                    <a:pt x="24739" y="20929"/>
                  </a:lnTo>
                  <a:lnTo>
                    <a:pt x="25361" y="19088"/>
                  </a:lnTo>
                  <a:lnTo>
                    <a:pt x="22491" y="23241"/>
                  </a:lnTo>
                  <a:lnTo>
                    <a:pt x="19240" y="27444"/>
                  </a:lnTo>
                  <a:lnTo>
                    <a:pt x="22212" y="22834"/>
                  </a:lnTo>
                  <a:lnTo>
                    <a:pt x="20942" y="24739"/>
                  </a:lnTo>
                  <a:lnTo>
                    <a:pt x="18402" y="28549"/>
                  </a:lnTo>
                  <a:lnTo>
                    <a:pt x="19215" y="27482"/>
                  </a:lnTo>
                  <a:lnTo>
                    <a:pt x="16497" y="31711"/>
                  </a:lnTo>
                  <a:lnTo>
                    <a:pt x="17767" y="31711"/>
                  </a:lnTo>
                  <a:lnTo>
                    <a:pt x="14592" y="35521"/>
                  </a:lnTo>
                  <a:lnTo>
                    <a:pt x="13423" y="37363"/>
                  </a:lnTo>
                  <a:lnTo>
                    <a:pt x="12446" y="39116"/>
                  </a:lnTo>
                  <a:lnTo>
                    <a:pt x="11417" y="41236"/>
                  </a:lnTo>
                  <a:lnTo>
                    <a:pt x="13322" y="38696"/>
                  </a:lnTo>
                  <a:lnTo>
                    <a:pt x="13322" y="40601"/>
                  </a:lnTo>
                  <a:lnTo>
                    <a:pt x="14744" y="38696"/>
                  </a:lnTo>
                  <a:lnTo>
                    <a:pt x="15227" y="38061"/>
                  </a:lnTo>
                  <a:lnTo>
                    <a:pt x="15227" y="39331"/>
                  </a:lnTo>
                  <a:lnTo>
                    <a:pt x="16014" y="38061"/>
                  </a:lnTo>
                  <a:lnTo>
                    <a:pt x="18402" y="34251"/>
                  </a:lnTo>
                  <a:lnTo>
                    <a:pt x="22275" y="27914"/>
                  </a:lnTo>
                  <a:lnTo>
                    <a:pt x="25120" y="23253"/>
                  </a:lnTo>
                  <a:lnTo>
                    <a:pt x="23469" y="26009"/>
                  </a:lnTo>
                  <a:lnTo>
                    <a:pt x="22834" y="27914"/>
                  </a:lnTo>
                  <a:lnTo>
                    <a:pt x="25260" y="23469"/>
                  </a:lnTo>
                  <a:lnTo>
                    <a:pt x="25374" y="22834"/>
                  </a:lnTo>
                  <a:lnTo>
                    <a:pt x="27279" y="19659"/>
                  </a:lnTo>
                  <a:lnTo>
                    <a:pt x="22212" y="27914"/>
                  </a:lnTo>
                  <a:lnTo>
                    <a:pt x="26390" y="20929"/>
                  </a:lnTo>
                  <a:lnTo>
                    <a:pt x="27152" y="19659"/>
                  </a:lnTo>
                  <a:lnTo>
                    <a:pt x="27914" y="18389"/>
                  </a:lnTo>
                  <a:lnTo>
                    <a:pt x="26644" y="19659"/>
                  </a:lnTo>
                  <a:lnTo>
                    <a:pt x="29819" y="13957"/>
                  </a:lnTo>
                  <a:close/>
                </a:path>
                <a:path w="144144" h="62229">
                  <a:moveTo>
                    <a:pt x="29819" y="12052"/>
                  </a:moveTo>
                  <a:lnTo>
                    <a:pt x="26289" y="17741"/>
                  </a:lnTo>
                  <a:lnTo>
                    <a:pt x="25400" y="19024"/>
                  </a:lnTo>
                  <a:lnTo>
                    <a:pt x="25374" y="19659"/>
                  </a:lnTo>
                  <a:lnTo>
                    <a:pt x="27038" y="17233"/>
                  </a:lnTo>
                  <a:lnTo>
                    <a:pt x="28524" y="14693"/>
                  </a:lnTo>
                  <a:lnTo>
                    <a:pt x="29819" y="12052"/>
                  </a:lnTo>
                  <a:close/>
                </a:path>
                <a:path w="144144" h="62229">
                  <a:moveTo>
                    <a:pt x="31724" y="17119"/>
                  </a:moveTo>
                  <a:lnTo>
                    <a:pt x="30873" y="18389"/>
                  </a:lnTo>
                  <a:lnTo>
                    <a:pt x="31089" y="18389"/>
                  </a:lnTo>
                  <a:lnTo>
                    <a:pt x="31724" y="17119"/>
                  </a:lnTo>
                  <a:close/>
                </a:path>
                <a:path w="144144" h="62229">
                  <a:moveTo>
                    <a:pt x="31940" y="27279"/>
                  </a:moveTo>
                  <a:lnTo>
                    <a:pt x="31800" y="27482"/>
                  </a:lnTo>
                  <a:lnTo>
                    <a:pt x="31381" y="28943"/>
                  </a:lnTo>
                  <a:lnTo>
                    <a:pt x="31940" y="27279"/>
                  </a:lnTo>
                  <a:close/>
                </a:path>
                <a:path w="144144" h="62229">
                  <a:moveTo>
                    <a:pt x="32359" y="26009"/>
                  </a:moveTo>
                  <a:lnTo>
                    <a:pt x="31940" y="27279"/>
                  </a:lnTo>
                  <a:lnTo>
                    <a:pt x="32359" y="26644"/>
                  </a:lnTo>
                  <a:lnTo>
                    <a:pt x="32359" y="26009"/>
                  </a:lnTo>
                  <a:close/>
                </a:path>
                <a:path w="144144" h="62229">
                  <a:moveTo>
                    <a:pt x="32994" y="15227"/>
                  </a:moveTo>
                  <a:lnTo>
                    <a:pt x="32359" y="15862"/>
                  </a:lnTo>
                  <a:lnTo>
                    <a:pt x="31724" y="17119"/>
                  </a:lnTo>
                  <a:lnTo>
                    <a:pt x="32994" y="15227"/>
                  </a:lnTo>
                  <a:close/>
                </a:path>
                <a:path w="144144" h="62229">
                  <a:moveTo>
                    <a:pt x="32994" y="14592"/>
                  </a:moveTo>
                  <a:lnTo>
                    <a:pt x="31724" y="16497"/>
                  </a:lnTo>
                  <a:lnTo>
                    <a:pt x="32359" y="15862"/>
                  </a:lnTo>
                  <a:lnTo>
                    <a:pt x="32994" y="14592"/>
                  </a:lnTo>
                  <a:close/>
                </a:path>
                <a:path w="144144" h="62229">
                  <a:moveTo>
                    <a:pt x="35534" y="9512"/>
                  </a:moveTo>
                  <a:lnTo>
                    <a:pt x="25374" y="24739"/>
                  </a:lnTo>
                  <a:lnTo>
                    <a:pt x="24117" y="26428"/>
                  </a:lnTo>
                  <a:lnTo>
                    <a:pt x="23101" y="28282"/>
                  </a:lnTo>
                  <a:lnTo>
                    <a:pt x="20561" y="32308"/>
                  </a:lnTo>
                  <a:lnTo>
                    <a:pt x="17767" y="36156"/>
                  </a:lnTo>
                  <a:lnTo>
                    <a:pt x="16497" y="38061"/>
                  </a:lnTo>
                  <a:lnTo>
                    <a:pt x="15494" y="40563"/>
                  </a:lnTo>
                  <a:lnTo>
                    <a:pt x="14592" y="41871"/>
                  </a:lnTo>
                  <a:lnTo>
                    <a:pt x="15227" y="41236"/>
                  </a:lnTo>
                  <a:lnTo>
                    <a:pt x="17132" y="39331"/>
                  </a:lnTo>
                  <a:lnTo>
                    <a:pt x="17132" y="38696"/>
                  </a:lnTo>
                  <a:lnTo>
                    <a:pt x="20307" y="33616"/>
                  </a:lnTo>
                  <a:lnTo>
                    <a:pt x="16497" y="39116"/>
                  </a:lnTo>
                  <a:lnTo>
                    <a:pt x="16344" y="39331"/>
                  </a:lnTo>
                  <a:lnTo>
                    <a:pt x="19037" y="34886"/>
                  </a:lnTo>
                  <a:lnTo>
                    <a:pt x="22834" y="29184"/>
                  </a:lnTo>
                  <a:lnTo>
                    <a:pt x="23685" y="27914"/>
                  </a:lnTo>
                  <a:lnTo>
                    <a:pt x="24104" y="27279"/>
                  </a:lnTo>
                  <a:lnTo>
                    <a:pt x="22212" y="31076"/>
                  </a:lnTo>
                  <a:lnTo>
                    <a:pt x="24930" y="27279"/>
                  </a:lnTo>
                  <a:lnTo>
                    <a:pt x="25374" y="26644"/>
                  </a:lnTo>
                  <a:lnTo>
                    <a:pt x="21577" y="32981"/>
                  </a:lnTo>
                  <a:lnTo>
                    <a:pt x="20942" y="32981"/>
                  </a:lnTo>
                  <a:lnTo>
                    <a:pt x="18402" y="38061"/>
                  </a:lnTo>
                  <a:lnTo>
                    <a:pt x="21577" y="34886"/>
                  </a:lnTo>
                  <a:lnTo>
                    <a:pt x="19672" y="39966"/>
                  </a:lnTo>
                  <a:lnTo>
                    <a:pt x="26009" y="39966"/>
                  </a:lnTo>
                  <a:lnTo>
                    <a:pt x="27279" y="38696"/>
                  </a:lnTo>
                  <a:lnTo>
                    <a:pt x="27279" y="39331"/>
                  </a:lnTo>
                  <a:lnTo>
                    <a:pt x="27559" y="38696"/>
                  </a:lnTo>
                  <a:lnTo>
                    <a:pt x="27825" y="38061"/>
                  </a:lnTo>
                  <a:lnTo>
                    <a:pt x="30822" y="31076"/>
                  </a:lnTo>
                  <a:lnTo>
                    <a:pt x="31089" y="30454"/>
                  </a:lnTo>
                  <a:lnTo>
                    <a:pt x="31381" y="28943"/>
                  </a:lnTo>
                  <a:lnTo>
                    <a:pt x="31089" y="29819"/>
                  </a:lnTo>
                  <a:lnTo>
                    <a:pt x="30454" y="31076"/>
                  </a:lnTo>
                  <a:lnTo>
                    <a:pt x="29184" y="31076"/>
                  </a:lnTo>
                  <a:lnTo>
                    <a:pt x="31089" y="29184"/>
                  </a:lnTo>
                  <a:lnTo>
                    <a:pt x="31089" y="28549"/>
                  </a:lnTo>
                  <a:lnTo>
                    <a:pt x="31800" y="27482"/>
                  </a:lnTo>
                  <a:lnTo>
                    <a:pt x="31877" y="27279"/>
                  </a:lnTo>
                  <a:lnTo>
                    <a:pt x="32359" y="26009"/>
                  </a:lnTo>
                  <a:lnTo>
                    <a:pt x="32359" y="25374"/>
                  </a:lnTo>
                  <a:lnTo>
                    <a:pt x="33629" y="25374"/>
                  </a:lnTo>
                  <a:lnTo>
                    <a:pt x="33629" y="21691"/>
                  </a:lnTo>
                  <a:lnTo>
                    <a:pt x="33553" y="21856"/>
                  </a:lnTo>
                  <a:lnTo>
                    <a:pt x="33629" y="21564"/>
                  </a:lnTo>
                  <a:lnTo>
                    <a:pt x="33629" y="21691"/>
                  </a:lnTo>
                  <a:lnTo>
                    <a:pt x="33680" y="21564"/>
                  </a:lnTo>
                  <a:lnTo>
                    <a:pt x="34264" y="20294"/>
                  </a:lnTo>
                  <a:lnTo>
                    <a:pt x="34772" y="17754"/>
                  </a:lnTo>
                  <a:lnTo>
                    <a:pt x="34899" y="17119"/>
                  </a:lnTo>
                  <a:lnTo>
                    <a:pt x="34264" y="17754"/>
                  </a:lnTo>
                  <a:lnTo>
                    <a:pt x="33629" y="17119"/>
                  </a:lnTo>
                  <a:lnTo>
                    <a:pt x="32512" y="19545"/>
                  </a:lnTo>
                  <a:lnTo>
                    <a:pt x="31407" y="21564"/>
                  </a:lnTo>
                  <a:lnTo>
                    <a:pt x="31038" y="22199"/>
                  </a:lnTo>
                  <a:lnTo>
                    <a:pt x="29819" y="24104"/>
                  </a:lnTo>
                  <a:lnTo>
                    <a:pt x="31089" y="22199"/>
                  </a:lnTo>
                  <a:lnTo>
                    <a:pt x="27914" y="28549"/>
                  </a:lnTo>
                  <a:lnTo>
                    <a:pt x="29819" y="23469"/>
                  </a:lnTo>
                  <a:lnTo>
                    <a:pt x="24104" y="35521"/>
                  </a:lnTo>
                  <a:lnTo>
                    <a:pt x="22212" y="38061"/>
                  </a:lnTo>
                  <a:lnTo>
                    <a:pt x="22961" y="36791"/>
                  </a:lnTo>
                  <a:lnTo>
                    <a:pt x="24104" y="34886"/>
                  </a:lnTo>
                  <a:lnTo>
                    <a:pt x="22834" y="36156"/>
                  </a:lnTo>
                  <a:lnTo>
                    <a:pt x="22212" y="36791"/>
                  </a:lnTo>
                  <a:lnTo>
                    <a:pt x="23050" y="34886"/>
                  </a:lnTo>
                  <a:lnTo>
                    <a:pt x="24739" y="31076"/>
                  </a:lnTo>
                  <a:lnTo>
                    <a:pt x="22834" y="36156"/>
                  </a:lnTo>
                  <a:lnTo>
                    <a:pt x="25615" y="31076"/>
                  </a:lnTo>
                  <a:lnTo>
                    <a:pt x="26644" y="29184"/>
                  </a:lnTo>
                  <a:lnTo>
                    <a:pt x="26009" y="29184"/>
                  </a:lnTo>
                  <a:lnTo>
                    <a:pt x="27368" y="26644"/>
                  </a:lnTo>
                  <a:lnTo>
                    <a:pt x="28714" y="24104"/>
                  </a:lnTo>
                  <a:lnTo>
                    <a:pt x="31089" y="19659"/>
                  </a:lnTo>
                  <a:lnTo>
                    <a:pt x="27914" y="24104"/>
                  </a:lnTo>
                  <a:lnTo>
                    <a:pt x="29502" y="20929"/>
                  </a:lnTo>
                  <a:lnTo>
                    <a:pt x="30416" y="19088"/>
                  </a:lnTo>
                  <a:lnTo>
                    <a:pt x="30873" y="18389"/>
                  </a:lnTo>
                  <a:lnTo>
                    <a:pt x="31089" y="17754"/>
                  </a:lnTo>
                  <a:lnTo>
                    <a:pt x="30708" y="18389"/>
                  </a:lnTo>
                  <a:lnTo>
                    <a:pt x="30454" y="18389"/>
                  </a:lnTo>
                  <a:lnTo>
                    <a:pt x="31305" y="17119"/>
                  </a:lnTo>
                  <a:lnTo>
                    <a:pt x="31724" y="16497"/>
                  </a:lnTo>
                  <a:lnTo>
                    <a:pt x="31089" y="17119"/>
                  </a:lnTo>
                  <a:lnTo>
                    <a:pt x="32994" y="14592"/>
                  </a:lnTo>
                  <a:lnTo>
                    <a:pt x="35534" y="9512"/>
                  </a:lnTo>
                  <a:close/>
                </a:path>
                <a:path w="144144" h="62229">
                  <a:moveTo>
                    <a:pt x="46951" y="15227"/>
                  </a:moveTo>
                  <a:lnTo>
                    <a:pt x="45681" y="15227"/>
                  </a:lnTo>
                  <a:lnTo>
                    <a:pt x="45681" y="19024"/>
                  </a:lnTo>
                  <a:lnTo>
                    <a:pt x="45808" y="17665"/>
                  </a:lnTo>
                  <a:lnTo>
                    <a:pt x="46240" y="16395"/>
                  </a:lnTo>
                  <a:lnTo>
                    <a:pt x="46951" y="15227"/>
                  </a:lnTo>
                  <a:close/>
                </a:path>
                <a:path w="144144" h="62229">
                  <a:moveTo>
                    <a:pt x="47371" y="20929"/>
                  </a:moveTo>
                  <a:lnTo>
                    <a:pt x="46951" y="20929"/>
                  </a:lnTo>
                  <a:lnTo>
                    <a:pt x="46951" y="22199"/>
                  </a:lnTo>
                  <a:lnTo>
                    <a:pt x="47371" y="20929"/>
                  </a:lnTo>
                  <a:close/>
                </a:path>
                <a:path w="144144" h="62229">
                  <a:moveTo>
                    <a:pt x="47752" y="19824"/>
                  </a:moveTo>
                  <a:lnTo>
                    <a:pt x="47371" y="20929"/>
                  </a:lnTo>
                  <a:lnTo>
                    <a:pt x="47586" y="20929"/>
                  </a:lnTo>
                  <a:lnTo>
                    <a:pt x="47752" y="19824"/>
                  </a:lnTo>
                  <a:close/>
                </a:path>
                <a:path w="144144" h="62229">
                  <a:moveTo>
                    <a:pt x="48856" y="16497"/>
                  </a:moveTo>
                  <a:lnTo>
                    <a:pt x="48221" y="16497"/>
                  </a:lnTo>
                  <a:lnTo>
                    <a:pt x="47752" y="19824"/>
                  </a:lnTo>
                  <a:lnTo>
                    <a:pt x="48856" y="16497"/>
                  </a:lnTo>
                  <a:close/>
                </a:path>
                <a:path w="144144" h="62229">
                  <a:moveTo>
                    <a:pt x="49491" y="21564"/>
                  </a:moveTo>
                  <a:lnTo>
                    <a:pt x="48704" y="24485"/>
                  </a:lnTo>
                  <a:lnTo>
                    <a:pt x="48564" y="26568"/>
                  </a:lnTo>
                  <a:lnTo>
                    <a:pt x="48666" y="28917"/>
                  </a:lnTo>
                  <a:lnTo>
                    <a:pt x="48856" y="30454"/>
                  </a:lnTo>
                  <a:lnTo>
                    <a:pt x="48856" y="29184"/>
                  </a:lnTo>
                  <a:lnTo>
                    <a:pt x="49428" y="27279"/>
                  </a:lnTo>
                  <a:lnTo>
                    <a:pt x="48856" y="27279"/>
                  </a:lnTo>
                  <a:lnTo>
                    <a:pt x="48856" y="25374"/>
                  </a:lnTo>
                  <a:lnTo>
                    <a:pt x="49491" y="24739"/>
                  </a:lnTo>
                  <a:lnTo>
                    <a:pt x="49491" y="21564"/>
                  </a:lnTo>
                  <a:close/>
                </a:path>
                <a:path w="144144" h="62229">
                  <a:moveTo>
                    <a:pt x="50126" y="27279"/>
                  </a:moveTo>
                  <a:lnTo>
                    <a:pt x="49872" y="27279"/>
                  </a:lnTo>
                  <a:lnTo>
                    <a:pt x="49606" y="28473"/>
                  </a:lnTo>
                  <a:lnTo>
                    <a:pt x="49580" y="28917"/>
                  </a:lnTo>
                  <a:lnTo>
                    <a:pt x="50126" y="27279"/>
                  </a:lnTo>
                  <a:close/>
                </a:path>
                <a:path w="144144" h="62229">
                  <a:moveTo>
                    <a:pt x="50126" y="17754"/>
                  </a:moveTo>
                  <a:lnTo>
                    <a:pt x="48221" y="20294"/>
                  </a:lnTo>
                  <a:lnTo>
                    <a:pt x="48221" y="21564"/>
                  </a:lnTo>
                  <a:lnTo>
                    <a:pt x="48856" y="22199"/>
                  </a:lnTo>
                  <a:lnTo>
                    <a:pt x="50126" y="17754"/>
                  </a:lnTo>
                  <a:close/>
                </a:path>
                <a:path w="144144" h="62229">
                  <a:moveTo>
                    <a:pt x="50761" y="22834"/>
                  </a:moveTo>
                  <a:lnTo>
                    <a:pt x="49428" y="27279"/>
                  </a:lnTo>
                  <a:lnTo>
                    <a:pt x="49872" y="27279"/>
                  </a:lnTo>
                  <a:lnTo>
                    <a:pt x="50025" y="26568"/>
                  </a:lnTo>
                  <a:lnTo>
                    <a:pt x="50761" y="24739"/>
                  </a:lnTo>
                  <a:lnTo>
                    <a:pt x="50761" y="22834"/>
                  </a:lnTo>
                  <a:close/>
                </a:path>
                <a:path w="144144" h="62229">
                  <a:moveTo>
                    <a:pt x="54571" y="24739"/>
                  </a:moveTo>
                  <a:lnTo>
                    <a:pt x="52666" y="28549"/>
                  </a:lnTo>
                  <a:lnTo>
                    <a:pt x="53301" y="26644"/>
                  </a:lnTo>
                  <a:lnTo>
                    <a:pt x="52666" y="26009"/>
                  </a:lnTo>
                  <a:lnTo>
                    <a:pt x="53936" y="18389"/>
                  </a:lnTo>
                  <a:lnTo>
                    <a:pt x="52666" y="24104"/>
                  </a:lnTo>
                  <a:lnTo>
                    <a:pt x="51396" y="26644"/>
                  </a:lnTo>
                  <a:lnTo>
                    <a:pt x="52666" y="21564"/>
                  </a:lnTo>
                  <a:lnTo>
                    <a:pt x="50126" y="27914"/>
                  </a:lnTo>
                  <a:lnTo>
                    <a:pt x="51396" y="28549"/>
                  </a:lnTo>
                  <a:lnTo>
                    <a:pt x="52666" y="29819"/>
                  </a:lnTo>
                  <a:lnTo>
                    <a:pt x="52031" y="29819"/>
                  </a:lnTo>
                  <a:lnTo>
                    <a:pt x="52031" y="32346"/>
                  </a:lnTo>
                  <a:lnTo>
                    <a:pt x="53301" y="27914"/>
                  </a:lnTo>
                  <a:lnTo>
                    <a:pt x="53936" y="27914"/>
                  </a:lnTo>
                  <a:lnTo>
                    <a:pt x="53301" y="31711"/>
                  </a:lnTo>
                  <a:lnTo>
                    <a:pt x="52666" y="34251"/>
                  </a:lnTo>
                  <a:lnTo>
                    <a:pt x="54571" y="31711"/>
                  </a:lnTo>
                  <a:lnTo>
                    <a:pt x="53936" y="31711"/>
                  </a:lnTo>
                  <a:lnTo>
                    <a:pt x="54571" y="27914"/>
                  </a:lnTo>
                  <a:lnTo>
                    <a:pt x="54571" y="24739"/>
                  </a:lnTo>
                  <a:close/>
                </a:path>
                <a:path w="144144" h="62229">
                  <a:moveTo>
                    <a:pt x="58369" y="27279"/>
                  </a:moveTo>
                  <a:lnTo>
                    <a:pt x="57734" y="26644"/>
                  </a:lnTo>
                  <a:lnTo>
                    <a:pt x="57632" y="27012"/>
                  </a:lnTo>
                  <a:lnTo>
                    <a:pt x="57099" y="25374"/>
                  </a:lnTo>
                  <a:lnTo>
                    <a:pt x="55841" y="27914"/>
                  </a:lnTo>
                  <a:lnTo>
                    <a:pt x="55206" y="30454"/>
                  </a:lnTo>
                  <a:lnTo>
                    <a:pt x="55206" y="34886"/>
                  </a:lnTo>
                  <a:lnTo>
                    <a:pt x="57099" y="29184"/>
                  </a:lnTo>
                  <a:lnTo>
                    <a:pt x="58369" y="27279"/>
                  </a:lnTo>
                  <a:close/>
                </a:path>
                <a:path w="144144" h="62229">
                  <a:moveTo>
                    <a:pt x="59004" y="29819"/>
                  </a:moveTo>
                  <a:lnTo>
                    <a:pt x="57734" y="32981"/>
                  </a:lnTo>
                  <a:lnTo>
                    <a:pt x="57734" y="31711"/>
                  </a:lnTo>
                  <a:lnTo>
                    <a:pt x="56476" y="35521"/>
                  </a:lnTo>
                  <a:lnTo>
                    <a:pt x="56476" y="42506"/>
                  </a:lnTo>
                  <a:lnTo>
                    <a:pt x="59004" y="32981"/>
                  </a:lnTo>
                  <a:lnTo>
                    <a:pt x="59004" y="29819"/>
                  </a:lnTo>
                  <a:close/>
                </a:path>
                <a:path w="144144" h="62229">
                  <a:moveTo>
                    <a:pt x="59639" y="34886"/>
                  </a:moveTo>
                  <a:lnTo>
                    <a:pt x="58369" y="38696"/>
                  </a:lnTo>
                  <a:lnTo>
                    <a:pt x="59639" y="35636"/>
                  </a:lnTo>
                  <a:lnTo>
                    <a:pt x="59639" y="34886"/>
                  </a:lnTo>
                  <a:close/>
                </a:path>
                <a:path w="144144" h="62229">
                  <a:moveTo>
                    <a:pt x="60274" y="24104"/>
                  </a:moveTo>
                  <a:lnTo>
                    <a:pt x="59004" y="29819"/>
                  </a:lnTo>
                  <a:lnTo>
                    <a:pt x="60274" y="26644"/>
                  </a:lnTo>
                  <a:lnTo>
                    <a:pt x="60274" y="24104"/>
                  </a:lnTo>
                  <a:close/>
                </a:path>
                <a:path w="144144" h="62229">
                  <a:moveTo>
                    <a:pt x="60909" y="29184"/>
                  </a:moveTo>
                  <a:lnTo>
                    <a:pt x="60413" y="31483"/>
                  </a:lnTo>
                  <a:lnTo>
                    <a:pt x="60236" y="33401"/>
                  </a:lnTo>
                  <a:lnTo>
                    <a:pt x="60490" y="32461"/>
                  </a:lnTo>
                  <a:lnTo>
                    <a:pt x="60909" y="29184"/>
                  </a:lnTo>
                  <a:close/>
                </a:path>
                <a:path w="144144" h="62229">
                  <a:moveTo>
                    <a:pt x="61544" y="24104"/>
                  </a:moveTo>
                  <a:lnTo>
                    <a:pt x="60909" y="26644"/>
                  </a:lnTo>
                  <a:lnTo>
                    <a:pt x="61544" y="25374"/>
                  </a:lnTo>
                  <a:lnTo>
                    <a:pt x="61544" y="24104"/>
                  </a:lnTo>
                  <a:close/>
                </a:path>
                <a:path w="144144" h="62229">
                  <a:moveTo>
                    <a:pt x="61544" y="23469"/>
                  </a:moveTo>
                  <a:lnTo>
                    <a:pt x="60274" y="26644"/>
                  </a:lnTo>
                  <a:lnTo>
                    <a:pt x="60274" y="28549"/>
                  </a:lnTo>
                  <a:lnTo>
                    <a:pt x="61544" y="23469"/>
                  </a:lnTo>
                  <a:close/>
                </a:path>
                <a:path w="144144" h="62229">
                  <a:moveTo>
                    <a:pt x="63131" y="37426"/>
                  </a:moveTo>
                  <a:lnTo>
                    <a:pt x="62814" y="36156"/>
                  </a:lnTo>
                  <a:lnTo>
                    <a:pt x="62420" y="38138"/>
                  </a:lnTo>
                  <a:lnTo>
                    <a:pt x="62814" y="39331"/>
                  </a:lnTo>
                  <a:lnTo>
                    <a:pt x="63119" y="38138"/>
                  </a:lnTo>
                  <a:lnTo>
                    <a:pt x="63131" y="37426"/>
                  </a:lnTo>
                  <a:close/>
                </a:path>
                <a:path w="144144" h="62229">
                  <a:moveTo>
                    <a:pt x="63449" y="32346"/>
                  </a:moveTo>
                  <a:lnTo>
                    <a:pt x="60909" y="34886"/>
                  </a:lnTo>
                  <a:lnTo>
                    <a:pt x="61544" y="32346"/>
                  </a:lnTo>
                  <a:lnTo>
                    <a:pt x="60274" y="36156"/>
                  </a:lnTo>
                  <a:lnTo>
                    <a:pt x="60236" y="33401"/>
                  </a:lnTo>
                  <a:lnTo>
                    <a:pt x="59677" y="35521"/>
                  </a:lnTo>
                  <a:lnTo>
                    <a:pt x="59639" y="40601"/>
                  </a:lnTo>
                  <a:lnTo>
                    <a:pt x="60909" y="38061"/>
                  </a:lnTo>
                  <a:lnTo>
                    <a:pt x="61544" y="38696"/>
                  </a:lnTo>
                  <a:lnTo>
                    <a:pt x="61544" y="39331"/>
                  </a:lnTo>
                  <a:lnTo>
                    <a:pt x="60909" y="39331"/>
                  </a:lnTo>
                  <a:lnTo>
                    <a:pt x="60909" y="45669"/>
                  </a:lnTo>
                  <a:lnTo>
                    <a:pt x="62306" y="38696"/>
                  </a:lnTo>
                  <a:lnTo>
                    <a:pt x="62395" y="38061"/>
                  </a:lnTo>
                  <a:lnTo>
                    <a:pt x="61760" y="36156"/>
                  </a:lnTo>
                  <a:lnTo>
                    <a:pt x="61544" y="35521"/>
                  </a:lnTo>
                  <a:lnTo>
                    <a:pt x="61925" y="34886"/>
                  </a:lnTo>
                  <a:lnTo>
                    <a:pt x="63449" y="32346"/>
                  </a:lnTo>
                  <a:close/>
                </a:path>
                <a:path w="144144" h="62229">
                  <a:moveTo>
                    <a:pt x="64719" y="42506"/>
                  </a:moveTo>
                  <a:lnTo>
                    <a:pt x="64084" y="42506"/>
                  </a:lnTo>
                  <a:lnTo>
                    <a:pt x="64719" y="43776"/>
                  </a:lnTo>
                  <a:lnTo>
                    <a:pt x="64719" y="42506"/>
                  </a:lnTo>
                  <a:close/>
                </a:path>
                <a:path w="144144" h="62229">
                  <a:moveTo>
                    <a:pt x="64719" y="34251"/>
                  </a:moveTo>
                  <a:lnTo>
                    <a:pt x="64084" y="34886"/>
                  </a:lnTo>
                  <a:lnTo>
                    <a:pt x="64084" y="34251"/>
                  </a:lnTo>
                  <a:lnTo>
                    <a:pt x="63296" y="37426"/>
                  </a:lnTo>
                  <a:lnTo>
                    <a:pt x="63309" y="38138"/>
                  </a:lnTo>
                  <a:lnTo>
                    <a:pt x="63449" y="38696"/>
                  </a:lnTo>
                  <a:lnTo>
                    <a:pt x="63512" y="39420"/>
                  </a:lnTo>
                  <a:lnTo>
                    <a:pt x="63296" y="40055"/>
                  </a:lnTo>
                  <a:lnTo>
                    <a:pt x="62814" y="40601"/>
                  </a:lnTo>
                  <a:lnTo>
                    <a:pt x="63449" y="40601"/>
                  </a:lnTo>
                  <a:lnTo>
                    <a:pt x="63449" y="41871"/>
                  </a:lnTo>
                  <a:lnTo>
                    <a:pt x="64084" y="38061"/>
                  </a:lnTo>
                  <a:lnTo>
                    <a:pt x="64719" y="37426"/>
                  </a:lnTo>
                  <a:lnTo>
                    <a:pt x="64719" y="34886"/>
                  </a:lnTo>
                  <a:lnTo>
                    <a:pt x="64719" y="34251"/>
                  </a:lnTo>
                  <a:close/>
                </a:path>
                <a:path w="144144" h="62229">
                  <a:moveTo>
                    <a:pt x="65354" y="29184"/>
                  </a:moveTo>
                  <a:lnTo>
                    <a:pt x="64084" y="32981"/>
                  </a:lnTo>
                  <a:lnTo>
                    <a:pt x="64084" y="34251"/>
                  </a:lnTo>
                  <a:lnTo>
                    <a:pt x="65354" y="29184"/>
                  </a:lnTo>
                  <a:close/>
                </a:path>
                <a:path w="144144" h="62229">
                  <a:moveTo>
                    <a:pt x="65989" y="28549"/>
                  </a:moveTo>
                  <a:lnTo>
                    <a:pt x="65201" y="30365"/>
                  </a:lnTo>
                  <a:lnTo>
                    <a:pt x="64770" y="32270"/>
                  </a:lnTo>
                  <a:lnTo>
                    <a:pt x="64719" y="34251"/>
                  </a:lnTo>
                  <a:lnTo>
                    <a:pt x="65354" y="32461"/>
                  </a:lnTo>
                  <a:lnTo>
                    <a:pt x="65798" y="30505"/>
                  </a:lnTo>
                  <a:lnTo>
                    <a:pt x="65989" y="28549"/>
                  </a:lnTo>
                  <a:close/>
                </a:path>
                <a:path w="144144" h="62229">
                  <a:moveTo>
                    <a:pt x="66624" y="29819"/>
                  </a:moveTo>
                  <a:lnTo>
                    <a:pt x="64897" y="37249"/>
                  </a:lnTo>
                  <a:lnTo>
                    <a:pt x="64719" y="37426"/>
                  </a:lnTo>
                  <a:lnTo>
                    <a:pt x="64719" y="38557"/>
                  </a:lnTo>
                  <a:lnTo>
                    <a:pt x="64617" y="39573"/>
                  </a:lnTo>
                  <a:lnTo>
                    <a:pt x="64084" y="41871"/>
                  </a:lnTo>
                  <a:lnTo>
                    <a:pt x="66459" y="39966"/>
                  </a:lnTo>
                  <a:lnTo>
                    <a:pt x="66141" y="37426"/>
                  </a:lnTo>
                  <a:lnTo>
                    <a:pt x="66040" y="33858"/>
                  </a:lnTo>
                  <a:lnTo>
                    <a:pt x="66281" y="32105"/>
                  </a:lnTo>
                  <a:lnTo>
                    <a:pt x="66624" y="30454"/>
                  </a:lnTo>
                  <a:lnTo>
                    <a:pt x="66370" y="31521"/>
                  </a:lnTo>
                  <a:lnTo>
                    <a:pt x="66624" y="29819"/>
                  </a:lnTo>
                  <a:close/>
                </a:path>
                <a:path w="144144" h="62229">
                  <a:moveTo>
                    <a:pt x="67030" y="39509"/>
                  </a:moveTo>
                  <a:lnTo>
                    <a:pt x="66459" y="39966"/>
                  </a:lnTo>
                  <a:lnTo>
                    <a:pt x="66624" y="41236"/>
                  </a:lnTo>
                  <a:lnTo>
                    <a:pt x="67030" y="39509"/>
                  </a:lnTo>
                  <a:close/>
                </a:path>
                <a:path w="144144" h="62229">
                  <a:moveTo>
                    <a:pt x="67259" y="23469"/>
                  </a:moveTo>
                  <a:lnTo>
                    <a:pt x="66624" y="25374"/>
                  </a:lnTo>
                  <a:lnTo>
                    <a:pt x="67259" y="25374"/>
                  </a:lnTo>
                  <a:lnTo>
                    <a:pt x="67259" y="23469"/>
                  </a:lnTo>
                  <a:close/>
                </a:path>
                <a:path w="144144" h="62229">
                  <a:moveTo>
                    <a:pt x="67894" y="27914"/>
                  </a:moveTo>
                  <a:lnTo>
                    <a:pt x="67259" y="27279"/>
                  </a:lnTo>
                  <a:lnTo>
                    <a:pt x="67259" y="30454"/>
                  </a:lnTo>
                  <a:lnTo>
                    <a:pt x="67894" y="27914"/>
                  </a:lnTo>
                  <a:close/>
                </a:path>
                <a:path w="144144" h="62229">
                  <a:moveTo>
                    <a:pt x="72339" y="34251"/>
                  </a:moveTo>
                  <a:lnTo>
                    <a:pt x="71069" y="33616"/>
                  </a:lnTo>
                  <a:lnTo>
                    <a:pt x="70434" y="42506"/>
                  </a:lnTo>
                  <a:lnTo>
                    <a:pt x="69799" y="40601"/>
                  </a:lnTo>
                  <a:lnTo>
                    <a:pt x="69799" y="39331"/>
                  </a:lnTo>
                  <a:lnTo>
                    <a:pt x="69735" y="35572"/>
                  </a:lnTo>
                  <a:lnTo>
                    <a:pt x="69164" y="30454"/>
                  </a:lnTo>
                  <a:lnTo>
                    <a:pt x="67030" y="39509"/>
                  </a:lnTo>
                  <a:lnTo>
                    <a:pt x="67259" y="39331"/>
                  </a:lnTo>
                  <a:lnTo>
                    <a:pt x="68529" y="46939"/>
                  </a:lnTo>
                  <a:lnTo>
                    <a:pt x="71297" y="42506"/>
                  </a:lnTo>
                  <a:lnTo>
                    <a:pt x="71704" y="41871"/>
                  </a:lnTo>
                  <a:lnTo>
                    <a:pt x="71678" y="41008"/>
                  </a:lnTo>
                  <a:lnTo>
                    <a:pt x="71856" y="40513"/>
                  </a:lnTo>
                  <a:lnTo>
                    <a:pt x="72339" y="39966"/>
                  </a:lnTo>
                  <a:lnTo>
                    <a:pt x="71628" y="38061"/>
                  </a:lnTo>
                  <a:lnTo>
                    <a:pt x="71742" y="35839"/>
                  </a:lnTo>
                  <a:lnTo>
                    <a:pt x="72339" y="34251"/>
                  </a:lnTo>
                  <a:close/>
                </a:path>
                <a:path w="144144" h="62229">
                  <a:moveTo>
                    <a:pt x="75933" y="46939"/>
                  </a:moveTo>
                  <a:lnTo>
                    <a:pt x="75882" y="46431"/>
                  </a:lnTo>
                  <a:lnTo>
                    <a:pt x="75501" y="47574"/>
                  </a:lnTo>
                  <a:lnTo>
                    <a:pt x="75933" y="46939"/>
                  </a:lnTo>
                  <a:close/>
                </a:path>
                <a:path w="144144" h="62229">
                  <a:moveTo>
                    <a:pt x="77406" y="32981"/>
                  </a:moveTo>
                  <a:lnTo>
                    <a:pt x="74866" y="40601"/>
                  </a:lnTo>
                  <a:lnTo>
                    <a:pt x="74714" y="39966"/>
                  </a:lnTo>
                  <a:lnTo>
                    <a:pt x="74396" y="38696"/>
                  </a:lnTo>
                  <a:lnTo>
                    <a:pt x="74244" y="38061"/>
                  </a:lnTo>
                  <a:lnTo>
                    <a:pt x="73609" y="38696"/>
                  </a:lnTo>
                  <a:lnTo>
                    <a:pt x="73787" y="37198"/>
                  </a:lnTo>
                  <a:lnTo>
                    <a:pt x="74422" y="35928"/>
                  </a:lnTo>
                  <a:lnTo>
                    <a:pt x="75501" y="34886"/>
                  </a:lnTo>
                  <a:lnTo>
                    <a:pt x="74866" y="32981"/>
                  </a:lnTo>
                  <a:lnTo>
                    <a:pt x="73609" y="34251"/>
                  </a:lnTo>
                  <a:lnTo>
                    <a:pt x="72428" y="39509"/>
                  </a:lnTo>
                  <a:lnTo>
                    <a:pt x="72339" y="41236"/>
                  </a:lnTo>
                  <a:lnTo>
                    <a:pt x="72974" y="39966"/>
                  </a:lnTo>
                  <a:lnTo>
                    <a:pt x="72339" y="42506"/>
                  </a:lnTo>
                  <a:lnTo>
                    <a:pt x="72974" y="41871"/>
                  </a:lnTo>
                  <a:lnTo>
                    <a:pt x="72974" y="48209"/>
                  </a:lnTo>
                  <a:lnTo>
                    <a:pt x="74244" y="48209"/>
                  </a:lnTo>
                  <a:lnTo>
                    <a:pt x="74244" y="49479"/>
                  </a:lnTo>
                  <a:lnTo>
                    <a:pt x="74866" y="43776"/>
                  </a:lnTo>
                  <a:lnTo>
                    <a:pt x="74866" y="47574"/>
                  </a:lnTo>
                  <a:lnTo>
                    <a:pt x="75133" y="45669"/>
                  </a:lnTo>
                  <a:lnTo>
                    <a:pt x="75501" y="43776"/>
                  </a:lnTo>
                  <a:lnTo>
                    <a:pt x="75971" y="41871"/>
                  </a:lnTo>
                  <a:lnTo>
                    <a:pt x="76136" y="41236"/>
                  </a:lnTo>
                  <a:lnTo>
                    <a:pt x="76047" y="43776"/>
                  </a:lnTo>
                  <a:lnTo>
                    <a:pt x="75920" y="44411"/>
                  </a:lnTo>
                  <a:lnTo>
                    <a:pt x="75501" y="45669"/>
                  </a:lnTo>
                  <a:lnTo>
                    <a:pt x="75882" y="46431"/>
                  </a:lnTo>
                  <a:lnTo>
                    <a:pt x="77406" y="41871"/>
                  </a:lnTo>
                  <a:lnTo>
                    <a:pt x="77406" y="41236"/>
                  </a:lnTo>
                  <a:lnTo>
                    <a:pt x="77406" y="40601"/>
                  </a:lnTo>
                  <a:lnTo>
                    <a:pt x="77406" y="39966"/>
                  </a:lnTo>
                  <a:lnTo>
                    <a:pt x="76771" y="39966"/>
                  </a:lnTo>
                  <a:lnTo>
                    <a:pt x="77292" y="35331"/>
                  </a:lnTo>
                  <a:lnTo>
                    <a:pt x="77406" y="32981"/>
                  </a:lnTo>
                  <a:close/>
                </a:path>
                <a:path w="144144" h="62229">
                  <a:moveTo>
                    <a:pt x="77660" y="35521"/>
                  </a:moveTo>
                  <a:lnTo>
                    <a:pt x="77406" y="34251"/>
                  </a:lnTo>
                  <a:lnTo>
                    <a:pt x="77406" y="37426"/>
                  </a:lnTo>
                  <a:lnTo>
                    <a:pt x="77533" y="36791"/>
                  </a:lnTo>
                  <a:lnTo>
                    <a:pt x="77660" y="35521"/>
                  </a:lnTo>
                  <a:close/>
                </a:path>
                <a:path w="144144" h="62229">
                  <a:moveTo>
                    <a:pt x="78041" y="34251"/>
                  </a:moveTo>
                  <a:lnTo>
                    <a:pt x="77787" y="35521"/>
                  </a:lnTo>
                  <a:lnTo>
                    <a:pt x="77914" y="36791"/>
                  </a:lnTo>
                  <a:lnTo>
                    <a:pt x="78041" y="37426"/>
                  </a:lnTo>
                  <a:lnTo>
                    <a:pt x="78041" y="34251"/>
                  </a:lnTo>
                  <a:close/>
                </a:path>
                <a:path w="144144" h="62229">
                  <a:moveTo>
                    <a:pt x="78181" y="33553"/>
                  </a:moveTo>
                  <a:lnTo>
                    <a:pt x="78041" y="33616"/>
                  </a:lnTo>
                  <a:lnTo>
                    <a:pt x="78041" y="34251"/>
                  </a:lnTo>
                  <a:lnTo>
                    <a:pt x="78181" y="33553"/>
                  </a:lnTo>
                  <a:close/>
                </a:path>
                <a:path w="144144" h="62229">
                  <a:moveTo>
                    <a:pt x="80733" y="36195"/>
                  </a:moveTo>
                  <a:lnTo>
                    <a:pt x="80581" y="36791"/>
                  </a:lnTo>
                  <a:lnTo>
                    <a:pt x="80581" y="37426"/>
                  </a:lnTo>
                  <a:lnTo>
                    <a:pt x="80733" y="36195"/>
                  </a:lnTo>
                  <a:close/>
                </a:path>
                <a:path w="144144" h="62229">
                  <a:moveTo>
                    <a:pt x="81216" y="32346"/>
                  </a:moveTo>
                  <a:lnTo>
                    <a:pt x="80848" y="35267"/>
                  </a:lnTo>
                  <a:lnTo>
                    <a:pt x="79946" y="39331"/>
                  </a:lnTo>
                  <a:lnTo>
                    <a:pt x="80581" y="36791"/>
                  </a:lnTo>
                  <a:lnTo>
                    <a:pt x="80733" y="36169"/>
                  </a:lnTo>
                  <a:lnTo>
                    <a:pt x="80899" y="35572"/>
                  </a:lnTo>
                  <a:lnTo>
                    <a:pt x="80911" y="35433"/>
                  </a:lnTo>
                  <a:lnTo>
                    <a:pt x="81216" y="34251"/>
                  </a:lnTo>
                  <a:lnTo>
                    <a:pt x="81216" y="33616"/>
                  </a:lnTo>
                  <a:lnTo>
                    <a:pt x="81114" y="34074"/>
                  </a:lnTo>
                  <a:lnTo>
                    <a:pt x="81216" y="32346"/>
                  </a:lnTo>
                  <a:close/>
                </a:path>
                <a:path w="144144" h="62229">
                  <a:moveTo>
                    <a:pt x="84988" y="46126"/>
                  </a:moveTo>
                  <a:lnTo>
                    <a:pt x="83756" y="46939"/>
                  </a:lnTo>
                  <a:lnTo>
                    <a:pt x="84810" y="43776"/>
                  </a:lnTo>
                  <a:lnTo>
                    <a:pt x="84797" y="42748"/>
                  </a:lnTo>
                  <a:lnTo>
                    <a:pt x="83921" y="36156"/>
                  </a:lnTo>
                  <a:lnTo>
                    <a:pt x="83756" y="34886"/>
                  </a:lnTo>
                  <a:lnTo>
                    <a:pt x="82905" y="37846"/>
                  </a:lnTo>
                  <a:lnTo>
                    <a:pt x="81216" y="43776"/>
                  </a:lnTo>
                  <a:lnTo>
                    <a:pt x="81699" y="41871"/>
                  </a:lnTo>
                  <a:lnTo>
                    <a:pt x="81851" y="41236"/>
                  </a:lnTo>
                  <a:lnTo>
                    <a:pt x="82486" y="38696"/>
                  </a:lnTo>
                  <a:lnTo>
                    <a:pt x="81216" y="41236"/>
                  </a:lnTo>
                  <a:lnTo>
                    <a:pt x="80581" y="37426"/>
                  </a:lnTo>
                  <a:lnTo>
                    <a:pt x="80581" y="41871"/>
                  </a:lnTo>
                  <a:lnTo>
                    <a:pt x="79578" y="38989"/>
                  </a:lnTo>
                  <a:lnTo>
                    <a:pt x="79273" y="36791"/>
                  </a:lnTo>
                  <a:lnTo>
                    <a:pt x="79184" y="35521"/>
                  </a:lnTo>
                  <a:lnTo>
                    <a:pt x="79311" y="32981"/>
                  </a:lnTo>
                  <a:lnTo>
                    <a:pt x="78473" y="33413"/>
                  </a:lnTo>
                  <a:lnTo>
                    <a:pt x="78346" y="34467"/>
                  </a:lnTo>
                  <a:lnTo>
                    <a:pt x="78143" y="36347"/>
                  </a:lnTo>
                  <a:lnTo>
                    <a:pt x="78447" y="33426"/>
                  </a:lnTo>
                  <a:lnTo>
                    <a:pt x="78676" y="31076"/>
                  </a:lnTo>
                  <a:lnTo>
                    <a:pt x="78181" y="33553"/>
                  </a:lnTo>
                  <a:lnTo>
                    <a:pt x="78130" y="33858"/>
                  </a:lnTo>
                  <a:lnTo>
                    <a:pt x="78041" y="37426"/>
                  </a:lnTo>
                  <a:lnTo>
                    <a:pt x="78092" y="36804"/>
                  </a:lnTo>
                  <a:lnTo>
                    <a:pt x="78041" y="43776"/>
                  </a:lnTo>
                  <a:lnTo>
                    <a:pt x="76047" y="46761"/>
                  </a:lnTo>
                  <a:lnTo>
                    <a:pt x="76771" y="48209"/>
                  </a:lnTo>
                  <a:lnTo>
                    <a:pt x="79311" y="47574"/>
                  </a:lnTo>
                  <a:lnTo>
                    <a:pt x="81216" y="45669"/>
                  </a:lnTo>
                  <a:lnTo>
                    <a:pt x="81216" y="50114"/>
                  </a:lnTo>
                  <a:lnTo>
                    <a:pt x="82550" y="45669"/>
                  </a:lnTo>
                  <a:lnTo>
                    <a:pt x="83121" y="43776"/>
                  </a:lnTo>
                  <a:lnTo>
                    <a:pt x="81851" y="51384"/>
                  </a:lnTo>
                  <a:lnTo>
                    <a:pt x="83121" y="48209"/>
                  </a:lnTo>
                  <a:lnTo>
                    <a:pt x="84391" y="53289"/>
                  </a:lnTo>
                  <a:lnTo>
                    <a:pt x="84810" y="48209"/>
                  </a:lnTo>
                  <a:lnTo>
                    <a:pt x="84924" y="46939"/>
                  </a:lnTo>
                  <a:lnTo>
                    <a:pt x="84988" y="46126"/>
                  </a:lnTo>
                  <a:close/>
                </a:path>
                <a:path w="144144" h="62229">
                  <a:moveTo>
                    <a:pt x="85445" y="41871"/>
                  </a:moveTo>
                  <a:lnTo>
                    <a:pt x="85026" y="43141"/>
                  </a:lnTo>
                  <a:lnTo>
                    <a:pt x="85026" y="44411"/>
                  </a:lnTo>
                  <a:lnTo>
                    <a:pt x="85445" y="41871"/>
                  </a:lnTo>
                  <a:close/>
                </a:path>
                <a:path w="144144" h="62229">
                  <a:moveTo>
                    <a:pt x="88163" y="41122"/>
                  </a:moveTo>
                  <a:lnTo>
                    <a:pt x="88150" y="40601"/>
                  </a:lnTo>
                  <a:lnTo>
                    <a:pt x="87909" y="37426"/>
                  </a:lnTo>
                  <a:lnTo>
                    <a:pt x="87680" y="34467"/>
                  </a:lnTo>
                  <a:lnTo>
                    <a:pt x="87566" y="26644"/>
                  </a:lnTo>
                  <a:lnTo>
                    <a:pt x="86398" y="35331"/>
                  </a:lnTo>
                  <a:lnTo>
                    <a:pt x="86296" y="38061"/>
                  </a:lnTo>
                  <a:lnTo>
                    <a:pt x="86296" y="36791"/>
                  </a:lnTo>
                  <a:lnTo>
                    <a:pt x="85445" y="41871"/>
                  </a:lnTo>
                  <a:lnTo>
                    <a:pt x="86715" y="38061"/>
                  </a:lnTo>
                  <a:lnTo>
                    <a:pt x="86931" y="37426"/>
                  </a:lnTo>
                  <a:lnTo>
                    <a:pt x="88163" y="41122"/>
                  </a:lnTo>
                  <a:close/>
                </a:path>
                <a:path w="144144" h="62229">
                  <a:moveTo>
                    <a:pt x="90741" y="25374"/>
                  </a:moveTo>
                  <a:lnTo>
                    <a:pt x="90106" y="29184"/>
                  </a:lnTo>
                  <a:lnTo>
                    <a:pt x="88836" y="29184"/>
                  </a:lnTo>
                  <a:lnTo>
                    <a:pt x="90741" y="29819"/>
                  </a:lnTo>
                  <a:lnTo>
                    <a:pt x="90741" y="27914"/>
                  </a:lnTo>
                  <a:lnTo>
                    <a:pt x="90741" y="25374"/>
                  </a:lnTo>
                  <a:close/>
                </a:path>
                <a:path w="144144" h="62229">
                  <a:moveTo>
                    <a:pt x="95173" y="28549"/>
                  </a:moveTo>
                  <a:lnTo>
                    <a:pt x="93903" y="28549"/>
                  </a:lnTo>
                  <a:lnTo>
                    <a:pt x="94107" y="29616"/>
                  </a:lnTo>
                  <a:lnTo>
                    <a:pt x="95173" y="28549"/>
                  </a:lnTo>
                  <a:close/>
                </a:path>
                <a:path w="144144" h="62229">
                  <a:moveTo>
                    <a:pt x="96443" y="28549"/>
                  </a:moveTo>
                  <a:lnTo>
                    <a:pt x="95961" y="28003"/>
                  </a:lnTo>
                  <a:lnTo>
                    <a:pt x="95808" y="27546"/>
                  </a:lnTo>
                  <a:lnTo>
                    <a:pt x="95808" y="28549"/>
                  </a:lnTo>
                  <a:lnTo>
                    <a:pt x="96443" y="28549"/>
                  </a:lnTo>
                  <a:close/>
                </a:path>
                <a:path w="144144" h="62229">
                  <a:moveTo>
                    <a:pt x="96558" y="44411"/>
                  </a:moveTo>
                  <a:lnTo>
                    <a:pt x="96507" y="43141"/>
                  </a:lnTo>
                  <a:lnTo>
                    <a:pt x="96469" y="42506"/>
                  </a:lnTo>
                  <a:lnTo>
                    <a:pt x="96443" y="41871"/>
                  </a:lnTo>
                  <a:lnTo>
                    <a:pt x="96443" y="42481"/>
                  </a:lnTo>
                  <a:lnTo>
                    <a:pt x="95173" y="39966"/>
                  </a:lnTo>
                  <a:lnTo>
                    <a:pt x="95173" y="37426"/>
                  </a:lnTo>
                  <a:lnTo>
                    <a:pt x="94538" y="36791"/>
                  </a:lnTo>
                  <a:lnTo>
                    <a:pt x="93903" y="37426"/>
                  </a:lnTo>
                  <a:lnTo>
                    <a:pt x="94538" y="37426"/>
                  </a:lnTo>
                  <a:lnTo>
                    <a:pt x="93903" y="38696"/>
                  </a:lnTo>
                  <a:lnTo>
                    <a:pt x="93268" y="43141"/>
                  </a:lnTo>
                  <a:lnTo>
                    <a:pt x="93395" y="40601"/>
                  </a:lnTo>
                  <a:lnTo>
                    <a:pt x="93776" y="36791"/>
                  </a:lnTo>
                  <a:lnTo>
                    <a:pt x="93903" y="35521"/>
                  </a:lnTo>
                  <a:lnTo>
                    <a:pt x="92633" y="36791"/>
                  </a:lnTo>
                  <a:lnTo>
                    <a:pt x="93484" y="34251"/>
                  </a:lnTo>
                  <a:lnTo>
                    <a:pt x="93903" y="32981"/>
                  </a:lnTo>
                  <a:lnTo>
                    <a:pt x="94640" y="34467"/>
                  </a:lnTo>
                  <a:lnTo>
                    <a:pt x="94538" y="34886"/>
                  </a:lnTo>
                  <a:lnTo>
                    <a:pt x="94742" y="34683"/>
                  </a:lnTo>
                  <a:lnTo>
                    <a:pt x="95173" y="35521"/>
                  </a:lnTo>
                  <a:lnTo>
                    <a:pt x="94970" y="34455"/>
                  </a:lnTo>
                  <a:lnTo>
                    <a:pt x="95173" y="34251"/>
                  </a:lnTo>
                  <a:lnTo>
                    <a:pt x="95173" y="32346"/>
                  </a:lnTo>
                  <a:lnTo>
                    <a:pt x="94830" y="33680"/>
                  </a:lnTo>
                  <a:lnTo>
                    <a:pt x="94716" y="32981"/>
                  </a:lnTo>
                  <a:lnTo>
                    <a:pt x="94488" y="31711"/>
                  </a:lnTo>
                  <a:lnTo>
                    <a:pt x="94107" y="29616"/>
                  </a:lnTo>
                  <a:lnTo>
                    <a:pt x="93903" y="29819"/>
                  </a:lnTo>
                  <a:lnTo>
                    <a:pt x="93903" y="28549"/>
                  </a:lnTo>
                  <a:lnTo>
                    <a:pt x="93903" y="26644"/>
                  </a:lnTo>
                  <a:lnTo>
                    <a:pt x="92633" y="31076"/>
                  </a:lnTo>
                  <a:lnTo>
                    <a:pt x="92633" y="33616"/>
                  </a:lnTo>
                  <a:lnTo>
                    <a:pt x="91490" y="35928"/>
                  </a:lnTo>
                  <a:lnTo>
                    <a:pt x="91376" y="41236"/>
                  </a:lnTo>
                  <a:lnTo>
                    <a:pt x="90487" y="41236"/>
                  </a:lnTo>
                  <a:lnTo>
                    <a:pt x="90741" y="39966"/>
                  </a:lnTo>
                  <a:lnTo>
                    <a:pt x="90436" y="41236"/>
                  </a:lnTo>
                  <a:lnTo>
                    <a:pt x="90106" y="41236"/>
                  </a:lnTo>
                  <a:lnTo>
                    <a:pt x="90106" y="39331"/>
                  </a:lnTo>
                  <a:lnTo>
                    <a:pt x="88836" y="37426"/>
                  </a:lnTo>
                  <a:lnTo>
                    <a:pt x="88252" y="40601"/>
                  </a:lnTo>
                  <a:lnTo>
                    <a:pt x="88201" y="41236"/>
                  </a:lnTo>
                  <a:lnTo>
                    <a:pt x="87566" y="44411"/>
                  </a:lnTo>
                  <a:lnTo>
                    <a:pt x="85026" y="46101"/>
                  </a:lnTo>
                  <a:lnTo>
                    <a:pt x="85026" y="53289"/>
                  </a:lnTo>
                  <a:lnTo>
                    <a:pt x="86931" y="48844"/>
                  </a:lnTo>
                  <a:lnTo>
                    <a:pt x="88912" y="47853"/>
                  </a:lnTo>
                  <a:lnTo>
                    <a:pt x="88836" y="48209"/>
                  </a:lnTo>
                  <a:lnTo>
                    <a:pt x="88201" y="52019"/>
                  </a:lnTo>
                  <a:lnTo>
                    <a:pt x="89522" y="49504"/>
                  </a:lnTo>
                  <a:lnTo>
                    <a:pt x="90652" y="50431"/>
                  </a:lnTo>
                  <a:lnTo>
                    <a:pt x="91681" y="50419"/>
                  </a:lnTo>
                  <a:lnTo>
                    <a:pt x="91846" y="49504"/>
                  </a:lnTo>
                  <a:lnTo>
                    <a:pt x="92633" y="45034"/>
                  </a:lnTo>
                  <a:lnTo>
                    <a:pt x="92633" y="46304"/>
                  </a:lnTo>
                  <a:lnTo>
                    <a:pt x="93268" y="46304"/>
                  </a:lnTo>
                  <a:lnTo>
                    <a:pt x="93268" y="45669"/>
                  </a:lnTo>
                  <a:lnTo>
                    <a:pt x="93903" y="45034"/>
                  </a:lnTo>
                  <a:lnTo>
                    <a:pt x="94538" y="44411"/>
                  </a:lnTo>
                  <a:lnTo>
                    <a:pt x="94005" y="48209"/>
                  </a:lnTo>
                  <a:lnTo>
                    <a:pt x="93903" y="50749"/>
                  </a:lnTo>
                  <a:lnTo>
                    <a:pt x="95643" y="48209"/>
                  </a:lnTo>
                  <a:lnTo>
                    <a:pt x="95758" y="48006"/>
                  </a:lnTo>
                  <a:lnTo>
                    <a:pt x="96494" y="45440"/>
                  </a:lnTo>
                  <a:lnTo>
                    <a:pt x="96558" y="44411"/>
                  </a:lnTo>
                  <a:close/>
                </a:path>
                <a:path w="144144" h="62229">
                  <a:moveTo>
                    <a:pt x="100050" y="17589"/>
                  </a:moveTo>
                  <a:lnTo>
                    <a:pt x="99618" y="14592"/>
                  </a:lnTo>
                  <a:lnTo>
                    <a:pt x="99618" y="17119"/>
                  </a:lnTo>
                  <a:lnTo>
                    <a:pt x="99720" y="19265"/>
                  </a:lnTo>
                  <a:lnTo>
                    <a:pt x="99517" y="21386"/>
                  </a:lnTo>
                  <a:lnTo>
                    <a:pt x="98983" y="23469"/>
                  </a:lnTo>
                  <a:lnTo>
                    <a:pt x="99847" y="20561"/>
                  </a:lnTo>
                  <a:lnTo>
                    <a:pt x="100050" y="17589"/>
                  </a:lnTo>
                  <a:close/>
                </a:path>
                <a:path w="144144" h="62229">
                  <a:moveTo>
                    <a:pt x="100634" y="17754"/>
                  </a:moveTo>
                  <a:lnTo>
                    <a:pt x="100253" y="17754"/>
                  </a:lnTo>
                  <a:lnTo>
                    <a:pt x="100253" y="19659"/>
                  </a:lnTo>
                  <a:lnTo>
                    <a:pt x="100634" y="17754"/>
                  </a:lnTo>
                  <a:close/>
                </a:path>
                <a:path w="144144" h="62229">
                  <a:moveTo>
                    <a:pt x="100761" y="33616"/>
                  </a:moveTo>
                  <a:lnTo>
                    <a:pt x="100253" y="33616"/>
                  </a:lnTo>
                  <a:lnTo>
                    <a:pt x="100253" y="32346"/>
                  </a:lnTo>
                  <a:lnTo>
                    <a:pt x="100126" y="32981"/>
                  </a:lnTo>
                  <a:lnTo>
                    <a:pt x="100253" y="31076"/>
                  </a:lnTo>
                  <a:lnTo>
                    <a:pt x="97713" y="41236"/>
                  </a:lnTo>
                  <a:lnTo>
                    <a:pt x="98983" y="31076"/>
                  </a:lnTo>
                  <a:lnTo>
                    <a:pt x="97713" y="31076"/>
                  </a:lnTo>
                  <a:lnTo>
                    <a:pt x="97713" y="24739"/>
                  </a:lnTo>
                  <a:lnTo>
                    <a:pt x="98348" y="24739"/>
                  </a:lnTo>
                  <a:lnTo>
                    <a:pt x="97713" y="23469"/>
                  </a:lnTo>
                  <a:lnTo>
                    <a:pt x="97713" y="22199"/>
                  </a:lnTo>
                  <a:lnTo>
                    <a:pt x="97180" y="29184"/>
                  </a:lnTo>
                  <a:lnTo>
                    <a:pt x="97078" y="35521"/>
                  </a:lnTo>
                  <a:lnTo>
                    <a:pt x="96443" y="36156"/>
                  </a:lnTo>
                  <a:lnTo>
                    <a:pt x="97078" y="36156"/>
                  </a:lnTo>
                  <a:lnTo>
                    <a:pt x="96570" y="38696"/>
                  </a:lnTo>
                  <a:lnTo>
                    <a:pt x="96647" y="42506"/>
                  </a:lnTo>
                  <a:lnTo>
                    <a:pt x="96977" y="43522"/>
                  </a:lnTo>
                  <a:lnTo>
                    <a:pt x="97091" y="44437"/>
                  </a:lnTo>
                  <a:lnTo>
                    <a:pt x="97078" y="46939"/>
                  </a:lnTo>
                  <a:lnTo>
                    <a:pt x="98348" y="43141"/>
                  </a:lnTo>
                  <a:lnTo>
                    <a:pt x="98348" y="47574"/>
                  </a:lnTo>
                  <a:lnTo>
                    <a:pt x="99618" y="45034"/>
                  </a:lnTo>
                  <a:lnTo>
                    <a:pt x="100253" y="43776"/>
                  </a:lnTo>
                  <a:lnTo>
                    <a:pt x="98983" y="45034"/>
                  </a:lnTo>
                  <a:lnTo>
                    <a:pt x="99250" y="43141"/>
                  </a:lnTo>
                  <a:lnTo>
                    <a:pt x="99529" y="41236"/>
                  </a:lnTo>
                  <a:lnTo>
                    <a:pt x="100164" y="36791"/>
                  </a:lnTo>
                  <a:lnTo>
                    <a:pt x="100253" y="35521"/>
                  </a:lnTo>
                  <a:lnTo>
                    <a:pt x="100253" y="34467"/>
                  </a:lnTo>
                  <a:lnTo>
                    <a:pt x="100761" y="33616"/>
                  </a:lnTo>
                  <a:close/>
                </a:path>
                <a:path w="144144" h="62229">
                  <a:moveTo>
                    <a:pt x="100888" y="42506"/>
                  </a:moveTo>
                  <a:lnTo>
                    <a:pt x="100380" y="43522"/>
                  </a:lnTo>
                  <a:lnTo>
                    <a:pt x="100444" y="44437"/>
                  </a:lnTo>
                  <a:lnTo>
                    <a:pt x="100888" y="42506"/>
                  </a:lnTo>
                  <a:close/>
                </a:path>
                <a:path w="144144" h="62229">
                  <a:moveTo>
                    <a:pt x="100888" y="33413"/>
                  </a:moveTo>
                  <a:lnTo>
                    <a:pt x="100761" y="33616"/>
                  </a:lnTo>
                  <a:lnTo>
                    <a:pt x="100888" y="33616"/>
                  </a:lnTo>
                  <a:lnTo>
                    <a:pt x="100888" y="33413"/>
                  </a:lnTo>
                  <a:close/>
                </a:path>
                <a:path w="144144" h="62229">
                  <a:moveTo>
                    <a:pt x="100888" y="29184"/>
                  </a:moveTo>
                  <a:lnTo>
                    <a:pt x="100380" y="31711"/>
                  </a:lnTo>
                  <a:lnTo>
                    <a:pt x="100253" y="33616"/>
                  </a:lnTo>
                  <a:lnTo>
                    <a:pt x="100888" y="29184"/>
                  </a:lnTo>
                  <a:close/>
                </a:path>
                <a:path w="144144" h="62229">
                  <a:moveTo>
                    <a:pt x="100888" y="16497"/>
                  </a:moveTo>
                  <a:lnTo>
                    <a:pt x="100634" y="17754"/>
                  </a:lnTo>
                  <a:lnTo>
                    <a:pt x="100888" y="17754"/>
                  </a:lnTo>
                  <a:lnTo>
                    <a:pt x="100888" y="16497"/>
                  </a:lnTo>
                  <a:close/>
                </a:path>
                <a:path w="144144" h="62229">
                  <a:moveTo>
                    <a:pt x="106603" y="33616"/>
                  </a:moveTo>
                  <a:lnTo>
                    <a:pt x="106260" y="35572"/>
                  </a:lnTo>
                  <a:lnTo>
                    <a:pt x="106235" y="37668"/>
                  </a:lnTo>
                  <a:lnTo>
                    <a:pt x="106603" y="33616"/>
                  </a:lnTo>
                  <a:close/>
                </a:path>
                <a:path w="144144" h="62229">
                  <a:moveTo>
                    <a:pt x="107188" y="18351"/>
                  </a:moveTo>
                  <a:lnTo>
                    <a:pt x="105968" y="17119"/>
                  </a:lnTo>
                  <a:lnTo>
                    <a:pt x="106603" y="22199"/>
                  </a:lnTo>
                  <a:lnTo>
                    <a:pt x="105968" y="21564"/>
                  </a:lnTo>
                  <a:lnTo>
                    <a:pt x="105968" y="25374"/>
                  </a:lnTo>
                  <a:lnTo>
                    <a:pt x="106603" y="26644"/>
                  </a:lnTo>
                  <a:lnTo>
                    <a:pt x="106921" y="22199"/>
                  </a:lnTo>
                  <a:lnTo>
                    <a:pt x="107188" y="18351"/>
                  </a:lnTo>
                  <a:close/>
                </a:path>
                <a:path w="144144" h="62229">
                  <a:moveTo>
                    <a:pt x="108508" y="36791"/>
                  </a:moveTo>
                  <a:lnTo>
                    <a:pt x="108419" y="30873"/>
                  </a:lnTo>
                  <a:lnTo>
                    <a:pt x="107238" y="27914"/>
                  </a:lnTo>
                  <a:lnTo>
                    <a:pt x="108508" y="36791"/>
                  </a:lnTo>
                  <a:close/>
                </a:path>
                <a:path w="144144" h="62229">
                  <a:moveTo>
                    <a:pt x="108508" y="19659"/>
                  </a:moveTo>
                  <a:lnTo>
                    <a:pt x="107302" y="18465"/>
                  </a:lnTo>
                  <a:lnTo>
                    <a:pt x="108508" y="30454"/>
                  </a:lnTo>
                  <a:lnTo>
                    <a:pt x="108508" y="19659"/>
                  </a:lnTo>
                  <a:close/>
                </a:path>
                <a:path w="144144" h="62229">
                  <a:moveTo>
                    <a:pt x="109766" y="26644"/>
                  </a:moveTo>
                  <a:lnTo>
                    <a:pt x="109131" y="24104"/>
                  </a:lnTo>
                  <a:lnTo>
                    <a:pt x="109131" y="27279"/>
                  </a:lnTo>
                  <a:lnTo>
                    <a:pt x="109131" y="31076"/>
                  </a:lnTo>
                  <a:lnTo>
                    <a:pt x="109766" y="31076"/>
                  </a:lnTo>
                  <a:lnTo>
                    <a:pt x="109766" y="26644"/>
                  </a:lnTo>
                  <a:close/>
                </a:path>
                <a:path w="144144" h="62229">
                  <a:moveTo>
                    <a:pt x="111671" y="50749"/>
                  </a:moveTo>
                  <a:lnTo>
                    <a:pt x="111061" y="49009"/>
                  </a:lnTo>
                  <a:lnTo>
                    <a:pt x="111252" y="50114"/>
                  </a:lnTo>
                  <a:lnTo>
                    <a:pt x="111671" y="51384"/>
                  </a:lnTo>
                  <a:lnTo>
                    <a:pt x="111671" y="50749"/>
                  </a:lnTo>
                  <a:close/>
                </a:path>
                <a:path w="144144" h="62229">
                  <a:moveTo>
                    <a:pt x="112560" y="27279"/>
                  </a:moveTo>
                  <a:lnTo>
                    <a:pt x="112306" y="27279"/>
                  </a:lnTo>
                  <a:lnTo>
                    <a:pt x="112306" y="29819"/>
                  </a:lnTo>
                  <a:lnTo>
                    <a:pt x="112560" y="27279"/>
                  </a:lnTo>
                  <a:close/>
                </a:path>
                <a:path w="144144" h="62229">
                  <a:moveTo>
                    <a:pt x="112941" y="27279"/>
                  </a:moveTo>
                  <a:lnTo>
                    <a:pt x="112674" y="26187"/>
                  </a:lnTo>
                  <a:lnTo>
                    <a:pt x="112560" y="27279"/>
                  </a:lnTo>
                  <a:lnTo>
                    <a:pt x="112941" y="27279"/>
                  </a:lnTo>
                  <a:close/>
                </a:path>
                <a:path w="144144" h="62229">
                  <a:moveTo>
                    <a:pt x="112941" y="18389"/>
                  </a:moveTo>
                  <a:lnTo>
                    <a:pt x="112306" y="24739"/>
                  </a:lnTo>
                  <a:lnTo>
                    <a:pt x="112674" y="26187"/>
                  </a:lnTo>
                  <a:lnTo>
                    <a:pt x="112814" y="24739"/>
                  </a:lnTo>
                  <a:lnTo>
                    <a:pt x="112941" y="18389"/>
                  </a:lnTo>
                  <a:close/>
                </a:path>
                <a:path w="144144" h="62229">
                  <a:moveTo>
                    <a:pt x="113195" y="41021"/>
                  </a:moveTo>
                  <a:lnTo>
                    <a:pt x="112306" y="39966"/>
                  </a:lnTo>
                  <a:lnTo>
                    <a:pt x="113017" y="44932"/>
                  </a:lnTo>
                  <a:lnTo>
                    <a:pt x="113195" y="41021"/>
                  </a:lnTo>
                  <a:close/>
                </a:path>
                <a:path w="144144" h="62229">
                  <a:moveTo>
                    <a:pt x="113576" y="49796"/>
                  </a:moveTo>
                  <a:lnTo>
                    <a:pt x="113474" y="49974"/>
                  </a:lnTo>
                  <a:lnTo>
                    <a:pt x="113296" y="52019"/>
                  </a:lnTo>
                  <a:lnTo>
                    <a:pt x="113334" y="52705"/>
                  </a:lnTo>
                  <a:lnTo>
                    <a:pt x="113576" y="52870"/>
                  </a:lnTo>
                  <a:lnTo>
                    <a:pt x="113576" y="52654"/>
                  </a:lnTo>
                  <a:lnTo>
                    <a:pt x="113576" y="49796"/>
                  </a:lnTo>
                  <a:close/>
                </a:path>
                <a:path w="144144" h="62229">
                  <a:moveTo>
                    <a:pt x="114160" y="31483"/>
                  </a:moveTo>
                  <a:lnTo>
                    <a:pt x="114122" y="30899"/>
                  </a:lnTo>
                  <a:lnTo>
                    <a:pt x="113576" y="32346"/>
                  </a:lnTo>
                  <a:lnTo>
                    <a:pt x="114160" y="31483"/>
                  </a:lnTo>
                  <a:close/>
                </a:path>
                <a:path w="144144" h="62229">
                  <a:moveTo>
                    <a:pt x="114846" y="47574"/>
                  </a:moveTo>
                  <a:lnTo>
                    <a:pt x="113576" y="46939"/>
                  </a:lnTo>
                  <a:lnTo>
                    <a:pt x="113576" y="49796"/>
                  </a:lnTo>
                  <a:lnTo>
                    <a:pt x="114846" y="47574"/>
                  </a:lnTo>
                  <a:close/>
                </a:path>
                <a:path w="144144" h="62229">
                  <a:moveTo>
                    <a:pt x="115481" y="24104"/>
                  </a:moveTo>
                  <a:lnTo>
                    <a:pt x="114465" y="26758"/>
                  </a:lnTo>
                  <a:lnTo>
                    <a:pt x="114096" y="29184"/>
                  </a:lnTo>
                  <a:lnTo>
                    <a:pt x="114122" y="30899"/>
                  </a:lnTo>
                  <a:lnTo>
                    <a:pt x="115481" y="27279"/>
                  </a:lnTo>
                  <a:lnTo>
                    <a:pt x="115481" y="24104"/>
                  </a:lnTo>
                  <a:close/>
                </a:path>
                <a:path w="144144" h="62229">
                  <a:moveTo>
                    <a:pt x="115735" y="45669"/>
                  </a:moveTo>
                  <a:lnTo>
                    <a:pt x="115595" y="42697"/>
                  </a:lnTo>
                  <a:lnTo>
                    <a:pt x="115481" y="45669"/>
                  </a:lnTo>
                  <a:lnTo>
                    <a:pt x="115735" y="45669"/>
                  </a:lnTo>
                  <a:close/>
                </a:path>
                <a:path w="144144" h="62229">
                  <a:moveTo>
                    <a:pt x="116116" y="54559"/>
                  </a:moveTo>
                  <a:lnTo>
                    <a:pt x="116039" y="52705"/>
                  </a:lnTo>
                  <a:lnTo>
                    <a:pt x="115481" y="53924"/>
                  </a:lnTo>
                  <a:lnTo>
                    <a:pt x="115392" y="54076"/>
                  </a:lnTo>
                  <a:lnTo>
                    <a:pt x="116116" y="54559"/>
                  </a:lnTo>
                  <a:close/>
                </a:path>
                <a:path w="144144" h="62229">
                  <a:moveTo>
                    <a:pt x="119291" y="28549"/>
                  </a:moveTo>
                  <a:lnTo>
                    <a:pt x="119176" y="25374"/>
                  </a:lnTo>
                  <a:lnTo>
                    <a:pt x="118656" y="18389"/>
                  </a:lnTo>
                  <a:lnTo>
                    <a:pt x="118656" y="27279"/>
                  </a:lnTo>
                  <a:lnTo>
                    <a:pt x="118021" y="25374"/>
                  </a:lnTo>
                  <a:lnTo>
                    <a:pt x="118021" y="26898"/>
                  </a:lnTo>
                  <a:lnTo>
                    <a:pt x="118656" y="28041"/>
                  </a:lnTo>
                  <a:lnTo>
                    <a:pt x="118656" y="29184"/>
                  </a:lnTo>
                  <a:lnTo>
                    <a:pt x="119062" y="28778"/>
                  </a:lnTo>
                  <a:lnTo>
                    <a:pt x="119291" y="29184"/>
                  </a:lnTo>
                  <a:lnTo>
                    <a:pt x="119126" y="28714"/>
                  </a:lnTo>
                  <a:lnTo>
                    <a:pt x="119291" y="28549"/>
                  </a:lnTo>
                  <a:close/>
                </a:path>
                <a:path w="144144" h="62229">
                  <a:moveTo>
                    <a:pt x="119926" y="57099"/>
                  </a:moveTo>
                  <a:lnTo>
                    <a:pt x="119291" y="53924"/>
                  </a:lnTo>
                  <a:lnTo>
                    <a:pt x="118656" y="54559"/>
                  </a:lnTo>
                  <a:lnTo>
                    <a:pt x="118656" y="57099"/>
                  </a:lnTo>
                  <a:lnTo>
                    <a:pt x="119291" y="55829"/>
                  </a:lnTo>
                  <a:lnTo>
                    <a:pt x="119926" y="57099"/>
                  </a:lnTo>
                  <a:close/>
                </a:path>
                <a:path w="144144" h="62229">
                  <a:moveTo>
                    <a:pt x="120561" y="24739"/>
                  </a:moveTo>
                  <a:lnTo>
                    <a:pt x="119989" y="27012"/>
                  </a:lnTo>
                  <a:lnTo>
                    <a:pt x="120561" y="25374"/>
                  </a:lnTo>
                  <a:lnTo>
                    <a:pt x="120561" y="24739"/>
                  </a:lnTo>
                  <a:close/>
                </a:path>
                <a:path w="144144" h="62229">
                  <a:moveTo>
                    <a:pt x="122466" y="20929"/>
                  </a:moveTo>
                  <a:lnTo>
                    <a:pt x="121831" y="21564"/>
                  </a:lnTo>
                  <a:lnTo>
                    <a:pt x="121831" y="24739"/>
                  </a:lnTo>
                  <a:lnTo>
                    <a:pt x="122466" y="20929"/>
                  </a:lnTo>
                  <a:close/>
                </a:path>
                <a:path w="144144" h="62229">
                  <a:moveTo>
                    <a:pt x="123736" y="31711"/>
                  </a:moveTo>
                  <a:lnTo>
                    <a:pt x="121196" y="26644"/>
                  </a:lnTo>
                  <a:lnTo>
                    <a:pt x="121920" y="28460"/>
                  </a:lnTo>
                  <a:lnTo>
                    <a:pt x="123736" y="31711"/>
                  </a:lnTo>
                  <a:close/>
                </a:path>
                <a:path w="144144" h="62229">
                  <a:moveTo>
                    <a:pt x="123736" y="24104"/>
                  </a:moveTo>
                  <a:lnTo>
                    <a:pt x="122466" y="22834"/>
                  </a:lnTo>
                  <a:lnTo>
                    <a:pt x="123101" y="25374"/>
                  </a:lnTo>
                  <a:lnTo>
                    <a:pt x="123736" y="25374"/>
                  </a:lnTo>
                  <a:lnTo>
                    <a:pt x="123736" y="24104"/>
                  </a:lnTo>
                  <a:close/>
                </a:path>
                <a:path w="144144" h="62229">
                  <a:moveTo>
                    <a:pt x="137058" y="46304"/>
                  </a:moveTo>
                  <a:lnTo>
                    <a:pt x="136512" y="38061"/>
                  </a:lnTo>
                  <a:lnTo>
                    <a:pt x="135788" y="27279"/>
                  </a:lnTo>
                  <a:lnTo>
                    <a:pt x="135191" y="35077"/>
                  </a:lnTo>
                  <a:lnTo>
                    <a:pt x="135153" y="38061"/>
                  </a:lnTo>
                  <a:lnTo>
                    <a:pt x="133883" y="38061"/>
                  </a:lnTo>
                  <a:lnTo>
                    <a:pt x="134518" y="36156"/>
                  </a:lnTo>
                  <a:lnTo>
                    <a:pt x="134518" y="35521"/>
                  </a:lnTo>
                  <a:lnTo>
                    <a:pt x="133883" y="33616"/>
                  </a:lnTo>
                  <a:lnTo>
                    <a:pt x="133883" y="32346"/>
                  </a:lnTo>
                  <a:lnTo>
                    <a:pt x="135153" y="32346"/>
                  </a:lnTo>
                  <a:lnTo>
                    <a:pt x="131343" y="28549"/>
                  </a:lnTo>
                  <a:lnTo>
                    <a:pt x="131978" y="35521"/>
                  </a:lnTo>
                  <a:lnTo>
                    <a:pt x="131406" y="33616"/>
                  </a:lnTo>
                  <a:lnTo>
                    <a:pt x="131178" y="32816"/>
                  </a:lnTo>
                  <a:lnTo>
                    <a:pt x="130975" y="29972"/>
                  </a:lnTo>
                  <a:lnTo>
                    <a:pt x="131038" y="29489"/>
                  </a:lnTo>
                  <a:lnTo>
                    <a:pt x="131343" y="29184"/>
                  </a:lnTo>
                  <a:lnTo>
                    <a:pt x="131076" y="29184"/>
                  </a:lnTo>
                  <a:lnTo>
                    <a:pt x="131229" y="28117"/>
                  </a:lnTo>
                  <a:lnTo>
                    <a:pt x="131305" y="27228"/>
                  </a:lnTo>
                  <a:lnTo>
                    <a:pt x="128803" y="24739"/>
                  </a:lnTo>
                  <a:lnTo>
                    <a:pt x="127533" y="25374"/>
                  </a:lnTo>
                  <a:lnTo>
                    <a:pt x="125006" y="25374"/>
                  </a:lnTo>
                  <a:lnTo>
                    <a:pt x="125272" y="27647"/>
                  </a:lnTo>
                  <a:lnTo>
                    <a:pt x="125171" y="31038"/>
                  </a:lnTo>
                  <a:lnTo>
                    <a:pt x="123101" y="27914"/>
                  </a:lnTo>
                  <a:lnTo>
                    <a:pt x="125006" y="31419"/>
                  </a:lnTo>
                  <a:lnTo>
                    <a:pt x="125158" y="31711"/>
                  </a:lnTo>
                  <a:lnTo>
                    <a:pt x="125145" y="32346"/>
                  </a:lnTo>
                  <a:lnTo>
                    <a:pt x="125095" y="32804"/>
                  </a:lnTo>
                  <a:lnTo>
                    <a:pt x="125006" y="32664"/>
                  </a:lnTo>
                  <a:lnTo>
                    <a:pt x="124371" y="31711"/>
                  </a:lnTo>
                  <a:lnTo>
                    <a:pt x="125006" y="33299"/>
                  </a:lnTo>
                  <a:lnTo>
                    <a:pt x="125056" y="33451"/>
                  </a:lnTo>
                  <a:lnTo>
                    <a:pt x="125056" y="33616"/>
                  </a:lnTo>
                  <a:lnTo>
                    <a:pt x="125120" y="35814"/>
                  </a:lnTo>
                  <a:lnTo>
                    <a:pt x="125641" y="38061"/>
                  </a:lnTo>
                  <a:lnTo>
                    <a:pt x="124358" y="34645"/>
                  </a:lnTo>
                  <a:lnTo>
                    <a:pt x="124358" y="46316"/>
                  </a:lnTo>
                  <a:lnTo>
                    <a:pt x="123736" y="48844"/>
                  </a:lnTo>
                  <a:lnTo>
                    <a:pt x="123736" y="48209"/>
                  </a:lnTo>
                  <a:lnTo>
                    <a:pt x="123736" y="46939"/>
                  </a:lnTo>
                  <a:lnTo>
                    <a:pt x="123736" y="45669"/>
                  </a:lnTo>
                  <a:lnTo>
                    <a:pt x="123024" y="46113"/>
                  </a:lnTo>
                  <a:lnTo>
                    <a:pt x="122745" y="42672"/>
                  </a:lnTo>
                  <a:lnTo>
                    <a:pt x="122745" y="46316"/>
                  </a:lnTo>
                  <a:lnTo>
                    <a:pt x="122135" y="47117"/>
                  </a:lnTo>
                  <a:lnTo>
                    <a:pt x="121831" y="48209"/>
                  </a:lnTo>
                  <a:lnTo>
                    <a:pt x="121551" y="46939"/>
                  </a:lnTo>
                  <a:lnTo>
                    <a:pt x="120561" y="42506"/>
                  </a:lnTo>
                  <a:lnTo>
                    <a:pt x="122745" y="46316"/>
                  </a:lnTo>
                  <a:lnTo>
                    <a:pt x="122745" y="42672"/>
                  </a:lnTo>
                  <a:lnTo>
                    <a:pt x="122732" y="42506"/>
                  </a:lnTo>
                  <a:lnTo>
                    <a:pt x="122466" y="39331"/>
                  </a:lnTo>
                  <a:lnTo>
                    <a:pt x="122466" y="38696"/>
                  </a:lnTo>
                  <a:lnTo>
                    <a:pt x="122466" y="34886"/>
                  </a:lnTo>
                  <a:lnTo>
                    <a:pt x="122466" y="31089"/>
                  </a:lnTo>
                  <a:lnTo>
                    <a:pt x="123736" y="33616"/>
                  </a:lnTo>
                  <a:lnTo>
                    <a:pt x="124358" y="46316"/>
                  </a:lnTo>
                  <a:lnTo>
                    <a:pt x="124358" y="34645"/>
                  </a:lnTo>
                  <a:lnTo>
                    <a:pt x="124117" y="33997"/>
                  </a:lnTo>
                  <a:lnTo>
                    <a:pt x="124371" y="34251"/>
                  </a:lnTo>
                  <a:lnTo>
                    <a:pt x="122605" y="30454"/>
                  </a:lnTo>
                  <a:lnTo>
                    <a:pt x="122466" y="30137"/>
                  </a:lnTo>
                  <a:lnTo>
                    <a:pt x="122466" y="29819"/>
                  </a:lnTo>
                  <a:lnTo>
                    <a:pt x="121920" y="28460"/>
                  </a:lnTo>
                  <a:lnTo>
                    <a:pt x="120561" y="26009"/>
                  </a:lnTo>
                  <a:lnTo>
                    <a:pt x="122428" y="30073"/>
                  </a:lnTo>
                  <a:lnTo>
                    <a:pt x="122389" y="30391"/>
                  </a:lnTo>
                  <a:lnTo>
                    <a:pt x="121831" y="29819"/>
                  </a:lnTo>
                  <a:lnTo>
                    <a:pt x="122339" y="30835"/>
                  </a:lnTo>
                  <a:lnTo>
                    <a:pt x="121831" y="34886"/>
                  </a:lnTo>
                  <a:lnTo>
                    <a:pt x="121361" y="32346"/>
                  </a:lnTo>
                  <a:lnTo>
                    <a:pt x="120561" y="27914"/>
                  </a:lnTo>
                  <a:lnTo>
                    <a:pt x="119926" y="32346"/>
                  </a:lnTo>
                  <a:lnTo>
                    <a:pt x="119735" y="31076"/>
                  </a:lnTo>
                  <a:lnTo>
                    <a:pt x="119646" y="29057"/>
                  </a:lnTo>
                  <a:lnTo>
                    <a:pt x="119773" y="27647"/>
                  </a:lnTo>
                  <a:lnTo>
                    <a:pt x="119900" y="27279"/>
                  </a:lnTo>
                  <a:lnTo>
                    <a:pt x="119824" y="26758"/>
                  </a:lnTo>
                  <a:lnTo>
                    <a:pt x="119291" y="24104"/>
                  </a:lnTo>
                  <a:lnTo>
                    <a:pt x="119405" y="28549"/>
                  </a:lnTo>
                  <a:lnTo>
                    <a:pt x="119684" y="32372"/>
                  </a:lnTo>
                  <a:lnTo>
                    <a:pt x="117551" y="26835"/>
                  </a:lnTo>
                  <a:lnTo>
                    <a:pt x="118021" y="27914"/>
                  </a:lnTo>
                  <a:lnTo>
                    <a:pt x="118021" y="26898"/>
                  </a:lnTo>
                  <a:lnTo>
                    <a:pt x="116116" y="23469"/>
                  </a:lnTo>
                  <a:lnTo>
                    <a:pt x="116751" y="24955"/>
                  </a:lnTo>
                  <a:lnTo>
                    <a:pt x="116751" y="27279"/>
                  </a:lnTo>
                  <a:lnTo>
                    <a:pt x="119697" y="32588"/>
                  </a:lnTo>
                  <a:lnTo>
                    <a:pt x="119888" y="35077"/>
                  </a:lnTo>
                  <a:lnTo>
                    <a:pt x="119862" y="35293"/>
                  </a:lnTo>
                  <a:lnTo>
                    <a:pt x="119824" y="35699"/>
                  </a:lnTo>
                  <a:lnTo>
                    <a:pt x="119214" y="37287"/>
                  </a:lnTo>
                  <a:lnTo>
                    <a:pt x="118656" y="36156"/>
                  </a:lnTo>
                  <a:lnTo>
                    <a:pt x="119113" y="37553"/>
                  </a:lnTo>
                  <a:lnTo>
                    <a:pt x="118656" y="38696"/>
                  </a:lnTo>
                  <a:lnTo>
                    <a:pt x="118084" y="31889"/>
                  </a:lnTo>
                  <a:lnTo>
                    <a:pt x="119291" y="34886"/>
                  </a:lnTo>
                  <a:lnTo>
                    <a:pt x="119824" y="35699"/>
                  </a:lnTo>
                  <a:lnTo>
                    <a:pt x="119824" y="35217"/>
                  </a:lnTo>
                  <a:lnTo>
                    <a:pt x="118033" y="31356"/>
                  </a:lnTo>
                  <a:lnTo>
                    <a:pt x="116751" y="28549"/>
                  </a:lnTo>
                  <a:lnTo>
                    <a:pt x="118021" y="31724"/>
                  </a:lnTo>
                  <a:lnTo>
                    <a:pt x="118021" y="39331"/>
                  </a:lnTo>
                  <a:lnTo>
                    <a:pt x="117386" y="37426"/>
                  </a:lnTo>
                  <a:lnTo>
                    <a:pt x="117424" y="34886"/>
                  </a:lnTo>
                  <a:lnTo>
                    <a:pt x="117246" y="32981"/>
                  </a:lnTo>
                  <a:lnTo>
                    <a:pt x="117144" y="32346"/>
                  </a:lnTo>
                  <a:lnTo>
                    <a:pt x="116751" y="30454"/>
                  </a:lnTo>
                  <a:lnTo>
                    <a:pt x="116751" y="39331"/>
                  </a:lnTo>
                  <a:lnTo>
                    <a:pt x="116674" y="38061"/>
                  </a:lnTo>
                  <a:lnTo>
                    <a:pt x="116484" y="34886"/>
                  </a:lnTo>
                  <a:lnTo>
                    <a:pt x="116382" y="32981"/>
                  </a:lnTo>
                  <a:lnTo>
                    <a:pt x="116116" y="28549"/>
                  </a:lnTo>
                  <a:lnTo>
                    <a:pt x="114160" y="31483"/>
                  </a:lnTo>
                  <a:lnTo>
                    <a:pt x="114211" y="32346"/>
                  </a:lnTo>
                  <a:lnTo>
                    <a:pt x="112941" y="32981"/>
                  </a:lnTo>
                  <a:lnTo>
                    <a:pt x="112522" y="31711"/>
                  </a:lnTo>
                  <a:lnTo>
                    <a:pt x="112306" y="31076"/>
                  </a:lnTo>
                  <a:lnTo>
                    <a:pt x="111671" y="31711"/>
                  </a:lnTo>
                  <a:lnTo>
                    <a:pt x="111848" y="30073"/>
                  </a:lnTo>
                  <a:lnTo>
                    <a:pt x="111937" y="24739"/>
                  </a:lnTo>
                  <a:lnTo>
                    <a:pt x="111671" y="22199"/>
                  </a:lnTo>
                  <a:lnTo>
                    <a:pt x="111175" y="28549"/>
                  </a:lnTo>
                  <a:lnTo>
                    <a:pt x="111074" y="29514"/>
                  </a:lnTo>
                  <a:lnTo>
                    <a:pt x="110134" y="35521"/>
                  </a:lnTo>
                  <a:lnTo>
                    <a:pt x="110007" y="36156"/>
                  </a:lnTo>
                  <a:lnTo>
                    <a:pt x="108661" y="41859"/>
                  </a:lnTo>
                  <a:lnTo>
                    <a:pt x="108508" y="41236"/>
                  </a:lnTo>
                  <a:lnTo>
                    <a:pt x="108635" y="41935"/>
                  </a:lnTo>
                  <a:lnTo>
                    <a:pt x="108508" y="42506"/>
                  </a:lnTo>
                  <a:lnTo>
                    <a:pt x="108508" y="41236"/>
                  </a:lnTo>
                  <a:lnTo>
                    <a:pt x="108508" y="36791"/>
                  </a:lnTo>
                  <a:lnTo>
                    <a:pt x="107873" y="35839"/>
                  </a:lnTo>
                  <a:lnTo>
                    <a:pt x="107873" y="45669"/>
                  </a:lnTo>
                  <a:lnTo>
                    <a:pt x="107873" y="49479"/>
                  </a:lnTo>
                  <a:lnTo>
                    <a:pt x="107149" y="49123"/>
                  </a:lnTo>
                  <a:lnTo>
                    <a:pt x="107099" y="48209"/>
                  </a:lnTo>
                  <a:lnTo>
                    <a:pt x="106984" y="46926"/>
                  </a:lnTo>
                  <a:lnTo>
                    <a:pt x="106883" y="46329"/>
                  </a:lnTo>
                  <a:lnTo>
                    <a:pt x="107873" y="45669"/>
                  </a:lnTo>
                  <a:lnTo>
                    <a:pt x="107873" y="35839"/>
                  </a:lnTo>
                  <a:lnTo>
                    <a:pt x="107238" y="34886"/>
                  </a:lnTo>
                  <a:lnTo>
                    <a:pt x="107238" y="36156"/>
                  </a:lnTo>
                  <a:lnTo>
                    <a:pt x="106603" y="37426"/>
                  </a:lnTo>
                  <a:lnTo>
                    <a:pt x="106603" y="50114"/>
                  </a:lnTo>
                  <a:lnTo>
                    <a:pt x="106603" y="51384"/>
                  </a:lnTo>
                  <a:lnTo>
                    <a:pt x="106514" y="49999"/>
                  </a:lnTo>
                  <a:lnTo>
                    <a:pt x="105918" y="49123"/>
                  </a:lnTo>
                  <a:lnTo>
                    <a:pt x="105689" y="47117"/>
                  </a:lnTo>
                  <a:lnTo>
                    <a:pt x="106057" y="48298"/>
                  </a:lnTo>
                  <a:lnTo>
                    <a:pt x="106489" y="49809"/>
                  </a:lnTo>
                  <a:lnTo>
                    <a:pt x="106489" y="49415"/>
                  </a:lnTo>
                  <a:lnTo>
                    <a:pt x="106273" y="48590"/>
                  </a:lnTo>
                  <a:lnTo>
                    <a:pt x="106489" y="49415"/>
                  </a:lnTo>
                  <a:lnTo>
                    <a:pt x="106603" y="50114"/>
                  </a:lnTo>
                  <a:lnTo>
                    <a:pt x="106603" y="37426"/>
                  </a:lnTo>
                  <a:lnTo>
                    <a:pt x="106527" y="41008"/>
                  </a:lnTo>
                  <a:lnTo>
                    <a:pt x="106489" y="39344"/>
                  </a:lnTo>
                  <a:lnTo>
                    <a:pt x="106387" y="40601"/>
                  </a:lnTo>
                  <a:lnTo>
                    <a:pt x="106286" y="41871"/>
                  </a:lnTo>
                  <a:lnTo>
                    <a:pt x="106387" y="42748"/>
                  </a:lnTo>
                  <a:lnTo>
                    <a:pt x="106235" y="42418"/>
                  </a:lnTo>
                  <a:lnTo>
                    <a:pt x="105968" y="45669"/>
                  </a:lnTo>
                  <a:lnTo>
                    <a:pt x="105752" y="44602"/>
                  </a:lnTo>
                  <a:lnTo>
                    <a:pt x="105752" y="45669"/>
                  </a:lnTo>
                  <a:lnTo>
                    <a:pt x="105422" y="44704"/>
                  </a:lnTo>
                  <a:lnTo>
                    <a:pt x="105333" y="43776"/>
                  </a:lnTo>
                  <a:lnTo>
                    <a:pt x="105752" y="45669"/>
                  </a:lnTo>
                  <a:lnTo>
                    <a:pt x="105752" y="44602"/>
                  </a:lnTo>
                  <a:lnTo>
                    <a:pt x="104698" y="39331"/>
                  </a:lnTo>
                  <a:lnTo>
                    <a:pt x="106235" y="42418"/>
                  </a:lnTo>
                  <a:lnTo>
                    <a:pt x="106387" y="40601"/>
                  </a:lnTo>
                  <a:lnTo>
                    <a:pt x="106375" y="38696"/>
                  </a:lnTo>
                  <a:lnTo>
                    <a:pt x="106273" y="38061"/>
                  </a:lnTo>
                  <a:lnTo>
                    <a:pt x="106235" y="37668"/>
                  </a:lnTo>
                  <a:lnTo>
                    <a:pt x="105968" y="40601"/>
                  </a:lnTo>
                  <a:lnTo>
                    <a:pt x="105791" y="39331"/>
                  </a:lnTo>
                  <a:lnTo>
                    <a:pt x="105029" y="33616"/>
                  </a:lnTo>
                  <a:lnTo>
                    <a:pt x="104863" y="32346"/>
                  </a:lnTo>
                  <a:lnTo>
                    <a:pt x="104775" y="31711"/>
                  </a:lnTo>
                  <a:lnTo>
                    <a:pt x="104698" y="31076"/>
                  </a:lnTo>
                  <a:lnTo>
                    <a:pt x="104508" y="31267"/>
                  </a:lnTo>
                  <a:lnTo>
                    <a:pt x="103936" y="29819"/>
                  </a:lnTo>
                  <a:lnTo>
                    <a:pt x="103428" y="28549"/>
                  </a:lnTo>
                  <a:lnTo>
                    <a:pt x="103428" y="27914"/>
                  </a:lnTo>
                  <a:lnTo>
                    <a:pt x="103428" y="26009"/>
                  </a:lnTo>
                  <a:lnTo>
                    <a:pt x="103212" y="25171"/>
                  </a:lnTo>
                  <a:lnTo>
                    <a:pt x="103428" y="24739"/>
                  </a:lnTo>
                  <a:lnTo>
                    <a:pt x="104063" y="24739"/>
                  </a:lnTo>
                  <a:lnTo>
                    <a:pt x="103428" y="21564"/>
                  </a:lnTo>
                  <a:lnTo>
                    <a:pt x="103479" y="23088"/>
                  </a:lnTo>
                  <a:lnTo>
                    <a:pt x="103263" y="24561"/>
                  </a:lnTo>
                  <a:lnTo>
                    <a:pt x="103149" y="24904"/>
                  </a:lnTo>
                  <a:lnTo>
                    <a:pt x="102793" y="23469"/>
                  </a:lnTo>
                  <a:lnTo>
                    <a:pt x="101523" y="24739"/>
                  </a:lnTo>
                  <a:lnTo>
                    <a:pt x="100253" y="25374"/>
                  </a:lnTo>
                  <a:lnTo>
                    <a:pt x="98983" y="32981"/>
                  </a:lnTo>
                  <a:lnTo>
                    <a:pt x="100253" y="27914"/>
                  </a:lnTo>
                  <a:lnTo>
                    <a:pt x="100888" y="29184"/>
                  </a:lnTo>
                  <a:lnTo>
                    <a:pt x="100888" y="33413"/>
                  </a:lnTo>
                  <a:lnTo>
                    <a:pt x="101523" y="32346"/>
                  </a:lnTo>
                  <a:lnTo>
                    <a:pt x="101396" y="35572"/>
                  </a:lnTo>
                  <a:lnTo>
                    <a:pt x="100888" y="36791"/>
                  </a:lnTo>
                  <a:lnTo>
                    <a:pt x="102158" y="36791"/>
                  </a:lnTo>
                  <a:lnTo>
                    <a:pt x="102793" y="38696"/>
                  </a:lnTo>
                  <a:lnTo>
                    <a:pt x="103428" y="32346"/>
                  </a:lnTo>
                  <a:lnTo>
                    <a:pt x="103428" y="37426"/>
                  </a:lnTo>
                  <a:lnTo>
                    <a:pt x="104063" y="33616"/>
                  </a:lnTo>
                  <a:lnTo>
                    <a:pt x="104063" y="40601"/>
                  </a:lnTo>
                  <a:lnTo>
                    <a:pt x="103428" y="38696"/>
                  </a:lnTo>
                  <a:lnTo>
                    <a:pt x="104063" y="40830"/>
                  </a:lnTo>
                  <a:lnTo>
                    <a:pt x="104063" y="43141"/>
                  </a:lnTo>
                  <a:lnTo>
                    <a:pt x="104063" y="43776"/>
                  </a:lnTo>
                  <a:lnTo>
                    <a:pt x="102793" y="40601"/>
                  </a:lnTo>
                  <a:lnTo>
                    <a:pt x="101523" y="48209"/>
                  </a:lnTo>
                  <a:lnTo>
                    <a:pt x="101155" y="46939"/>
                  </a:lnTo>
                  <a:lnTo>
                    <a:pt x="100444" y="44437"/>
                  </a:lnTo>
                  <a:lnTo>
                    <a:pt x="98983" y="50749"/>
                  </a:lnTo>
                  <a:lnTo>
                    <a:pt x="98348" y="48209"/>
                  </a:lnTo>
                  <a:lnTo>
                    <a:pt x="98983" y="55829"/>
                  </a:lnTo>
                  <a:lnTo>
                    <a:pt x="100076" y="50749"/>
                  </a:lnTo>
                  <a:lnTo>
                    <a:pt x="100888" y="46939"/>
                  </a:lnTo>
                  <a:lnTo>
                    <a:pt x="102158" y="50749"/>
                  </a:lnTo>
                  <a:lnTo>
                    <a:pt x="102158" y="48209"/>
                  </a:lnTo>
                  <a:lnTo>
                    <a:pt x="102158" y="46304"/>
                  </a:lnTo>
                  <a:lnTo>
                    <a:pt x="102793" y="45669"/>
                  </a:lnTo>
                  <a:lnTo>
                    <a:pt x="102793" y="52654"/>
                  </a:lnTo>
                  <a:lnTo>
                    <a:pt x="104063" y="51384"/>
                  </a:lnTo>
                  <a:lnTo>
                    <a:pt x="105333" y="51384"/>
                  </a:lnTo>
                  <a:lnTo>
                    <a:pt x="105333" y="52654"/>
                  </a:lnTo>
                  <a:lnTo>
                    <a:pt x="106603" y="52654"/>
                  </a:lnTo>
                  <a:lnTo>
                    <a:pt x="106718" y="51765"/>
                  </a:lnTo>
                  <a:lnTo>
                    <a:pt x="107238" y="53289"/>
                  </a:lnTo>
                  <a:lnTo>
                    <a:pt x="107238" y="60896"/>
                  </a:lnTo>
                  <a:lnTo>
                    <a:pt x="107873" y="55194"/>
                  </a:lnTo>
                  <a:lnTo>
                    <a:pt x="108508" y="53924"/>
                  </a:lnTo>
                  <a:lnTo>
                    <a:pt x="108508" y="55829"/>
                  </a:lnTo>
                  <a:lnTo>
                    <a:pt x="109131" y="57734"/>
                  </a:lnTo>
                  <a:lnTo>
                    <a:pt x="109613" y="53924"/>
                  </a:lnTo>
                  <a:lnTo>
                    <a:pt x="109766" y="52654"/>
                  </a:lnTo>
                  <a:lnTo>
                    <a:pt x="110401" y="52654"/>
                  </a:lnTo>
                  <a:lnTo>
                    <a:pt x="110439" y="52171"/>
                  </a:lnTo>
                  <a:lnTo>
                    <a:pt x="110718" y="53149"/>
                  </a:lnTo>
                  <a:lnTo>
                    <a:pt x="111036" y="56464"/>
                  </a:lnTo>
                  <a:lnTo>
                    <a:pt x="110972" y="53174"/>
                  </a:lnTo>
                  <a:lnTo>
                    <a:pt x="112941" y="60896"/>
                  </a:lnTo>
                  <a:lnTo>
                    <a:pt x="111836" y="55067"/>
                  </a:lnTo>
                  <a:lnTo>
                    <a:pt x="112941" y="58356"/>
                  </a:lnTo>
                  <a:lnTo>
                    <a:pt x="112306" y="55194"/>
                  </a:lnTo>
                  <a:lnTo>
                    <a:pt x="112877" y="55778"/>
                  </a:lnTo>
                  <a:lnTo>
                    <a:pt x="112941" y="56464"/>
                  </a:lnTo>
                  <a:lnTo>
                    <a:pt x="113576" y="56464"/>
                  </a:lnTo>
                  <a:lnTo>
                    <a:pt x="113576" y="57099"/>
                  </a:lnTo>
                  <a:lnTo>
                    <a:pt x="113728" y="56832"/>
                  </a:lnTo>
                  <a:lnTo>
                    <a:pt x="116116" y="62166"/>
                  </a:lnTo>
                  <a:lnTo>
                    <a:pt x="114935" y="57734"/>
                  </a:lnTo>
                  <a:lnTo>
                    <a:pt x="114388" y="55740"/>
                  </a:lnTo>
                  <a:lnTo>
                    <a:pt x="115392" y="54076"/>
                  </a:lnTo>
                  <a:lnTo>
                    <a:pt x="114211" y="53301"/>
                  </a:lnTo>
                  <a:lnTo>
                    <a:pt x="114211" y="56045"/>
                  </a:lnTo>
                  <a:lnTo>
                    <a:pt x="114211" y="57734"/>
                  </a:lnTo>
                  <a:lnTo>
                    <a:pt x="113830" y="56667"/>
                  </a:lnTo>
                  <a:lnTo>
                    <a:pt x="114211" y="56045"/>
                  </a:lnTo>
                  <a:lnTo>
                    <a:pt x="114211" y="53301"/>
                  </a:lnTo>
                  <a:lnTo>
                    <a:pt x="113639" y="52920"/>
                  </a:lnTo>
                  <a:lnTo>
                    <a:pt x="113576" y="54559"/>
                  </a:lnTo>
                  <a:lnTo>
                    <a:pt x="113576" y="55880"/>
                  </a:lnTo>
                  <a:lnTo>
                    <a:pt x="113360" y="55245"/>
                  </a:lnTo>
                  <a:lnTo>
                    <a:pt x="113080" y="54178"/>
                  </a:lnTo>
                  <a:lnTo>
                    <a:pt x="113144" y="53555"/>
                  </a:lnTo>
                  <a:lnTo>
                    <a:pt x="113576" y="54559"/>
                  </a:lnTo>
                  <a:lnTo>
                    <a:pt x="113157" y="53403"/>
                  </a:lnTo>
                  <a:lnTo>
                    <a:pt x="113233" y="52628"/>
                  </a:lnTo>
                  <a:lnTo>
                    <a:pt x="112776" y="52336"/>
                  </a:lnTo>
                  <a:lnTo>
                    <a:pt x="112560" y="51714"/>
                  </a:lnTo>
                  <a:lnTo>
                    <a:pt x="112649" y="52247"/>
                  </a:lnTo>
                  <a:lnTo>
                    <a:pt x="112407" y="51841"/>
                  </a:lnTo>
                  <a:lnTo>
                    <a:pt x="112522" y="51638"/>
                  </a:lnTo>
                  <a:lnTo>
                    <a:pt x="113474" y="49974"/>
                  </a:lnTo>
                  <a:lnTo>
                    <a:pt x="113487" y="48209"/>
                  </a:lnTo>
                  <a:lnTo>
                    <a:pt x="113017" y="44932"/>
                  </a:lnTo>
                  <a:lnTo>
                    <a:pt x="112915" y="46240"/>
                  </a:lnTo>
                  <a:lnTo>
                    <a:pt x="112306" y="43776"/>
                  </a:lnTo>
                  <a:lnTo>
                    <a:pt x="111671" y="43141"/>
                  </a:lnTo>
                  <a:lnTo>
                    <a:pt x="112915" y="46253"/>
                  </a:lnTo>
                  <a:lnTo>
                    <a:pt x="112420" y="49974"/>
                  </a:lnTo>
                  <a:lnTo>
                    <a:pt x="112306" y="50114"/>
                  </a:lnTo>
                  <a:lnTo>
                    <a:pt x="111531" y="48310"/>
                  </a:lnTo>
                  <a:lnTo>
                    <a:pt x="111760" y="49479"/>
                  </a:lnTo>
                  <a:lnTo>
                    <a:pt x="112344" y="51142"/>
                  </a:lnTo>
                  <a:lnTo>
                    <a:pt x="112318" y="51638"/>
                  </a:lnTo>
                  <a:lnTo>
                    <a:pt x="112026" y="50939"/>
                  </a:lnTo>
                  <a:lnTo>
                    <a:pt x="112306" y="52425"/>
                  </a:lnTo>
                  <a:lnTo>
                    <a:pt x="112306" y="53289"/>
                  </a:lnTo>
                  <a:lnTo>
                    <a:pt x="112839" y="55448"/>
                  </a:lnTo>
                  <a:lnTo>
                    <a:pt x="112864" y="55702"/>
                  </a:lnTo>
                  <a:lnTo>
                    <a:pt x="112623" y="55194"/>
                  </a:lnTo>
                  <a:lnTo>
                    <a:pt x="111671" y="53289"/>
                  </a:lnTo>
                  <a:lnTo>
                    <a:pt x="111201" y="49961"/>
                  </a:lnTo>
                  <a:lnTo>
                    <a:pt x="111036" y="49479"/>
                  </a:lnTo>
                  <a:lnTo>
                    <a:pt x="111036" y="50749"/>
                  </a:lnTo>
                  <a:lnTo>
                    <a:pt x="110756" y="50215"/>
                  </a:lnTo>
                  <a:lnTo>
                    <a:pt x="110909" y="49479"/>
                  </a:lnTo>
                  <a:lnTo>
                    <a:pt x="111010" y="48920"/>
                  </a:lnTo>
                  <a:lnTo>
                    <a:pt x="111036" y="48641"/>
                  </a:lnTo>
                  <a:lnTo>
                    <a:pt x="111074" y="48082"/>
                  </a:lnTo>
                  <a:lnTo>
                    <a:pt x="111137" y="48844"/>
                  </a:lnTo>
                  <a:lnTo>
                    <a:pt x="112026" y="50939"/>
                  </a:lnTo>
                  <a:lnTo>
                    <a:pt x="111760" y="49479"/>
                  </a:lnTo>
                  <a:lnTo>
                    <a:pt x="111099" y="47650"/>
                  </a:lnTo>
                  <a:lnTo>
                    <a:pt x="111137" y="47269"/>
                  </a:lnTo>
                  <a:lnTo>
                    <a:pt x="111163" y="47447"/>
                  </a:lnTo>
                  <a:lnTo>
                    <a:pt x="111531" y="48310"/>
                  </a:lnTo>
                  <a:lnTo>
                    <a:pt x="111213" y="46672"/>
                  </a:lnTo>
                  <a:lnTo>
                    <a:pt x="111340" y="45669"/>
                  </a:lnTo>
                  <a:lnTo>
                    <a:pt x="111569" y="43789"/>
                  </a:lnTo>
                  <a:lnTo>
                    <a:pt x="111633" y="42506"/>
                  </a:lnTo>
                  <a:lnTo>
                    <a:pt x="111671" y="34886"/>
                  </a:lnTo>
                  <a:lnTo>
                    <a:pt x="112941" y="36156"/>
                  </a:lnTo>
                  <a:lnTo>
                    <a:pt x="113195" y="41021"/>
                  </a:lnTo>
                  <a:lnTo>
                    <a:pt x="115481" y="43776"/>
                  </a:lnTo>
                  <a:lnTo>
                    <a:pt x="115481" y="39966"/>
                  </a:lnTo>
                  <a:lnTo>
                    <a:pt x="115595" y="42697"/>
                  </a:lnTo>
                  <a:lnTo>
                    <a:pt x="115900" y="39966"/>
                  </a:lnTo>
                  <a:lnTo>
                    <a:pt x="116116" y="38061"/>
                  </a:lnTo>
                  <a:lnTo>
                    <a:pt x="116370" y="39966"/>
                  </a:lnTo>
                  <a:lnTo>
                    <a:pt x="116357" y="43789"/>
                  </a:lnTo>
                  <a:lnTo>
                    <a:pt x="116116" y="45669"/>
                  </a:lnTo>
                  <a:lnTo>
                    <a:pt x="115735" y="45669"/>
                  </a:lnTo>
                  <a:lnTo>
                    <a:pt x="116039" y="52705"/>
                  </a:lnTo>
                  <a:lnTo>
                    <a:pt x="118656" y="46939"/>
                  </a:lnTo>
                  <a:lnTo>
                    <a:pt x="119926" y="49479"/>
                  </a:lnTo>
                  <a:lnTo>
                    <a:pt x="120561" y="51384"/>
                  </a:lnTo>
                  <a:lnTo>
                    <a:pt x="120243" y="50114"/>
                  </a:lnTo>
                  <a:lnTo>
                    <a:pt x="121196" y="52019"/>
                  </a:lnTo>
                  <a:lnTo>
                    <a:pt x="131165" y="48844"/>
                  </a:lnTo>
                  <a:lnTo>
                    <a:pt x="135153" y="47574"/>
                  </a:lnTo>
                  <a:lnTo>
                    <a:pt x="136410" y="46316"/>
                  </a:lnTo>
                  <a:lnTo>
                    <a:pt x="137058" y="46304"/>
                  </a:lnTo>
                  <a:close/>
                </a:path>
                <a:path w="144144" h="62229">
                  <a:moveTo>
                    <a:pt x="140233" y="48209"/>
                  </a:moveTo>
                  <a:lnTo>
                    <a:pt x="138328" y="41871"/>
                  </a:lnTo>
                  <a:lnTo>
                    <a:pt x="138328" y="45669"/>
                  </a:lnTo>
                  <a:lnTo>
                    <a:pt x="138963" y="48844"/>
                  </a:lnTo>
                  <a:lnTo>
                    <a:pt x="138963" y="46939"/>
                  </a:lnTo>
                  <a:lnTo>
                    <a:pt x="140233" y="48209"/>
                  </a:lnTo>
                  <a:close/>
                </a:path>
                <a:path w="144144" h="62229">
                  <a:moveTo>
                    <a:pt x="144030" y="58991"/>
                  </a:moveTo>
                  <a:lnTo>
                    <a:pt x="142138" y="55829"/>
                  </a:lnTo>
                  <a:lnTo>
                    <a:pt x="142138" y="56464"/>
                  </a:lnTo>
                  <a:lnTo>
                    <a:pt x="142773" y="57734"/>
                  </a:lnTo>
                  <a:lnTo>
                    <a:pt x="144030" y="58991"/>
                  </a:lnTo>
                  <a:close/>
                </a:path>
                <a:path w="144144" h="62229">
                  <a:moveTo>
                    <a:pt x="144030" y="52019"/>
                  </a:moveTo>
                  <a:lnTo>
                    <a:pt x="143395" y="48209"/>
                  </a:lnTo>
                  <a:lnTo>
                    <a:pt x="142773" y="45034"/>
                  </a:lnTo>
                  <a:lnTo>
                    <a:pt x="144030" y="520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5796438" y="8996323"/>
              <a:ext cx="130810" cy="105410"/>
            </a:xfrm>
            <a:custGeom>
              <a:avLst/>
              <a:gdLst/>
              <a:ahLst/>
              <a:cxnLst/>
              <a:rect l="l" t="t" r="r" b="b"/>
              <a:pathLst>
                <a:path w="130809" h="105409">
                  <a:moveTo>
                    <a:pt x="5219" y="19659"/>
                  </a:moveTo>
                  <a:lnTo>
                    <a:pt x="5067" y="19659"/>
                  </a:lnTo>
                  <a:lnTo>
                    <a:pt x="3810" y="20929"/>
                  </a:lnTo>
                  <a:lnTo>
                    <a:pt x="5219" y="19659"/>
                  </a:lnTo>
                  <a:close/>
                </a:path>
                <a:path w="130809" h="105409">
                  <a:moveTo>
                    <a:pt x="6731" y="18300"/>
                  </a:moveTo>
                  <a:lnTo>
                    <a:pt x="5219" y="19659"/>
                  </a:lnTo>
                  <a:lnTo>
                    <a:pt x="5702" y="19659"/>
                  </a:lnTo>
                  <a:lnTo>
                    <a:pt x="6731" y="18300"/>
                  </a:lnTo>
                  <a:close/>
                </a:path>
                <a:path w="130809" h="105409">
                  <a:moveTo>
                    <a:pt x="9359" y="14909"/>
                  </a:moveTo>
                  <a:lnTo>
                    <a:pt x="9067" y="15100"/>
                  </a:lnTo>
                  <a:lnTo>
                    <a:pt x="9042" y="15227"/>
                  </a:lnTo>
                  <a:lnTo>
                    <a:pt x="9194" y="15227"/>
                  </a:lnTo>
                  <a:lnTo>
                    <a:pt x="9359" y="14909"/>
                  </a:lnTo>
                  <a:close/>
                </a:path>
                <a:path w="130809" h="105409">
                  <a:moveTo>
                    <a:pt x="10147" y="15227"/>
                  </a:moveTo>
                  <a:lnTo>
                    <a:pt x="7886" y="17259"/>
                  </a:lnTo>
                  <a:lnTo>
                    <a:pt x="6972" y="18389"/>
                  </a:lnTo>
                  <a:lnTo>
                    <a:pt x="10147" y="15227"/>
                  </a:lnTo>
                  <a:close/>
                </a:path>
                <a:path w="130809" h="105409">
                  <a:moveTo>
                    <a:pt x="13957" y="8242"/>
                  </a:moveTo>
                  <a:lnTo>
                    <a:pt x="12052" y="10147"/>
                  </a:lnTo>
                  <a:lnTo>
                    <a:pt x="10147" y="11417"/>
                  </a:lnTo>
                  <a:lnTo>
                    <a:pt x="11417" y="10782"/>
                  </a:lnTo>
                  <a:lnTo>
                    <a:pt x="10147" y="12052"/>
                  </a:lnTo>
                  <a:lnTo>
                    <a:pt x="12268" y="10363"/>
                  </a:lnTo>
                  <a:lnTo>
                    <a:pt x="13957" y="8242"/>
                  </a:lnTo>
                  <a:close/>
                </a:path>
                <a:path w="130809" h="105409">
                  <a:moveTo>
                    <a:pt x="15227" y="8242"/>
                  </a:moveTo>
                  <a:lnTo>
                    <a:pt x="12687" y="10147"/>
                  </a:lnTo>
                  <a:lnTo>
                    <a:pt x="13957" y="9512"/>
                  </a:lnTo>
                  <a:lnTo>
                    <a:pt x="15227" y="8242"/>
                  </a:lnTo>
                  <a:close/>
                </a:path>
                <a:path w="130809" h="105409">
                  <a:moveTo>
                    <a:pt x="15862" y="41871"/>
                  </a:moveTo>
                  <a:lnTo>
                    <a:pt x="14592" y="43141"/>
                  </a:lnTo>
                  <a:lnTo>
                    <a:pt x="13957" y="45046"/>
                  </a:lnTo>
                  <a:lnTo>
                    <a:pt x="15862" y="41871"/>
                  </a:lnTo>
                  <a:close/>
                </a:path>
                <a:path w="130809" h="105409">
                  <a:moveTo>
                    <a:pt x="18402" y="25374"/>
                  </a:moveTo>
                  <a:lnTo>
                    <a:pt x="16497" y="26009"/>
                  </a:lnTo>
                  <a:lnTo>
                    <a:pt x="17132" y="26009"/>
                  </a:lnTo>
                  <a:lnTo>
                    <a:pt x="16497" y="26644"/>
                  </a:lnTo>
                  <a:lnTo>
                    <a:pt x="18402" y="25374"/>
                  </a:lnTo>
                  <a:close/>
                </a:path>
                <a:path w="130809" h="105409">
                  <a:moveTo>
                    <a:pt x="19037" y="26644"/>
                  </a:moveTo>
                  <a:lnTo>
                    <a:pt x="18402" y="26644"/>
                  </a:lnTo>
                  <a:lnTo>
                    <a:pt x="18402" y="27914"/>
                  </a:lnTo>
                  <a:lnTo>
                    <a:pt x="19037" y="26644"/>
                  </a:lnTo>
                  <a:close/>
                </a:path>
                <a:path w="130809" h="105409">
                  <a:moveTo>
                    <a:pt x="26009" y="0"/>
                  </a:moveTo>
                  <a:lnTo>
                    <a:pt x="24104" y="1270"/>
                  </a:lnTo>
                  <a:lnTo>
                    <a:pt x="24104" y="0"/>
                  </a:lnTo>
                  <a:lnTo>
                    <a:pt x="20307" y="5067"/>
                  </a:lnTo>
                  <a:lnTo>
                    <a:pt x="22834" y="2540"/>
                  </a:lnTo>
                  <a:lnTo>
                    <a:pt x="26009" y="0"/>
                  </a:lnTo>
                  <a:close/>
                </a:path>
                <a:path w="130809" h="105409">
                  <a:moveTo>
                    <a:pt x="26644" y="36156"/>
                  </a:moveTo>
                  <a:lnTo>
                    <a:pt x="24739" y="40601"/>
                  </a:lnTo>
                  <a:lnTo>
                    <a:pt x="25374" y="41236"/>
                  </a:lnTo>
                  <a:lnTo>
                    <a:pt x="25374" y="39331"/>
                  </a:lnTo>
                  <a:lnTo>
                    <a:pt x="26644" y="36156"/>
                  </a:lnTo>
                  <a:close/>
                </a:path>
                <a:path w="130809" h="105409">
                  <a:moveTo>
                    <a:pt x="30454" y="29184"/>
                  </a:moveTo>
                  <a:lnTo>
                    <a:pt x="29184" y="29184"/>
                  </a:lnTo>
                  <a:lnTo>
                    <a:pt x="27914" y="33616"/>
                  </a:lnTo>
                  <a:lnTo>
                    <a:pt x="24104" y="38696"/>
                  </a:lnTo>
                  <a:lnTo>
                    <a:pt x="28549" y="32981"/>
                  </a:lnTo>
                  <a:lnTo>
                    <a:pt x="29184" y="30454"/>
                  </a:lnTo>
                  <a:lnTo>
                    <a:pt x="30454" y="29184"/>
                  </a:lnTo>
                  <a:close/>
                </a:path>
                <a:path w="130809" h="105409">
                  <a:moveTo>
                    <a:pt x="30657" y="31267"/>
                  </a:moveTo>
                  <a:lnTo>
                    <a:pt x="27914" y="35521"/>
                  </a:lnTo>
                  <a:lnTo>
                    <a:pt x="30454" y="31724"/>
                  </a:lnTo>
                  <a:lnTo>
                    <a:pt x="30657" y="31267"/>
                  </a:lnTo>
                  <a:close/>
                </a:path>
                <a:path w="130809" h="105409">
                  <a:moveTo>
                    <a:pt x="31089" y="17132"/>
                  </a:moveTo>
                  <a:lnTo>
                    <a:pt x="30683" y="17818"/>
                  </a:lnTo>
                  <a:lnTo>
                    <a:pt x="31013" y="17360"/>
                  </a:lnTo>
                  <a:lnTo>
                    <a:pt x="31089" y="17132"/>
                  </a:lnTo>
                  <a:close/>
                </a:path>
                <a:path w="130809" h="105409">
                  <a:moveTo>
                    <a:pt x="31089" y="8242"/>
                  </a:moveTo>
                  <a:lnTo>
                    <a:pt x="30327" y="9372"/>
                  </a:lnTo>
                  <a:lnTo>
                    <a:pt x="30238" y="9779"/>
                  </a:lnTo>
                  <a:lnTo>
                    <a:pt x="31089" y="8242"/>
                  </a:lnTo>
                  <a:close/>
                </a:path>
                <a:path w="130809" h="105409">
                  <a:moveTo>
                    <a:pt x="31724" y="34886"/>
                  </a:moveTo>
                  <a:lnTo>
                    <a:pt x="30988" y="36766"/>
                  </a:lnTo>
                  <a:lnTo>
                    <a:pt x="30365" y="38671"/>
                  </a:lnTo>
                  <a:lnTo>
                    <a:pt x="29819" y="40601"/>
                  </a:lnTo>
                  <a:lnTo>
                    <a:pt x="30200" y="39966"/>
                  </a:lnTo>
                  <a:lnTo>
                    <a:pt x="31724" y="34886"/>
                  </a:lnTo>
                  <a:close/>
                </a:path>
                <a:path w="130809" h="105409">
                  <a:moveTo>
                    <a:pt x="32042" y="37426"/>
                  </a:moveTo>
                  <a:lnTo>
                    <a:pt x="31724" y="37426"/>
                  </a:lnTo>
                  <a:lnTo>
                    <a:pt x="30200" y="39966"/>
                  </a:lnTo>
                  <a:lnTo>
                    <a:pt x="29819" y="41236"/>
                  </a:lnTo>
                  <a:lnTo>
                    <a:pt x="32042" y="37426"/>
                  </a:lnTo>
                  <a:close/>
                </a:path>
                <a:path w="130809" h="105409">
                  <a:moveTo>
                    <a:pt x="33629" y="28549"/>
                  </a:moveTo>
                  <a:lnTo>
                    <a:pt x="32359" y="31724"/>
                  </a:lnTo>
                  <a:lnTo>
                    <a:pt x="33591" y="29248"/>
                  </a:lnTo>
                  <a:lnTo>
                    <a:pt x="33629" y="28549"/>
                  </a:lnTo>
                  <a:close/>
                </a:path>
                <a:path w="130809" h="105409">
                  <a:moveTo>
                    <a:pt x="33731" y="29667"/>
                  </a:moveTo>
                  <a:lnTo>
                    <a:pt x="33693" y="29248"/>
                  </a:lnTo>
                  <a:lnTo>
                    <a:pt x="31089" y="34886"/>
                  </a:lnTo>
                  <a:lnTo>
                    <a:pt x="32994" y="31724"/>
                  </a:lnTo>
                  <a:lnTo>
                    <a:pt x="33515" y="30721"/>
                  </a:lnTo>
                  <a:lnTo>
                    <a:pt x="33731" y="29667"/>
                  </a:lnTo>
                  <a:close/>
                </a:path>
                <a:path w="130809" h="105409">
                  <a:moveTo>
                    <a:pt x="34264" y="33616"/>
                  </a:moveTo>
                  <a:lnTo>
                    <a:pt x="32042" y="37426"/>
                  </a:lnTo>
                  <a:lnTo>
                    <a:pt x="32994" y="37426"/>
                  </a:lnTo>
                  <a:lnTo>
                    <a:pt x="32994" y="38696"/>
                  </a:lnTo>
                  <a:lnTo>
                    <a:pt x="34264" y="34886"/>
                  </a:lnTo>
                  <a:lnTo>
                    <a:pt x="34264" y="33616"/>
                  </a:lnTo>
                  <a:close/>
                </a:path>
                <a:path w="130809" h="105409">
                  <a:moveTo>
                    <a:pt x="34899" y="26644"/>
                  </a:moveTo>
                  <a:lnTo>
                    <a:pt x="33680" y="29083"/>
                  </a:lnTo>
                  <a:lnTo>
                    <a:pt x="33693" y="29248"/>
                  </a:lnTo>
                  <a:lnTo>
                    <a:pt x="34899" y="26644"/>
                  </a:lnTo>
                  <a:close/>
                </a:path>
                <a:path w="130809" h="105409">
                  <a:moveTo>
                    <a:pt x="36372" y="24955"/>
                  </a:moveTo>
                  <a:lnTo>
                    <a:pt x="34899" y="28549"/>
                  </a:lnTo>
                  <a:lnTo>
                    <a:pt x="34264" y="32346"/>
                  </a:lnTo>
                  <a:lnTo>
                    <a:pt x="36372" y="24955"/>
                  </a:lnTo>
                  <a:close/>
                </a:path>
                <a:path w="130809" h="105409">
                  <a:moveTo>
                    <a:pt x="36804" y="44411"/>
                  </a:moveTo>
                  <a:lnTo>
                    <a:pt x="36169" y="44411"/>
                  </a:lnTo>
                  <a:lnTo>
                    <a:pt x="36169" y="45681"/>
                  </a:lnTo>
                  <a:lnTo>
                    <a:pt x="36804" y="44411"/>
                  </a:lnTo>
                  <a:close/>
                </a:path>
                <a:path w="130809" h="105409">
                  <a:moveTo>
                    <a:pt x="36804" y="23469"/>
                  </a:moveTo>
                  <a:lnTo>
                    <a:pt x="36372" y="24955"/>
                  </a:lnTo>
                  <a:lnTo>
                    <a:pt x="36728" y="24104"/>
                  </a:lnTo>
                  <a:lnTo>
                    <a:pt x="36804" y="23469"/>
                  </a:lnTo>
                  <a:close/>
                </a:path>
                <a:path w="130809" h="105409">
                  <a:moveTo>
                    <a:pt x="36804" y="9829"/>
                  </a:moveTo>
                  <a:lnTo>
                    <a:pt x="34899" y="11417"/>
                  </a:lnTo>
                  <a:lnTo>
                    <a:pt x="35534" y="12052"/>
                  </a:lnTo>
                  <a:lnTo>
                    <a:pt x="36804" y="9829"/>
                  </a:lnTo>
                  <a:close/>
                </a:path>
                <a:path w="130809" h="105409">
                  <a:moveTo>
                    <a:pt x="37439" y="44411"/>
                  </a:moveTo>
                  <a:lnTo>
                    <a:pt x="37058" y="44411"/>
                  </a:lnTo>
                  <a:lnTo>
                    <a:pt x="35534" y="48209"/>
                  </a:lnTo>
                  <a:lnTo>
                    <a:pt x="37439" y="44411"/>
                  </a:lnTo>
                  <a:close/>
                </a:path>
                <a:path w="130809" h="105409">
                  <a:moveTo>
                    <a:pt x="37909" y="5867"/>
                  </a:moveTo>
                  <a:lnTo>
                    <a:pt x="37439" y="4445"/>
                  </a:lnTo>
                  <a:lnTo>
                    <a:pt x="36118" y="7658"/>
                  </a:lnTo>
                  <a:lnTo>
                    <a:pt x="37909" y="5867"/>
                  </a:lnTo>
                  <a:close/>
                </a:path>
                <a:path w="130809" h="105409">
                  <a:moveTo>
                    <a:pt x="38074" y="41871"/>
                  </a:moveTo>
                  <a:lnTo>
                    <a:pt x="36804" y="44411"/>
                  </a:lnTo>
                  <a:lnTo>
                    <a:pt x="37058" y="44411"/>
                  </a:lnTo>
                  <a:lnTo>
                    <a:pt x="38074" y="41871"/>
                  </a:lnTo>
                  <a:close/>
                </a:path>
                <a:path w="130809" h="105409">
                  <a:moveTo>
                    <a:pt x="38455" y="7480"/>
                  </a:moveTo>
                  <a:lnTo>
                    <a:pt x="38341" y="7137"/>
                  </a:lnTo>
                  <a:lnTo>
                    <a:pt x="36804" y="9829"/>
                  </a:lnTo>
                  <a:lnTo>
                    <a:pt x="37274" y="9436"/>
                  </a:lnTo>
                  <a:lnTo>
                    <a:pt x="38455" y="7658"/>
                  </a:lnTo>
                  <a:lnTo>
                    <a:pt x="38455" y="7480"/>
                  </a:lnTo>
                  <a:close/>
                </a:path>
                <a:path w="130809" h="105409">
                  <a:moveTo>
                    <a:pt x="40601" y="3175"/>
                  </a:moveTo>
                  <a:lnTo>
                    <a:pt x="37909" y="5867"/>
                  </a:lnTo>
                  <a:lnTo>
                    <a:pt x="38341" y="7137"/>
                  </a:lnTo>
                  <a:lnTo>
                    <a:pt x="40601" y="3175"/>
                  </a:lnTo>
                  <a:close/>
                </a:path>
                <a:path w="130809" h="105409">
                  <a:moveTo>
                    <a:pt x="41236" y="39966"/>
                  </a:moveTo>
                  <a:lnTo>
                    <a:pt x="39370" y="42278"/>
                  </a:lnTo>
                  <a:lnTo>
                    <a:pt x="37896" y="44818"/>
                  </a:lnTo>
                  <a:lnTo>
                    <a:pt x="36804" y="47574"/>
                  </a:lnTo>
                  <a:lnTo>
                    <a:pt x="38709" y="45681"/>
                  </a:lnTo>
                  <a:lnTo>
                    <a:pt x="38074" y="45681"/>
                  </a:lnTo>
                  <a:lnTo>
                    <a:pt x="41236" y="39966"/>
                  </a:lnTo>
                  <a:close/>
                </a:path>
                <a:path w="130809" h="105409">
                  <a:moveTo>
                    <a:pt x="41554" y="38061"/>
                  </a:moveTo>
                  <a:lnTo>
                    <a:pt x="41236" y="38277"/>
                  </a:lnTo>
                  <a:lnTo>
                    <a:pt x="41236" y="38696"/>
                  </a:lnTo>
                  <a:lnTo>
                    <a:pt x="41554" y="38061"/>
                  </a:lnTo>
                  <a:close/>
                </a:path>
                <a:path w="130809" h="105409">
                  <a:moveTo>
                    <a:pt x="41719" y="47256"/>
                  </a:moveTo>
                  <a:lnTo>
                    <a:pt x="41236" y="48209"/>
                  </a:lnTo>
                  <a:lnTo>
                    <a:pt x="41681" y="47421"/>
                  </a:lnTo>
                  <a:lnTo>
                    <a:pt x="41719" y="47256"/>
                  </a:lnTo>
                  <a:close/>
                </a:path>
                <a:path w="130809" h="105409">
                  <a:moveTo>
                    <a:pt x="41871" y="37426"/>
                  </a:moveTo>
                  <a:lnTo>
                    <a:pt x="41554" y="38061"/>
                  </a:lnTo>
                  <a:lnTo>
                    <a:pt x="41871" y="38061"/>
                  </a:lnTo>
                  <a:lnTo>
                    <a:pt x="41871" y="37426"/>
                  </a:lnTo>
                  <a:close/>
                </a:path>
                <a:path w="130809" h="105409">
                  <a:moveTo>
                    <a:pt x="41871" y="24739"/>
                  </a:moveTo>
                  <a:lnTo>
                    <a:pt x="40843" y="26073"/>
                  </a:lnTo>
                  <a:lnTo>
                    <a:pt x="40271" y="27419"/>
                  </a:lnTo>
                  <a:lnTo>
                    <a:pt x="41871" y="24739"/>
                  </a:lnTo>
                  <a:close/>
                </a:path>
                <a:path w="130809" h="105409">
                  <a:moveTo>
                    <a:pt x="42189" y="17449"/>
                  </a:moveTo>
                  <a:lnTo>
                    <a:pt x="41871" y="18389"/>
                  </a:lnTo>
                  <a:lnTo>
                    <a:pt x="42113" y="17881"/>
                  </a:lnTo>
                  <a:lnTo>
                    <a:pt x="42189" y="17449"/>
                  </a:lnTo>
                  <a:close/>
                </a:path>
                <a:path w="130809" h="105409">
                  <a:moveTo>
                    <a:pt x="43141" y="28549"/>
                  </a:moveTo>
                  <a:lnTo>
                    <a:pt x="42506" y="28549"/>
                  </a:lnTo>
                  <a:lnTo>
                    <a:pt x="42011" y="29718"/>
                  </a:lnTo>
                  <a:lnTo>
                    <a:pt x="42824" y="29095"/>
                  </a:lnTo>
                  <a:lnTo>
                    <a:pt x="43141" y="28549"/>
                  </a:lnTo>
                  <a:close/>
                </a:path>
                <a:path w="130809" h="105409">
                  <a:moveTo>
                    <a:pt x="43294" y="43116"/>
                  </a:moveTo>
                  <a:lnTo>
                    <a:pt x="41871" y="45681"/>
                  </a:lnTo>
                  <a:lnTo>
                    <a:pt x="41884" y="46570"/>
                  </a:lnTo>
                  <a:lnTo>
                    <a:pt x="41719" y="47256"/>
                  </a:lnTo>
                  <a:lnTo>
                    <a:pt x="42506" y="45681"/>
                  </a:lnTo>
                  <a:lnTo>
                    <a:pt x="43294" y="43116"/>
                  </a:lnTo>
                  <a:close/>
                </a:path>
                <a:path w="130809" h="105409">
                  <a:moveTo>
                    <a:pt x="44411" y="34886"/>
                  </a:moveTo>
                  <a:lnTo>
                    <a:pt x="44221" y="35521"/>
                  </a:lnTo>
                  <a:lnTo>
                    <a:pt x="44221" y="36156"/>
                  </a:lnTo>
                  <a:lnTo>
                    <a:pt x="44411" y="36791"/>
                  </a:lnTo>
                  <a:lnTo>
                    <a:pt x="44411" y="34886"/>
                  </a:lnTo>
                  <a:close/>
                </a:path>
                <a:path w="130809" h="105409">
                  <a:moveTo>
                    <a:pt x="44411" y="32346"/>
                  </a:moveTo>
                  <a:lnTo>
                    <a:pt x="43141" y="34886"/>
                  </a:lnTo>
                  <a:lnTo>
                    <a:pt x="41871" y="38696"/>
                  </a:lnTo>
                  <a:lnTo>
                    <a:pt x="41236" y="39331"/>
                  </a:lnTo>
                  <a:lnTo>
                    <a:pt x="41236" y="39966"/>
                  </a:lnTo>
                  <a:lnTo>
                    <a:pt x="41236" y="40601"/>
                  </a:lnTo>
                  <a:lnTo>
                    <a:pt x="44411" y="32346"/>
                  </a:lnTo>
                  <a:close/>
                </a:path>
                <a:path w="130809" h="105409">
                  <a:moveTo>
                    <a:pt x="45046" y="37426"/>
                  </a:moveTo>
                  <a:lnTo>
                    <a:pt x="43294" y="43116"/>
                  </a:lnTo>
                  <a:lnTo>
                    <a:pt x="45046" y="39966"/>
                  </a:lnTo>
                  <a:lnTo>
                    <a:pt x="45046" y="37426"/>
                  </a:lnTo>
                  <a:close/>
                </a:path>
                <a:path w="130809" h="105409">
                  <a:moveTo>
                    <a:pt x="45961" y="35763"/>
                  </a:moveTo>
                  <a:lnTo>
                    <a:pt x="44411" y="36791"/>
                  </a:lnTo>
                  <a:lnTo>
                    <a:pt x="45681" y="36791"/>
                  </a:lnTo>
                  <a:lnTo>
                    <a:pt x="45961" y="35763"/>
                  </a:lnTo>
                  <a:close/>
                </a:path>
                <a:path w="130809" h="105409">
                  <a:moveTo>
                    <a:pt x="46951" y="38061"/>
                  </a:moveTo>
                  <a:lnTo>
                    <a:pt x="46316" y="38696"/>
                  </a:lnTo>
                  <a:lnTo>
                    <a:pt x="46316" y="39331"/>
                  </a:lnTo>
                  <a:lnTo>
                    <a:pt x="46951" y="38061"/>
                  </a:lnTo>
                  <a:close/>
                </a:path>
                <a:path w="130809" h="105409">
                  <a:moveTo>
                    <a:pt x="47586" y="19024"/>
                  </a:moveTo>
                  <a:lnTo>
                    <a:pt x="46570" y="19532"/>
                  </a:lnTo>
                  <a:lnTo>
                    <a:pt x="45681" y="20929"/>
                  </a:lnTo>
                  <a:lnTo>
                    <a:pt x="47586" y="19024"/>
                  </a:lnTo>
                  <a:close/>
                </a:path>
                <a:path w="130809" h="105409">
                  <a:moveTo>
                    <a:pt x="48221" y="10782"/>
                  </a:moveTo>
                  <a:lnTo>
                    <a:pt x="46316" y="11417"/>
                  </a:lnTo>
                  <a:lnTo>
                    <a:pt x="45681" y="10782"/>
                  </a:lnTo>
                  <a:lnTo>
                    <a:pt x="45681" y="9512"/>
                  </a:lnTo>
                  <a:lnTo>
                    <a:pt x="44411" y="9512"/>
                  </a:lnTo>
                  <a:lnTo>
                    <a:pt x="43573" y="10541"/>
                  </a:lnTo>
                  <a:lnTo>
                    <a:pt x="43776" y="10147"/>
                  </a:lnTo>
                  <a:lnTo>
                    <a:pt x="43776" y="8242"/>
                  </a:lnTo>
                  <a:lnTo>
                    <a:pt x="44030" y="7607"/>
                  </a:lnTo>
                  <a:lnTo>
                    <a:pt x="46316" y="1905"/>
                  </a:lnTo>
                  <a:lnTo>
                    <a:pt x="43776" y="6972"/>
                  </a:lnTo>
                  <a:lnTo>
                    <a:pt x="43141" y="7607"/>
                  </a:lnTo>
                  <a:lnTo>
                    <a:pt x="43141" y="3810"/>
                  </a:lnTo>
                  <a:lnTo>
                    <a:pt x="41236" y="8242"/>
                  </a:lnTo>
                  <a:lnTo>
                    <a:pt x="40601" y="8242"/>
                  </a:lnTo>
                  <a:lnTo>
                    <a:pt x="40982" y="7912"/>
                  </a:lnTo>
                  <a:lnTo>
                    <a:pt x="41135" y="7607"/>
                  </a:lnTo>
                  <a:lnTo>
                    <a:pt x="41236" y="6972"/>
                  </a:lnTo>
                  <a:lnTo>
                    <a:pt x="38074" y="12052"/>
                  </a:lnTo>
                  <a:lnTo>
                    <a:pt x="38709" y="12052"/>
                  </a:lnTo>
                  <a:lnTo>
                    <a:pt x="36118" y="15748"/>
                  </a:lnTo>
                  <a:lnTo>
                    <a:pt x="33959" y="19812"/>
                  </a:lnTo>
                  <a:lnTo>
                    <a:pt x="32359" y="24104"/>
                  </a:lnTo>
                  <a:lnTo>
                    <a:pt x="32473" y="21932"/>
                  </a:lnTo>
                  <a:lnTo>
                    <a:pt x="33756" y="19024"/>
                  </a:lnTo>
                  <a:lnTo>
                    <a:pt x="34290" y="17818"/>
                  </a:lnTo>
                  <a:lnTo>
                    <a:pt x="36639" y="13538"/>
                  </a:lnTo>
                  <a:lnTo>
                    <a:pt x="39331" y="9512"/>
                  </a:lnTo>
                  <a:lnTo>
                    <a:pt x="39331" y="6972"/>
                  </a:lnTo>
                  <a:lnTo>
                    <a:pt x="40601" y="4445"/>
                  </a:lnTo>
                  <a:lnTo>
                    <a:pt x="38582" y="7480"/>
                  </a:lnTo>
                  <a:lnTo>
                    <a:pt x="38709" y="8242"/>
                  </a:lnTo>
                  <a:lnTo>
                    <a:pt x="37274" y="9436"/>
                  </a:lnTo>
                  <a:lnTo>
                    <a:pt x="36804" y="10147"/>
                  </a:lnTo>
                  <a:lnTo>
                    <a:pt x="32994" y="19024"/>
                  </a:lnTo>
                  <a:lnTo>
                    <a:pt x="32994" y="18389"/>
                  </a:lnTo>
                  <a:lnTo>
                    <a:pt x="32994" y="15290"/>
                  </a:lnTo>
                  <a:lnTo>
                    <a:pt x="34315" y="12052"/>
                  </a:lnTo>
                  <a:lnTo>
                    <a:pt x="36118" y="7658"/>
                  </a:lnTo>
                  <a:lnTo>
                    <a:pt x="35534" y="8242"/>
                  </a:lnTo>
                  <a:lnTo>
                    <a:pt x="34264" y="7607"/>
                  </a:lnTo>
                  <a:lnTo>
                    <a:pt x="33629" y="6972"/>
                  </a:lnTo>
                  <a:lnTo>
                    <a:pt x="33629" y="4445"/>
                  </a:lnTo>
                  <a:lnTo>
                    <a:pt x="30581" y="4178"/>
                  </a:lnTo>
                  <a:lnTo>
                    <a:pt x="27622" y="3543"/>
                  </a:lnTo>
                  <a:lnTo>
                    <a:pt x="26568" y="3175"/>
                  </a:lnTo>
                  <a:lnTo>
                    <a:pt x="24739" y="2540"/>
                  </a:lnTo>
                  <a:lnTo>
                    <a:pt x="23469" y="3175"/>
                  </a:lnTo>
                  <a:lnTo>
                    <a:pt x="23469" y="2540"/>
                  </a:lnTo>
                  <a:lnTo>
                    <a:pt x="11506" y="12509"/>
                  </a:lnTo>
                  <a:lnTo>
                    <a:pt x="12052" y="11417"/>
                  </a:lnTo>
                  <a:lnTo>
                    <a:pt x="9944" y="13741"/>
                  </a:lnTo>
                  <a:lnTo>
                    <a:pt x="9880" y="13868"/>
                  </a:lnTo>
                  <a:lnTo>
                    <a:pt x="9664" y="14033"/>
                  </a:lnTo>
                  <a:lnTo>
                    <a:pt x="9944" y="13741"/>
                  </a:lnTo>
                  <a:lnTo>
                    <a:pt x="10147" y="13322"/>
                  </a:lnTo>
                  <a:lnTo>
                    <a:pt x="9359" y="13957"/>
                  </a:lnTo>
                  <a:lnTo>
                    <a:pt x="9245" y="14401"/>
                  </a:lnTo>
                  <a:lnTo>
                    <a:pt x="8242" y="15227"/>
                  </a:lnTo>
                  <a:lnTo>
                    <a:pt x="9105" y="14655"/>
                  </a:lnTo>
                  <a:lnTo>
                    <a:pt x="5702" y="18389"/>
                  </a:lnTo>
                  <a:lnTo>
                    <a:pt x="6972" y="15862"/>
                  </a:lnTo>
                  <a:lnTo>
                    <a:pt x="9359" y="13957"/>
                  </a:lnTo>
                  <a:lnTo>
                    <a:pt x="9512" y="13322"/>
                  </a:lnTo>
                  <a:lnTo>
                    <a:pt x="11417" y="11417"/>
                  </a:lnTo>
                  <a:lnTo>
                    <a:pt x="12052" y="10782"/>
                  </a:lnTo>
                  <a:lnTo>
                    <a:pt x="12687" y="10147"/>
                  </a:lnTo>
                  <a:lnTo>
                    <a:pt x="13322" y="9512"/>
                  </a:lnTo>
                  <a:lnTo>
                    <a:pt x="12268" y="10363"/>
                  </a:lnTo>
                  <a:lnTo>
                    <a:pt x="11658" y="11112"/>
                  </a:lnTo>
                  <a:lnTo>
                    <a:pt x="9436" y="12992"/>
                  </a:lnTo>
                  <a:lnTo>
                    <a:pt x="10147" y="12052"/>
                  </a:lnTo>
                  <a:lnTo>
                    <a:pt x="6972" y="14592"/>
                  </a:lnTo>
                  <a:lnTo>
                    <a:pt x="7442" y="14414"/>
                  </a:lnTo>
                  <a:lnTo>
                    <a:pt x="6184" y="15748"/>
                  </a:lnTo>
                  <a:lnTo>
                    <a:pt x="3810" y="17767"/>
                  </a:lnTo>
                  <a:lnTo>
                    <a:pt x="5867" y="16116"/>
                  </a:lnTo>
                  <a:lnTo>
                    <a:pt x="5283" y="16903"/>
                  </a:lnTo>
                  <a:lnTo>
                    <a:pt x="3175" y="19024"/>
                  </a:lnTo>
                  <a:lnTo>
                    <a:pt x="4445" y="19024"/>
                  </a:lnTo>
                  <a:lnTo>
                    <a:pt x="4445" y="19659"/>
                  </a:lnTo>
                  <a:lnTo>
                    <a:pt x="0" y="24104"/>
                  </a:lnTo>
                  <a:lnTo>
                    <a:pt x="6223" y="18389"/>
                  </a:lnTo>
                  <a:lnTo>
                    <a:pt x="7607" y="17132"/>
                  </a:lnTo>
                  <a:lnTo>
                    <a:pt x="6731" y="18300"/>
                  </a:lnTo>
                  <a:lnTo>
                    <a:pt x="7886" y="17259"/>
                  </a:lnTo>
                  <a:lnTo>
                    <a:pt x="7988" y="17132"/>
                  </a:lnTo>
                  <a:lnTo>
                    <a:pt x="9004" y="15862"/>
                  </a:lnTo>
                  <a:lnTo>
                    <a:pt x="9512" y="15227"/>
                  </a:lnTo>
                  <a:lnTo>
                    <a:pt x="9194" y="15227"/>
                  </a:lnTo>
                  <a:lnTo>
                    <a:pt x="9017" y="15582"/>
                  </a:lnTo>
                  <a:lnTo>
                    <a:pt x="9042" y="15227"/>
                  </a:lnTo>
                  <a:lnTo>
                    <a:pt x="8877" y="15227"/>
                  </a:lnTo>
                  <a:lnTo>
                    <a:pt x="9067" y="15100"/>
                  </a:lnTo>
                  <a:lnTo>
                    <a:pt x="9194" y="14592"/>
                  </a:lnTo>
                  <a:lnTo>
                    <a:pt x="9677" y="14274"/>
                  </a:lnTo>
                  <a:lnTo>
                    <a:pt x="9359" y="14909"/>
                  </a:lnTo>
                  <a:lnTo>
                    <a:pt x="10782" y="13957"/>
                  </a:lnTo>
                  <a:lnTo>
                    <a:pt x="11099" y="13322"/>
                  </a:lnTo>
                  <a:lnTo>
                    <a:pt x="15862" y="10147"/>
                  </a:lnTo>
                  <a:lnTo>
                    <a:pt x="14592" y="11417"/>
                  </a:lnTo>
                  <a:lnTo>
                    <a:pt x="10782" y="15227"/>
                  </a:lnTo>
                  <a:lnTo>
                    <a:pt x="13766" y="12509"/>
                  </a:lnTo>
                  <a:lnTo>
                    <a:pt x="12687" y="13957"/>
                  </a:lnTo>
                  <a:lnTo>
                    <a:pt x="13322" y="13322"/>
                  </a:lnTo>
                  <a:lnTo>
                    <a:pt x="14592" y="12052"/>
                  </a:lnTo>
                  <a:lnTo>
                    <a:pt x="14592" y="11772"/>
                  </a:lnTo>
                  <a:lnTo>
                    <a:pt x="16370" y="10147"/>
                  </a:lnTo>
                  <a:lnTo>
                    <a:pt x="17767" y="8877"/>
                  </a:lnTo>
                  <a:lnTo>
                    <a:pt x="17767" y="10147"/>
                  </a:lnTo>
                  <a:lnTo>
                    <a:pt x="17132" y="10147"/>
                  </a:lnTo>
                  <a:lnTo>
                    <a:pt x="17132" y="13322"/>
                  </a:lnTo>
                  <a:lnTo>
                    <a:pt x="15481" y="15748"/>
                  </a:lnTo>
                  <a:lnTo>
                    <a:pt x="13373" y="17653"/>
                  </a:lnTo>
                  <a:lnTo>
                    <a:pt x="12141" y="18300"/>
                  </a:lnTo>
                  <a:lnTo>
                    <a:pt x="17132" y="13322"/>
                  </a:lnTo>
                  <a:lnTo>
                    <a:pt x="17132" y="10147"/>
                  </a:lnTo>
                  <a:lnTo>
                    <a:pt x="16497" y="10147"/>
                  </a:lnTo>
                  <a:lnTo>
                    <a:pt x="15862" y="11417"/>
                  </a:lnTo>
                  <a:lnTo>
                    <a:pt x="13322" y="13322"/>
                  </a:lnTo>
                  <a:lnTo>
                    <a:pt x="10236" y="17653"/>
                  </a:lnTo>
                  <a:lnTo>
                    <a:pt x="10325" y="17818"/>
                  </a:lnTo>
                  <a:lnTo>
                    <a:pt x="12001" y="18376"/>
                  </a:lnTo>
                  <a:lnTo>
                    <a:pt x="10782" y="19024"/>
                  </a:lnTo>
                  <a:lnTo>
                    <a:pt x="11137" y="21932"/>
                  </a:lnTo>
                  <a:lnTo>
                    <a:pt x="12623" y="24053"/>
                  </a:lnTo>
                  <a:lnTo>
                    <a:pt x="15227" y="25374"/>
                  </a:lnTo>
                  <a:lnTo>
                    <a:pt x="20307" y="19024"/>
                  </a:lnTo>
                  <a:lnTo>
                    <a:pt x="20726" y="18389"/>
                  </a:lnTo>
                  <a:lnTo>
                    <a:pt x="22834" y="15227"/>
                  </a:lnTo>
                  <a:lnTo>
                    <a:pt x="20942" y="20294"/>
                  </a:lnTo>
                  <a:lnTo>
                    <a:pt x="24320" y="15227"/>
                  </a:lnTo>
                  <a:lnTo>
                    <a:pt x="25590" y="13322"/>
                  </a:lnTo>
                  <a:lnTo>
                    <a:pt x="28549" y="8877"/>
                  </a:lnTo>
                  <a:lnTo>
                    <a:pt x="29819" y="7607"/>
                  </a:lnTo>
                  <a:lnTo>
                    <a:pt x="30454" y="6972"/>
                  </a:lnTo>
                  <a:lnTo>
                    <a:pt x="28549" y="9512"/>
                  </a:lnTo>
                  <a:lnTo>
                    <a:pt x="29819" y="8877"/>
                  </a:lnTo>
                  <a:lnTo>
                    <a:pt x="31089" y="8242"/>
                  </a:lnTo>
                  <a:lnTo>
                    <a:pt x="30022" y="10617"/>
                  </a:lnTo>
                  <a:lnTo>
                    <a:pt x="30238" y="9779"/>
                  </a:lnTo>
                  <a:lnTo>
                    <a:pt x="29730" y="10693"/>
                  </a:lnTo>
                  <a:lnTo>
                    <a:pt x="29730" y="11303"/>
                  </a:lnTo>
                  <a:lnTo>
                    <a:pt x="28549" y="13957"/>
                  </a:lnTo>
                  <a:lnTo>
                    <a:pt x="28816" y="12852"/>
                  </a:lnTo>
                  <a:lnTo>
                    <a:pt x="29146" y="12458"/>
                  </a:lnTo>
                  <a:lnTo>
                    <a:pt x="29730" y="11303"/>
                  </a:lnTo>
                  <a:lnTo>
                    <a:pt x="29730" y="10693"/>
                  </a:lnTo>
                  <a:lnTo>
                    <a:pt x="29057" y="11887"/>
                  </a:lnTo>
                  <a:lnTo>
                    <a:pt x="29311" y="10896"/>
                  </a:lnTo>
                  <a:lnTo>
                    <a:pt x="30327" y="9372"/>
                  </a:lnTo>
                  <a:lnTo>
                    <a:pt x="30454" y="8877"/>
                  </a:lnTo>
                  <a:lnTo>
                    <a:pt x="29502" y="10147"/>
                  </a:lnTo>
                  <a:lnTo>
                    <a:pt x="29819" y="8877"/>
                  </a:lnTo>
                  <a:lnTo>
                    <a:pt x="26009" y="15862"/>
                  </a:lnTo>
                  <a:lnTo>
                    <a:pt x="26009" y="14592"/>
                  </a:lnTo>
                  <a:lnTo>
                    <a:pt x="24447" y="17653"/>
                  </a:lnTo>
                  <a:lnTo>
                    <a:pt x="22491" y="20701"/>
                  </a:lnTo>
                  <a:lnTo>
                    <a:pt x="20307" y="23469"/>
                  </a:lnTo>
                  <a:lnTo>
                    <a:pt x="24104" y="19659"/>
                  </a:lnTo>
                  <a:lnTo>
                    <a:pt x="20942" y="26644"/>
                  </a:lnTo>
                  <a:lnTo>
                    <a:pt x="24104" y="23469"/>
                  </a:lnTo>
                  <a:lnTo>
                    <a:pt x="22974" y="25717"/>
                  </a:lnTo>
                  <a:lnTo>
                    <a:pt x="21285" y="27419"/>
                  </a:lnTo>
                  <a:lnTo>
                    <a:pt x="19456" y="28346"/>
                  </a:lnTo>
                  <a:lnTo>
                    <a:pt x="19672" y="27914"/>
                  </a:lnTo>
                  <a:lnTo>
                    <a:pt x="19037" y="28549"/>
                  </a:lnTo>
                  <a:lnTo>
                    <a:pt x="17132" y="30454"/>
                  </a:lnTo>
                  <a:lnTo>
                    <a:pt x="18402" y="30454"/>
                  </a:lnTo>
                  <a:lnTo>
                    <a:pt x="19240" y="28765"/>
                  </a:lnTo>
                  <a:lnTo>
                    <a:pt x="19672" y="29184"/>
                  </a:lnTo>
                  <a:lnTo>
                    <a:pt x="21577" y="27279"/>
                  </a:lnTo>
                  <a:lnTo>
                    <a:pt x="19672" y="30454"/>
                  </a:lnTo>
                  <a:lnTo>
                    <a:pt x="21780" y="27279"/>
                  </a:lnTo>
                  <a:lnTo>
                    <a:pt x="22199" y="26644"/>
                  </a:lnTo>
                  <a:lnTo>
                    <a:pt x="22834" y="26009"/>
                  </a:lnTo>
                  <a:lnTo>
                    <a:pt x="20307" y="29819"/>
                  </a:lnTo>
                  <a:lnTo>
                    <a:pt x="17767" y="36156"/>
                  </a:lnTo>
                  <a:lnTo>
                    <a:pt x="20485" y="31445"/>
                  </a:lnTo>
                  <a:lnTo>
                    <a:pt x="20942" y="32346"/>
                  </a:lnTo>
                  <a:lnTo>
                    <a:pt x="20942" y="31089"/>
                  </a:lnTo>
                  <a:lnTo>
                    <a:pt x="20688" y="31089"/>
                  </a:lnTo>
                  <a:lnTo>
                    <a:pt x="23622" y="26009"/>
                  </a:lnTo>
                  <a:lnTo>
                    <a:pt x="25082" y="23469"/>
                  </a:lnTo>
                  <a:lnTo>
                    <a:pt x="27279" y="19659"/>
                  </a:lnTo>
                  <a:lnTo>
                    <a:pt x="27698" y="19456"/>
                  </a:lnTo>
                  <a:lnTo>
                    <a:pt x="26009" y="22834"/>
                  </a:lnTo>
                  <a:lnTo>
                    <a:pt x="28041" y="19278"/>
                  </a:lnTo>
                  <a:lnTo>
                    <a:pt x="29819" y="18389"/>
                  </a:lnTo>
                  <a:lnTo>
                    <a:pt x="27279" y="23469"/>
                  </a:lnTo>
                  <a:lnTo>
                    <a:pt x="24739" y="27279"/>
                  </a:lnTo>
                  <a:lnTo>
                    <a:pt x="24739" y="28549"/>
                  </a:lnTo>
                  <a:lnTo>
                    <a:pt x="26644" y="24739"/>
                  </a:lnTo>
                  <a:lnTo>
                    <a:pt x="29984" y="19024"/>
                  </a:lnTo>
                  <a:lnTo>
                    <a:pt x="30683" y="17818"/>
                  </a:lnTo>
                  <a:lnTo>
                    <a:pt x="29819" y="19024"/>
                  </a:lnTo>
                  <a:lnTo>
                    <a:pt x="30200" y="18389"/>
                  </a:lnTo>
                  <a:lnTo>
                    <a:pt x="31724" y="15862"/>
                  </a:lnTo>
                  <a:lnTo>
                    <a:pt x="32867" y="13957"/>
                  </a:lnTo>
                  <a:lnTo>
                    <a:pt x="33629" y="12687"/>
                  </a:lnTo>
                  <a:lnTo>
                    <a:pt x="34264" y="12052"/>
                  </a:lnTo>
                  <a:lnTo>
                    <a:pt x="32994" y="15227"/>
                  </a:lnTo>
                  <a:lnTo>
                    <a:pt x="32994" y="14592"/>
                  </a:lnTo>
                  <a:lnTo>
                    <a:pt x="31013" y="17360"/>
                  </a:lnTo>
                  <a:lnTo>
                    <a:pt x="30454" y="19024"/>
                  </a:lnTo>
                  <a:lnTo>
                    <a:pt x="29019" y="21183"/>
                  </a:lnTo>
                  <a:lnTo>
                    <a:pt x="27978" y="23469"/>
                  </a:lnTo>
                  <a:lnTo>
                    <a:pt x="27279" y="26009"/>
                  </a:lnTo>
                  <a:lnTo>
                    <a:pt x="31724" y="17767"/>
                  </a:lnTo>
                  <a:lnTo>
                    <a:pt x="26644" y="27914"/>
                  </a:lnTo>
                  <a:lnTo>
                    <a:pt x="28549" y="26644"/>
                  </a:lnTo>
                  <a:lnTo>
                    <a:pt x="27355" y="28473"/>
                  </a:lnTo>
                  <a:lnTo>
                    <a:pt x="26314" y="30340"/>
                  </a:lnTo>
                  <a:lnTo>
                    <a:pt x="25374" y="32346"/>
                  </a:lnTo>
                  <a:lnTo>
                    <a:pt x="27495" y="30340"/>
                  </a:lnTo>
                  <a:lnTo>
                    <a:pt x="29184" y="28003"/>
                  </a:lnTo>
                  <a:lnTo>
                    <a:pt x="29845" y="26644"/>
                  </a:lnTo>
                  <a:lnTo>
                    <a:pt x="30454" y="25374"/>
                  </a:lnTo>
                  <a:lnTo>
                    <a:pt x="31724" y="25374"/>
                  </a:lnTo>
                  <a:lnTo>
                    <a:pt x="31724" y="27279"/>
                  </a:lnTo>
                  <a:lnTo>
                    <a:pt x="32994" y="26009"/>
                  </a:lnTo>
                  <a:lnTo>
                    <a:pt x="30657" y="31267"/>
                  </a:lnTo>
                  <a:lnTo>
                    <a:pt x="34036" y="26009"/>
                  </a:lnTo>
                  <a:lnTo>
                    <a:pt x="34442" y="25374"/>
                  </a:lnTo>
                  <a:lnTo>
                    <a:pt x="35255" y="24104"/>
                  </a:lnTo>
                  <a:lnTo>
                    <a:pt x="39331" y="17767"/>
                  </a:lnTo>
                  <a:lnTo>
                    <a:pt x="36982" y="23469"/>
                  </a:lnTo>
                  <a:lnTo>
                    <a:pt x="36957" y="24104"/>
                  </a:lnTo>
                  <a:lnTo>
                    <a:pt x="37439" y="26009"/>
                  </a:lnTo>
                  <a:lnTo>
                    <a:pt x="37439" y="24739"/>
                  </a:lnTo>
                  <a:lnTo>
                    <a:pt x="39141" y="21971"/>
                  </a:lnTo>
                  <a:lnTo>
                    <a:pt x="38709" y="22834"/>
                  </a:lnTo>
                  <a:lnTo>
                    <a:pt x="42506" y="15862"/>
                  </a:lnTo>
                  <a:lnTo>
                    <a:pt x="42189" y="17449"/>
                  </a:lnTo>
                  <a:lnTo>
                    <a:pt x="42722" y="15862"/>
                  </a:lnTo>
                  <a:lnTo>
                    <a:pt x="43776" y="12687"/>
                  </a:lnTo>
                  <a:lnTo>
                    <a:pt x="39662" y="20916"/>
                  </a:lnTo>
                  <a:lnTo>
                    <a:pt x="40767" y="18567"/>
                  </a:lnTo>
                  <a:lnTo>
                    <a:pt x="41033" y="17767"/>
                  </a:lnTo>
                  <a:lnTo>
                    <a:pt x="41871" y="15227"/>
                  </a:lnTo>
                  <a:lnTo>
                    <a:pt x="40601" y="15227"/>
                  </a:lnTo>
                  <a:lnTo>
                    <a:pt x="41871" y="11417"/>
                  </a:lnTo>
                  <a:lnTo>
                    <a:pt x="42443" y="12573"/>
                  </a:lnTo>
                  <a:lnTo>
                    <a:pt x="42214" y="13093"/>
                  </a:lnTo>
                  <a:lnTo>
                    <a:pt x="41871" y="15227"/>
                  </a:lnTo>
                  <a:lnTo>
                    <a:pt x="43141" y="12052"/>
                  </a:lnTo>
                  <a:lnTo>
                    <a:pt x="44411" y="10782"/>
                  </a:lnTo>
                  <a:lnTo>
                    <a:pt x="44411" y="12687"/>
                  </a:lnTo>
                  <a:lnTo>
                    <a:pt x="42113" y="17881"/>
                  </a:lnTo>
                  <a:lnTo>
                    <a:pt x="41236" y="22199"/>
                  </a:lnTo>
                  <a:lnTo>
                    <a:pt x="41236" y="21564"/>
                  </a:lnTo>
                  <a:lnTo>
                    <a:pt x="41236" y="18389"/>
                  </a:lnTo>
                  <a:lnTo>
                    <a:pt x="39331" y="23469"/>
                  </a:lnTo>
                  <a:lnTo>
                    <a:pt x="40601" y="21564"/>
                  </a:lnTo>
                  <a:lnTo>
                    <a:pt x="37439" y="27914"/>
                  </a:lnTo>
                  <a:lnTo>
                    <a:pt x="38709" y="26644"/>
                  </a:lnTo>
                  <a:lnTo>
                    <a:pt x="38709" y="30454"/>
                  </a:lnTo>
                  <a:lnTo>
                    <a:pt x="38709" y="32981"/>
                  </a:lnTo>
                  <a:lnTo>
                    <a:pt x="38074" y="32981"/>
                  </a:lnTo>
                  <a:lnTo>
                    <a:pt x="38074" y="31724"/>
                  </a:lnTo>
                  <a:lnTo>
                    <a:pt x="37439" y="34886"/>
                  </a:lnTo>
                  <a:lnTo>
                    <a:pt x="37198" y="35826"/>
                  </a:lnTo>
                  <a:lnTo>
                    <a:pt x="36410" y="36842"/>
                  </a:lnTo>
                  <a:lnTo>
                    <a:pt x="35775" y="38315"/>
                  </a:lnTo>
                  <a:lnTo>
                    <a:pt x="35534" y="39966"/>
                  </a:lnTo>
                  <a:lnTo>
                    <a:pt x="36283" y="38531"/>
                  </a:lnTo>
                  <a:lnTo>
                    <a:pt x="36855" y="37185"/>
                  </a:lnTo>
                  <a:lnTo>
                    <a:pt x="36804" y="37426"/>
                  </a:lnTo>
                  <a:lnTo>
                    <a:pt x="38074" y="36156"/>
                  </a:lnTo>
                  <a:lnTo>
                    <a:pt x="39966" y="36156"/>
                  </a:lnTo>
                  <a:lnTo>
                    <a:pt x="40728" y="34251"/>
                  </a:lnTo>
                  <a:lnTo>
                    <a:pt x="41960" y="31178"/>
                  </a:lnTo>
                  <a:lnTo>
                    <a:pt x="43065" y="29718"/>
                  </a:lnTo>
                  <a:lnTo>
                    <a:pt x="43141" y="28867"/>
                  </a:lnTo>
                  <a:lnTo>
                    <a:pt x="42900" y="29044"/>
                  </a:lnTo>
                  <a:lnTo>
                    <a:pt x="42786" y="29184"/>
                  </a:lnTo>
                  <a:lnTo>
                    <a:pt x="42545" y="29603"/>
                  </a:lnTo>
                  <a:lnTo>
                    <a:pt x="42506" y="29819"/>
                  </a:lnTo>
                  <a:lnTo>
                    <a:pt x="40601" y="32981"/>
                  </a:lnTo>
                  <a:lnTo>
                    <a:pt x="41871" y="31292"/>
                  </a:lnTo>
                  <a:lnTo>
                    <a:pt x="40703" y="34023"/>
                  </a:lnTo>
                  <a:lnTo>
                    <a:pt x="40601" y="32981"/>
                  </a:lnTo>
                  <a:lnTo>
                    <a:pt x="42011" y="29718"/>
                  </a:lnTo>
                  <a:lnTo>
                    <a:pt x="41871" y="29819"/>
                  </a:lnTo>
                  <a:lnTo>
                    <a:pt x="41236" y="29184"/>
                  </a:lnTo>
                  <a:lnTo>
                    <a:pt x="42240" y="28346"/>
                  </a:lnTo>
                  <a:lnTo>
                    <a:pt x="42875" y="27279"/>
                  </a:lnTo>
                  <a:lnTo>
                    <a:pt x="43014" y="26644"/>
                  </a:lnTo>
                  <a:lnTo>
                    <a:pt x="43065" y="25920"/>
                  </a:lnTo>
                  <a:lnTo>
                    <a:pt x="42583" y="25450"/>
                  </a:lnTo>
                  <a:lnTo>
                    <a:pt x="42557" y="25234"/>
                  </a:lnTo>
                  <a:lnTo>
                    <a:pt x="43141" y="23469"/>
                  </a:lnTo>
                  <a:lnTo>
                    <a:pt x="39966" y="29184"/>
                  </a:lnTo>
                  <a:lnTo>
                    <a:pt x="40157" y="27914"/>
                  </a:lnTo>
                  <a:lnTo>
                    <a:pt x="40271" y="27419"/>
                  </a:lnTo>
                  <a:lnTo>
                    <a:pt x="39966" y="27914"/>
                  </a:lnTo>
                  <a:lnTo>
                    <a:pt x="40208" y="27279"/>
                  </a:lnTo>
                  <a:lnTo>
                    <a:pt x="40640" y="26073"/>
                  </a:lnTo>
                  <a:lnTo>
                    <a:pt x="42799" y="22199"/>
                  </a:lnTo>
                  <a:lnTo>
                    <a:pt x="43522" y="20929"/>
                  </a:lnTo>
                  <a:lnTo>
                    <a:pt x="45808" y="17132"/>
                  </a:lnTo>
                  <a:lnTo>
                    <a:pt x="46951" y="15227"/>
                  </a:lnTo>
                  <a:lnTo>
                    <a:pt x="46316" y="19659"/>
                  </a:lnTo>
                  <a:lnTo>
                    <a:pt x="46570" y="19532"/>
                  </a:lnTo>
                  <a:lnTo>
                    <a:pt x="48145" y="17056"/>
                  </a:lnTo>
                  <a:lnTo>
                    <a:pt x="47586" y="16497"/>
                  </a:lnTo>
                  <a:lnTo>
                    <a:pt x="47802" y="15227"/>
                  </a:lnTo>
                  <a:lnTo>
                    <a:pt x="48221" y="12687"/>
                  </a:lnTo>
                  <a:lnTo>
                    <a:pt x="45681" y="16497"/>
                  </a:lnTo>
                  <a:lnTo>
                    <a:pt x="45046" y="17132"/>
                  </a:lnTo>
                  <a:lnTo>
                    <a:pt x="47904" y="11417"/>
                  </a:lnTo>
                  <a:lnTo>
                    <a:pt x="48221" y="10782"/>
                  </a:lnTo>
                  <a:close/>
                </a:path>
                <a:path w="130809" h="105409">
                  <a:moveTo>
                    <a:pt x="50761" y="36156"/>
                  </a:moveTo>
                  <a:lnTo>
                    <a:pt x="50126" y="35521"/>
                  </a:lnTo>
                  <a:lnTo>
                    <a:pt x="49491" y="37426"/>
                  </a:lnTo>
                  <a:lnTo>
                    <a:pt x="48856" y="39966"/>
                  </a:lnTo>
                  <a:lnTo>
                    <a:pt x="50761" y="36156"/>
                  </a:lnTo>
                  <a:close/>
                </a:path>
                <a:path w="130809" h="105409">
                  <a:moveTo>
                    <a:pt x="50761" y="17767"/>
                  </a:moveTo>
                  <a:lnTo>
                    <a:pt x="48221" y="21564"/>
                  </a:lnTo>
                  <a:lnTo>
                    <a:pt x="49491" y="17132"/>
                  </a:lnTo>
                  <a:lnTo>
                    <a:pt x="48856" y="17767"/>
                  </a:lnTo>
                  <a:lnTo>
                    <a:pt x="50126" y="13957"/>
                  </a:lnTo>
                  <a:lnTo>
                    <a:pt x="48247" y="16891"/>
                  </a:lnTo>
                  <a:lnTo>
                    <a:pt x="48221" y="17132"/>
                  </a:lnTo>
                  <a:lnTo>
                    <a:pt x="48844" y="17767"/>
                  </a:lnTo>
                  <a:lnTo>
                    <a:pt x="47586" y="19024"/>
                  </a:lnTo>
                  <a:lnTo>
                    <a:pt x="45821" y="22072"/>
                  </a:lnTo>
                  <a:lnTo>
                    <a:pt x="44348" y="25234"/>
                  </a:lnTo>
                  <a:lnTo>
                    <a:pt x="43218" y="28346"/>
                  </a:lnTo>
                  <a:lnTo>
                    <a:pt x="43141" y="28867"/>
                  </a:lnTo>
                  <a:lnTo>
                    <a:pt x="43141" y="29603"/>
                  </a:lnTo>
                  <a:lnTo>
                    <a:pt x="43141" y="31724"/>
                  </a:lnTo>
                  <a:lnTo>
                    <a:pt x="44577" y="27914"/>
                  </a:lnTo>
                  <a:lnTo>
                    <a:pt x="45046" y="26644"/>
                  </a:lnTo>
                  <a:lnTo>
                    <a:pt x="47586" y="22834"/>
                  </a:lnTo>
                  <a:lnTo>
                    <a:pt x="43776" y="31724"/>
                  </a:lnTo>
                  <a:lnTo>
                    <a:pt x="44411" y="32346"/>
                  </a:lnTo>
                  <a:lnTo>
                    <a:pt x="44411" y="33616"/>
                  </a:lnTo>
                  <a:lnTo>
                    <a:pt x="45021" y="31140"/>
                  </a:lnTo>
                  <a:lnTo>
                    <a:pt x="45275" y="29819"/>
                  </a:lnTo>
                  <a:lnTo>
                    <a:pt x="45656" y="28867"/>
                  </a:lnTo>
                  <a:lnTo>
                    <a:pt x="46316" y="27914"/>
                  </a:lnTo>
                  <a:lnTo>
                    <a:pt x="47548" y="25450"/>
                  </a:lnTo>
                  <a:lnTo>
                    <a:pt x="48602" y="22834"/>
                  </a:lnTo>
                  <a:lnTo>
                    <a:pt x="48856" y="22199"/>
                  </a:lnTo>
                  <a:lnTo>
                    <a:pt x="48856" y="22834"/>
                  </a:lnTo>
                  <a:lnTo>
                    <a:pt x="48983" y="22199"/>
                  </a:lnTo>
                  <a:lnTo>
                    <a:pt x="49110" y="21564"/>
                  </a:lnTo>
                  <a:lnTo>
                    <a:pt x="49212" y="21043"/>
                  </a:lnTo>
                  <a:lnTo>
                    <a:pt x="49885" y="19265"/>
                  </a:lnTo>
                  <a:lnTo>
                    <a:pt x="50761" y="17767"/>
                  </a:lnTo>
                  <a:close/>
                </a:path>
                <a:path w="130809" h="105409">
                  <a:moveTo>
                    <a:pt x="60274" y="34251"/>
                  </a:moveTo>
                  <a:lnTo>
                    <a:pt x="59004" y="35521"/>
                  </a:lnTo>
                  <a:lnTo>
                    <a:pt x="59004" y="37426"/>
                  </a:lnTo>
                  <a:lnTo>
                    <a:pt x="60274" y="34251"/>
                  </a:lnTo>
                  <a:close/>
                </a:path>
                <a:path w="130809" h="105409">
                  <a:moveTo>
                    <a:pt x="60274" y="29819"/>
                  </a:moveTo>
                  <a:lnTo>
                    <a:pt x="55841" y="38696"/>
                  </a:lnTo>
                  <a:lnTo>
                    <a:pt x="60159" y="31140"/>
                  </a:lnTo>
                  <a:lnTo>
                    <a:pt x="60274" y="29819"/>
                  </a:lnTo>
                  <a:close/>
                </a:path>
                <a:path w="130809" h="105409">
                  <a:moveTo>
                    <a:pt x="60909" y="29819"/>
                  </a:moveTo>
                  <a:lnTo>
                    <a:pt x="60312" y="30861"/>
                  </a:lnTo>
                  <a:lnTo>
                    <a:pt x="60274" y="31089"/>
                  </a:lnTo>
                  <a:lnTo>
                    <a:pt x="60909" y="29819"/>
                  </a:lnTo>
                  <a:close/>
                </a:path>
                <a:path w="130809" h="105409">
                  <a:moveTo>
                    <a:pt x="63449" y="31089"/>
                  </a:moveTo>
                  <a:lnTo>
                    <a:pt x="61544" y="36791"/>
                  </a:lnTo>
                  <a:lnTo>
                    <a:pt x="63347" y="32727"/>
                  </a:lnTo>
                  <a:lnTo>
                    <a:pt x="63449" y="31089"/>
                  </a:lnTo>
                  <a:close/>
                </a:path>
                <a:path w="130809" h="105409">
                  <a:moveTo>
                    <a:pt x="64084" y="31089"/>
                  </a:moveTo>
                  <a:lnTo>
                    <a:pt x="63525" y="32346"/>
                  </a:lnTo>
                  <a:lnTo>
                    <a:pt x="63449" y="33299"/>
                  </a:lnTo>
                  <a:lnTo>
                    <a:pt x="64084" y="31089"/>
                  </a:lnTo>
                  <a:close/>
                </a:path>
                <a:path w="130809" h="105409">
                  <a:moveTo>
                    <a:pt x="68922" y="30607"/>
                  </a:moveTo>
                  <a:lnTo>
                    <a:pt x="68846" y="30454"/>
                  </a:lnTo>
                  <a:lnTo>
                    <a:pt x="68580" y="29933"/>
                  </a:lnTo>
                  <a:lnTo>
                    <a:pt x="68580" y="29603"/>
                  </a:lnTo>
                  <a:lnTo>
                    <a:pt x="68770" y="28867"/>
                  </a:lnTo>
                  <a:lnTo>
                    <a:pt x="66776" y="30454"/>
                  </a:lnTo>
                  <a:lnTo>
                    <a:pt x="66624" y="31089"/>
                  </a:lnTo>
                  <a:lnTo>
                    <a:pt x="67894" y="30454"/>
                  </a:lnTo>
                  <a:lnTo>
                    <a:pt x="67386" y="31724"/>
                  </a:lnTo>
                  <a:lnTo>
                    <a:pt x="66522" y="32816"/>
                  </a:lnTo>
                  <a:lnTo>
                    <a:pt x="65354" y="33616"/>
                  </a:lnTo>
                  <a:lnTo>
                    <a:pt x="65354" y="36156"/>
                  </a:lnTo>
                  <a:lnTo>
                    <a:pt x="67259" y="34886"/>
                  </a:lnTo>
                  <a:lnTo>
                    <a:pt x="68859" y="31292"/>
                  </a:lnTo>
                  <a:lnTo>
                    <a:pt x="68922" y="30607"/>
                  </a:lnTo>
                  <a:close/>
                </a:path>
                <a:path w="130809" h="105409">
                  <a:moveTo>
                    <a:pt x="69748" y="22072"/>
                  </a:moveTo>
                  <a:lnTo>
                    <a:pt x="69164" y="20294"/>
                  </a:lnTo>
                  <a:lnTo>
                    <a:pt x="68529" y="22199"/>
                  </a:lnTo>
                  <a:lnTo>
                    <a:pt x="67271" y="24091"/>
                  </a:lnTo>
                  <a:lnTo>
                    <a:pt x="67576" y="23469"/>
                  </a:lnTo>
                  <a:lnTo>
                    <a:pt x="67894" y="22834"/>
                  </a:lnTo>
                  <a:lnTo>
                    <a:pt x="66840" y="22199"/>
                  </a:lnTo>
                  <a:lnTo>
                    <a:pt x="64719" y="20929"/>
                  </a:lnTo>
                  <a:lnTo>
                    <a:pt x="62814" y="22199"/>
                  </a:lnTo>
                  <a:lnTo>
                    <a:pt x="64084" y="20294"/>
                  </a:lnTo>
                  <a:lnTo>
                    <a:pt x="64084" y="18389"/>
                  </a:lnTo>
                  <a:lnTo>
                    <a:pt x="60909" y="24104"/>
                  </a:lnTo>
                  <a:lnTo>
                    <a:pt x="65989" y="11417"/>
                  </a:lnTo>
                  <a:lnTo>
                    <a:pt x="62814" y="14592"/>
                  </a:lnTo>
                  <a:lnTo>
                    <a:pt x="59639" y="22199"/>
                  </a:lnTo>
                  <a:lnTo>
                    <a:pt x="60794" y="19024"/>
                  </a:lnTo>
                  <a:lnTo>
                    <a:pt x="62179" y="15227"/>
                  </a:lnTo>
                  <a:lnTo>
                    <a:pt x="59639" y="17767"/>
                  </a:lnTo>
                  <a:lnTo>
                    <a:pt x="59639" y="19024"/>
                  </a:lnTo>
                  <a:lnTo>
                    <a:pt x="55206" y="28549"/>
                  </a:lnTo>
                  <a:lnTo>
                    <a:pt x="55206" y="24739"/>
                  </a:lnTo>
                  <a:lnTo>
                    <a:pt x="55968" y="23469"/>
                  </a:lnTo>
                  <a:lnTo>
                    <a:pt x="57099" y="21564"/>
                  </a:lnTo>
                  <a:lnTo>
                    <a:pt x="59639" y="19024"/>
                  </a:lnTo>
                  <a:lnTo>
                    <a:pt x="59639" y="17767"/>
                  </a:lnTo>
                  <a:lnTo>
                    <a:pt x="59004" y="18389"/>
                  </a:lnTo>
                  <a:lnTo>
                    <a:pt x="57264" y="19265"/>
                  </a:lnTo>
                  <a:lnTo>
                    <a:pt x="57734" y="18389"/>
                  </a:lnTo>
                  <a:lnTo>
                    <a:pt x="58153" y="17360"/>
                  </a:lnTo>
                  <a:lnTo>
                    <a:pt x="59004" y="15227"/>
                  </a:lnTo>
                  <a:lnTo>
                    <a:pt x="57226" y="17360"/>
                  </a:lnTo>
                  <a:lnTo>
                    <a:pt x="56629" y="16179"/>
                  </a:lnTo>
                  <a:lnTo>
                    <a:pt x="55791" y="15938"/>
                  </a:lnTo>
                  <a:lnTo>
                    <a:pt x="54571" y="18389"/>
                  </a:lnTo>
                  <a:lnTo>
                    <a:pt x="54571" y="19024"/>
                  </a:lnTo>
                  <a:lnTo>
                    <a:pt x="54444" y="18643"/>
                  </a:lnTo>
                  <a:lnTo>
                    <a:pt x="54038" y="17449"/>
                  </a:lnTo>
                  <a:lnTo>
                    <a:pt x="53936" y="16497"/>
                  </a:lnTo>
                  <a:lnTo>
                    <a:pt x="53936" y="19659"/>
                  </a:lnTo>
                  <a:lnTo>
                    <a:pt x="53301" y="20929"/>
                  </a:lnTo>
                  <a:lnTo>
                    <a:pt x="53301" y="20294"/>
                  </a:lnTo>
                  <a:lnTo>
                    <a:pt x="53936" y="19659"/>
                  </a:lnTo>
                  <a:lnTo>
                    <a:pt x="53936" y="16497"/>
                  </a:lnTo>
                  <a:lnTo>
                    <a:pt x="53936" y="15862"/>
                  </a:lnTo>
                  <a:lnTo>
                    <a:pt x="53822" y="16497"/>
                  </a:lnTo>
                  <a:lnTo>
                    <a:pt x="53936" y="13957"/>
                  </a:lnTo>
                  <a:lnTo>
                    <a:pt x="53759" y="14211"/>
                  </a:lnTo>
                  <a:lnTo>
                    <a:pt x="53759" y="16891"/>
                  </a:lnTo>
                  <a:lnTo>
                    <a:pt x="53301" y="19659"/>
                  </a:lnTo>
                  <a:lnTo>
                    <a:pt x="52031" y="20929"/>
                  </a:lnTo>
                  <a:lnTo>
                    <a:pt x="53759" y="16891"/>
                  </a:lnTo>
                  <a:lnTo>
                    <a:pt x="53759" y="14211"/>
                  </a:lnTo>
                  <a:lnTo>
                    <a:pt x="50761" y="18389"/>
                  </a:lnTo>
                  <a:lnTo>
                    <a:pt x="48856" y="22834"/>
                  </a:lnTo>
                  <a:lnTo>
                    <a:pt x="48793" y="26073"/>
                  </a:lnTo>
                  <a:lnTo>
                    <a:pt x="48221" y="26644"/>
                  </a:lnTo>
                  <a:lnTo>
                    <a:pt x="47586" y="28549"/>
                  </a:lnTo>
                  <a:lnTo>
                    <a:pt x="48844" y="27279"/>
                  </a:lnTo>
                  <a:lnTo>
                    <a:pt x="48856" y="28549"/>
                  </a:lnTo>
                  <a:lnTo>
                    <a:pt x="49491" y="27279"/>
                  </a:lnTo>
                  <a:lnTo>
                    <a:pt x="51396" y="22834"/>
                  </a:lnTo>
                  <a:lnTo>
                    <a:pt x="51396" y="24104"/>
                  </a:lnTo>
                  <a:lnTo>
                    <a:pt x="50355" y="25920"/>
                  </a:lnTo>
                  <a:lnTo>
                    <a:pt x="49504" y="27825"/>
                  </a:lnTo>
                  <a:lnTo>
                    <a:pt x="48831" y="29933"/>
                  </a:lnTo>
                  <a:lnTo>
                    <a:pt x="48221" y="32346"/>
                  </a:lnTo>
                  <a:lnTo>
                    <a:pt x="47586" y="32346"/>
                  </a:lnTo>
                  <a:lnTo>
                    <a:pt x="47586" y="30772"/>
                  </a:lnTo>
                  <a:lnTo>
                    <a:pt x="48221" y="29819"/>
                  </a:lnTo>
                  <a:lnTo>
                    <a:pt x="47586" y="29819"/>
                  </a:lnTo>
                  <a:lnTo>
                    <a:pt x="47193" y="31229"/>
                  </a:lnTo>
                  <a:lnTo>
                    <a:pt x="46951" y="31724"/>
                  </a:lnTo>
                  <a:lnTo>
                    <a:pt x="47142" y="31445"/>
                  </a:lnTo>
                  <a:lnTo>
                    <a:pt x="45961" y="35763"/>
                  </a:lnTo>
                  <a:lnTo>
                    <a:pt x="46316" y="35521"/>
                  </a:lnTo>
                  <a:lnTo>
                    <a:pt x="46316" y="36576"/>
                  </a:lnTo>
                  <a:lnTo>
                    <a:pt x="45681" y="38061"/>
                  </a:lnTo>
                  <a:lnTo>
                    <a:pt x="46697" y="36791"/>
                  </a:lnTo>
                  <a:lnTo>
                    <a:pt x="48221" y="34886"/>
                  </a:lnTo>
                  <a:lnTo>
                    <a:pt x="49491" y="31724"/>
                  </a:lnTo>
                  <a:lnTo>
                    <a:pt x="48221" y="33616"/>
                  </a:lnTo>
                  <a:lnTo>
                    <a:pt x="48755" y="32346"/>
                  </a:lnTo>
                  <a:lnTo>
                    <a:pt x="51396" y="26009"/>
                  </a:lnTo>
                  <a:lnTo>
                    <a:pt x="49491" y="31724"/>
                  </a:lnTo>
                  <a:lnTo>
                    <a:pt x="52565" y="26009"/>
                  </a:lnTo>
                  <a:lnTo>
                    <a:pt x="53936" y="23469"/>
                  </a:lnTo>
                  <a:lnTo>
                    <a:pt x="53213" y="25374"/>
                  </a:lnTo>
                  <a:lnTo>
                    <a:pt x="52031" y="28549"/>
                  </a:lnTo>
                  <a:lnTo>
                    <a:pt x="53301" y="25374"/>
                  </a:lnTo>
                  <a:lnTo>
                    <a:pt x="53301" y="27914"/>
                  </a:lnTo>
                  <a:lnTo>
                    <a:pt x="54775" y="25450"/>
                  </a:lnTo>
                  <a:lnTo>
                    <a:pt x="52031" y="38696"/>
                  </a:lnTo>
                  <a:lnTo>
                    <a:pt x="55626" y="28549"/>
                  </a:lnTo>
                  <a:lnTo>
                    <a:pt x="55841" y="27914"/>
                  </a:lnTo>
                  <a:lnTo>
                    <a:pt x="55841" y="29184"/>
                  </a:lnTo>
                  <a:lnTo>
                    <a:pt x="56413" y="27914"/>
                  </a:lnTo>
                  <a:lnTo>
                    <a:pt x="59004" y="22199"/>
                  </a:lnTo>
                  <a:lnTo>
                    <a:pt x="57099" y="31089"/>
                  </a:lnTo>
                  <a:lnTo>
                    <a:pt x="59004" y="28232"/>
                  </a:lnTo>
                  <a:lnTo>
                    <a:pt x="59004" y="29184"/>
                  </a:lnTo>
                  <a:lnTo>
                    <a:pt x="60909" y="25374"/>
                  </a:lnTo>
                  <a:lnTo>
                    <a:pt x="60985" y="25247"/>
                  </a:lnTo>
                  <a:lnTo>
                    <a:pt x="60909" y="29819"/>
                  </a:lnTo>
                  <a:lnTo>
                    <a:pt x="62814" y="26009"/>
                  </a:lnTo>
                  <a:lnTo>
                    <a:pt x="62560" y="28867"/>
                  </a:lnTo>
                  <a:lnTo>
                    <a:pt x="62522" y="29184"/>
                  </a:lnTo>
                  <a:lnTo>
                    <a:pt x="61912" y="32004"/>
                  </a:lnTo>
                  <a:lnTo>
                    <a:pt x="60909" y="34886"/>
                  </a:lnTo>
                  <a:lnTo>
                    <a:pt x="62179" y="34251"/>
                  </a:lnTo>
                  <a:lnTo>
                    <a:pt x="64376" y="26009"/>
                  </a:lnTo>
                  <a:lnTo>
                    <a:pt x="64719" y="24739"/>
                  </a:lnTo>
                  <a:lnTo>
                    <a:pt x="66624" y="23469"/>
                  </a:lnTo>
                  <a:lnTo>
                    <a:pt x="66192" y="25234"/>
                  </a:lnTo>
                  <a:lnTo>
                    <a:pt x="66116" y="25450"/>
                  </a:lnTo>
                  <a:lnTo>
                    <a:pt x="65316" y="27051"/>
                  </a:lnTo>
                  <a:lnTo>
                    <a:pt x="64084" y="28549"/>
                  </a:lnTo>
                  <a:lnTo>
                    <a:pt x="65354" y="28549"/>
                  </a:lnTo>
                  <a:lnTo>
                    <a:pt x="66598" y="25450"/>
                  </a:lnTo>
                  <a:lnTo>
                    <a:pt x="67246" y="24130"/>
                  </a:lnTo>
                  <a:lnTo>
                    <a:pt x="66624" y="27279"/>
                  </a:lnTo>
                  <a:lnTo>
                    <a:pt x="65354" y="28549"/>
                  </a:lnTo>
                  <a:lnTo>
                    <a:pt x="63449" y="33616"/>
                  </a:lnTo>
                  <a:lnTo>
                    <a:pt x="63449" y="33299"/>
                  </a:lnTo>
                  <a:lnTo>
                    <a:pt x="62814" y="35521"/>
                  </a:lnTo>
                  <a:lnTo>
                    <a:pt x="64084" y="33616"/>
                  </a:lnTo>
                  <a:lnTo>
                    <a:pt x="65354" y="31724"/>
                  </a:lnTo>
                  <a:lnTo>
                    <a:pt x="67259" y="27914"/>
                  </a:lnTo>
                  <a:lnTo>
                    <a:pt x="66776" y="30289"/>
                  </a:lnTo>
                  <a:lnTo>
                    <a:pt x="65989" y="31089"/>
                  </a:lnTo>
                  <a:lnTo>
                    <a:pt x="66738" y="30480"/>
                  </a:lnTo>
                  <a:lnTo>
                    <a:pt x="68757" y="28867"/>
                  </a:lnTo>
                  <a:lnTo>
                    <a:pt x="68948" y="28117"/>
                  </a:lnTo>
                  <a:lnTo>
                    <a:pt x="69164" y="27279"/>
                  </a:lnTo>
                  <a:lnTo>
                    <a:pt x="68541" y="28524"/>
                  </a:lnTo>
                  <a:lnTo>
                    <a:pt x="68656" y="27914"/>
                  </a:lnTo>
                  <a:lnTo>
                    <a:pt x="69037" y="26009"/>
                  </a:lnTo>
                  <a:lnTo>
                    <a:pt x="69672" y="22834"/>
                  </a:lnTo>
                  <a:lnTo>
                    <a:pt x="69748" y="22072"/>
                  </a:lnTo>
                  <a:close/>
                </a:path>
                <a:path w="130809" h="105409">
                  <a:moveTo>
                    <a:pt x="70726" y="28867"/>
                  </a:moveTo>
                  <a:lnTo>
                    <a:pt x="69164" y="28867"/>
                  </a:lnTo>
                  <a:lnTo>
                    <a:pt x="69164" y="30607"/>
                  </a:lnTo>
                  <a:lnTo>
                    <a:pt x="69799" y="29184"/>
                  </a:lnTo>
                  <a:lnTo>
                    <a:pt x="69570" y="31292"/>
                  </a:lnTo>
                  <a:lnTo>
                    <a:pt x="69189" y="33032"/>
                  </a:lnTo>
                  <a:lnTo>
                    <a:pt x="68529" y="34886"/>
                  </a:lnTo>
                  <a:lnTo>
                    <a:pt x="69164" y="36156"/>
                  </a:lnTo>
                  <a:lnTo>
                    <a:pt x="70662" y="29184"/>
                  </a:lnTo>
                  <a:lnTo>
                    <a:pt x="70726" y="28867"/>
                  </a:lnTo>
                  <a:close/>
                </a:path>
                <a:path w="130809" h="105409">
                  <a:moveTo>
                    <a:pt x="74231" y="32346"/>
                  </a:moveTo>
                  <a:lnTo>
                    <a:pt x="71069" y="40601"/>
                  </a:lnTo>
                  <a:lnTo>
                    <a:pt x="73609" y="34251"/>
                  </a:lnTo>
                  <a:lnTo>
                    <a:pt x="73723" y="34124"/>
                  </a:lnTo>
                  <a:lnTo>
                    <a:pt x="74231" y="32346"/>
                  </a:lnTo>
                  <a:close/>
                </a:path>
                <a:path w="130809" h="105409">
                  <a:moveTo>
                    <a:pt x="78041" y="43141"/>
                  </a:moveTo>
                  <a:lnTo>
                    <a:pt x="76454" y="46316"/>
                  </a:lnTo>
                  <a:lnTo>
                    <a:pt x="76771" y="45046"/>
                  </a:lnTo>
                  <a:lnTo>
                    <a:pt x="76136" y="45681"/>
                  </a:lnTo>
                  <a:lnTo>
                    <a:pt x="76136" y="46951"/>
                  </a:lnTo>
                  <a:lnTo>
                    <a:pt x="75501" y="48209"/>
                  </a:lnTo>
                  <a:lnTo>
                    <a:pt x="76136" y="47421"/>
                  </a:lnTo>
                  <a:lnTo>
                    <a:pt x="76136" y="47574"/>
                  </a:lnTo>
                  <a:lnTo>
                    <a:pt x="76187" y="47358"/>
                  </a:lnTo>
                  <a:lnTo>
                    <a:pt x="77647" y="45542"/>
                  </a:lnTo>
                  <a:lnTo>
                    <a:pt x="78041" y="43141"/>
                  </a:lnTo>
                  <a:close/>
                </a:path>
                <a:path w="130809" h="105409">
                  <a:moveTo>
                    <a:pt x="78041" y="32346"/>
                  </a:moveTo>
                  <a:lnTo>
                    <a:pt x="77406" y="32346"/>
                  </a:lnTo>
                  <a:lnTo>
                    <a:pt x="77863" y="32804"/>
                  </a:lnTo>
                  <a:lnTo>
                    <a:pt x="78041" y="32346"/>
                  </a:lnTo>
                  <a:close/>
                </a:path>
                <a:path w="130809" h="105409">
                  <a:moveTo>
                    <a:pt x="79311" y="41871"/>
                  </a:moveTo>
                  <a:lnTo>
                    <a:pt x="78041" y="45046"/>
                  </a:lnTo>
                  <a:lnTo>
                    <a:pt x="77647" y="45542"/>
                  </a:lnTo>
                  <a:lnTo>
                    <a:pt x="77406" y="46939"/>
                  </a:lnTo>
                  <a:lnTo>
                    <a:pt x="79311" y="41871"/>
                  </a:lnTo>
                  <a:close/>
                </a:path>
                <a:path w="130809" h="105409">
                  <a:moveTo>
                    <a:pt x="79311" y="31089"/>
                  </a:moveTo>
                  <a:lnTo>
                    <a:pt x="78676" y="32346"/>
                  </a:lnTo>
                  <a:lnTo>
                    <a:pt x="78041" y="33616"/>
                  </a:lnTo>
                  <a:lnTo>
                    <a:pt x="78041" y="32981"/>
                  </a:lnTo>
                  <a:lnTo>
                    <a:pt x="77863" y="32804"/>
                  </a:lnTo>
                  <a:lnTo>
                    <a:pt x="76771" y="35521"/>
                  </a:lnTo>
                  <a:lnTo>
                    <a:pt x="76771" y="32346"/>
                  </a:lnTo>
                  <a:lnTo>
                    <a:pt x="76771" y="31089"/>
                  </a:lnTo>
                  <a:lnTo>
                    <a:pt x="76136" y="31089"/>
                  </a:lnTo>
                  <a:lnTo>
                    <a:pt x="76136" y="29184"/>
                  </a:lnTo>
                  <a:lnTo>
                    <a:pt x="75069" y="32346"/>
                  </a:lnTo>
                  <a:lnTo>
                    <a:pt x="75476" y="30607"/>
                  </a:lnTo>
                  <a:lnTo>
                    <a:pt x="75933" y="29184"/>
                  </a:lnTo>
                  <a:lnTo>
                    <a:pt x="76136" y="28549"/>
                  </a:lnTo>
                  <a:lnTo>
                    <a:pt x="76771" y="28549"/>
                  </a:lnTo>
                  <a:lnTo>
                    <a:pt x="76771" y="27279"/>
                  </a:lnTo>
                  <a:lnTo>
                    <a:pt x="76454" y="27597"/>
                  </a:lnTo>
                  <a:lnTo>
                    <a:pt x="76568" y="27279"/>
                  </a:lnTo>
                  <a:lnTo>
                    <a:pt x="76771" y="26644"/>
                  </a:lnTo>
                  <a:lnTo>
                    <a:pt x="73609" y="23469"/>
                  </a:lnTo>
                  <a:lnTo>
                    <a:pt x="69799" y="27279"/>
                  </a:lnTo>
                  <a:lnTo>
                    <a:pt x="69799" y="25374"/>
                  </a:lnTo>
                  <a:lnTo>
                    <a:pt x="69545" y="26009"/>
                  </a:lnTo>
                  <a:lnTo>
                    <a:pt x="69545" y="26644"/>
                  </a:lnTo>
                  <a:lnTo>
                    <a:pt x="69786" y="27279"/>
                  </a:lnTo>
                  <a:lnTo>
                    <a:pt x="68948" y="28117"/>
                  </a:lnTo>
                  <a:lnTo>
                    <a:pt x="68846" y="28549"/>
                  </a:lnTo>
                  <a:lnTo>
                    <a:pt x="69164" y="28549"/>
                  </a:lnTo>
                  <a:lnTo>
                    <a:pt x="70789" y="28549"/>
                  </a:lnTo>
                  <a:lnTo>
                    <a:pt x="71069" y="27279"/>
                  </a:lnTo>
                  <a:lnTo>
                    <a:pt x="71589" y="28867"/>
                  </a:lnTo>
                  <a:lnTo>
                    <a:pt x="71488" y="29819"/>
                  </a:lnTo>
                  <a:lnTo>
                    <a:pt x="70421" y="33032"/>
                  </a:lnTo>
                  <a:lnTo>
                    <a:pt x="69164" y="39331"/>
                  </a:lnTo>
                  <a:lnTo>
                    <a:pt x="74231" y="28549"/>
                  </a:lnTo>
                  <a:lnTo>
                    <a:pt x="72974" y="34251"/>
                  </a:lnTo>
                  <a:lnTo>
                    <a:pt x="74866" y="29184"/>
                  </a:lnTo>
                  <a:lnTo>
                    <a:pt x="74345" y="31292"/>
                  </a:lnTo>
                  <a:lnTo>
                    <a:pt x="74383" y="32004"/>
                  </a:lnTo>
                  <a:lnTo>
                    <a:pt x="74739" y="32715"/>
                  </a:lnTo>
                  <a:lnTo>
                    <a:pt x="74866" y="32346"/>
                  </a:lnTo>
                  <a:lnTo>
                    <a:pt x="74790" y="33058"/>
                  </a:lnTo>
                  <a:lnTo>
                    <a:pt x="74663" y="33185"/>
                  </a:lnTo>
                  <a:lnTo>
                    <a:pt x="74739" y="32715"/>
                  </a:lnTo>
                  <a:lnTo>
                    <a:pt x="74485" y="33362"/>
                  </a:lnTo>
                  <a:lnTo>
                    <a:pt x="73723" y="34124"/>
                  </a:lnTo>
                  <a:lnTo>
                    <a:pt x="73215" y="35915"/>
                  </a:lnTo>
                  <a:lnTo>
                    <a:pt x="72974" y="36156"/>
                  </a:lnTo>
                  <a:lnTo>
                    <a:pt x="71704" y="40601"/>
                  </a:lnTo>
                  <a:lnTo>
                    <a:pt x="71386" y="41554"/>
                  </a:lnTo>
                  <a:lnTo>
                    <a:pt x="71704" y="39966"/>
                  </a:lnTo>
                  <a:lnTo>
                    <a:pt x="71069" y="42506"/>
                  </a:lnTo>
                  <a:lnTo>
                    <a:pt x="71069" y="43141"/>
                  </a:lnTo>
                  <a:lnTo>
                    <a:pt x="71247" y="42214"/>
                  </a:lnTo>
                  <a:lnTo>
                    <a:pt x="72174" y="40716"/>
                  </a:lnTo>
                  <a:lnTo>
                    <a:pt x="73025" y="38811"/>
                  </a:lnTo>
                  <a:lnTo>
                    <a:pt x="73609" y="36791"/>
                  </a:lnTo>
                  <a:lnTo>
                    <a:pt x="74079" y="36322"/>
                  </a:lnTo>
                  <a:lnTo>
                    <a:pt x="73774" y="37871"/>
                  </a:lnTo>
                  <a:lnTo>
                    <a:pt x="72339" y="41236"/>
                  </a:lnTo>
                  <a:lnTo>
                    <a:pt x="73609" y="38696"/>
                  </a:lnTo>
                  <a:lnTo>
                    <a:pt x="73850" y="37680"/>
                  </a:lnTo>
                  <a:lnTo>
                    <a:pt x="74180" y="36207"/>
                  </a:lnTo>
                  <a:lnTo>
                    <a:pt x="73850" y="37680"/>
                  </a:lnTo>
                  <a:lnTo>
                    <a:pt x="74510" y="36156"/>
                  </a:lnTo>
                  <a:lnTo>
                    <a:pt x="76136" y="32346"/>
                  </a:lnTo>
                  <a:lnTo>
                    <a:pt x="76136" y="34886"/>
                  </a:lnTo>
                  <a:lnTo>
                    <a:pt x="74231" y="38696"/>
                  </a:lnTo>
                  <a:lnTo>
                    <a:pt x="76771" y="37426"/>
                  </a:lnTo>
                  <a:lnTo>
                    <a:pt x="77406" y="35521"/>
                  </a:lnTo>
                  <a:lnTo>
                    <a:pt x="77241" y="37896"/>
                  </a:lnTo>
                  <a:lnTo>
                    <a:pt x="76809" y="40220"/>
                  </a:lnTo>
                  <a:lnTo>
                    <a:pt x="76136" y="42506"/>
                  </a:lnTo>
                  <a:lnTo>
                    <a:pt x="77089" y="39331"/>
                  </a:lnTo>
                  <a:lnTo>
                    <a:pt x="78092" y="36791"/>
                  </a:lnTo>
                  <a:lnTo>
                    <a:pt x="78257" y="36360"/>
                  </a:lnTo>
                  <a:lnTo>
                    <a:pt x="78105" y="36664"/>
                  </a:lnTo>
                  <a:lnTo>
                    <a:pt x="78143" y="36360"/>
                  </a:lnTo>
                  <a:lnTo>
                    <a:pt x="78752" y="33616"/>
                  </a:lnTo>
                  <a:lnTo>
                    <a:pt x="79311" y="31089"/>
                  </a:lnTo>
                  <a:close/>
                </a:path>
                <a:path w="130809" h="105409">
                  <a:moveTo>
                    <a:pt x="79946" y="32981"/>
                  </a:moveTo>
                  <a:lnTo>
                    <a:pt x="78384" y="36042"/>
                  </a:lnTo>
                  <a:lnTo>
                    <a:pt x="78257" y="36360"/>
                  </a:lnTo>
                  <a:lnTo>
                    <a:pt x="79946" y="32981"/>
                  </a:lnTo>
                  <a:close/>
                </a:path>
                <a:path w="130809" h="105409">
                  <a:moveTo>
                    <a:pt x="80581" y="43141"/>
                  </a:moveTo>
                  <a:lnTo>
                    <a:pt x="79946" y="44411"/>
                  </a:lnTo>
                  <a:lnTo>
                    <a:pt x="79946" y="45046"/>
                  </a:lnTo>
                  <a:lnTo>
                    <a:pt x="80581" y="43141"/>
                  </a:lnTo>
                  <a:close/>
                </a:path>
                <a:path w="130809" h="105409">
                  <a:moveTo>
                    <a:pt x="80581" y="26009"/>
                  </a:moveTo>
                  <a:lnTo>
                    <a:pt x="78041" y="32346"/>
                  </a:lnTo>
                  <a:lnTo>
                    <a:pt x="78676" y="32346"/>
                  </a:lnTo>
                  <a:lnTo>
                    <a:pt x="80581" y="26009"/>
                  </a:lnTo>
                  <a:close/>
                </a:path>
                <a:path w="130809" h="105409">
                  <a:moveTo>
                    <a:pt x="83756" y="37426"/>
                  </a:moveTo>
                  <a:lnTo>
                    <a:pt x="79946" y="45046"/>
                  </a:lnTo>
                  <a:lnTo>
                    <a:pt x="80581" y="46939"/>
                  </a:lnTo>
                  <a:lnTo>
                    <a:pt x="82486" y="43776"/>
                  </a:lnTo>
                  <a:lnTo>
                    <a:pt x="82486" y="41871"/>
                  </a:lnTo>
                  <a:lnTo>
                    <a:pt x="83756" y="37426"/>
                  </a:lnTo>
                  <a:close/>
                </a:path>
                <a:path w="130809" h="105409">
                  <a:moveTo>
                    <a:pt x="83756" y="29819"/>
                  </a:moveTo>
                  <a:lnTo>
                    <a:pt x="79311" y="38696"/>
                  </a:lnTo>
                  <a:lnTo>
                    <a:pt x="79311" y="41871"/>
                  </a:lnTo>
                  <a:lnTo>
                    <a:pt x="80581" y="38696"/>
                  </a:lnTo>
                  <a:lnTo>
                    <a:pt x="81216" y="39966"/>
                  </a:lnTo>
                  <a:lnTo>
                    <a:pt x="81851" y="38696"/>
                  </a:lnTo>
                  <a:lnTo>
                    <a:pt x="82486" y="37426"/>
                  </a:lnTo>
                  <a:lnTo>
                    <a:pt x="83756" y="29819"/>
                  </a:lnTo>
                  <a:close/>
                </a:path>
                <a:path w="130809" h="105409">
                  <a:moveTo>
                    <a:pt x="86931" y="44411"/>
                  </a:moveTo>
                  <a:lnTo>
                    <a:pt x="86296" y="43776"/>
                  </a:lnTo>
                  <a:lnTo>
                    <a:pt x="85661" y="42506"/>
                  </a:lnTo>
                  <a:lnTo>
                    <a:pt x="85661" y="39966"/>
                  </a:lnTo>
                  <a:lnTo>
                    <a:pt x="84391" y="44411"/>
                  </a:lnTo>
                  <a:lnTo>
                    <a:pt x="83756" y="44411"/>
                  </a:lnTo>
                  <a:lnTo>
                    <a:pt x="85026" y="40601"/>
                  </a:lnTo>
                  <a:lnTo>
                    <a:pt x="85661" y="38061"/>
                  </a:lnTo>
                  <a:lnTo>
                    <a:pt x="83756" y="40601"/>
                  </a:lnTo>
                  <a:lnTo>
                    <a:pt x="84391" y="40601"/>
                  </a:lnTo>
                  <a:lnTo>
                    <a:pt x="83121" y="44411"/>
                  </a:lnTo>
                  <a:lnTo>
                    <a:pt x="83121" y="47574"/>
                  </a:lnTo>
                  <a:lnTo>
                    <a:pt x="85026" y="43776"/>
                  </a:lnTo>
                  <a:lnTo>
                    <a:pt x="84734" y="45910"/>
                  </a:lnTo>
                  <a:lnTo>
                    <a:pt x="84302" y="48031"/>
                  </a:lnTo>
                  <a:lnTo>
                    <a:pt x="83756" y="50114"/>
                  </a:lnTo>
                  <a:lnTo>
                    <a:pt x="84442" y="49161"/>
                  </a:lnTo>
                  <a:lnTo>
                    <a:pt x="84861" y="48107"/>
                  </a:lnTo>
                  <a:lnTo>
                    <a:pt x="85026" y="46939"/>
                  </a:lnTo>
                  <a:lnTo>
                    <a:pt x="85026" y="48844"/>
                  </a:lnTo>
                  <a:lnTo>
                    <a:pt x="84391" y="50749"/>
                  </a:lnTo>
                  <a:lnTo>
                    <a:pt x="86931" y="44411"/>
                  </a:lnTo>
                  <a:close/>
                </a:path>
                <a:path w="130809" h="105409">
                  <a:moveTo>
                    <a:pt x="87630" y="45046"/>
                  </a:moveTo>
                  <a:lnTo>
                    <a:pt x="87312" y="45796"/>
                  </a:lnTo>
                  <a:lnTo>
                    <a:pt x="86296" y="47574"/>
                  </a:lnTo>
                  <a:lnTo>
                    <a:pt x="86296" y="49479"/>
                  </a:lnTo>
                  <a:lnTo>
                    <a:pt x="87630" y="45046"/>
                  </a:lnTo>
                  <a:close/>
                </a:path>
                <a:path w="130809" h="105409">
                  <a:moveTo>
                    <a:pt x="88201" y="50749"/>
                  </a:moveTo>
                  <a:lnTo>
                    <a:pt x="87566" y="52019"/>
                  </a:lnTo>
                  <a:lnTo>
                    <a:pt x="86931" y="53289"/>
                  </a:lnTo>
                  <a:lnTo>
                    <a:pt x="86296" y="54559"/>
                  </a:lnTo>
                  <a:lnTo>
                    <a:pt x="88201" y="52019"/>
                  </a:lnTo>
                  <a:lnTo>
                    <a:pt x="88201" y="50749"/>
                  </a:lnTo>
                  <a:close/>
                </a:path>
                <a:path w="130809" h="105409">
                  <a:moveTo>
                    <a:pt x="88201" y="46939"/>
                  </a:moveTo>
                  <a:lnTo>
                    <a:pt x="86931" y="53289"/>
                  </a:lnTo>
                  <a:lnTo>
                    <a:pt x="87414" y="51358"/>
                  </a:lnTo>
                  <a:lnTo>
                    <a:pt x="87414" y="51600"/>
                  </a:lnTo>
                  <a:lnTo>
                    <a:pt x="87566" y="52019"/>
                  </a:lnTo>
                  <a:lnTo>
                    <a:pt x="87566" y="51384"/>
                  </a:lnTo>
                  <a:lnTo>
                    <a:pt x="87566" y="50749"/>
                  </a:lnTo>
                  <a:lnTo>
                    <a:pt x="88201" y="48209"/>
                  </a:lnTo>
                  <a:lnTo>
                    <a:pt x="88201" y="46939"/>
                  </a:lnTo>
                  <a:close/>
                </a:path>
                <a:path w="130809" h="105409">
                  <a:moveTo>
                    <a:pt x="88201" y="43141"/>
                  </a:moveTo>
                  <a:lnTo>
                    <a:pt x="87630" y="45046"/>
                  </a:lnTo>
                  <a:lnTo>
                    <a:pt x="88201" y="45046"/>
                  </a:lnTo>
                  <a:lnTo>
                    <a:pt x="88201" y="43141"/>
                  </a:lnTo>
                  <a:close/>
                </a:path>
                <a:path w="130809" h="105409">
                  <a:moveTo>
                    <a:pt x="88201" y="41871"/>
                  </a:moveTo>
                  <a:lnTo>
                    <a:pt x="87947" y="43865"/>
                  </a:lnTo>
                  <a:lnTo>
                    <a:pt x="88201" y="43141"/>
                  </a:lnTo>
                  <a:lnTo>
                    <a:pt x="88201" y="41871"/>
                  </a:lnTo>
                  <a:close/>
                </a:path>
                <a:path w="130809" h="105409">
                  <a:moveTo>
                    <a:pt x="88582" y="45046"/>
                  </a:moveTo>
                  <a:lnTo>
                    <a:pt x="88201" y="45046"/>
                  </a:lnTo>
                  <a:lnTo>
                    <a:pt x="88201" y="46939"/>
                  </a:lnTo>
                  <a:lnTo>
                    <a:pt x="88582" y="45046"/>
                  </a:lnTo>
                  <a:close/>
                </a:path>
                <a:path w="130809" h="105409">
                  <a:moveTo>
                    <a:pt x="88836" y="52019"/>
                  </a:moveTo>
                  <a:lnTo>
                    <a:pt x="87566" y="55829"/>
                  </a:lnTo>
                  <a:lnTo>
                    <a:pt x="88201" y="55829"/>
                  </a:lnTo>
                  <a:lnTo>
                    <a:pt x="88836" y="52019"/>
                  </a:lnTo>
                  <a:close/>
                </a:path>
                <a:path w="130809" h="105409">
                  <a:moveTo>
                    <a:pt x="88836" y="43776"/>
                  </a:moveTo>
                  <a:lnTo>
                    <a:pt x="88582" y="45046"/>
                  </a:lnTo>
                  <a:lnTo>
                    <a:pt x="88836" y="45046"/>
                  </a:lnTo>
                  <a:lnTo>
                    <a:pt x="88836" y="43776"/>
                  </a:lnTo>
                  <a:close/>
                </a:path>
                <a:path w="130809" h="105409">
                  <a:moveTo>
                    <a:pt x="88849" y="49110"/>
                  </a:moveTo>
                  <a:lnTo>
                    <a:pt x="88836" y="48209"/>
                  </a:lnTo>
                  <a:lnTo>
                    <a:pt x="87566" y="51384"/>
                  </a:lnTo>
                  <a:lnTo>
                    <a:pt x="88201" y="50749"/>
                  </a:lnTo>
                  <a:lnTo>
                    <a:pt x="88633" y="49961"/>
                  </a:lnTo>
                  <a:lnTo>
                    <a:pt x="88849" y="49110"/>
                  </a:lnTo>
                  <a:close/>
                </a:path>
                <a:path w="130809" h="105409">
                  <a:moveTo>
                    <a:pt x="89154" y="84696"/>
                  </a:moveTo>
                  <a:lnTo>
                    <a:pt x="86931" y="86918"/>
                  </a:lnTo>
                  <a:lnTo>
                    <a:pt x="83121" y="91986"/>
                  </a:lnTo>
                  <a:lnTo>
                    <a:pt x="89154" y="84696"/>
                  </a:lnTo>
                  <a:close/>
                </a:path>
                <a:path w="130809" h="105409">
                  <a:moveTo>
                    <a:pt x="89471" y="50114"/>
                  </a:moveTo>
                  <a:lnTo>
                    <a:pt x="88836" y="52019"/>
                  </a:lnTo>
                  <a:lnTo>
                    <a:pt x="89471" y="52019"/>
                  </a:lnTo>
                  <a:lnTo>
                    <a:pt x="89471" y="50114"/>
                  </a:lnTo>
                  <a:close/>
                </a:path>
                <a:path w="130809" h="105409">
                  <a:moveTo>
                    <a:pt x="90106" y="83743"/>
                  </a:moveTo>
                  <a:lnTo>
                    <a:pt x="89941" y="83743"/>
                  </a:lnTo>
                  <a:lnTo>
                    <a:pt x="89154" y="84696"/>
                  </a:lnTo>
                  <a:lnTo>
                    <a:pt x="90106" y="83743"/>
                  </a:lnTo>
                  <a:close/>
                </a:path>
                <a:path w="130809" h="105409">
                  <a:moveTo>
                    <a:pt x="91363" y="53924"/>
                  </a:moveTo>
                  <a:lnTo>
                    <a:pt x="90106" y="55194"/>
                  </a:lnTo>
                  <a:lnTo>
                    <a:pt x="89471" y="57099"/>
                  </a:lnTo>
                  <a:lnTo>
                    <a:pt x="91363" y="53924"/>
                  </a:lnTo>
                  <a:close/>
                </a:path>
                <a:path w="130809" h="105409">
                  <a:moveTo>
                    <a:pt x="96316" y="92494"/>
                  </a:moveTo>
                  <a:lnTo>
                    <a:pt x="95808" y="91986"/>
                  </a:lnTo>
                  <a:lnTo>
                    <a:pt x="94538" y="95161"/>
                  </a:lnTo>
                  <a:lnTo>
                    <a:pt x="96316" y="92494"/>
                  </a:lnTo>
                  <a:close/>
                </a:path>
                <a:path w="130809" h="105409">
                  <a:moveTo>
                    <a:pt x="97078" y="91351"/>
                  </a:moveTo>
                  <a:lnTo>
                    <a:pt x="96316" y="92494"/>
                  </a:lnTo>
                  <a:lnTo>
                    <a:pt x="96443" y="92621"/>
                  </a:lnTo>
                  <a:lnTo>
                    <a:pt x="97078" y="91351"/>
                  </a:lnTo>
                  <a:close/>
                </a:path>
                <a:path w="130809" h="105409">
                  <a:moveTo>
                    <a:pt x="97713" y="83108"/>
                  </a:moveTo>
                  <a:lnTo>
                    <a:pt x="97078" y="83426"/>
                  </a:lnTo>
                  <a:lnTo>
                    <a:pt x="93268" y="88176"/>
                  </a:lnTo>
                  <a:lnTo>
                    <a:pt x="97713" y="83108"/>
                  </a:lnTo>
                  <a:close/>
                </a:path>
                <a:path w="130809" h="105409">
                  <a:moveTo>
                    <a:pt x="97790" y="76619"/>
                  </a:moveTo>
                  <a:lnTo>
                    <a:pt x="97370" y="77254"/>
                  </a:lnTo>
                  <a:lnTo>
                    <a:pt x="97713" y="76758"/>
                  </a:lnTo>
                  <a:lnTo>
                    <a:pt x="97790" y="76619"/>
                  </a:lnTo>
                  <a:close/>
                </a:path>
                <a:path w="130809" h="105409">
                  <a:moveTo>
                    <a:pt x="98348" y="75488"/>
                  </a:moveTo>
                  <a:lnTo>
                    <a:pt x="93268" y="83108"/>
                  </a:lnTo>
                  <a:lnTo>
                    <a:pt x="95491" y="79933"/>
                  </a:lnTo>
                  <a:lnTo>
                    <a:pt x="98348" y="75488"/>
                  </a:lnTo>
                  <a:close/>
                </a:path>
                <a:path w="130809" h="105409">
                  <a:moveTo>
                    <a:pt x="98767" y="87757"/>
                  </a:moveTo>
                  <a:lnTo>
                    <a:pt x="98348" y="88176"/>
                  </a:lnTo>
                  <a:lnTo>
                    <a:pt x="98348" y="88811"/>
                  </a:lnTo>
                  <a:lnTo>
                    <a:pt x="98767" y="87757"/>
                  </a:lnTo>
                  <a:close/>
                </a:path>
                <a:path w="130809" h="105409">
                  <a:moveTo>
                    <a:pt x="100888" y="72313"/>
                  </a:moveTo>
                  <a:lnTo>
                    <a:pt x="99098" y="74612"/>
                  </a:lnTo>
                  <a:lnTo>
                    <a:pt x="98755" y="75145"/>
                  </a:lnTo>
                  <a:lnTo>
                    <a:pt x="98348" y="76758"/>
                  </a:lnTo>
                  <a:lnTo>
                    <a:pt x="98983" y="75488"/>
                  </a:lnTo>
                  <a:lnTo>
                    <a:pt x="99148" y="75374"/>
                  </a:lnTo>
                  <a:lnTo>
                    <a:pt x="100888" y="72313"/>
                  </a:lnTo>
                  <a:close/>
                </a:path>
                <a:path w="130809" h="105409">
                  <a:moveTo>
                    <a:pt x="102349" y="86601"/>
                  </a:moveTo>
                  <a:lnTo>
                    <a:pt x="102247" y="86766"/>
                  </a:lnTo>
                  <a:lnTo>
                    <a:pt x="102260" y="87020"/>
                  </a:lnTo>
                  <a:lnTo>
                    <a:pt x="102349" y="86601"/>
                  </a:lnTo>
                  <a:close/>
                </a:path>
                <a:path w="130809" h="105409">
                  <a:moveTo>
                    <a:pt x="102374" y="87122"/>
                  </a:moveTo>
                  <a:lnTo>
                    <a:pt x="102158" y="87541"/>
                  </a:lnTo>
                  <a:lnTo>
                    <a:pt x="102374" y="87122"/>
                  </a:lnTo>
                  <a:close/>
                </a:path>
                <a:path w="130809" h="105409">
                  <a:moveTo>
                    <a:pt x="102793" y="88176"/>
                  </a:moveTo>
                  <a:lnTo>
                    <a:pt x="102425" y="88811"/>
                  </a:lnTo>
                  <a:lnTo>
                    <a:pt x="102158" y="89446"/>
                  </a:lnTo>
                  <a:lnTo>
                    <a:pt x="102793" y="88176"/>
                  </a:lnTo>
                  <a:close/>
                </a:path>
                <a:path w="130809" h="105409">
                  <a:moveTo>
                    <a:pt x="102793" y="84378"/>
                  </a:moveTo>
                  <a:lnTo>
                    <a:pt x="102158" y="84378"/>
                  </a:lnTo>
                  <a:lnTo>
                    <a:pt x="101638" y="85585"/>
                  </a:lnTo>
                  <a:lnTo>
                    <a:pt x="102158" y="85331"/>
                  </a:lnTo>
                  <a:lnTo>
                    <a:pt x="102793" y="84378"/>
                  </a:lnTo>
                  <a:close/>
                </a:path>
                <a:path w="130809" h="105409">
                  <a:moveTo>
                    <a:pt x="102793" y="81203"/>
                  </a:moveTo>
                  <a:lnTo>
                    <a:pt x="102285" y="81838"/>
                  </a:lnTo>
                  <a:lnTo>
                    <a:pt x="101193" y="83807"/>
                  </a:lnTo>
                  <a:lnTo>
                    <a:pt x="102793" y="81203"/>
                  </a:lnTo>
                  <a:close/>
                </a:path>
                <a:path w="130809" h="105409">
                  <a:moveTo>
                    <a:pt x="103200" y="68287"/>
                  </a:moveTo>
                  <a:lnTo>
                    <a:pt x="102336" y="69545"/>
                  </a:lnTo>
                  <a:lnTo>
                    <a:pt x="102920" y="68770"/>
                  </a:lnTo>
                  <a:lnTo>
                    <a:pt x="103200" y="68287"/>
                  </a:lnTo>
                  <a:close/>
                </a:path>
                <a:path w="130809" h="105409">
                  <a:moveTo>
                    <a:pt x="103873" y="67310"/>
                  </a:moveTo>
                  <a:lnTo>
                    <a:pt x="103428" y="67881"/>
                  </a:lnTo>
                  <a:lnTo>
                    <a:pt x="103200" y="68287"/>
                  </a:lnTo>
                  <a:lnTo>
                    <a:pt x="103873" y="67310"/>
                  </a:lnTo>
                  <a:close/>
                </a:path>
                <a:path w="130809" h="105409">
                  <a:moveTo>
                    <a:pt x="104673" y="65201"/>
                  </a:moveTo>
                  <a:lnTo>
                    <a:pt x="100888" y="68516"/>
                  </a:lnTo>
                  <a:lnTo>
                    <a:pt x="101841" y="66611"/>
                  </a:lnTo>
                  <a:lnTo>
                    <a:pt x="102476" y="65341"/>
                  </a:lnTo>
                  <a:lnTo>
                    <a:pt x="103428" y="63436"/>
                  </a:lnTo>
                  <a:lnTo>
                    <a:pt x="97078" y="62166"/>
                  </a:lnTo>
                  <a:lnTo>
                    <a:pt x="89179" y="69469"/>
                  </a:lnTo>
                  <a:lnTo>
                    <a:pt x="87566" y="71056"/>
                  </a:lnTo>
                  <a:lnTo>
                    <a:pt x="88836" y="70421"/>
                  </a:lnTo>
                  <a:lnTo>
                    <a:pt x="90106" y="69151"/>
                  </a:lnTo>
                  <a:lnTo>
                    <a:pt x="90741" y="69786"/>
                  </a:lnTo>
                  <a:lnTo>
                    <a:pt x="88836" y="71691"/>
                  </a:lnTo>
                  <a:lnTo>
                    <a:pt x="88201" y="71691"/>
                  </a:lnTo>
                  <a:lnTo>
                    <a:pt x="86296" y="73583"/>
                  </a:lnTo>
                  <a:lnTo>
                    <a:pt x="83121" y="78028"/>
                  </a:lnTo>
                  <a:lnTo>
                    <a:pt x="83756" y="78028"/>
                  </a:lnTo>
                  <a:lnTo>
                    <a:pt x="81216" y="80568"/>
                  </a:lnTo>
                  <a:lnTo>
                    <a:pt x="83756" y="81838"/>
                  </a:lnTo>
                  <a:lnTo>
                    <a:pt x="84391" y="83108"/>
                  </a:lnTo>
                  <a:lnTo>
                    <a:pt x="88392" y="78663"/>
                  </a:lnTo>
                  <a:lnTo>
                    <a:pt x="88811" y="78193"/>
                  </a:lnTo>
                  <a:lnTo>
                    <a:pt x="90017" y="77266"/>
                  </a:lnTo>
                  <a:lnTo>
                    <a:pt x="90462" y="76758"/>
                  </a:lnTo>
                  <a:lnTo>
                    <a:pt x="91490" y="75577"/>
                  </a:lnTo>
                  <a:lnTo>
                    <a:pt x="90106" y="78028"/>
                  </a:lnTo>
                  <a:lnTo>
                    <a:pt x="93497" y="73583"/>
                  </a:lnTo>
                  <a:lnTo>
                    <a:pt x="97866" y="67881"/>
                  </a:lnTo>
                  <a:lnTo>
                    <a:pt x="98298" y="67310"/>
                  </a:lnTo>
                  <a:lnTo>
                    <a:pt x="100253" y="65341"/>
                  </a:lnTo>
                  <a:lnTo>
                    <a:pt x="98348" y="68516"/>
                  </a:lnTo>
                  <a:lnTo>
                    <a:pt x="99618" y="67246"/>
                  </a:lnTo>
                  <a:lnTo>
                    <a:pt x="100253" y="66611"/>
                  </a:lnTo>
                  <a:lnTo>
                    <a:pt x="98475" y="69456"/>
                  </a:lnTo>
                  <a:lnTo>
                    <a:pt x="98475" y="73291"/>
                  </a:lnTo>
                  <a:lnTo>
                    <a:pt x="96443" y="76123"/>
                  </a:lnTo>
                  <a:lnTo>
                    <a:pt x="97815" y="74129"/>
                  </a:lnTo>
                  <a:lnTo>
                    <a:pt x="98475" y="73291"/>
                  </a:lnTo>
                  <a:lnTo>
                    <a:pt x="98475" y="69456"/>
                  </a:lnTo>
                  <a:lnTo>
                    <a:pt x="97078" y="71691"/>
                  </a:lnTo>
                  <a:lnTo>
                    <a:pt x="99618" y="67246"/>
                  </a:lnTo>
                  <a:lnTo>
                    <a:pt x="94538" y="73583"/>
                  </a:lnTo>
                  <a:lnTo>
                    <a:pt x="95808" y="73583"/>
                  </a:lnTo>
                  <a:lnTo>
                    <a:pt x="88836" y="81838"/>
                  </a:lnTo>
                  <a:lnTo>
                    <a:pt x="92633" y="78028"/>
                  </a:lnTo>
                  <a:lnTo>
                    <a:pt x="88201" y="83743"/>
                  </a:lnTo>
                  <a:lnTo>
                    <a:pt x="91363" y="81203"/>
                  </a:lnTo>
                  <a:lnTo>
                    <a:pt x="88201" y="84378"/>
                  </a:lnTo>
                  <a:lnTo>
                    <a:pt x="86296" y="87541"/>
                  </a:lnTo>
                  <a:lnTo>
                    <a:pt x="89471" y="83743"/>
                  </a:lnTo>
                  <a:lnTo>
                    <a:pt x="89941" y="83743"/>
                  </a:lnTo>
                  <a:lnTo>
                    <a:pt x="92036" y="81203"/>
                  </a:lnTo>
                  <a:lnTo>
                    <a:pt x="94653" y="78028"/>
                  </a:lnTo>
                  <a:lnTo>
                    <a:pt x="95173" y="77393"/>
                  </a:lnTo>
                  <a:lnTo>
                    <a:pt x="97078" y="76123"/>
                  </a:lnTo>
                  <a:lnTo>
                    <a:pt x="93268" y="81838"/>
                  </a:lnTo>
                  <a:lnTo>
                    <a:pt x="98348" y="75488"/>
                  </a:lnTo>
                  <a:lnTo>
                    <a:pt x="97790" y="76619"/>
                  </a:lnTo>
                  <a:lnTo>
                    <a:pt x="98526" y="75488"/>
                  </a:lnTo>
                  <a:lnTo>
                    <a:pt x="98755" y="75145"/>
                  </a:lnTo>
                  <a:lnTo>
                    <a:pt x="99555" y="71932"/>
                  </a:lnTo>
                  <a:lnTo>
                    <a:pt x="100888" y="70421"/>
                  </a:lnTo>
                  <a:lnTo>
                    <a:pt x="99618" y="72326"/>
                  </a:lnTo>
                  <a:lnTo>
                    <a:pt x="101523" y="71056"/>
                  </a:lnTo>
                  <a:lnTo>
                    <a:pt x="101866" y="70421"/>
                  </a:lnTo>
                  <a:lnTo>
                    <a:pt x="102196" y="69786"/>
                  </a:lnTo>
                  <a:lnTo>
                    <a:pt x="102273" y="69659"/>
                  </a:lnTo>
                  <a:lnTo>
                    <a:pt x="102882" y="68516"/>
                  </a:lnTo>
                  <a:lnTo>
                    <a:pt x="104673" y="65201"/>
                  </a:lnTo>
                  <a:close/>
                </a:path>
                <a:path w="130809" h="105409">
                  <a:moveTo>
                    <a:pt x="105486" y="74066"/>
                  </a:moveTo>
                  <a:lnTo>
                    <a:pt x="105333" y="74218"/>
                  </a:lnTo>
                  <a:lnTo>
                    <a:pt x="104698" y="75488"/>
                  </a:lnTo>
                  <a:lnTo>
                    <a:pt x="105486" y="74066"/>
                  </a:lnTo>
                  <a:close/>
                </a:path>
                <a:path w="130809" h="105409">
                  <a:moveTo>
                    <a:pt x="105968" y="64287"/>
                  </a:moveTo>
                  <a:lnTo>
                    <a:pt x="103873" y="67310"/>
                  </a:lnTo>
                  <a:lnTo>
                    <a:pt x="105841" y="64770"/>
                  </a:lnTo>
                  <a:lnTo>
                    <a:pt x="105968" y="64287"/>
                  </a:lnTo>
                  <a:close/>
                </a:path>
                <a:path w="130809" h="105409">
                  <a:moveTo>
                    <a:pt x="105968" y="62801"/>
                  </a:moveTo>
                  <a:lnTo>
                    <a:pt x="104673" y="65201"/>
                  </a:lnTo>
                  <a:lnTo>
                    <a:pt x="105968" y="64071"/>
                  </a:lnTo>
                  <a:lnTo>
                    <a:pt x="105968" y="62801"/>
                  </a:lnTo>
                  <a:close/>
                </a:path>
                <a:path w="130809" h="105409">
                  <a:moveTo>
                    <a:pt x="107873" y="62166"/>
                  </a:moveTo>
                  <a:lnTo>
                    <a:pt x="105968" y="64617"/>
                  </a:lnTo>
                  <a:lnTo>
                    <a:pt x="105918" y="64770"/>
                  </a:lnTo>
                  <a:lnTo>
                    <a:pt x="102920" y="68770"/>
                  </a:lnTo>
                  <a:lnTo>
                    <a:pt x="100888" y="72313"/>
                  </a:lnTo>
                  <a:lnTo>
                    <a:pt x="102057" y="70815"/>
                  </a:lnTo>
                  <a:lnTo>
                    <a:pt x="105333" y="67246"/>
                  </a:lnTo>
                  <a:lnTo>
                    <a:pt x="106603" y="65341"/>
                  </a:lnTo>
                  <a:lnTo>
                    <a:pt x="107873" y="62166"/>
                  </a:lnTo>
                  <a:close/>
                </a:path>
                <a:path w="130809" h="105409">
                  <a:moveTo>
                    <a:pt x="107873" y="61531"/>
                  </a:moveTo>
                  <a:lnTo>
                    <a:pt x="105968" y="64071"/>
                  </a:lnTo>
                  <a:lnTo>
                    <a:pt x="105968" y="64287"/>
                  </a:lnTo>
                  <a:lnTo>
                    <a:pt x="107873" y="61531"/>
                  </a:lnTo>
                  <a:close/>
                </a:path>
                <a:path w="130809" h="105409">
                  <a:moveTo>
                    <a:pt x="107911" y="81889"/>
                  </a:moveTo>
                  <a:lnTo>
                    <a:pt x="105968" y="85013"/>
                  </a:lnTo>
                  <a:lnTo>
                    <a:pt x="106959" y="84023"/>
                  </a:lnTo>
                  <a:lnTo>
                    <a:pt x="107911" y="81889"/>
                  </a:lnTo>
                  <a:close/>
                </a:path>
                <a:path w="130809" h="105409">
                  <a:moveTo>
                    <a:pt x="108496" y="87071"/>
                  </a:moveTo>
                  <a:lnTo>
                    <a:pt x="107264" y="89395"/>
                  </a:lnTo>
                  <a:lnTo>
                    <a:pt x="107188" y="89623"/>
                  </a:lnTo>
                  <a:lnTo>
                    <a:pt x="106603" y="91986"/>
                  </a:lnTo>
                  <a:lnTo>
                    <a:pt x="108496" y="87071"/>
                  </a:lnTo>
                  <a:close/>
                </a:path>
                <a:path w="130809" h="105409">
                  <a:moveTo>
                    <a:pt x="110109" y="83235"/>
                  </a:moveTo>
                  <a:lnTo>
                    <a:pt x="109740" y="83807"/>
                  </a:lnTo>
                  <a:lnTo>
                    <a:pt x="108496" y="87071"/>
                  </a:lnTo>
                  <a:lnTo>
                    <a:pt x="108788" y="86499"/>
                  </a:lnTo>
                  <a:lnTo>
                    <a:pt x="110109" y="83235"/>
                  </a:lnTo>
                  <a:close/>
                </a:path>
                <a:path w="130809" h="105409">
                  <a:moveTo>
                    <a:pt x="110401" y="62801"/>
                  </a:moveTo>
                  <a:lnTo>
                    <a:pt x="109562" y="64071"/>
                  </a:lnTo>
                  <a:lnTo>
                    <a:pt x="109766" y="64071"/>
                  </a:lnTo>
                  <a:lnTo>
                    <a:pt x="110401" y="62801"/>
                  </a:lnTo>
                  <a:close/>
                </a:path>
                <a:path w="130809" h="105409">
                  <a:moveTo>
                    <a:pt x="112306" y="67881"/>
                  </a:moveTo>
                  <a:lnTo>
                    <a:pt x="110515" y="71158"/>
                  </a:lnTo>
                  <a:lnTo>
                    <a:pt x="110782" y="71437"/>
                  </a:lnTo>
                  <a:lnTo>
                    <a:pt x="111036" y="71056"/>
                  </a:lnTo>
                  <a:lnTo>
                    <a:pt x="110832" y="71475"/>
                  </a:lnTo>
                  <a:lnTo>
                    <a:pt x="111036" y="71691"/>
                  </a:lnTo>
                  <a:lnTo>
                    <a:pt x="111252" y="71056"/>
                  </a:lnTo>
                  <a:lnTo>
                    <a:pt x="112306" y="67881"/>
                  </a:lnTo>
                  <a:close/>
                </a:path>
                <a:path w="130809" h="105409">
                  <a:moveTo>
                    <a:pt x="113144" y="85890"/>
                  </a:moveTo>
                  <a:lnTo>
                    <a:pt x="112306" y="87541"/>
                  </a:lnTo>
                  <a:lnTo>
                    <a:pt x="112306" y="88811"/>
                  </a:lnTo>
                  <a:lnTo>
                    <a:pt x="113144" y="85890"/>
                  </a:lnTo>
                  <a:close/>
                </a:path>
                <a:path w="130809" h="105409">
                  <a:moveTo>
                    <a:pt x="113576" y="81838"/>
                  </a:moveTo>
                  <a:lnTo>
                    <a:pt x="112306" y="86283"/>
                  </a:lnTo>
                  <a:lnTo>
                    <a:pt x="113525" y="82651"/>
                  </a:lnTo>
                  <a:lnTo>
                    <a:pt x="113576" y="81838"/>
                  </a:lnTo>
                  <a:close/>
                </a:path>
                <a:path w="130809" h="105409">
                  <a:moveTo>
                    <a:pt x="114211" y="83108"/>
                  </a:moveTo>
                  <a:lnTo>
                    <a:pt x="113576" y="84378"/>
                  </a:lnTo>
                  <a:lnTo>
                    <a:pt x="113144" y="85890"/>
                  </a:lnTo>
                  <a:lnTo>
                    <a:pt x="113411" y="85369"/>
                  </a:lnTo>
                  <a:lnTo>
                    <a:pt x="114147" y="83362"/>
                  </a:lnTo>
                  <a:lnTo>
                    <a:pt x="114211" y="83108"/>
                  </a:lnTo>
                  <a:close/>
                </a:path>
                <a:path w="130809" h="105409">
                  <a:moveTo>
                    <a:pt x="115112" y="87731"/>
                  </a:moveTo>
                  <a:lnTo>
                    <a:pt x="114935" y="87820"/>
                  </a:lnTo>
                  <a:lnTo>
                    <a:pt x="114211" y="89446"/>
                  </a:lnTo>
                  <a:lnTo>
                    <a:pt x="115112" y="87731"/>
                  </a:lnTo>
                  <a:close/>
                </a:path>
                <a:path w="130809" h="105409">
                  <a:moveTo>
                    <a:pt x="115747" y="86499"/>
                  </a:moveTo>
                  <a:lnTo>
                    <a:pt x="115112" y="87731"/>
                  </a:lnTo>
                  <a:lnTo>
                    <a:pt x="115481" y="87541"/>
                  </a:lnTo>
                  <a:lnTo>
                    <a:pt x="115747" y="86499"/>
                  </a:lnTo>
                  <a:close/>
                </a:path>
                <a:path w="130809" h="105409">
                  <a:moveTo>
                    <a:pt x="116751" y="83743"/>
                  </a:moveTo>
                  <a:lnTo>
                    <a:pt x="116078" y="85267"/>
                  </a:lnTo>
                  <a:lnTo>
                    <a:pt x="115963" y="85648"/>
                  </a:lnTo>
                  <a:lnTo>
                    <a:pt x="115747" y="86499"/>
                  </a:lnTo>
                  <a:lnTo>
                    <a:pt x="116116" y="85648"/>
                  </a:lnTo>
                  <a:lnTo>
                    <a:pt x="116751" y="83743"/>
                  </a:lnTo>
                  <a:close/>
                </a:path>
                <a:path w="130809" h="105409">
                  <a:moveTo>
                    <a:pt x="122466" y="72326"/>
                  </a:moveTo>
                  <a:lnTo>
                    <a:pt x="122351" y="72707"/>
                  </a:lnTo>
                  <a:lnTo>
                    <a:pt x="122466" y="73583"/>
                  </a:lnTo>
                  <a:lnTo>
                    <a:pt x="122466" y="72326"/>
                  </a:lnTo>
                  <a:close/>
                </a:path>
                <a:path w="130809" h="105409">
                  <a:moveTo>
                    <a:pt x="123736" y="78028"/>
                  </a:moveTo>
                  <a:lnTo>
                    <a:pt x="123609" y="76123"/>
                  </a:lnTo>
                  <a:lnTo>
                    <a:pt x="123101" y="73583"/>
                  </a:lnTo>
                  <a:lnTo>
                    <a:pt x="121196" y="77393"/>
                  </a:lnTo>
                  <a:lnTo>
                    <a:pt x="121196" y="78028"/>
                  </a:lnTo>
                  <a:lnTo>
                    <a:pt x="121196" y="79933"/>
                  </a:lnTo>
                  <a:lnTo>
                    <a:pt x="120053" y="83362"/>
                  </a:lnTo>
                  <a:lnTo>
                    <a:pt x="120650" y="80568"/>
                  </a:lnTo>
                  <a:lnTo>
                    <a:pt x="121196" y="78028"/>
                  </a:lnTo>
                  <a:lnTo>
                    <a:pt x="121196" y="77393"/>
                  </a:lnTo>
                  <a:lnTo>
                    <a:pt x="120561" y="78663"/>
                  </a:lnTo>
                  <a:lnTo>
                    <a:pt x="120561" y="79298"/>
                  </a:lnTo>
                  <a:lnTo>
                    <a:pt x="120637" y="79146"/>
                  </a:lnTo>
                  <a:lnTo>
                    <a:pt x="120599" y="79857"/>
                  </a:lnTo>
                  <a:lnTo>
                    <a:pt x="120561" y="79298"/>
                  </a:lnTo>
                  <a:lnTo>
                    <a:pt x="120434" y="79552"/>
                  </a:lnTo>
                  <a:lnTo>
                    <a:pt x="120561" y="78663"/>
                  </a:lnTo>
                  <a:lnTo>
                    <a:pt x="121132" y="76758"/>
                  </a:lnTo>
                  <a:lnTo>
                    <a:pt x="122275" y="72961"/>
                  </a:lnTo>
                  <a:lnTo>
                    <a:pt x="122237" y="72707"/>
                  </a:lnTo>
                  <a:lnTo>
                    <a:pt x="121831" y="71056"/>
                  </a:lnTo>
                  <a:lnTo>
                    <a:pt x="120561" y="76758"/>
                  </a:lnTo>
                  <a:lnTo>
                    <a:pt x="120561" y="72961"/>
                  </a:lnTo>
                  <a:lnTo>
                    <a:pt x="119926" y="74701"/>
                  </a:lnTo>
                  <a:lnTo>
                    <a:pt x="119722" y="75311"/>
                  </a:lnTo>
                  <a:lnTo>
                    <a:pt x="119164" y="77152"/>
                  </a:lnTo>
                  <a:lnTo>
                    <a:pt x="118656" y="79298"/>
                  </a:lnTo>
                  <a:lnTo>
                    <a:pt x="118846" y="77863"/>
                  </a:lnTo>
                  <a:lnTo>
                    <a:pt x="119278" y="76276"/>
                  </a:lnTo>
                  <a:lnTo>
                    <a:pt x="119354" y="76123"/>
                  </a:lnTo>
                  <a:lnTo>
                    <a:pt x="119722" y="75311"/>
                  </a:lnTo>
                  <a:lnTo>
                    <a:pt x="119799" y="75031"/>
                  </a:lnTo>
                  <a:lnTo>
                    <a:pt x="119926" y="74218"/>
                  </a:lnTo>
                  <a:lnTo>
                    <a:pt x="119926" y="72326"/>
                  </a:lnTo>
                  <a:lnTo>
                    <a:pt x="119291" y="72961"/>
                  </a:lnTo>
                  <a:lnTo>
                    <a:pt x="117386" y="74218"/>
                  </a:lnTo>
                  <a:lnTo>
                    <a:pt x="119291" y="70421"/>
                  </a:lnTo>
                  <a:lnTo>
                    <a:pt x="116116" y="76123"/>
                  </a:lnTo>
                  <a:lnTo>
                    <a:pt x="117068" y="74218"/>
                  </a:lnTo>
                  <a:lnTo>
                    <a:pt x="122466" y="63436"/>
                  </a:lnTo>
                  <a:lnTo>
                    <a:pt x="119291" y="67246"/>
                  </a:lnTo>
                  <a:lnTo>
                    <a:pt x="116116" y="74218"/>
                  </a:lnTo>
                  <a:lnTo>
                    <a:pt x="118656" y="67246"/>
                  </a:lnTo>
                  <a:lnTo>
                    <a:pt x="116751" y="71056"/>
                  </a:lnTo>
                  <a:lnTo>
                    <a:pt x="115239" y="72555"/>
                  </a:lnTo>
                  <a:lnTo>
                    <a:pt x="115125" y="72707"/>
                  </a:lnTo>
                  <a:lnTo>
                    <a:pt x="115201" y="72555"/>
                  </a:lnTo>
                  <a:lnTo>
                    <a:pt x="116116" y="70739"/>
                  </a:lnTo>
                  <a:lnTo>
                    <a:pt x="117386" y="68516"/>
                  </a:lnTo>
                  <a:lnTo>
                    <a:pt x="115887" y="70739"/>
                  </a:lnTo>
                  <a:lnTo>
                    <a:pt x="115874" y="69710"/>
                  </a:lnTo>
                  <a:lnTo>
                    <a:pt x="115506" y="69494"/>
                  </a:lnTo>
                  <a:lnTo>
                    <a:pt x="112941" y="74218"/>
                  </a:lnTo>
                  <a:lnTo>
                    <a:pt x="112941" y="73583"/>
                  </a:lnTo>
                  <a:lnTo>
                    <a:pt x="112941" y="72961"/>
                  </a:lnTo>
                  <a:lnTo>
                    <a:pt x="113576" y="72961"/>
                  </a:lnTo>
                  <a:lnTo>
                    <a:pt x="113576" y="70421"/>
                  </a:lnTo>
                  <a:lnTo>
                    <a:pt x="113207" y="71691"/>
                  </a:lnTo>
                  <a:lnTo>
                    <a:pt x="112598" y="72707"/>
                  </a:lnTo>
                  <a:lnTo>
                    <a:pt x="111671" y="73583"/>
                  </a:lnTo>
                  <a:lnTo>
                    <a:pt x="112661" y="71970"/>
                  </a:lnTo>
                  <a:lnTo>
                    <a:pt x="113423" y="70421"/>
                  </a:lnTo>
                  <a:lnTo>
                    <a:pt x="114211" y="68516"/>
                  </a:lnTo>
                  <a:lnTo>
                    <a:pt x="112217" y="70993"/>
                  </a:lnTo>
                  <a:lnTo>
                    <a:pt x="111239" y="72555"/>
                  </a:lnTo>
                  <a:lnTo>
                    <a:pt x="111671" y="71691"/>
                  </a:lnTo>
                  <a:lnTo>
                    <a:pt x="109131" y="74853"/>
                  </a:lnTo>
                  <a:lnTo>
                    <a:pt x="110718" y="71691"/>
                  </a:lnTo>
                  <a:lnTo>
                    <a:pt x="110782" y="71437"/>
                  </a:lnTo>
                  <a:lnTo>
                    <a:pt x="108496" y="74853"/>
                  </a:lnTo>
                  <a:lnTo>
                    <a:pt x="109194" y="73583"/>
                  </a:lnTo>
                  <a:lnTo>
                    <a:pt x="110236" y="71691"/>
                  </a:lnTo>
                  <a:lnTo>
                    <a:pt x="110515" y="71158"/>
                  </a:lnTo>
                  <a:lnTo>
                    <a:pt x="110502" y="70739"/>
                  </a:lnTo>
                  <a:lnTo>
                    <a:pt x="111671" y="67246"/>
                  </a:lnTo>
                  <a:lnTo>
                    <a:pt x="109131" y="71056"/>
                  </a:lnTo>
                  <a:lnTo>
                    <a:pt x="108496" y="71691"/>
                  </a:lnTo>
                  <a:lnTo>
                    <a:pt x="110401" y="67881"/>
                  </a:lnTo>
                  <a:lnTo>
                    <a:pt x="112306" y="65976"/>
                  </a:lnTo>
                  <a:lnTo>
                    <a:pt x="112941" y="65341"/>
                  </a:lnTo>
                  <a:lnTo>
                    <a:pt x="111036" y="65976"/>
                  </a:lnTo>
                  <a:lnTo>
                    <a:pt x="111150" y="65341"/>
                  </a:lnTo>
                  <a:lnTo>
                    <a:pt x="111290" y="65049"/>
                  </a:lnTo>
                  <a:lnTo>
                    <a:pt x="111671" y="64706"/>
                  </a:lnTo>
                  <a:lnTo>
                    <a:pt x="110121" y="64706"/>
                  </a:lnTo>
                  <a:lnTo>
                    <a:pt x="111036" y="62801"/>
                  </a:lnTo>
                  <a:lnTo>
                    <a:pt x="109131" y="65341"/>
                  </a:lnTo>
                  <a:lnTo>
                    <a:pt x="109131" y="64706"/>
                  </a:lnTo>
                  <a:lnTo>
                    <a:pt x="109562" y="64071"/>
                  </a:lnTo>
                  <a:lnTo>
                    <a:pt x="109131" y="64071"/>
                  </a:lnTo>
                  <a:lnTo>
                    <a:pt x="109131" y="63436"/>
                  </a:lnTo>
                  <a:lnTo>
                    <a:pt x="107873" y="65125"/>
                  </a:lnTo>
                  <a:lnTo>
                    <a:pt x="107873" y="69786"/>
                  </a:lnTo>
                  <a:lnTo>
                    <a:pt x="107873" y="74853"/>
                  </a:lnTo>
                  <a:lnTo>
                    <a:pt x="107238" y="76365"/>
                  </a:lnTo>
                  <a:lnTo>
                    <a:pt x="107238" y="78663"/>
                  </a:lnTo>
                  <a:lnTo>
                    <a:pt x="105676" y="81203"/>
                  </a:lnTo>
                  <a:lnTo>
                    <a:pt x="103632" y="84582"/>
                  </a:lnTo>
                  <a:lnTo>
                    <a:pt x="103847" y="84162"/>
                  </a:lnTo>
                  <a:lnTo>
                    <a:pt x="104051" y="83743"/>
                  </a:lnTo>
                  <a:lnTo>
                    <a:pt x="104698" y="82473"/>
                  </a:lnTo>
                  <a:lnTo>
                    <a:pt x="107238" y="78663"/>
                  </a:lnTo>
                  <a:lnTo>
                    <a:pt x="107238" y="76365"/>
                  </a:lnTo>
                  <a:lnTo>
                    <a:pt x="106464" y="78181"/>
                  </a:lnTo>
                  <a:lnTo>
                    <a:pt x="104775" y="81356"/>
                  </a:lnTo>
                  <a:lnTo>
                    <a:pt x="103619" y="83108"/>
                  </a:lnTo>
                  <a:lnTo>
                    <a:pt x="103428" y="83108"/>
                  </a:lnTo>
                  <a:lnTo>
                    <a:pt x="103428" y="83413"/>
                  </a:lnTo>
                  <a:lnTo>
                    <a:pt x="102793" y="84378"/>
                  </a:lnTo>
                  <a:lnTo>
                    <a:pt x="102654" y="85077"/>
                  </a:lnTo>
                  <a:lnTo>
                    <a:pt x="102590" y="85344"/>
                  </a:lnTo>
                  <a:lnTo>
                    <a:pt x="102654" y="85077"/>
                  </a:lnTo>
                  <a:lnTo>
                    <a:pt x="102158" y="85331"/>
                  </a:lnTo>
                  <a:lnTo>
                    <a:pt x="100977" y="87122"/>
                  </a:lnTo>
                  <a:lnTo>
                    <a:pt x="101066" y="86918"/>
                  </a:lnTo>
                  <a:lnTo>
                    <a:pt x="101638" y="85585"/>
                  </a:lnTo>
                  <a:lnTo>
                    <a:pt x="101523" y="85013"/>
                  </a:lnTo>
                  <a:lnTo>
                    <a:pt x="101523" y="84378"/>
                  </a:lnTo>
                  <a:lnTo>
                    <a:pt x="103428" y="82473"/>
                  </a:lnTo>
                  <a:lnTo>
                    <a:pt x="103505" y="80949"/>
                  </a:lnTo>
                  <a:lnTo>
                    <a:pt x="104063" y="79298"/>
                  </a:lnTo>
                  <a:lnTo>
                    <a:pt x="100888" y="85013"/>
                  </a:lnTo>
                  <a:lnTo>
                    <a:pt x="101053" y="84378"/>
                  </a:lnTo>
                  <a:lnTo>
                    <a:pt x="101180" y="83896"/>
                  </a:lnTo>
                  <a:lnTo>
                    <a:pt x="100888" y="84378"/>
                  </a:lnTo>
                  <a:lnTo>
                    <a:pt x="101142" y="83896"/>
                  </a:lnTo>
                  <a:lnTo>
                    <a:pt x="101244" y="83604"/>
                  </a:lnTo>
                  <a:lnTo>
                    <a:pt x="101879" y="82334"/>
                  </a:lnTo>
                  <a:lnTo>
                    <a:pt x="102247" y="81889"/>
                  </a:lnTo>
                  <a:lnTo>
                    <a:pt x="102958" y="80568"/>
                  </a:lnTo>
                  <a:lnTo>
                    <a:pt x="103746" y="79146"/>
                  </a:lnTo>
                  <a:lnTo>
                    <a:pt x="104902" y="77393"/>
                  </a:lnTo>
                  <a:lnTo>
                    <a:pt x="106603" y="74853"/>
                  </a:lnTo>
                  <a:lnTo>
                    <a:pt x="104698" y="79298"/>
                  </a:lnTo>
                  <a:lnTo>
                    <a:pt x="107238" y="75488"/>
                  </a:lnTo>
                  <a:lnTo>
                    <a:pt x="107873" y="74853"/>
                  </a:lnTo>
                  <a:lnTo>
                    <a:pt x="107873" y="69786"/>
                  </a:lnTo>
                  <a:lnTo>
                    <a:pt x="105486" y="74066"/>
                  </a:lnTo>
                  <a:lnTo>
                    <a:pt x="105968" y="73583"/>
                  </a:lnTo>
                  <a:lnTo>
                    <a:pt x="103428" y="78663"/>
                  </a:lnTo>
                  <a:lnTo>
                    <a:pt x="103555" y="78028"/>
                  </a:lnTo>
                  <a:lnTo>
                    <a:pt x="103987" y="75869"/>
                  </a:lnTo>
                  <a:lnTo>
                    <a:pt x="104228" y="75488"/>
                  </a:lnTo>
                  <a:lnTo>
                    <a:pt x="105968" y="72326"/>
                  </a:lnTo>
                  <a:lnTo>
                    <a:pt x="105333" y="72326"/>
                  </a:lnTo>
                  <a:lnTo>
                    <a:pt x="106603" y="69786"/>
                  </a:lnTo>
                  <a:lnTo>
                    <a:pt x="107238" y="68516"/>
                  </a:lnTo>
                  <a:lnTo>
                    <a:pt x="107238" y="68770"/>
                  </a:lnTo>
                  <a:lnTo>
                    <a:pt x="106603" y="69786"/>
                  </a:lnTo>
                  <a:lnTo>
                    <a:pt x="107238" y="69786"/>
                  </a:lnTo>
                  <a:lnTo>
                    <a:pt x="107873" y="69786"/>
                  </a:lnTo>
                  <a:lnTo>
                    <a:pt x="107873" y="65125"/>
                  </a:lnTo>
                  <a:lnTo>
                    <a:pt x="107238" y="65976"/>
                  </a:lnTo>
                  <a:lnTo>
                    <a:pt x="107238" y="64706"/>
                  </a:lnTo>
                  <a:lnTo>
                    <a:pt x="104063" y="69151"/>
                  </a:lnTo>
                  <a:lnTo>
                    <a:pt x="101523" y="73583"/>
                  </a:lnTo>
                  <a:lnTo>
                    <a:pt x="99148" y="75374"/>
                  </a:lnTo>
                  <a:lnTo>
                    <a:pt x="98425" y="76619"/>
                  </a:lnTo>
                  <a:lnTo>
                    <a:pt x="98348" y="76758"/>
                  </a:lnTo>
                  <a:lnTo>
                    <a:pt x="96443" y="80568"/>
                  </a:lnTo>
                  <a:lnTo>
                    <a:pt x="96443" y="78663"/>
                  </a:lnTo>
                  <a:lnTo>
                    <a:pt x="97370" y="77254"/>
                  </a:lnTo>
                  <a:lnTo>
                    <a:pt x="95491" y="79933"/>
                  </a:lnTo>
                  <a:lnTo>
                    <a:pt x="92633" y="84378"/>
                  </a:lnTo>
                  <a:lnTo>
                    <a:pt x="93903" y="83108"/>
                  </a:lnTo>
                  <a:lnTo>
                    <a:pt x="92862" y="85153"/>
                  </a:lnTo>
                  <a:lnTo>
                    <a:pt x="91592" y="87058"/>
                  </a:lnTo>
                  <a:lnTo>
                    <a:pt x="90106" y="88811"/>
                  </a:lnTo>
                  <a:lnTo>
                    <a:pt x="95237" y="83108"/>
                  </a:lnTo>
                  <a:lnTo>
                    <a:pt x="95808" y="82473"/>
                  </a:lnTo>
                  <a:lnTo>
                    <a:pt x="95173" y="84378"/>
                  </a:lnTo>
                  <a:lnTo>
                    <a:pt x="97078" y="83426"/>
                  </a:lnTo>
                  <a:lnTo>
                    <a:pt x="97840" y="82473"/>
                  </a:lnTo>
                  <a:lnTo>
                    <a:pt x="99364" y="80568"/>
                  </a:lnTo>
                  <a:lnTo>
                    <a:pt x="103428" y="75488"/>
                  </a:lnTo>
                  <a:lnTo>
                    <a:pt x="97078" y="85013"/>
                  </a:lnTo>
                  <a:lnTo>
                    <a:pt x="95808" y="88811"/>
                  </a:lnTo>
                  <a:lnTo>
                    <a:pt x="100253" y="80568"/>
                  </a:lnTo>
                  <a:lnTo>
                    <a:pt x="100253" y="81203"/>
                  </a:lnTo>
                  <a:lnTo>
                    <a:pt x="100723" y="80568"/>
                  </a:lnTo>
                  <a:lnTo>
                    <a:pt x="102374" y="78384"/>
                  </a:lnTo>
                  <a:lnTo>
                    <a:pt x="102692" y="77889"/>
                  </a:lnTo>
                  <a:lnTo>
                    <a:pt x="101523" y="79933"/>
                  </a:lnTo>
                  <a:lnTo>
                    <a:pt x="102793" y="78663"/>
                  </a:lnTo>
                  <a:lnTo>
                    <a:pt x="99618" y="83743"/>
                  </a:lnTo>
                  <a:lnTo>
                    <a:pt x="102997" y="78663"/>
                  </a:lnTo>
                  <a:lnTo>
                    <a:pt x="103428" y="78028"/>
                  </a:lnTo>
                  <a:lnTo>
                    <a:pt x="99644" y="85585"/>
                  </a:lnTo>
                  <a:lnTo>
                    <a:pt x="98983" y="86918"/>
                  </a:lnTo>
                  <a:lnTo>
                    <a:pt x="99199" y="86702"/>
                  </a:lnTo>
                  <a:lnTo>
                    <a:pt x="99491" y="86410"/>
                  </a:lnTo>
                  <a:lnTo>
                    <a:pt x="99174" y="86766"/>
                  </a:lnTo>
                  <a:lnTo>
                    <a:pt x="98767" y="87757"/>
                  </a:lnTo>
                  <a:lnTo>
                    <a:pt x="99618" y="86918"/>
                  </a:lnTo>
                  <a:lnTo>
                    <a:pt x="97231" y="91198"/>
                  </a:lnTo>
                  <a:lnTo>
                    <a:pt x="96443" y="92621"/>
                  </a:lnTo>
                  <a:lnTo>
                    <a:pt x="97713" y="92621"/>
                  </a:lnTo>
                  <a:lnTo>
                    <a:pt x="98983" y="91986"/>
                  </a:lnTo>
                  <a:lnTo>
                    <a:pt x="100520" y="88176"/>
                  </a:lnTo>
                  <a:lnTo>
                    <a:pt x="100723" y="87706"/>
                  </a:lnTo>
                  <a:lnTo>
                    <a:pt x="100774" y="87579"/>
                  </a:lnTo>
                  <a:lnTo>
                    <a:pt x="100723" y="87706"/>
                  </a:lnTo>
                  <a:lnTo>
                    <a:pt x="102476" y="85966"/>
                  </a:lnTo>
                  <a:lnTo>
                    <a:pt x="102349" y="86601"/>
                  </a:lnTo>
                  <a:lnTo>
                    <a:pt x="102374" y="87122"/>
                  </a:lnTo>
                  <a:lnTo>
                    <a:pt x="102793" y="87541"/>
                  </a:lnTo>
                  <a:lnTo>
                    <a:pt x="101523" y="90081"/>
                  </a:lnTo>
                  <a:lnTo>
                    <a:pt x="98348" y="95796"/>
                  </a:lnTo>
                  <a:lnTo>
                    <a:pt x="102387" y="88874"/>
                  </a:lnTo>
                  <a:lnTo>
                    <a:pt x="103428" y="86283"/>
                  </a:lnTo>
                  <a:lnTo>
                    <a:pt x="103797" y="85013"/>
                  </a:lnTo>
                  <a:lnTo>
                    <a:pt x="104165" y="84378"/>
                  </a:lnTo>
                  <a:lnTo>
                    <a:pt x="104381" y="84023"/>
                  </a:lnTo>
                  <a:lnTo>
                    <a:pt x="105333" y="83108"/>
                  </a:lnTo>
                  <a:lnTo>
                    <a:pt x="106603" y="80568"/>
                  </a:lnTo>
                  <a:lnTo>
                    <a:pt x="107365" y="78663"/>
                  </a:lnTo>
                  <a:lnTo>
                    <a:pt x="107873" y="77393"/>
                  </a:lnTo>
                  <a:lnTo>
                    <a:pt x="107746" y="79552"/>
                  </a:lnTo>
                  <a:lnTo>
                    <a:pt x="105968" y="83108"/>
                  </a:lnTo>
                  <a:lnTo>
                    <a:pt x="106603" y="83108"/>
                  </a:lnTo>
                  <a:lnTo>
                    <a:pt x="107213" y="81889"/>
                  </a:lnTo>
                  <a:lnTo>
                    <a:pt x="109131" y="77393"/>
                  </a:lnTo>
                  <a:lnTo>
                    <a:pt x="109131" y="79933"/>
                  </a:lnTo>
                  <a:lnTo>
                    <a:pt x="108140" y="81534"/>
                  </a:lnTo>
                  <a:lnTo>
                    <a:pt x="108496" y="80568"/>
                  </a:lnTo>
                  <a:lnTo>
                    <a:pt x="107911" y="81889"/>
                  </a:lnTo>
                  <a:lnTo>
                    <a:pt x="106984" y="83997"/>
                  </a:lnTo>
                  <a:lnTo>
                    <a:pt x="106921" y="84137"/>
                  </a:lnTo>
                  <a:lnTo>
                    <a:pt x="104698" y="86918"/>
                  </a:lnTo>
                  <a:lnTo>
                    <a:pt x="104698" y="85648"/>
                  </a:lnTo>
                  <a:lnTo>
                    <a:pt x="104267" y="87541"/>
                  </a:lnTo>
                  <a:lnTo>
                    <a:pt x="104190" y="87820"/>
                  </a:lnTo>
                  <a:lnTo>
                    <a:pt x="104025" y="88176"/>
                  </a:lnTo>
                  <a:lnTo>
                    <a:pt x="103390" y="89623"/>
                  </a:lnTo>
                  <a:lnTo>
                    <a:pt x="102158" y="91351"/>
                  </a:lnTo>
                  <a:lnTo>
                    <a:pt x="100888" y="94526"/>
                  </a:lnTo>
                  <a:lnTo>
                    <a:pt x="102704" y="91351"/>
                  </a:lnTo>
                  <a:lnTo>
                    <a:pt x="102158" y="92621"/>
                  </a:lnTo>
                  <a:lnTo>
                    <a:pt x="102997" y="91351"/>
                  </a:lnTo>
                  <a:lnTo>
                    <a:pt x="103593" y="90449"/>
                  </a:lnTo>
                  <a:lnTo>
                    <a:pt x="104660" y="88874"/>
                  </a:lnTo>
                  <a:lnTo>
                    <a:pt x="105968" y="86283"/>
                  </a:lnTo>
                  <a:lnTo>
                    <a:pt x="104698" y="88176"/>
                  </a:lnTo>
                  <a:lnTo>
                    <a:pt x="105498" y="86918"/>
                  </a:lnTo>
                  <a:lnTo>
                    <a:pt x="106108" y="85966"/>
                  </a:lnTo>
                  <a:lnTo>
                    <a:pt x="105968" y="86283"/>
                  </a:lnTo>
                  <a:lnTo>
                    <a:pt x="110401" y="78028"/>
                  </a:lnTo>
                  <a:lnTo>
                    <a:pt x="109689" y="79933"/>
                  </a:lnTo>
                  <a:lnTo>
                    <a:pt x="108496" y="83108"/>
                  </a:lnTo>
                  <a:lnTo>
                    <a:pt x="109766" y="79933"/>
                  </a:lnTo>
                  <a:lnTo>
                    <a:pt x="109766" y="81838"/>
                  </a:lnTo>
                  <a:lnTo>
                    <a:pt x="111887" y="78028"/>
                  </a:lnTo>
                  <a:lnTo>
                    <a:pt x="112242" y="77393"/>
                  </a:lnTo>
                  <a:lnTo>
                    <a:pt x="112585" y="76758"/>
                  </a:lnTo>
                  <a:lnTo>
                    <a:pt x="112864" y="76276"/>
                  </a:lnTo>
                  <a:lnTo>
                    <a:pt x="113893" y="74218"/>
                  </a:lnTo>
                  <a:lnTo>
                    <a:pt x="114211" y="73583"/>
                  </a:lnTo>
                  <a:lnTo>
                    <a:pt x="110401" y="82473"/>
                  </a:lnTo>
                  <a:lnTo>
                    <a:pt x="111036" y="79933"/>
                  </a:lnTo>
                  <a:lnTo>
                    <a:pt x="110109" y="83235"/>
                  </a:lnTo>
                  <a:lnTo>
                    <a:pt x="110617" y="82473"/>
                  </a:lnTo>
                  <a:lnTo>
                    <a:pt x="111036" y="81838"/>
                  </a:lnTo>
                  <a:lnTo>
                    <a:pt x="111036" y="83108"/>
                  </a:lnTo>
                  <a:lnTo>
                    <a:pt x="111620" y="81838"/>
                  </a:lnTo>
                  <a:lnTo>
                    <a:pt x="114211" y="76123"/>
                  </a:lnTo>
                  <a:lnTo>
                    <a:pt x="111036" y="85013"/>
                  </a:lnTo>
                  <a:lnTo>
                    <a:pt x="113576" y="80568"/>
                  </a:lnTo>
                  <a:lnTo>
                    <a:pt x="113576" y="81838"/>
                  </a:lnTo>
                  <a:lnTo>
                    <a:pt x="114846" y="80568"/>
                  </a:lnTo>
                  <a:lnTo>
                    <a:pt x="114249" y="83108"/>
                  </a:lnTo>
                  <a:lnTo>
                    <a:pt x="114211" y="84378"/>
                  </a:lnTo>
                  <a:lnTo>
                    <a:pt x="116116" y="80568"/>
                  </a:lnTo>
                  <a:lnTo>
                    <a:pt x="116751" y="79298"/>
                  </a:lnTo>
                  <a:lnTo>
                    <a:pt x="114211" y="88176"/>
                  </a:lnTo>
                  <a:lnTo>
                    <a:pt x="114935" y="87820"/>
                  </a:lnTo>
                  <a:lnTo>
                    <a:pt x="116027" y="85369"/>
                  </a:lnTo>
                  <a:lnTo>
                    <a:pt x="117538" y="79298"/>
                  </a:lnTo>
                  <a:lnTo>
                    <a:pt x="118021" y="77393"/>
                  </a:lnTo>
                  <a:lnTo>
                    <a:pt x="119291" y="76123"/>
                  </a:lnTo>
                  <a:lnTo>
                    <a:pt x="118795" y="77762"/>
                  </a:lnTo>
                  <a:lnTo>
                    <a:pt x="118122" y="79552"/>
                  </a:lnTo>
                  <a:lnTo>
                    <a:pt x="117386" y="81203"/>
                  </a:lnTo>
                  <a:lnTo>
                    <a:pt x="118021" y="81203"/>
                  </a:lnTo>
                  <a:lnTo>
                    <a:pt x="116014" y="85953"/>
                  </a:lnTo>
                  <a:lnTo>
                    <a:pt x="115481" y="87541"/>
                  </a:lnTo>
                  <a:lnTo>
                    <a:pt x="117348" y="83807"/>
                  </a:lnTo>
                  <a:lnTo>
                    <a:pt x="119291" y="79298"/>
                  </a:lnTo>
                  <a:lnTo>
                    <a:pt x="118656" y="82473"/>
                  </a:lnTo>
                  <a:lnTo>
                    <a:pt x="119291" y="81838"/>
                  </a:lnTo>
                  <a:lnTo>
                    <a:pt x="117386" y="85013"/>
                  </a:lnTo>
                  <a:lnTo>
                    <a:pt x="116751" y="87541"/>
                  </a:lnTo>
                  <a:lnTo>
                    <a:pt x="118021" y="85648"/>
                  </a:lnTo>
                  <a:lnTo>
                    <a:pt x="119443" y="81838"/>
                  </a:lnTo>
                  <a:lnTo>
                    <a:pt x="119926" y="80568"/>
                  </a:lnTo>
                  <a:lnTo>
                    <a:pt x="119799" y="83108"/>
                  </a:lnTo>
                  <a:lnTo>
                    <a:pt x="119557" y="84074"/>
                  </a:lnTo>
                  <a:lnTo>
                    <a:pt x="118694" y="85585"/>
                  </a:lnTo>
                  <a:lnTo>
                    <a:pt x="118808" y="85966"/>
                  </a:lnTo>
                  <a:lnTo>
                    <a:pt x="119291" y="86918"/>
                  </a:lnTo>
                  <a:lnTo>
                    <a:pt x="119786" y="84620"/>
                  </a:lnTo>
                  <a:lnTo>
                    <a:pt x="119926" y="83743"/>
                  </a:lnTo>
                  <a:lnTo>
                    <a:pt x="119888" y="84137"/>
                  </a:lnTo>
                  <a:lnTo>
                    <a:pt x="119837" y="84620"/>
                  </a:lnTo>
                  <a:lnTo>
                    <a:pt x="119291" y="90081"/>
                  </a:lnTo>
                  <a:lnTo>
                    <a:pt x="123101" y="78663"/>
                  </a:lnTo>
                  <a:lnTo>
                    <a:pt x="121831" y="84378"/>
                  </a:lnTo>
                  <a:lnTo>
                    <a:pt x="122529" y="81546"/>
                  </a:lnTo>
                  <a:lnTo>
                    <a:pt x="122580" y="81356"/>
                  </a:lnTo>
                  <a:lnTo>
                    <a:pt x="122491" y="81889"/>
                  </a:lnTo>
                  <a:lnTo>
                    <a:pt x="122466" y="84378"/>
                  </a:lnTo>
                  <a:lnTo>
                    <a:pt x="121196" y="86283"/>
                  </a:lnTo>
                  <a:lnTo>
                    <a:pt x="120561" y="90716"/>
                  </a:lnTo>
                  <a:lnTo>
                    <a:pt x="123101" y="82473"/>
                  </a:lnTo>
                  <a:lnTo>
                    <a:pt x="121831" y="87541"/>
                  </a:lnTo>
                  <a:lnTo>
                    <a:pt x="123215" y="82473"/>
                  </a:lnTo>
                  <a:lnTo>
                    <a:pt x="123621" y="80949"/>
                  </a:lnTo>
                  <a:lnTo>
                    <a:pt x="123736" y="79298"/>
                  </a:lnTo>
                  <a:lnTo>
                    <a:pt x="123736" y="78663"/>
                  </a:lnTo>
                  <a:lnTo>
                    <a:pt x="123736" y="78028"/>
                  </a:lnTo>
                  <a:close/>
                </a:path>
                <a:path w="130809" h="105409">
                  <a:moveTo>
                    <a:pt x="126898" y="89446"/>
                  </a:moveTo>
                  <a:lnTo>
                    <a:pt x="126453" y="92036"/>
                  </a:lnTo>
                  <a:lnTo>
                    <a:pt x="126149" y="93256"/>
                  </a:lnTo>
                  <a:lnTo>
                    <a:pt x="125831" y="94526"/>
                  </a:lnTo>
                  <a:lnTo>
                    <a:pt x="125006" y="97066"/>
                  </a:lnTo>
                  <a:lnTo>
                    <a:pt x="126263" y="93256"/>
                  </a:lnTo>
                  <a:lnTo>
                    <a:pt x="126225" y="95796"/>
                  </a:lnTo>
                  <a:lnTo>
                    <a:pt x="126047" y="97510"/>
                  </a:lnTo>
                  <a:lnTo>
                    <a:pt x="125628" y="99606"/>
                  </a:lnTo>
                  <a:lnTo>
                    <a:pt x="126263" y="98971"/>
                  </a:lnTo>
                  <a:lnTo>
                    <a:pt x="126263" y="97066"/>
                  </a:lnTo>
                  <a:lnTo>
                    <a:pt x="126898" y="95796"/>
                  </a:lnTo>
                  <a:lnTo>
                    <a:pt x="126898" y="89446"/>
                  </a:lnTo>
                  <a:close/>
                </a:path>
                <a:path w="130809" h="105409">
                  <a:moveTo>
                    <a:pt x="127533" y="94526"/>
                  </a:moveTo>
                  <a:lnTo>
                    <a:pt x="126898" y="95796"/>
                  </a:lnTo>
                  <a:lnTo>
                    <a:pt x="126898" y="97066"/>
                  </a:lnTo>
                  <a:lnTo>
                    <a:pt x="127533" y="94526"/>
                  </a:lnTo>
                  <a:close/>
                </a:path>
                <a:path w="130809" h="105409">
                  <a:moveTo>
                    <a:pt x="128041" y="93129"/>
                  </a:moveTo>
                  <a:lnTo>
                    <a:pt x="127533" y="95161"/>
                  </a:lnTo>
                  <a:lnTo>
                    <a:pt x="127533" y="97701"/>
                  </a:lnTo>
                  <a:lnTo>
                    <a:pt x="128041" y="93129"/>
                  </a:lnTo>
                  <a:close/>
                </a:path>
                <a:path w="130809" h="105409">
                  <a:moveTo>
                    <a:pt x="128803" y="100241"/>
                  </a:moveTo>
                  <a:lnTo>
                    <a:pt x="128574" y="99771"/>
                  </a:lnTo>
                  <a:lnTo>
                    <a:pt x="127533" y="103403"/>
                  </a:lnTo>
                  <a:lnTo>
                    <a:pt x="128803" y="100241"/>
                  </a:lnTo>
                  <a:close/>
                </a:path>
                <a:path w="130809" h="105409">
                  <a:moveTo>
                    <a:pt x="128803" y="98336"/>
                  </a:moveTo>
                  <a:lnTo>
                    <a:pt x="128168" y="98971"/>
                  </a:lnTo>
                  <a:lnTo>
                    <a:pt x="128574" y="99771"/>
                  </a:lnTo>
                  <a:lnTo>
                    <a:pt x="128803" y="98971"/>
                  </a:lnTo>
                  <a:lnTo>
                    <a:pt x="128803" y="98336"/>
                  </a:lnTo>
                  <a:close/>
                </a:path>
                <a:path w="130809" h="105409">
                  <a:moveTo>
                    <a:pt x="128828" y="93484"/>
                  </a:moveTo>
                  <a:lnTo>
                    <a:pt x="128803" y="90716"/>
                  </a:lnTo>
                  <a:lnTo>
                    <a:pt x="128168" y="90716"/>
                  </a:lnTo>
                  <a:lnTo>
                    <a:pt x="128168" y="98971"/>
                  </a:lnTo>
                  <a:lnTo>
                    <a:pt x="128612" y="96227"/>
                  </a:lnTo>
                  <a:lnTo>
                    <a:pt x="128828" y="93484"/>
                  </a:lnTo>
                  <a:close/>
                </a:path>
                <a:path w="130809" h="105409">
                  <a:moveTo>
                    <a:pt x="129438" y="98336"/>
                  </a:moveTo>
                  <a:lnTo>
                    <a:pt x="128168" y="104038"/>
                  </a:lnTo>
                  <a:lnTo>
                    <a:pt x="128803" y="104038"/>
                  </a:lnTo>
                  <a:lnTo>
                    <a:pt x="129438" y="100241"/>
                  </a:lnTo>
                  <a:lnTo>
                    <a:pt x="129438" y="98336"/>
                  </a:lnTo>
                  <a:close/>
                </a:path>
                <a:path w="130809" h="105409">
                  <a:moveTo>
                    <a:pt x="130708" y="102133"/>
                  </a:moveTo>
                  <a:lnTo>
                    <a:pt x="130073" y="104038"/>
                  </a:lnTo>
                  <a:lnTo>
                    <a:pt x="130073" y="105308"/>
                  </a:lnTo>
                  <a:lnTo>
                    <a:pt x="130708" y="105308"/>
                  </a:lnTo>
                  <a:lnTo>
                    <a:pt x="130708" y="1021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5872575" y="9056585"/>
              <a:ext cx="68580" cy="57785"/>
            </a:xfrm>
            <a:custGeom>
              <a:avLst/>
              <a:gdLst/>
              <a:ahLst/>
              <a:cxnLst/>
              <a:rect l="l" t="t" r="r" b="b"/>
              <a:pathLst>
                <a:path w="68580" h="57784">
                  <a:moveTo>
                    <a:pt x="4191" y="22009"/>
                  </a:moveTo>
                  <a:lnTo>
                    <a:pt x="2540" y="24752"/>
                  </a:lnTo>
                  <a:lnTo>
                    <a:pt x="3441" y="23647"/>
                  </a:lnTo>
                  <a:lnTo>
                    <a:pt x="4102" y="22352"/>
                  </a:lnTo>
                  <a:lnTo>
                    <a:pt x="4191" y="22009"/>
                  </a:lnTo>
                  <a:close/>
                </a:path>
                <a:path w="68580" h="57784">
                  <a:moveTo>
                    <a:pt x="6350" y="37439"/>
                  </a:moveTo>
                  <a:lnTo>
                    <a:pt x="4445" y="39979"/>
                  </a:lnTo>
                  <a:lnTo>
                    <a:pt x="5080" y="39979"/>
                  </a:lnTo>
                  <a:lnTo>
                    <a:pt x="6350" y="37439"/>
                  </a:lnTo>
                  <a:close/>
                </a:path>
                <a:path w="68580" h="57784">
                  <a:moveTo>
                    <a:pt x="6350" y="36169"/>
                  </a:moveTo>
                  <a:lnTo>
                    <a:pt x="5715" y="36169"/>
                  </a:lnTo>
                  <a:lnTo>
                    <a:pt x="5715" y="37439"/>
                  </a:lnTo>
                  <a:lnTo>
                    <a:pt x="6350" y="36169"/>
                  </a:lnTo>
                  <a:close/>
                </a:path>
                <a:path w="68580" h="57784">
                  <a:moveTo>
                    <a:pt x="12700" y="32359"/>
                  </a:moveTo>
                  <a:lnTo>
                    <a:pt x="10160" y="36169"/>
                  </a:lnTo>
                  <a:lnTo>
                    <a:pt x="10160" y="36804"/>
                  </a:lnTo>
                  <a:lnTo>
                    <a:pt x="12700" y="32359"/>
                  </a:lnTo>
                  <a:close/>
                </a:path>
                <a:path w="68580" h="57784">
                  <a:moveTo>
                    <a:pt x="14605" y="35661"/>
                  </a:moveTo>
                  <a:lnTo>
                    <a:pt x="13970" y="36804"/>
                  </a:lnTo>
                  <a:lnTo>
                    <a:pt x="14605" y="35953"/>
                  </a:lnTo>
                  <a:lnTo>
                    <a:pt x="14605" y="35661"/>
                  </a:lnTo>
                  <a:close/>
                </a:path>
                <a:path w="68580" h="57784">
                  <a:moveTo>
                    <a:pt x="15862" y="26657"/>
                  </a:moveTo>
                  <a:lnTo>
                    <a:pt x="15735" y="26746"/>
                  </a:lnTo>
                  <a:lnTo>
                    <a:pt x="15227" y="27914"/>
                  </a:lnTo>
                  <a:lnTo>
                    <a:pt x="15862" y="26657"/>
                  </a:lnTo>
                  <a:close/>
                </a:path>
                <a:path w="68580" h="57784">
                  <a:moveTo>
                    <a:pt x="16205" y="26555"/>
                  </a:moveTo>
                  <a:lnTo>
                    <a:pt x="15227" y="27914"/>
                  </a:lnTo>
                  <a:lnTo>
                    <a:pt x="12700" y="32994"/>
                  </a:lnTo>
                  <a:lnTo>
                    <a:pt x="16205" y="26555"/>
                  </a:lnTo>
                  <a:close/>
                </a:path>
                <a:path w="68580" h="57784">
                  <a:moveTo>
                    <a:pt x="16497" y="41236"/>
                  </a:moveTo>
                  <a:lnTo>
                    <a:pt x="12065" y="48856"/>
                  </a:lnTo>
                  <a:lnTo>
                    <a:pt x="12065" y="49491"/>
                  </a:lnTo>
                  <a:lnTo>
                    <a:pt x="15227" y="45046"/>
                  </a:lnTo>
                  <a:lnTo>
                    <a:pt x="15227" y="46316"/>
                  </a:lnTo>
                  <a:lnTo>
                    <a:pt x="15659" y="45046"/>
                  </a:lnTo>
                  <a:lnTo>
                    <a:pt x="16497" y="42506"/>
                  </a:lnTo>
                  <a:lnTo>
                    <a:pt x="16497" y="41236"/>
                  </a:lnTo>
                  <a:close/>
                </a:path>
                <a:path w="68580" h="57784">
                  <a:moveTo>
                    <a:pt x="16497" y="26022"/>
                  </a:moveTo>
                  <a:lnTo>
                    <a:pt x="16205" y="26555"/>
                  </a:lnTo>
                  <a:lnTo>
                    <a:pt x="16421" y="26250"/>
                  </a:lnTo>
                  <a:lnTo>
                    <a:pt x="16497" y="26022"/>
                  </a:lnTo>
                  <a:close/>
                </a:path>
                <a:path w="68580" h="57784">
                  <a:moveTo>
                    <a:pt x="17322" y="51396"/>
                  </a:moveTo>
                  <a:lnTo>
                    <a:pt x="16497" y="51396"/>
                  </a:lnTo>
                  <a:lnTo>
                    <a:pt x="16497" y="53301"/>
                  </a:lnTo>
                  <a:lnTo>
                    <a:pt x="17322" y="51396"/>
                  </a:lnTo>
                  <a:close/>
                </a:path>
                <a:path w="68580" h="57784">
                  <a:moveTo>
                    <a:pt x="17767" y="51396"/>
                  </a:moveTo>
                  <a:lnTo>
                    <a:pt x="17386" y="51396"/>
                  </a:lnTo>
                  <a:lnTo>
                    <a:pt x="15862" y="55194"/>
                  </a:lnTo>
                  <a:lnTo>
                    <a:pt x="17767" y="51396"/>
                  </a:lnTo>
                  <a:close/>
                </a:path>
                <a:path w="68580" h="57784">
                  <a:moveTo>
                    <a:pt x="17767" y="36169"/>
                  </a:moveTo>
                  <a:lnTo>
                    <a:pt x="16891" y="36753"/>
                  </a:lnTo>
                  <a:lnTo>
                    <a:pt x="17132" y="36169"/>
                  </a:lnTo>
                  <a:lnTo>
                    <a:pt x="16840" y="36791"/>
                  </a:lnTo>
                  <a:lnTo>
                    <a:pt x="16560" y="36982"/>
                  </a:lnTo>
                  <a:lnTo>
                    <a:pt x="16560" y="37376"/>
                  </a:lnTo>
                  <a:lnTo>
                    <a:pt x="16497" y="37528"/>
                  </a:lnTo>
                  <a:lnTo>
                    <a:pt x="16560" y="37376"/>
                  </a:lnTo>
                  <a:lnTo>
                    <a:pt x="16560" y="36982"/>
                  </a:lnTo>
                  <a:lnTo>
                    <a:pt x="15862" y="37439"/>
                  </a:lnTo>
                  <a:lnTo>
                    <a:pt x="14605" y="41236"/>
                  </a:lnTo>
                  <a:lnTo>
                    <a:pt x="13970" y="42506"/>
                  </a:lnTo>
                  <a:lnTo>
                    <a:pt x="14820" y="41084"/>
                  </a:lnTo>
                  <a:lnTo>
                    <a:pt x="12065" y="46951"/>
                  </a:lnTo>
                  <a:lnTo>
                    <a:pt x="12065" y="48856"/>
                  </a:lnTo>
                  <a:lnTo>
                    <a:pt x="15862" y="39344"/>
                  </a:lnTo>
                  <a:lnTo>
                    <a:pt x="16497" y="38709"/>
                  </a:lnTo>
                  <a:lnTo>
                    <a:pt x="16497" y="37769"/>
                  </a:lnTo>
                  <a:lnTo>
                    <a:pt x="16700" y="37236"/>
                  </a:lnTo>
                  <a:lnTo>
                    <a:pt x="17767" y="36169"/>
                  </a:lnTo>
                  <a:close/>
                </a:path>
                <a:path w="68580" h="57784">
                  <a:moveTo>
                    <a:pt x="18402" y="48856"/>
                  </a:moveTo>
                  <a:lnTo>
                    <a:pt x="17322" y="51396"/>
                  </a:lnTo>
                  <a:lnTo>
                    <a:pt x="18402" y="48856"/>
                  </a:lnTo>
                  <a:close/>
                </a:path>
                <a:path w="68580" h="57784">
                  <a:moveTo>
                    <a:pt x="19037" y="39344"/>
                  </a:moveTo>
                  <a:lnTo>
                    <a:pt x="18402" y="39344"/>
                  </a:lnTo>
                  <a:lnTo>
                    <a:pt x="17767" y="39344"/>
                  </a:lnTo>
                  <a:lnTo>
                    <a:pt x="17767" y="40601"/>
                  </a:lnTo>
                  <a:lnTo>
                    <a:pt x="16497" y="43141"/>
                  </a:lnTo>
                  <a:lnTo>
                    <a:pt x="19037" y="39344"/>
                  </a:lnTo>
                  <a:close/>
                </a:path>
                <a:path w="68580" h="57784">
                  <a:moveTo>
                    <a:pt x="20942" y="46951"/>
                  </a:moveTo>
                  <a:lnTo>
                    <a:pt x="19304" y="49390"/>
                  </a:lnTo>
                  <a:lnTo>
                    <a:pt x="17818" y="51930"/>
                  </a:lnTo>
                  <a:lnTo>
                    <a:pt x="16497" y="54559"/>
                  </a:lnTo>
                  <a:lnTo>
                    <a:pt x="18402" y="52666"/>
                  </a:lnTo>
                  <a:lnTo>
                    <a:pt x="20942" y="46951"/>
                  </a:lnTo>
                  <a:close/>
                </a:path>
                <a:path w="68580" h="57784">
                  <a:moveTo>
                    <a:pt x="22212" y="0"/>
                  </a:moveTo>
                  <a:lnTo>
                    <a:pt x="17767" y="5715"/>
                  </a:lnTo>
                  <a:lnTo>
                    <a:pt x="20942" y="2540"/>
                  </a:lnTo>
                  <a:lnTo>
                    <a:pt x="22212" y="0"/>
                  </a:lnTo>
                  <a:close/>
                </a:path>
                <a:path w="68580" h="57784">
                  <a:moveTo>
                    <a:pt x="23482" y="36055"/>
                  </a:moveTo>
                  <a:lnTo>
                    <a:pt x="22974" y="36944"/>
                  </a:lnTo>
                  <a:lnTo>
                    <a:pt x="23355" y="36436"/>
                  </a:lnTo>
                  <a:lnTo>
                    <a:pt x="23482" y="36055"/>
                  </a:lnTo>
                  <a:close/>
                </a:path>
                <a:path w="68580" h="57784">
                  <a:moveTo>
                    <a:pt x="23482" y="15862"/>
                  </a:moveTo>
                  <a:lnTo>
                    <a:pt x="22847" y="17132"/>
                  </a:lnTo>
                  <a:lnTo>
                    <a:pt x="23482" y="16179"/>
                  </a:lnTo>
                  <a:lnTo>
                    <a:pt x="23482" y="15862"/>
                  </a:lnTo>
                  <a:close/>
                </a:path>
                <a:path w="68580" h="57784">
                  <a:moveTo>
                    <a:pt x="23482" y="13957"/>
                  </a:moveTo>
                  <a:lnTo>
                    <a:pt x="22771" y="15303"/>
                  </a:lnTo>
                  <a:lnTo>
                    <a:pt x="23482" y="14592"/>
                  </a:lnTo>
                  <a:lnTo>
                    <a:pt x="23482" y="13957"/>
                  </a:lnTo>
                  <a:close/>
                </a:path>
                <a:path w="68580" h="57784">
                  <a:moveTo>
                    <a:pt x="24117" y="46316"/>
                  </a:moveTo>
                  <a:lnTo>
                    <a:pt x="20942" y="52666"/>
                  </a:lnTo>
                  <a:lnTo>
                    <a:pt x="20955" y="53568"/>
                  </a:lnTo>
                  <a:lnTo>
                    <a:pt x="20878" y="53848"/>
                  </a:lnTo>
                  <a:lnTo>
                    <a:pt x="24117" y="46316"/>
                  </a:lnTo>
                  <a:close/>
                </a:path>
                <a:path w="68580" h="57784">
                  <a:moveTo>
                    <a:pt x="24117" y="39865"/>
                  </a:moveTo>
                  <a:lnTo>
                    <a:pt x="22847" y="42405"/>
                  </a:lnTo>
                  <a:lnTo>
                    <a:pt x="22161" y="44462"/>
                  </a:lnTo>
                  <a:lnTo>
                    <a:pt x="21577" y="45046"/>
                  </a:lnTo>
                  <a:lnTo>
                    <a:pt x="21577" y="45681"/>
                  </a:lnTo>
                  <a:lnTo>
                    <a:pt x="22110" y="44615"/>
                  </a:lnTo>
                  <a:lnTo>
                    <a:pt x="21755" y="45681"/>
                  </a:lnTo>
                  <a:lnTo>
                    <a:pt x="21577" y="45681"/>
                  </a:lnTo>
                  <a:lnTo>
                    <a:pt x="21577" y="46215"/>
                  </a:lnTo>
                  <a:lnTo>
                    <a:pt x="21475" y="46520"/>
                  </a:lnTo>
                  <a:lnTo>
                    <a:pt x="20942" y="47586"/>
                  </a:lnTo>
                  <a:lnTo>
                    <a:pt x="21297" y="47053"/>
                  </a:lnTo>
                  <a:lnTo>
                    <a:pt x="20942" y="48120"/>
                  </a:lnTo>
                  <a:lnTo>
                    <a:pt x="21424" y="46863"/>
                  </a:lnTo>
                  <a:lnTo>
                    <a:pt x="22212" y="45681"/>
                  </a:lnTo>
                  <a:lnTo>
                    <a:pt x="21869" y="45681"/>
                  </a:lnTo>
                  <a:lnTo>
                    <a:pt x="24117" y="39865"/>
                  </a:lnTo>
                  <a:close/>
                </a:path>
                <a:path w="68580" h="57784">
                  <a:moveTo>
                    <a:pt x="24117" y="35420"/>
                  </a:moveTo>
                  <a:lnTo>
                    <a:pt x="23482" y="36271"/>
                  </a:lnTo>
                  <a:lnTo>
                    <a:pt x="23482" y="36690"/>
                  </a:lnTo>
                  <a:lnTo>
                    <a:pt x="24117" y="35420"/>
                  </a:lnTo>
                  <a:close/>
                </a:path>
                <a:path w="68580" h="57784">
                  <a:moveTo>
                    <a:pt x="24752" y="10160"/>
                  </a:moveTo>
                  <a:lnTo>
                    <a:pt x="22847" y="13322"/>
                  </a:lnTo>
                  <a:lnTo>
                    <a:pt x="23482" y="13322"/>
                  </a:lnTo>
                  <a:lnTo>
                    <a:pt x="24117" y="12065"/>
                  </a:lnTo>
                  <a:lnTo>
                    <a:pt x="24752" y="10160"/>
                  </a:lnTo>
                  <a:close/>
                </a:path>
                <a:path w="68580" h="57784">
                  <a:moveTo>
                    <a:pt x="25387" y="12065"/>
                  </a:moveTo>
                  <a:lnTo>
                    <a:pt x="23482" y="14592"/>
                  </a:lnTo>
                  <a:lnTo>
                    <a:pt x="23482" y="15862"/>
                  </a:lnTo>
                  <a:lnTo>
                    <a:pt x="25387" y="12065"/>
                  </a:lnTo>
                  <a:close/>
                </a:path>
                <a:path w="68580" h="57784">
                  <a:moveTo>
                    <a:pt x="25895" y="41859"/>
                  </a:moveTo>
                  <a:lnTo>
                    <a:pt x="24409" y="42849"/>
                  </a:lnTo>
                  <a:lnTo>
                    <a:pt x="24752" y="42506"/>
                  </a:lnTo>
                  <a:lnTo>
                    <a:pt x="24752" y="41871"/>
                  </a:lnTo>
                  <a:lnTo>
                    <a:pt x="24269" y="42418"/>
                  </a:lnTo>
                  <a:lnTo>
                    <a:pt x="24053" y="43053"/>
                  </a:lnTo>
                  <a:lnTo>
                    <a:pt x="24117" y="43776"/>
                  </a:lnTo>
                  <a:lnTo>
                    <a:pt x="24117" y="43141"/>
                  </a:lnTo>
                  <a:lnTo>
                    <a:pt x="25387" y="43040"/>
                  </a:lnTo>
                  <a:lnTo>
                    <a:pt x="25895" y="41859"/>
                  </a:lnTo>
                  <a:close/>
                </a:path>
                <a:path w="68580" h="57784">
                  <a:moveTo>
                    <a:pt x="26657" y="40081"/>
                  </a:moveTo>
                  <a:lnTo>
                    <a:pt x="25933" y="41770"/>
                  </a:lnTo>
                  <a:lnTo>
                    <a:pt x="24752" y="45580"/>
                  </a:lnTo>
                  <a:lnTo>
                    <a:pt x="26606" y="41859"/>
                  </a:lnTo>
                  <a:lnTo>
                    <a:pt x="26657" y="40081"/>
                  </a:lnTo>
                  <a:close/>
                </a:path>
                <a:path w="68580" h="57784">
                  <a:moveTo>
                    <a:pt x="26784" y="39611"/>
                  </a:moveTo>
                  <a:lnTo>
                    <a:pt x="26657" y="39230"/>
                  </a:lnTo>
                  <a:lnTo>
                    <a:pt x="26657" y="40081"/>
                  </a:lnTo>
                  <a:lnTo>
                    <a:pt x="26784" y="39611"/>
                  </a:lnTo>
                  <a:close/>
                </a:path>
                <a:path w="68580" h="57784">
                  <a:moveTo>
                    <a:pt x="32994" y="32753"/>
                  </a:moveTo>
                  <a:lnTo>
                    <a:pt x="32359" y="34150"/>
                  </a:lnTo>
                  <a:lnTo>
                    <a:pt x="32677" y="34150"/>
                  </a:lnTo>
                  <a:lnTo>
                    <a:pt x="32994" y="33515"/>
                  </a:lnTo>
                  <a:lnTo>
                    <a:pt x="32994" y="32753"/>
                  </a:lnTo>
                  <a:close/>
                </a:path>
                <a:path w="68580" h="57784">
                  <a:moveTo>
                    <a:pt x="44424" y="17132"/>
                  </a:moveTo>
                  <a:lnTo>
                    <a:pt x="43738" y="18161"/>
                  </a:lnTo>
                  <a:lnTo>
                    <a:pt x="44424" y="17767"/>
                  </a:lnTo>
                  <a:lnTo>
                    <a:pt x="44424" y="17132"/>
                  </a:lnTo>
                  <a:close/>
                </a:path>
                <a:path w="68580" h="57784">
                  <a:moveTo>
                    <a:pt x="44424" y="16497"/>
                  </a:moveTo>
                  <a:lnTo>
                    <a:pt x="41465" y="19456"/>
                  </a:lnTo>
                  <a:lnTo>
                    <a:pt x="42938" y="18618"/>
                  </a:lnTo>
                  <a:lnTo>
                    <a:pt x="44424" y="17132"/>
                  </a:lnTo>
                  <a:lnTo>
                    <a:pt x="44424" y="16497"/>
                  </a:lnTo>
                  <a:close/>
                </a:path>
                <a:path w="68580" h="57784">
                  <a:moveTo>
                    <a:pt x="44424" y="15227"/>
                  </a:moveTo>
                  <a:lnTo>
                    <a:pt x="43281" y="16624"/>
                  </a:lnTo>
                  <a:lnTo>
                    <a:pt x="44424" y="15862"/>
                  </a:lnTo>
                  <a:lnTo>
                    <a:pt x="44424" y="15227"/>
                  </a:lnTo>
                  <a:close/>
                </a:path>
                <a:path w="68580" h="57784">
                  <a:moveTo>
                    <a:pt x="46964" y="13957"/>
                  </a:moveTo>
                  <a:lnTo>
                    <a:pt x="44424" y="15862"/>
                  </a:lnTo>
                  <a:lnTo>
                    <a:pt x="44424" y="16497"/>
                  </a:lnTo>
                  <a:lnTo>
                    <a:pt x="46964" y="13957"/>
                  </a:lnTo>
                  <a:close/>
                </a:path>
                <a:path w="68580" h="57784">
                  <a:moveTo>
                    <a:pt x="66675" y="38595"/>
                  </a:moveTo>
                  <a:lnTo>
                    <a:pt x="57607" y="25476"/>
                  </a:lnTo>
                  <a:lnTo>
                    <a:pt x="57746" y="24752"/>
                  </a:lnTo>
                  <a:lnTo>
                    <a:pt x="57404" y="25361"/>
                  </a:lnTo>
                  <a:lnTo>
                    <a:pt x="57023" y="25133"/>
                  </a:lnTo>
                  <a:lnTo>
                    <a:pt x="56603" y="24980"/>
                  </a:lnTo>
                  <a:lnTo>
                    <a:pt x="57111" y="23482"/>
                  </a:lnTo>
                  <a:lnTo>
                    <a:pt x="57111" y="21577"/>
                  </a:lnTo>
                  <a:lnTo>
                    <a:pt x="56045" y="24765"/>
                  </a:lnTo>
                  <a:lnTo>
                    <a:pt x="55714" y="24625"/>
                  </a:lnTo>
                  <a:lnTo>
                    <a:pt x="55206" y="24511"/>
                  </a:lnTo>
                  <a:lnTo>
                    <a:pt x="55206" y="24117"/>
                  </a:lnTo>
                  <a:lnTo>
                    <a:pt x="55041" y="24472"/>
                  </a:lnTo>
                  <a:lnTo>
                    <a:pt x="54571" y="24358"/>
                  </a:lnTo>
                  <a:lnTo>
                    <a:pt x="54571" y="22847"/>
                  </a:lnTo>
                  <a:lnTo>
                    <a:pt x="53340" y="24079"/>
                  </a:lnTo>
                  <a:lnTo>
                    <a:pt x="53035" y="24003"/>
                  </a:lnTo>
                  <a:lnTo>
                    <a:pt x="54571" y="20942"/>
                  </a:lnTo>
                  <a:lnTo>
                    <a:pt x="52882" y="23977"/>
                  </a:lnTo>
                  <a:lnTo>
                    <a:pt x="52743" y="23952"/>
                  </a:lnTo>
                  <a:lnTo>
                    <a:pt x="57746" y="13957"/>
                  </a:lnTo>
                  <a:lnTo>
                    <a:pt x="54571" y="17767"/>
                  </a:lnTo>
                  <a:lnTo>
                    <a:pt x="51828" y="23787"/>
                  </a:lnTo>
                  <a:lnTo>
                    <a:pt x="53936" y="17767"/>
                  </a:lnTo>
                  <a:lnTo>
                    <a:pt x="52031" y="21577"/>
                  </a:lnTo>
                  <a:lnTo>
                    <a:pt x="50596" y="22288"/>
                  </a:lnTo>
                  <a:lnTo>
                    <a:pt x="51422" y="21005"/>
                  </a:lnTo>
                  <a:lnTo>
                    <a:pt x="52666" y="19037"/>
                  </a:lnTo>
                  <a:lnTo>
                    <a:pt x="50990" y="21005"/>
                  </a:lnTo>
                  <a:lnTo>
                    <a:pt x="51079" y="19989"/>
                  </a:lnTo>
                  <a:lnTo>
                    <a:pt x="50711" y="19926"/>
                  </a:lnTo>
                  <a:lnTo>
                    <a:pt x="48171" y="23850"/>
                  </a:lnTo>
                  <a:lnTo>
                    <a:pt x="47599" y="23964"/>
                  </a:lnTo>
                  <a:lnTo>
                    <a:pt x="47599" y="23482"/>
                  </a:lnTo>
                  <a:lnTo>
                    <a:pt x="46977" y="24104"/>
                  </a:lnTo>
                  <a:lnTo>
                    <a:pt x="47599" y="22555"/>
                  </a:lnTo>
                  <a:lnTo>
                    <a:pt x="47713" y="22288"/>
                  </a:lnTo>
                  <a:lnTo>
                    <a:pt x="47599" y="22847"/>
                  </a:lnTo>
                  <a:lnTo>
                    <a:pt x="48145" y="22059"/>
                  </a:lnTo>
                  <a:lnTo>
                    <a:pt x="48539" y="21272"/>
                  </a:lnTo>
                  <a:lnTo>
                    <a:pt x="48869" y="20307"/>
                  </a:lnTo>
                  <a:lnTo>
                    <a:pt x="48260" y="21209"/>
                  </a:lnTo>
                  <a:lnTo>
                    <a:pt x="48031" y="21551"/>
                  </a:lnTo>
                  <a:lnTo>
                    <a:pt x="48526" y="20675"/>
                  </a:lnTo>
                  <a:lnTo>
                    <a:pt x="49491" y="19037"/>
                  </a:lnTo>
                  <a:lnTo>
                    <a:pt x="47332" y="21374"/>
                  </a:lnTo>
                  <a:lnTo>
                    <a:pt x="47231" y="21513"/>
                  </a:lnTo>
                  <a:lnTo>
                    <a:pt x="48044" y="17399"/>
                  </a:lnTo>
                  <a:lnTo>
                    <a:pt x="48234" y="17132"/>
                  </a:lnTo>
                  <a:lnTo>
                    <a:pt x="48082" y="17208"/>
                  </a:lnTo>
                  <a:lnTo>
                    <a:pt x="48234" y="16497"/>
                  </a:lnTo>
                  <a:lnTo>
                    <a:pt x="48044" y="17233"/>
                  </a:lnTo>
                  <a:lnTo>
                    <a:pt x="47980" y="17513"/>
                  </a:lnTo>
                  <a:lnTo>
                    <a:pt x="46964" y="21577"/>
                  </a:lnTo>
                  <a:lnTo>
                    <a:pt x="46532" y="22440"/>
                  </a:lnTo>
                  <a:lnTo>
                    <a:pt x="46228" y="22847"/>
                  </a:lnTo>
                  <a:lnTo>
                    <a:pt x="45961" y="22847"/>
                  </a:lnTo>
                  <a:lnTo>
                    <a:pt x="46329" y="22212"/>
                  </a:lnTo>
                  <a:lnTo>
                    <a:pt x="45897" y="22644"/>
                  </a:lnTo>
                  <a:lnTo>
                    <a:pt x="45897" y="33312"/>
                  </a:lnTo>
                  <a:lnTo>
                    <a:pt x="45796" y="34328"/>
                  </a:lnTo>
                  <a:lnTo>
                    <a:pt x="45796" y="33413"/>
                  </a:lnTo>
                  <a:lnTo>
                    <a:pt x="45313" y="33896"/>
                  </a:lnTo>
                  <a:lnTo>
                    <a:pt x="45212" y="34175"/>
                  </a:lnTo>
                  <a:lnTo>
                    <a:pt x="44424" y="37325"/>
                  </a:lnTo>
                  <a:lnTo>
                    <a:pt x="45262" y="33947"/>
                  </a:lnTo>
                  <a:lnTo>
                    <a:pt x="45694" y="32245"/>
                  </a:lnTo>
                  <a:lnTo>
                    <a:pt x="45745" y="32842"/>
                  </a:lnTo>
                  <a:lnTo>
                    <a:pt x="45694" y="32994"/>
                  </a:lnTo>
                  <a:lnTo>
                    <a:pt x="45796" y="33413"/>
                  </a:lnTo>
                  <a:lnTo>
                    <a:pt x="45897" y="22644"/>
                  </a:lnTo>
                  <a:lnTo>
                    <a:pt x="45694" y="22847"/>
                  </a:lnTo>
                  <a:lnTo>
                    <a:pt x="45694" y="22212"/>
                  </a:lnTo>
                  <a:lnTo>
                    <a:pt x="45580" y="32080"/>
                  </a:lnTo>
                  <a:lnTo>
                    <a:pt x="45148" y="34061"/>
                  </a:lnTo>
                  <a:lnTo>
                    <a:pt x="45123" y="33312"/>
                  </a:lnTo>
                  <a:lnTo>
                    <a:pt x="45161" y="32639"/>
                  </a:lnTo>
                  <a:lnTo>
                    <a:pt x="45123" y="33312"/>
                  </a:lnTo>
                  <a:lnTo>
                    <a:pt x="45491" y="32207"/>
                  </a:lnTo>
                  <a:lnTo>
                    <a:pt x="45580" y="32080"/>
                  </a:lnTo>
                  <a:lnTo>
                    <a:pt x="45580" y="22212"/>
                  </a:lnTo>
                  <a:lnTo>
                    <a:pt x="45897" y="21577"/>
                  </a:lnTo>
                  <a:lnTo>
                    <a:pt x="45897" y="21361"/>
                  </a:lnTo>
                  <a:lnTo>
                    <a:pt x="45059" y="22212"/>
                  </a:lnTo>
                  <a:lnTo>
                    <a:pt x="45059" y="24434"/>
                  </a:lnTo>
                  <a:lnTo>
                    <a:pt x="45046" y="24561"/>
                  </a:lnTo>
                  <a:lnTo>
                    <a:pt x="45059" y="24434"/>
                  </a:lnTo>
                  <a:lnTo>
                    <a:pt x="45059" y="22212"/>
                  </a:lnTo>
                  <a:lnTo>
                    <a:pt x="45059" y="21691"/>
                  </a:lnTo>
                  <a:lnTo>
                    <a:pt x="45694" y="20942"/>
                  </a:lnTo>
                  <a:lnTo>
                    <a:pt x="45821" y="20739"/>
                  </a:lnTo>
                  <a:lnTo>
                    <a:pt x="45897" y="21361"/>
                  </a:lnTo>
                  <a:lnTo>
                    <a:pt x="46329" y="20942"/>
                  </a:lnTo>
                  <a:lnTo>
                    <a:pt x="46037" y="21374"/>
                  </a:lnTo>
                  <a:lnTo>
                    <a:pt x="46012" y="21577"/>
                  </a:lnTo>
                  <a:lnTo>
                    <a:pt x="46329" y="22212"/>
                  </a:lnTo>
                  <a:lnTo>
                    <a:pt x="46748" y="20942"/>
                  </a:lnTo>
                  <a:lnTo>
                    <a:pt x="47599" y="18402"/>
                  </a:lnTo>
                  <a:lnTo>
                    <a:pt x="46304" y="20015"/>
                  </a:lnTo>
                  <a:lnTo>
                    <a:pt x="47802" y="17767"/>
                  </a:lnTo>
                  <a:lnTo>
                    <a:pt x="47980" y="17513"/>
                  </a:lnTo>
                  <a:lnTo>
                    <a:pt x="47980" y="17272"/>
                  </a:lnTo>
                  <a:lnTo>
                    <a:pt x="46964" y="17767"/>
                  </a:lnTo>
                  <a:lnTo>
                    <a:pt x="47155" y="17475"/>
                  </a:lnTo>
                  <a:lnTo>
                    <a:pt x="47599" y="17132"/>
                  </a:lnTo>
                  <a:lnTo>
                    <a:pt x="47853" y="16497"/>
                  </a:lnTo>
                  <a:lnTo>
                    <a:pt x="47917" y="16332"/>
                  </a:lnTo>
                  <a:lnTo>
                    <a:pt x="49491" y="13957"/>
                  </a:lnTo>
                  <a:lnTo>
                    <a:pt x="48285" y="15405"/>
                  </a:lnTo>
                  <a:lnTo>
                    <a:pt x="48869" y="13957"/>
                  </a:lnTo>
                  <a:lnTo>
                    <a:pt x="47599" y="15227"/>
                  </a:lnTo>
                  <a:lnTo>
                    <a:pt x="47917" y="15227"/>
                  </a:lnTo>
                  <a:lnTo>
                    <a:pt x="46964" y="16497"/>
                  </a:lnTo>
                  <a:lnTo>
                    <a:pt x="46329" y="16497"/>
                  </a:lnTo>
                  <a:lnTo>
                    <a:pt x="47599" y="15227"/>
                  </a:lnTo>
                  <a:lnTo>
                    <a:pt x="46964" y="15227"/>
                  </a:lnTo>
                  <a:lnTo>
                    <a:pt x="46177" y="16687"/>
                  </a:lnTo>
                  <a:lnTo>
                    <a:pt x="45351" y="17729"/>
                  </a:lnTo>
                  <a:lnTo>
                    <a:pt x="45351" y="21209"/>
                  </a:lnTo>
                  <a:lnTo>
                    <a:pt x="45059" y="21590"/>
                  </a:lnTo>
                  <a:lnTo>
                    <a:pt x="45059" y="21450"/>
                  </a:lnTo>
                  <a:lnTo>
                    <a:pt x="45351" y="21209"/>
                  </a:lnTo>
                  <a:lnTo>
                    <a:pt x="45351" y="17729"/>
                  </a:lnTo>
                  <a:lnTo>
                    <a:pt x="45008" y="18148"/>
                  </a:lnTo>
                  <a:lnTo>
                    <a:pt x="44577" y="18580"/>
                  </a:lnTo>
                  <a:lnTo>
                    <a:pt x="44577" y="21831"/>
                  </a:lnTo>
                  <a:lnTo>
                    <a:pt x="44411" y="22390"/>
                  </a:lnTo>
                  <a:lnTo>
                    <a:pt x="43789" y="23164"/>
                  </a:lnTo>
                  <a:lnTo>
                    <a:pt x="44386" y="22466"/>
                  </a:lnTo>
                  <a:lnTo>
                    <a:pt x="44196" y="23075"/>
                  </a:lnTo>
                  <a:lnTo>
                    <a:pt x="43840" y="23431"/>
                  </a:lnTo>
                  <a:lnTo>
                    <a:pt x="43840" y="24244"/>
                  </a:lnTo>
                  <a:lnTo>
                    <a:pt x="43815" y="29438"/>
                  </a:lnTo>
                  <a:lnTo>
                    <a:pt x="43624" y="30149"/>
                  </a:lnTo>
                  <a:lnTo>
                    <a:pt x="43700" y="30022"/>
                  </a:lnTo>
                  <a:lnTo>
                    <a:pt x="43573" y="30340"/>
                  </a:lnTo>
                  <a:lnTo>
                    <a:pt x="43624" y="30149"/>
                  </a:lnTo>
                  <a:lnTo>
                    <a:pt x="43510" y="30467"/>
                  </a:lnTo>
                  <a:lnTo>
                    <a:pt x="43548" y="30289"/>
                  </a:lnTo>
                  <a:lnTo>
                    <a:pt x="43611" y="29933"/>
                  </a:lnTo>
                  <a:lnTo>
                    <a:pt x="43815" y="29438"/>
                  </a:lnTo>
                  <a:lnTo>
                    <a:pt x="43815" y="24333"/>
                  </a:lnTo>
                  <a:lnTo>
                    <a:pt x="43700" y="24701"/>
                  </a:lnTo>
                  <a:lnTo>
                    <a:pt x="43624" y="25146"/>
                  </a:lnTo>
                  <a:lnTo>
                    <a:pt x="43497" y="25222"/>
                  </a:lnTo>
                  <a:lnTo>
                    <a:pt x="43497" y="30492"/>
                  </a:lnTo>
                  <a:lnTo>
                    <a:pt x="43408" y="30975"/>
                  </a:lnTo>
                  <a:lnTo>
                    <a:pt x="43497" y="30492"/>
                  </a:lnTo>
                  <a:lnTo>
                    <a:pt x="43497" y="25222"/>
                  </a:lnTo>
                  <a:lnTo>
                    <a:pt x="43230" y="25361"/>
                  </a:lnTo>
                  <a:lnTo>
                    <a:pt x="43230" y="32626"/>
                  </a:lnTo>
                  <a:lnTo>
                    <a:pt x="43154" y="33515"/>
                  </a:lnTo>
                  <a:lnTo>
                    <a:pt x="43154" y="32880"/>
                  </a:lnTo>
                  <a:lnTo>
                    <a:pt x="43027" y="33261"/>
                  </a:lnTo>
                  <a:lnTo>
                    <a:pt x="43078" y="32854"/>
                  </a:lnTo>
                  <a:lnTo>
                    <a:pt x="43230" y="32626"/>
                  </a:lnTo>
                  <a:lnTo>
                    <a:pt x="43230" y="25361"/>
                  </a:lnTo>
                  <a:lnTo>
                    <a:pt x="43205" y="30949"/>
                  </a:lnTo>
                  <a:lnTo>
                    <a:pt x="43154" y="31724"/>
                  </a:lnTo>
                  <a:lnTo>
                    <a:pt x="43154" y="31089"/>
                  </a:lnTo>
                  <a:lnTo>
                    <a:pt x="43205" y="30949"/>
                  </a:lnTo>
                  <a:lnTo>
                    <a:pt x="43205" y="25374"/>
                  </a:lnTo>
                  <a:lnTo>
                    <a:pt x="43141" y="31724"/>
                  </a:lnTo>
                  <a:lnTo>
                    <a:pt x="42837" y="32194"/>
                  </a:lnTo>
                  <a:lnTo>
                    <a:pt x="43027" y="31445"/>
                  </a:lnTo>
                  <a:lnTo>
                    <a:pt x="43141" y="31724"/>
                  </a:lnTo>
                  <a:lnTo>
                    <a:pt x="43141" y="25400"/>
                  </a:lnTo>
                  <a:lnTo>
                    <a:pt x="43535" y="24752"/>
                  </a:lnTo>
                  <a:lnTo>
                    <a:pt x="43713" y="24460"/>
                  </a:lnTo>
                  <a:lnTo>
                    <a:pt x="43561" y="25158"/>
                  </a:lnTo>
                  <a:lnTo>
                    <a:pt x="43688" y="24752"/>
                  </a:lnTo>
                  <a:lnTo>
                    <a:pt x="43738" y="24409"/>
                  </a:lnTo>
                  <a:lnTo>
                    <a:pt x="43840" y="24244"/>
                  </a:lnTo>
                  <a:lnTo>
                    <a:pt x="43840" y="23431"/>
                  </a:lnTo>
                  <a:lnTo>
                    <a:pt x="42519" y="24752"/>
                  </a:lnTo>
                  <a:lnTo>
                    <a:pt x="43789" y="23164"/>
                  </a:lnTo>
                  <a:lnTo>
                    <a:pt x="41884" y="25387"/>
                  </a:lnTo>
                  <a:lnTo>
                    <a:pt x="41821" y="26073"/>
                  </a:lnTo>
                  <a:lnTo>
                    <a:pt x="41351" y="26314"/>
                  </a:lnTo>
                  <a:lnTo>
                    <a:pt x="41313" y="26187"/>
                  </a:lnTo>
                  <a:lnTo>
                    <a:pt x="41859" y="25387"/>
                  </a:lnTo>
                  <a:lnTo>
                    <a:pt x="43154" y="23482"/>
                  </a:lnTo>
                  <a:lnTo>
                    <a:pt x="42519" y="23482"/>
                  </a:lnTo>
                  <a:lnTo>
                    <a:pt x="44577" y="21831"/>
                  </a:lnTo>
                  <a:lnTo>
                    <a:pt x="44577" y="18580"/>
                  </a:lnTo>
                  <a:lnTo>
                    <a:pt x="43522" y="19634"/>
                  </a:lnTo>
                  <a:lnTo>
                    <a:pt x="41884" y="20942"/>
                  </a:lnTo>
                  <a:lnTo>
                    <a:pt x="42519" y="20942"/>
                  </a:lnTo>
                  <a:lnTo>
                    <a:pt x="40614" y="23228"/>
                  </a:lnTo>
                  <a:lnTo>
                    <a:pt x="40614" y="32994"/>
                  </a:lnTo>
                  <a:lnTo>
                    <a:pt x="40614" y="33312"/>
                  </a:lnTo>
                  <a:lnTo>
                    <a:pt x="40589" y="33032"/>
                  </a:lnTo>
                  <a:lnTo>
                    <a:pt x="40614" y="23228"/>
                  </a:lnTo>
                  <a:lnTo>
                    <a:pt x="39979" y="23990"/>
                  </a:lnTo>
                  <a:lnTo>
                    <a:pt x="39979" y="25387"/>
                  </a:lnTo>
                  <a:lnTo>
                    <a:pt x="38925" y="26720"/>
                  </a:lnTo>
                  <a:lnTo>
                    <a:pt x="39141" y="26301"/>
                  </a:lnTo>
                  <a:lnTo>
                    <a:pt x="39979" y="25387"/>
                  </a:lnTo>
                  <a:lnTo>
                    <a:pt x="39979" y="23990"/>
                  </a:lnTo>
                  <a:lnTo>
                    <a:pt x="39979" y="23355"/>
                  </a:lnTo>
                  <a:lnTo>
                    <a:pt x="39370" y="24714"/>
                  </a:lnTo>
                  <a:lnTo>
                    <a:pt x="39116" y="24892"/>
                  </a:lnTo>
                  <a:lnTo>
                    <a:pt x="40360" y="21831"/>
                  </a:lnTo>
                  <a:lnTo>
                    <a:pt x="43154" y="19037"/>
                  </a:lnTo>
                  <a:lnTo>
                    <a:pt x="43738" y="18161"/>
                  </a:lnTo>
                  <a:lnTo>
                    <a:pt x="42938" y="18618"/>
                  </a:lnTo>
                  <a:lnTo>
                    <a:pt x="40792" y="20764"/>
                  </a:lnTo>
                  <a:lnTo>
                    <a:pt x="41224" y="19697"/>
                  </a:lnTo>
                  <a:lnTo>
                    <a:pt x="41465" y="19456"/>
                  </a:lnTo>
                  <a:lnTo>
                    <a:pt x="41275" y="19570"/>
                  </a:lnTo>
                  <a:lnTo>
                    <a:pt x="41668" y="18605"/>
                  </a:lnTo>
                  <a:lnTo>
                    <a:pt x="43281" y="16624"/>
                  </a:lnTo>
                  <a:lnTo>
                    <a:pt x="42164" y="17373"/>
                  </a:lnTo>
                  <a:lnTo>
                    <a:pt x="42519" y="16497"/>
                  </a:lnTo>
                  <a:lnTo>
                    <a:pt x="41224" y="17995"/>
                  </a:lnTo>
                  <a:lnTo>
                    <a:pt x="38709" y="19672"/>
                  </a:lnTo>
                  <a:lnTo>
                    <a:pt x="40068" y="17767"/>
                  </a:lnTo>
                  <a:lnTo>
                    <a:pt x="40525" y="17132"/>
                  </a:lnTo>
                  <a:lnTo>
                    <a:pt x="41884" y="15227"/>
                  </a:lnTo>
                  <a:lnTo>
                    <a:pt x="42519" y="15227"/>
                  </a:lnTo>
                  <a:lnTo>
                    <a:pt x="38709" y="14084"/>
                  </a:lnTo>
                  <a:lnTo>
                    <a:pt x="38709" y="17132"/>
                  </a:lnTo>
                  <a:lnTo>
                    <a:pt x="36169" y="19037"/>
                  </a:lnTo>
                  <a:lnTo>
                    <a:pt x="37439" y="18402"/>
                  </a:lnTo>
                  <a:lnTo>
                    <a:pt x="38709" y="17767"/>
                  </a:lnTo>
                  <a:lnTo>
                    <a:pt x="38227" y="18326"/>
                  </a:lnTo>
                  <a:lnTo>
                    <a:pt x="38227" y="27292"/>
                  </a:lnTo>
                  <a:lnTo>
                    <a:pt x="38049" y="27711"/>
                  </a:lnTo>
                  <a:lnTo>
                    <a:pt x="37909" y="28016"/>
                  </a:lnTo>
                  <a:lnTo>
                    <a:pt x="37795" y="28155"/>
                  </a:lnTo>
                  <a:lnTo>
                    <a:pt x="38087" y="27457"/>
                  </a:lnTo>
                  <a:lnTo>
                    <a:pt x="38227" y="27292"/>
                  </a:lnTo>
                  <a:lnTo>
                    <a:pt x="38227" y="18326"/>
                  </a:lnTo>
                  <a:lnTo>
                    <a:pt x="37973" y="18618"/>
                  </a:lnTo>
                  <a:lnTo>
                    <a:pt x="37973" y="22237"/>
                  </a:lnTo>
                  <a:lnTo>
                    <a:pt x="37820" y="22466"/>
                  </a:lnTo>
                  <a:lnTo>
                    <a:pt x="36804" y="23482"/>
                  </a:lnTo>
                  <a:lnTo>
                    <a:pt x="37414" y="23075"/>
                  </a:lnTo>
                  <a:lnTo>
                    <a:pt x="36804" y="23990"/>
                  </a:lnTo>
                  <a:lnTo>
                    <a:pt x="36423" y="24371"/>
                  </a:lnTo>
                  <a:lnTo>
                    <a:pt x="36423" y="31216"/>
                  </a:lnTo>
                  <a:lnTo>
                    <a:pt x="36169" y="31610"/>
                  </a:lnTo>
                  <a:lnTo>
                    <a:pt x="36423" y="31216"/>
                  </a:lnTo>
                  <a:lnTo>
                    <a:pt x="36423" y="24371"/>
                  </a:lnTo>
                  <a:lnTo>
                    <a:pt x="35534" y="25260"/>
                  </a:lnTo>
                  <a:lnTo>
                    <a:pt x="35534" y="27165"/>
                  </a:lnTo>
                  <a:lnTo>
                    <a:pt x="35369" y="27774"/>
                  </a:lnTo>
                  <a:lnTo>
                    <a:pt x="35052" y="28206"/>
                  </a:lnTo>
                  <a:lnTo>
                    <a:pt x="35534" y="27165"/>
                  </a:lnTo>
                  <a:lnTo>
                    <a:pt x="35534" y="25260"/>
                  </a:lnTo>
                  <a:lnTo>
                    <a:pt x="35433" y="26758"/>
                  </a:lnTo>
                  <a:lnTo>
                    <a:pt x="34340" y="29210"/>
                  </a:lnTo>
                  <a:lnTo>
                    <a:pt x="32994" y="31089"/>
                  </a:lnTo>
                  <a:lnTo>
                    <a:pt x="33756" y="29070"/>
                  </a:lnTo>
                  <a:lnTo>
                    <a:pt x="34175" y="28016"/>
                  </a:lnTo>
                  <a:lnTo>
                    <a:pt x="34734" y="27457"/>
                  </a:lnTo>
                  <a:lnTo>
                    <a:pt x="35433" y="26758"/>
                  </a:lnTo>
                  <a:lnTo>
                    <a:pt x="35433" y="25361"/>
                  </a:lnTo>
                  <a:lnTo>
                    <a:pt x="34899" y="25895"/>
                  </a:lnTo>
                  <a:lnTo>
                    <a:pt x="34340" y="27279"/>
                  </a:lnTo>
                  <a:lnTo>
                    <a:pt x="34163" y="27457"/>
                  </a:lnTo>
                  <a:lnTo>
                    <a:pt x="34010" y="27330"/>
                  </a:lnTo>
                  <a:lnTo>
                    <a:pt x="34048" y="27165"/>
                  </a:lnTo>
                  <a:lnTo>
                    <a:pt x="34213" y="26403"/>
                  </a:lnTo>
                  <a:lnTo>
                    <a:pt x="34366" y="26022"/>
                  </a:lnTo>
                  <a:lnTo>
                    <a:pt x="34480" y="25882"/>
                  </a:lnTo>
                  <a:lnTo>
                    <a:pt x="35534" y="24752"/>
                  </a:lnTo>
                  <a:lnTo>
                    <a:pt x="34518" y="25666"/>
                  </a:lnTo>
                  <a:lnTo>
                    <a:pt x="34747" y="25107"/>
                  </a:lnTo>
                  <a:lnTo>
                    <a:pt x="35852" y="24117"/>
                  </a:lnTo>
                  <a:lnTo>
                    <a:pt x="37287" y="22847"/>
                  </a:lnTo>
                  <a:lnTo>
                    <a:pt x="37973" y="22237"/>
                  </a:lnTo>
                  <a:lnTo>
                    <a:pt x="37973" y="18618"/>
                  </a:lnTo>
                  <a:lnTo>
                    <a:pt x="34798" y="22237"/>
                  </a:lnTo>
                  <a:lnTo>
                    <a:pt x="34683" y="22377"/>
                  </a:lnTo>
                  <a:lnTo>
                    <a:pt x="34264" y="22847"/>
                  </a:lnTo>
                  <a:lnTo>
                    <a:pt x="37439" y="18402"/>
                  </a:lnTo>
                  <a:lnTo>
                    <a:pt x="33959" y="21882"/>
                  </a:lnTo>
                  <a:lnTo>
                    <a:pt x="33959" y="28232"/>
                  </a:lnTo>
                  <a:lnTo>
                    <a:pt x="33731" y="28803"/>
                  </a:lnTo>
                  <a:lnTo>
                    <a:pt x="33731" y="28613"/>
                  </a:lnTo>
                  <a:lnTo>
                    <a:pt x="33769" y="28409"/>
                  </a:lnTo>
                  <a:lnTo>
                    <a:pt x="33959" y="28232"/>
                  </a:lnTo>
                  <a:lnTo>
                    <a:pt x="33959" y="21882"/>
                  </a:lnTo>
                  <a:lnTo>
                    <a:pt x="32994" y="22847"/>
                  </a:lnTo>
                  <a:lnTo>
                    <a:pt x="32994" y="22720"/>
                  </a:lnTo>
                  <a:lnTo>
                    <a:pt x="32880" y="22948"/>
                  </a:lnTo>
                  <a:lnTo>
                    <a:pt x="32880" y="26085"/>
                  </a:lnTo>
                  <a:lnTo>
                    <a:pt x="32359" y="27165"/>
                  </a:lnTo>
                  <a:lnTo>
                    <a:pt x="32359" y="26530"/>
                  </a:lnTo>
                  <a:lnTo>
                    <a:pt x="32359" y="26352"/>
                  </a:lnTo>
                  <a:lnTo>
                    <a:pt x="32880" y="26085"/>
                  </a:lnTo>
                  <a:lnTo>
                    <a:pt x="32880" y="22948"/>
                  </a:lnTo>
                  <a:lnTo>
                    <a:pt x="32054" y="23647"/>
                  </a:lnTo>
                  <a:lnTo>
                    <a:pt x="32054" y="31419"/>
                  </a:lnTo>
                  <a:lnTo>
                    <a:pt x="31813" y="32283"/>
                  </a:lnTo>
                  <a:lnTo>
                    <a:pt x="31610" y="32486"/>
                  </a:lnTo>
                  <a:lnTo>
                    <a:pt x="31610" y="32994"/>
                  </a:lnTo>
                  <a:lnTo>
                    <a:pt x="31559" y="33172"/>
                  </a:lnTo>
                  <a:lnTo>
                    <a:pt x="31419" y="33312"/>
                  </a:lnTo>
                  <a:lnTo>
                    <a:pt x="31343" y="32994"/>
                  </a:lnTo>
                  <a:lnTo>
                    <a:pt x="31610" y="32994"/>
                  </a:lnTo>
                  <a:lnTo>
                    <a:pt x="31610" y="32486"/>
                  </a:lnTo>
                  <a:lnTo>
                    <a:pt x="31280" y="32816"/>
                  </a:lnTo>
                  <a:lnTo>
                    <a:pt x="31102" y="32245"/>
                  </a:lnTo>
                  <a:lnTo>
                    <a:pt x="31102" y="32994"/>
                  </a:lnTo>
                  <a:lnTo>
                    <a:pt x="31102" y="33629"/>
                  </a:lnTo>
                  <a:lnTo>
                    <a:pt x="29591" y="35140"/>
                  </a:lnTo>
                  <a:lnTo>
                    <a:pt x="29832" y="34785"/>
                  </a:lnTo>
                  <a:lnTo>
                    <a:pt x="30391" y="32537"/>
                  </a:lnTo>
                  <a:lnTo>
                    <a:pt x="31140" y="31724"/>
                  </a:lnTo>
                  <a:lnTo>
                    <a:pt x="31737" y="31089"/>
                  </a:lnTo>
                  <a:lnTo>
                    <a:pt x="32054" y="31419"/>
                  </a:lnTo>
                  <a:lnTo>
                    <a:pt x="32054" y="23647"/>
                  </a:lnTo>
                  <a:lnTo>
                    <a:pt x="32181" y="23101"/>
                  </a:lnTo>
                  <a:lnTo>
                    <a:pt x="32727" y="21971"/>
                  </a:lnTo>
                  <a:lnTo>
                    <a:pt x="36080" y="19037"/>
                  </a:lnTo>
                  <a:lnTo>
                    <a:pt x="36804" y="18402"/>
                  </a:lnTo>
                  <a:lnTo>
                    <a:pt x="38709" y="17132"/>
                  </a:lnTo>
                  <a:lnTo>
                    <a:pt x="38709" y="14084"/>
                  </a:lnTo>
                  <a:lnTo>
                    <a:pt x="36169" y="13322"/>
                  </a:lnTo>
                  <a:lnTo>
                    <a:pt x="35534" y="13322"/>
                  </a:lnTo>
                  <a:lnTo>
                    <a:pt x="32524" y="15176"/>
                  </a:lnTo>
                  <a:lnTo>
                    <a:pt x="32524" y="22161"/>
                  </a:lnTo>
                  <a:lnTo>
                    <a:pt x="31229" y="24117"/>
                  </a:lnTo>
                  <a:lnTo>
                    <a:pt x="31013" y="24523"/>
                  </a:lnTo>
                  <a:lnTo>
                    <a:pt x="29718" y="25615"/>
                  </a:lnTo>
                  <a:lnTo>
                    <a:pt x="30467" y="24625"/>
                  </a:lnTo>
                  <a:lnTo>
                    <a:pt x="29565" y="25742"/>
                  </a:lnTo>
                  <a:lnTo>
                    <a:pt x="29197" y="26060"/>
                  </a:lnTo>
                  <a:lnTo>
                    <a:pt x="29197" y="27279"/>
                  </a:lnTo>
                  <a:lnTo>
                    <a:pt x="29197" y="29705"/>
                  </a:lnTo>
                  <a:lnTo>
                    <a:pt x="28117" y="32778"/>
                  </a:lnTo>
                  <a:lnTo>
                    <a:pt x="27927" y="32994"/>
                  </a:lnTo>
                  <a:lnTo>
                    <a:pt x="28079" y="32893"/>
                  </a:lnTo>
                  <a:lnTo>
                    <a:pt x="28003" y="33134"/>
                  </a:lnTo>
                  <a:lnTo>
                    <a:pt x="27825" y="33731"/>
                  </a:lnTo>
                  <a:lnTo>
                    <a:pt x="25793" y="35763"/>
                  </a:lnTo>
                  <a:lnTo>
                    <a:pt x="26022" y="35420"/>
                  </a:lnTo>
                  <a:lnTo>
                    <a:pt x="27292" y="32880"/>
                  </a:lnTo>
                  <a:lnTo>
                    <a:pt x="29197" y="29705"/>
                  </a:lnTo>
                  <a:lnTo>
                    <a:pt x="29197" y="27279"/>
                  </a:lnTo>
                  <a:lnTo>
                    <a:pt x="28765" y="27711"/>
                  </a:lnTo>
                  <a:lnTo>
                    <a:pt x="28854" y="27482"/>
                  </a:lnTo>
                  <a:lnTo>
                    <a:pt x="29197" y="27279"/>
                  </a:lnTo>
                  <a:lnTo>
                    <a:pt x="29197" y="26060"/>
                  </a:lnTo>
                  <a:lnTo>
                    <a:pt x="28498" y="26657"/>
                  </a:lnTo>
                  <a:lnTo>
                    <a:pt x="28562" y="26530"/>
                  </a:lnTo>
                  <a:lnTo>
                    <a:pt x="28371" y="26758"/>
                  </a:lnTo>
                  <a:lnTo>
                    <a:pt x="24752" y="29819"/>
                  </a:lnTo>
                  <a:lnTo>
                    <a:pt x="27762" y="28105"/>
                  </a:lnTo>
                  <a:lnTo>
                    <a:pt x="27127" y="29349"/>
                  </a:lnTo>
                  <a:lnTo>
                    <a:pt x="25336" y="31140"/>
                  </a:lnTo>
                  <a:lnTo>
                    <a:pt x="25336" y="33464"/>
                  </a:lnTo>
                  <a:lnTo>
                    <a:pt x="24587" y="35509"/>
                  </a:lnTo>
                  <a:lnTo>
                    <a:pt x="23685" y="36893"/>
                  </a:lnTo>
                  <a:lnTo>
                    <a:pt x="22199" y="39649"/>
                  </a:lnTo>
                  <a:lnTo>
                    <a:pt x="21882" y="40347"/>
                  </a:lnTo>
                  <a:lnTo>
                    <a:pt x="22847" y="37960"/>
                  </a:lnTo>
                  <a:lnTo>
                    <a:pt x="20942" y="41770"/>
                  </a:lnTo>
                  <a:lnTo>
                    <a:pt x="20942" y="40500"/>
                  </a:lnTo>
                  <a:lnTo>
                    <a:pt x="22390" y="37960"/>
                  </a:lnTo>
                  <a:lnTo>
                    <a:pt x="22974" y="36944"/>
                  </a:lnTo>
                  <a:lnTo>
                    <a:pt x="22212" y="37960"/>
                  </a:lnTo>
                  <a:lnTo>
                    <a:pt x="22301" y="36715"/>
                  </a:lnTo>
                  <a:lnTo>
                    <a:pt x="25336" y="33464"/>
                  </a:lnTo>
                  <a:lnTo>
                    <a:pt x="25336" y="31140"/>
                  </a:lnTo>
                  <a:lnTo>
                    <a:pt x="24434" y="32042"/>
                  </a:lnTo>
                  <a:lnTo>
                    <a:pt x="24117" y="32296"/>
                  </a:lnTo>
                  <a:lnTo>
                    <a:pt x="24117" y="30975"/>
                  </a:lnTo>
                  <a:lnTo>
                    <a:pt x="23101" y="33007"/>
                  </a:lnTo>
                  <a:lnTo>
                    <a:pt x="23101" y="33502"/>
                  </a:lnTo>
                  <a:lnTo>
                    <a:pt x="23025" y="33629"/>
                  </a:lnTo>
                  <a:lnTo>
                    <a:pt x="22872" y="33629"/>
                  </a:lnTo>
                  <a:lnTo>
                    <a:pt x="23101" y="33502"/>
                  </a:lnTo>
                  <a:lnTo>
                    <a:pt x="23101" y="33007"/>
                  </a:lnTo>
                  <a:lnTo>
                    <a:pt x="23037" y="33134"/>
                  </a:lnTo>
                  <a:lnTo>
                    <a:pt x="22847" y="33286"/>
                  </a:lnTo>
                  <a:lnTo>
                    <a:pt x="22847" y="33667"/>
                  </a:lnTo>
                  <a:lnTo>
                    <a:pt x="22847" y="33947"/>
                  </a:lnTo>
                  <a:lnTo>
                    <a:pt x="22364" y="34747"/>
                  </a:lnTo>
                  <a:lnTo>
                    <a:pt x="22098" y="35013"/>
                  </a:lnTo>
                  <a:lnTo>
                    <a:pt x="22656" y="33896"/>
                  </a:lnTo>
                  <a:lnTo>
                    <a:pt x="22440" y="34175"/>
                  </a:lnTo>
                  <a:lnTo>
                    <a:pt x="22009" y="35102"/>
                  </a:lnTo>
                  <a:lnTo>
                    <a:pt x="21615" y="35496"/>
                  </a:lnTo>
                  <a:lnTo>
                    <a:pt x="22186" y="34544"/>
                  </a:lnTo>
                  <a:lnTo>
                    <a:pt x="22440" y="34175"/>
                  </a:lnTo>
                  <a:lnTo>
                    <a:pt x="22631" y="33743"/>
                  </a:lnTo>
                  <a:lnTo>
                    <a:pt x="22771" y="33667"/>
                  </a:lnTo>
                  <a:lnTo>
                    <a:pt x="22656" y="33896"/>
                  </a:lnTo>
                  <a:lnTo>
                    <a:pt x="22847" y="33667"/>
                  </a:lnTo>
                  <a:lnTo>
                    <a:pt x="22847" y="33286"/>
                  </a:lnTo>
                  <a:lnTo>
                    <a:pt x="23850" y="31064"/>
                  </a:lnTo>
                  <a:lnTo>
                    <a:pt x="24244" y="30467"/>
                  </a:lnTo>
                  <a:lnTo>
                    <a:pt x="26276" y="27165"/>
                  </a:lnTo>
                  <a:lnTo>
                    <a:pt x="26657" y="26530"/>
                  </a:lnTo>
                  <a:lnTo>
                    <a:pt x="26022" y="27165"/>
                  </a:lnTo>
                  <a:lnTo>
                    <a:pt x="26657" y="26250"/>
                  </a:lnTo>
                  <a:lnTo>
                    <a:pt x="27000" y="25958"/>
                  </a:lnTo>
                  <a:lnTo>
                    <a:pt x="26657" y="26530"/>
                  </a:lnTo>
                  <a:lnTo>
                    <a:pt x="27927" y="25260"/>
                  </a:lnTo>
                  <a:lnTo>
                    <a:pt x="27978" y="25107"/>
                  </a:lnTo>
                  <a:lnTo>
                    <a:pt x="28829" y="24358"/>
                  </a:lnTo>
                  <a:lnTo>
                    <a:pt x="27927" y="25260"/>
                  </a:lnTo>
                  <a:lnTo>
                    <a:pt x="27647" y="26098"/>
                  </a:lnTo>
                  <a:lnTo>
                    <a:pt x="26657" y="27279"/>
                  </a:lnTo>
                  <a:lnTo>
                    <a:pt x="27495" y="26555"/>
                  </a:lnTo>
                  <a:lnTo>
                    <a:pt x="27292" y="27165"/>
                  </a:lnTo>
                  <a:lnTo>
                    <a:pt x="28448" y="26593"/>
                  </a:lnTo>
                  <a:lnTo>
                    <a:pt x="29032" y="25196"/>
                  </a:lnTo>
                  <a:lnTo>
                    <a:pt x="31000" y="23482"/>
                  </a:lnTo>
                  <a:lnTo>
                    <a:pt x="32461" y="22212"/>
                  </a:lnTo>
                  <a:lnTo>
                    <a:pt x="32524" y="15176"/>
                  </a:lnTo>
                  <a:lnTo>
                    <a:pt x="29832" y="16840"/>
                  </a:lnTo>
                  <a:lnTo>
                    <a:pt x="29832" y="23482"/>
                  </a:lnTo>
                  <a:lnTo>
                    <a:pt x="29718" y="23622"/>
                  </a:lnTo>
                  <a:lnTo>
                    <a:pt x="29832" y="23482"/>
                  </a:lnTo>
                  <a:lnTo>
                    <a:pt x="29832" y="16840"/>
                  </a:lnTo>
                  <a:lnTo>
                    <a:pt x="29489" y="17056"/>
                  </a:lnTo>
                  <a:lnTo>
                    <a:pt x="29489" y="23787"/>
                  </a:lnTo>
                  <a:lnTo>
                    <a:pt x="29400" y="23990"/>
                  </a:lnTo>
                  <a:lnTo>
                    <a:pt x="29070" y="24396"/>
                  </a:lnTo>
                  <a:lnTo>
                    <a:pt x="28981" y="24231"/>
                  </a:lnTo>
                  <a:lnTo>
                    <a:pt x="29489" y="23787"/>
                  </a:lnTo>
                  <a:lnTo>
                    <a:pt x="29489" y="17056"/>
                  </a:lnTo>
                  <a:lnTo>
                    <a:pt x="27927" y="18008"/>
                  </a:lnTo>
                  <a:lnTo>
                    <a:pt x="27927" y="17132"/>
                  </a:lnTo>
                  <a:lnTo>
                    <a:pt x="28346" y="16497"/>
                  </a:lnTo>
                  <a:lnTo>
                    <a:pt x="28765" y="15862"/>
                  </a:lnTo>
                  <a:lnTo>
                    <a:pt x="29197" y="15227"/>
                  </a:lnTo>
                  <a:lnTo>
                    <a:pt x="27927" y="15862"/>
                  </a:lnTo>
                  <a:lnTo>
                    <a:pt x="31737" y="9525"/>
                  </a:lnTo>
                  <a:lnTo>
                    <a:pt x="28562" y="14592"/>
                  </a:lnTo>
                  <a:lnTo>
                    <a:pt x="27292" y="15862"/>
                  </a:lnTo>
                  <a:lnTo>
                    <a:pt x="28562" y="13957"/>
                  </a:lnTo>
                  <a:lnTo>
                    <a:pt x="29197" y="11430"/>
                  </a:lnTo>
                  <a:lnTo>
                    <a:pt x="27927" y="13957"/>
                  </a:lnTo>
                  <a:lnTo>
                    <a:pt x="27292" y="13957"/>
                  </a:lnTo>
                  <a:lnTo>
                    <a:pt x="27711" y="14389"/>
                  </a:lnTo>
                  <a:lnTo>
                    <a:pt x="26657" y="16497"/>
                  </a:lnTo>
                  <a:lnTo>
                    <a:pt x="26022" y="15862"/>
                  </a:lnTo>
                  <a:lnTo>
                    <a:pt x="26022" y="15227"/>
                  </a:lnTo>
                  <a:lnTo>
                    <a:pt x="22847" y="20307"/>
                  </a:lnTo>
                  <a:lnTo>
                    <a:pt x="23482" y="20307"/>
                  </a:lnTo>
                  <a:lnTo>
                    <a:pt x="23088" y="20993"/>
                  </a:lnTo>
                  <a:lnTo>
                    <a:pt x="22720" y="21221"/>
                  </a:lnTo>
                  <a:lnTo>
                    <a:pt x="22720" y="21640"/>
                  </a:lnTo>
                  <a:lnTo>
                    <a:pt x="21640" y="23533"/>
                  </a:lnTo>
                  <a:lnTo>
                    <a:pt x="20307" y="24485"/>
                  </a:lnTo>
                  <a:lnTo>
                    <a:pt x="20307" y="23482"/>
                  </a:lnTo>
                  <a:lnTo>
                    <a:pt x="20002" y="24701"/>
                  </a:lnTo>
                  <a:lnTo>
                    <a:pt x="19761" y="24879"/>
                  </a:lnTo>
                  <a:lnTo>
                    <a:pt x="19761" y="25641"/>
                  </a:lnTo>
                  <a:lnTo>
                    <a:pt x="19672" y="26022"/>
                  </a:lnTo>
                  <a:lnTo>
                    <a:pt x="19037" y="26657"/>
                  </a:lnTo>
                  <a:lnTo>
                    <a:pt x="17805" y="27876"/>
                  </a:lnTo>
                  <a:lnTo>
                    <a:pt x="18757" y="26022"/>
                  </a:lnTo>
                  <a:lnTo>
                    <a:pt x="19113" y="25425"/>
                  </a:lnTo>
                  <a:lnTo>
                    <a:pt x="19761" y="25641"/>
                  </a:lnTo>
                  <a:lnTo>
                    <a:pt x="19761" y="24879"/>
                  </a:lnTo>
                  <a:lnTo>
                    <a:pt x="19215" y="25260"/>
                  </a:lnTo>
                  <a:lnTo>
                    <a:pt x="20815" y="22593"/>
                  </a:lnTo>
                  <a:lnTo>
                    <a:pt x="22720" y="21640"/>
                  </a:lnTo>
                  <a:lnTo>
                    <a:pt x="22720" y="21221"/>
                  </a:lnTo>
                  <a:lnTo>
                    <a:pt x="21018" y="22263"/>
                  </a:lnTo>
                  <a:lnTo>
                    <a:pt x="21285" y="21818"/>
                  </a:lnTo>
                  <a:lnTo>
                    <a:pt x="21894" y="20942"/>
                  </a:lnTo>
                  <a:lnTo>
                    <a:pt x="24117" y="17767"/>
                  </a:lnTo>
                  <a:lnTo>
                    <a:pt x="24117" y="15862"/>
                  </a:lnTo>
                  <a:lnTo>
                    <a:pt x="25387" y="13322"/>
                  </a:lnTo>
                  <a:lnTo>
                    <a:pt x="23482" y="16179"/>
                  </a:lnTo>
                  <a:lnTo>
                    <a:pt x="23482" y="16497"/>
                  </a:lnTo>
                  <a:lnTo>
                    <a:pt x="22694" y="17449"/>
                  </a:lnTo>
                  <a:lnTo>
                    <a:pt x="22847" y="17132"/>
                  </a:lnTo>
                  <a:lnTo>
                    <a:pt x="22428" y="17767"/>
                  </a:lnTo>
                  <a:lnTo>
                    <a:pt x="20307" y="20307"/>
                  </a:lnTo>
                  <a:lnTo>
                    <a:pt x="20815" y="20815"/>
                  </a:lnTo>
                  <a:lnTo>
                    <a:pt x="19888" y="22961"/>
                  </a:lnTo>
                  <a:lnTo>
                    <a:pt x="19037" y="23482"/>
                  </a:lnTo>
                  <a:lnTo>
                    <a:pt x="19837" y="23088"/>
                  </a:lnTo>
                  <a:lnTo>
                    <a:pt x="17792" y="27838"/>
                  </a:lnTo>
                  <a:lnTo>
                    <a:pt x="17957" y="26657"/>
                  </a:lnTo>
                  <a:lnTo>
                    <a:pt x="18046" y="26022"/>
                  </a:lnTo>
                  <a:lnTo>
                    <a:pt x="18376" y="23647"/>
                  </a:lnTo>
                  <a:lnTo>
                    <a:pt x="19812" y="20942"/>
                  </a:lnTo>
                  <a:lnTo>
                    <a:pt x="20472" y="19672"/>
                  </a:lnTo>
                  <a:lnTo>
                    <a:pt x="22771" y="15303"/>
                  </a:lnTo>
                  <a:lnTo>
                    <a:pt x="18402" y="19672"/>
                  </a:lnTo>
                  <a:lnTo>
                    <a:pt x="19037" y="17767"/>
                  </a:lnTo>
                  <a:lnTo>
                    <a:pt x="19469" y="16497"/>
                  </a:lnTo>
                  <a:lnTo>
                    <a:pt x="20307" y="13957"/>
                  </a:lnTo>
                  <a:lnTo>
                    <a:pt x="16179" y="13322"/>
                  </a:lnTo>
                  <a:lnTo>
                    <a:pt x="12065" y="12700"/>
                  </a:lnTo>
                  <a:lnTo>
                    <a:pt x="11010" y="13042"/>
                  </a:lnTo>
                  <a:lnTo>
                    <a:pt x="13335" y="10160"/>
                  </a:lnTo>
                  <a:lnTo>
                    <a:pt x="12065" y="11430"/>
                  </a:lnTo>
                  <a:lnTo>
                    <a:pt x="10972" y="13068"/>
                  </a:lnTo>
                  <a:lnTo>
                    <a:pt x="10160" y="13322"/>
                  </a:lnTo>
                  <a:lnTo>
                    <a:pt x="10160" y="12700"/>
                  </a:lnTo>
                  <a:lnTo>
                    <a:pt x="4445" y="20942"/>
                  </a:lnTo>
                  <a:lnTo>
                    <a:pt x="4191" y="22009"/>
                  </a:lnTo>
                  <a:lnTo>
                    <a:pt x="4445" y="21577"/>
                  </a:lnTo>
                  <a:lnTo>
                    <a:pt x="6350" y="20307"/>
                  </a:lnTo>
                  <a:lnTo>
                    <a:pt x="6350" y="21577"/>
                  </a:lnTo>
                  <a:lnTo>
                    <a:pt x="5080" y="22212"/>
                  </a:lnTo>
                  <a:lnTo>
                    <a:pt x="4445" y="22847"/>
                  </a:lnTo>
                  <a:lnTo>
                    <a:pt x="4140" y="23939"/>
                  </a:lnTo>
                  <a:lnTo>
                    <a:pt x="3505" y="24777"/>
                  </a:lnTo>
                  <a:lnTo>
                    <a:pt x="2540" y="25387"/>
                  </a:lnTo>
                  <a:lnTo>
                    <a:pt x="0" y="30454"/>
                  </a:lnTo>
                  <a:lnTo>
                    <a:pt x="1905" y="29819"/>
                  </a:lnTo>
                  <a:lnTo>
                    <a:pt x="5715" y="24752"/>
                  </a:lnTo>
                  <a:lnTo>
                    <a:pt x="4330" y="27114"/>
                  </a:lnTo>
                  <a:lnTo>
                    <a:pt x="2679" y="29184"/>
                  </a:lnTo>
                  <a:lnTo>
                    <a:pt x="635" y="31089"/>
                  </a:lnTo>
                  <a:lnTo>
                    <a:pt x="635" y="34264"/>
                  </a:lnTo>
                  <a:lnTo>
                    <a:pt x="1905" y="34264"/>
                  </a:lnTo>
                  <a:lnTo>
                    <a:pt x="3175" y="35534"/>
                  </a:lnTo>
                  <a:lnTo>
                    <a:pt x="7620" y="28549"/>
                  </a:lnTo>
                  <a:lnTo>
                    <a:pt x="6350" y="31089"/>
                  </a:lnTo>
                  <a:lnTo>
                    <a:pt x="7874" y="28549"/>
                  </a:lnTo>
                  <a:lnTo>
                    <a:pt x="10160" y="24752"/>
                  </a:lnTo>
                  <a:lnTo>
                    <a:pt x="8255" y="29819"/>
                  </a:lnTo>
                  <a:lnTo>
                    <a:pt x="11353" y="24752"/>
                  </a:lnTo>
                  <a:lnTo>
                    <a:pt x="14071" y="20307"/>
                  </a:lnTo>
                  <a:lnTo>
                    <a:pt x="15227" y="18402"/>
                  </a:lnTo>
                  <a:lnTo>
                    <a:pt x="17132" y="16497"/>
                  </a:lnTo>
                  <a:lnTo>
                    <a:pt x="15227" y="19037"/>
                  </a:lnTo>
                  <a:lnTo>
                    <a:pt x="17132" y="17767"/>
                  </a:lnTo>
                  <a:lnTo>
                    <a:pt x="14605" y="23482"/>
                  </a:lnTo>
                  <a:lnTo>
                    <a:pt x="16497" y="18402"/>
                  </a:lnTo>
                  <a:lnTo>
                    <a:pt x="12700" y="25387"/>
                  </a:lnTo>
                  <a:lnTo>
                    <a:pt x="12700" y="24117"/>
                  </a:lnTo>
                  <a:lnTo>
                    <a:pt x="6985" y="32994"/>
                  </a:lnTo>
                  <a:lnTo>
                    <a:pt x="10160" y="29184"/>
                  </a:lnTo>
                  <a:lnTo>
                    <a:pt x="6985" y="35534"/>
                  </a:lnTo>
                  <a:lnTo>
                    <a:pt x="9525" y="32359"/>
                  </a:lnTo>
                  <a:lnTo>
                    <a:pt x="8280" y="34455"/>
                  </a:lnTo>
                  <a:lnTo>
                    <a:pt x="6997" y="36106"/>
                  </a:lnTo>
                  <a:lnTo>
                    <a:pt x="6845" y="36296"/>
                  </a:lnTo>
                  <a:lnTo>
                    <a:pt x="6261" y="37985"/>
                  </a:lnTo>
                  <a:lnTo>
                    <a:pt x="4445" y="41236"/>
                  </a:lnTo>
                  <a:lnTo>
                    <a:pt x="7620" y="41871"/>
                  </a:lnTo>
                  <a:lnTo>
                    <a:pt x="8712" y="39344"/>
                  </a:lnTo>
                  <a:lnTo>
                    <a:pt x="10337" y="35534"/>
                  </a:lnTo>
                  <a:lnTo>
                    <a:pt x="11696" y="32359"/>
                  </a:lnTo>
                  <a:lnTo>
                    <a:pt x="13055" y="29184"/>
                  </a:lnTo>
                  <a:lnTo>
                    <a:pt x="13335" y="28549"/>
                  </a:lnTo>
                  <a:lnTo>
                    <a:pt x="15735" y="26746"/>
                  </a:lnTo>
                  <a:lnTo>
                    <a:pt x="16217" y="25641"/>
                  </a:lnTo>
                  <a:lnTo>
                    <a:pt x="16370" y="25387"/>
                  </a:lnTo>
                  <a:lnTo>
                    <a:pt x="17526" y="23482"/>
                  </a:lnTo>
                  <a:lnTo>
                    <a:pt x="19037" y="21577"/>
                  </a:lnTo>
                  <a:lnTo>
                    <a:pt x="19037" y="20942"/>
                  </a:lnTo>
                  <a:lnTo>
                    <a:pt x="19672" y="20942"/>
                  </a:lnTo>
                  <a:lnTo>
                    <a:pt x="18402" y="23482"/>
                  </a:lnTo>
                  <a:lnTo>
                    <a:pt x="17767" y="24371"/>
                  </a:lnTo>
                  <a:lnTo>
                    <a:pt x="17767" y="24117"/>
                  </a:lnTo>
                  <a:lnTo>
                    <a:pt x="17462" y="24790"/>
                  </a:lnTo>
                  <a:lnTo>
                    <a:pt x="17132" y="25260"/>
                  </a:lnTo>
                  <a:lnTo>
                    <a:pt x="17132" y="29210"/>
                  </a:lnTo>
                  <a:lnTo>
                    <a:pt x="17132" y="30340"/>
                  </a:lnTo>
                  <a:lnTo>
                    <a:pt x="17081" y="31191"/>
                  </a:lnTo>
                  <a:lnTo>
                    <a:pt x="16497" y="32359"/>
                  </a:lnTo>
                  <a:lnTo>
                    <a:pt x="17081" y="31191"/>
                  </a:lnTo>
                  <a:lnTo>
                    <a:pt x="17081" y="30429"/>
                  </a:lnTo>
                  <a:lnTo>
                    <a:pt x="16497" y="31330"/>
                  </a:lnTo>
                  <a:lnTo>
                    <a:pt x="16497" y="30454"/>
                  </a:lnTo>
                  <a:lnTo>
                    <a:pt x="17132" y="29210"/>
                  </a:lnTo>
                  <a:lnTo>
                    <a:pt x="17132" y="25260"/>
                  </a:lnTo>
                  <a:lnTo>
                    <a:pt x="16421" y="26250"/>
                  </a:lnTo>
                  <a:lnTo>
                    <a:pt x="15862" y="27914"/>
                  </a:lnTo>
                  <a:lnTo>
                    <a:pt x="12700" y="34264"/>
                  </a:lnTo>
                  <a:lnTo>
                    <a:pt x="15367" y="29679"/>
                  </a:lnTo>
                  <a:lnTo>
                    <a:pt x="15697" y="29349"/>
                  </a:lnTo>
                  <a:lnTo>
                    <a:pt x="12065" y="36169"/>
                  </a:lnTo>
                  <a:lnTo>
                    <a:pt x="13335" y="34899"/>
                  </a:lnTo>
                  <a:lnTo>
                    <a:pt x="12141" y="36728"/>
                  </a:lnTo>
                  <a:lnTo>
                    <a:pt x="11074" y="38633"/>
                  </a:lnTo>
                  <a:lnTo>
                    <a:pt x="10160" y="40601"/>
                  </a:lnTo>
                  <a:lnTo>
                    <a:pt x="12052" y="38430"/>
                  </a:lnTo>
                  <a:lnTo>
                    <a:pt x="13550" y="36360"/>
                  </a:lnTo>
                  <a:lnTo>
                    <a:pt x="14465" y="34899"/>
                  </a:lnTo>
                  <a:lnTo>
                    <a:pt x="14605" y="34671"/>
                  </a:lnTo>
                  <a:lnTo>
                    <a:pt x="14605" y="35661"/>
                  </a:lnTo>
                  <a:lnTo>
                    <a:pt x="15722" y="33629"/>
                  </a:lnTo>
                  <a:lnTo>
                    <a:pt x="15862" y="33629"/>
                  </a:lnTo>
                  <a:lnTo>
                    <a:pt x="15468" y="34798"/>
                  </a:lnTo>
                  <a:lnTo>
                    <a:pt x="14605" y="35953"/>
                  </a:lnTo>
                  <a:lnTo>
                    <a:pt x="14605" y="37553"/>
                  </a:lnTo>
                  <a:lnTo>
                    <a:pt x="13970" y="38582"/>
                  </a:lnTo>
                  <a:lnTo>
                    <a:pt x="13970" y="37439"/>
                  </a:lnTo>
                  <a:lnTo>
                    <a:pt x="13208" y="38709"/>
                  </a:lnTo>
                  <a:lnTo>
                    <a:pt x="10160" y="43776"/>
                  </a:lnTo>
                  <a:lnTo>
                    <a:pt x="9525" y="46316"/>
                  </a:lnTo>
                  <a:lnTo>
                    <a:pt x="12700" y="40601"/>
                  </a:lnTo>
                  <a:lnTo>
                    <a:pt x="13335" y="38709"/>
                  </a:lnTo>
                  <a:lnTo>
                    <a:pt x="13881" y="38709"/>
                  </a:lnTo>
                  <a:lnTo>
                    <a:pt x="12915" y="40271"/>
                  </a:lnTo>
                  <a:lnTo>
                    <a:pt x="11430" y="43141"/>
                  </a:lnTo>
                  <a:lnTo>
                    <a:pt x="16929" y="34899"/>
                  </a:lnTo>
                  <a:lnTo>
                    <a:pt x="17767" y="33629"/>
                  </a:lnTo>
                  <a:lnTo>
                    <a:pt x="18618" y="32359"/>
                  </a:lnTo>
                  <a:lnTo>
                    <a:pt x="19583" y="30924"/>
                  </a:lnTo>
                  <a:lnTo>
                    <a:pt x="19672" y="31089"/>
                  </a:lnTo>
                  <a:lnTo>
                    <a:pt x="20675" y="30365"/>
                  </a:lnTo>
                  <a:lnTo>
                    <a:pt x="17805" y="36106"/>
                  </a:lnTo>
                  <a:lnTo>
                    <a:pt x="17678" y="36728"/>
                  </a:lnTo>
                  <a:lnTo>
                    <a:pt x="17132" y="39979"/>
                  </a:lnTo>
                  <a:lnTo>
                    <a:pt x="20307" y="31724"/>
                  </a:lnTo>
                  <a:lnTo>
                    <a:pt x="20307" y="32359"/>
                  </a:lnTo>
                  <a:lnTo>
                    <a:pt x="20726" y="31724"/>
                  </a:lnTo>
                  <a:lnTo>
                    <a:pt x="22288" y="29337"/>
                  </a:lnTo>
                  <a:lnTo>
                    <a:pt x="22402" y="29108"/>
                  </a:lnTo>
                  <a:lnTo>
                    <a:pt x="22567" y="28994"/>
                  </a:lnTo>
                  <a:lnTo>
                    <a:pt x="21577" y="30975"/>
                  </a:lnTo>
                  <a:lnTo>
                    <a:pt x="22720" y="28879"/>
                  </a:lnTo>
                  <a:lnTo>
                    <a:pt x="21577" y="30975"/>
                  </a:lnTo>
                  <a:lnTo>
                    <a:pt x="22847" y="29705"/>
                  </a:lnTo>
                  <a:lnTo>
                    <a:pt x="20307" y="34785"/>
                  </a:lnTo>
                  <a:lnTo>
                    <a:pt x="22948" y="30022"/>
                  </a:lnTo>
                  <a:lnTo>
                    <a:pt x="23063" y="29705"/>
                  </a:lnTo>
                  <a:lnTo>
                    <a:pt x="23533" y="28295"/>
                  </a:lnTo>
                  <a:lnTo>
                    <a:pt x="23710" y="28155"/>
                  </a:lnTo>
                  <a:lnTo>
                    <a:pt x="23355" y="29070"/>
                  </a:lnTo>
                  <a:lnTo>
                    <a:pt x="23025" y="29895"/>
                  </a:lnTo>
                  <a:lnTo>
                    <a:pt x="23482" y="29070"/>
                  </a:lnTo>
                  <a:lnTo>
                    <a:pt x="21640" y="34213"/>
                  </a:lnTo>
                  <a:lnTo>
                    <a:pt x="20942" y="35420"/>
                  </a:lnTo>
                  <a:lnTo>
                    <a:pt x="21526" y="34544"/>
                  </a:lnTo>
                  <a:lnTo>
                    <a:pt x="21056" y="35852"/>
                  </a:lnTo>
                  <a:lnTo>
                    <a:pt x="21056" y="37096"/>
                  </a:lnTo>
                  <a:lnTo>
                    <a:pt x="20942" y="37325"/>
                  </a:lnTo>
                  <a:lnTo>
                    <a:pt x="19672" y="40500"/>
                  </a:lnTo>
                  <a:lnTo>
                    <a:pt x="19672" y="39979"/>
                  </a:lnTo>
                  <a:lnTo>
                    <a:pt x="19672" y="39230"/>
                  </a:lnTo>
                  <a:lnTo>
                    <a:pt x="19418" y="39979"/>
                  </a:lnTo>
                  <a:lnTo>
                    <a:pt x="19037" y="39979"/>
                  </a:lnTo>
                  <a:lnTo>
                    <a:pt x="20535" y="37731"/>
                  </a:lnTo>
                  <a:lnTo>
                    <a:pt x="20942" y="37325"/>
                  </a:lnTo>
                  <a:lnTo>
                    <a:pt x="21005" y="37109"/>
                  </a:lnTo>
                  <a:lnTo>
                    <a:pt x="21056" y="35852"/>
                  </a:lnTo>
                  <a:lnTo>
                    <a:pt x="20942" y="36169"/>
                  </a:lnTo>
                  <a:lnTo>
                    <a:pt x="19672" y="37439"/>
                  </a:lnTo>
                  <a:lnTo>
                    <a:pt x="20561" y="37223"/>
                  </a:lnTo>
                  <a:lnTo>
                    <a:pt x="20447" y="37566"/>
                  </a:lnTo>
                  <a:lnTo>
                    <a:pt x="19202" y="39598"/>
                  </a:lnTo>
                  <a:lnTo>
                    <a:pt x="17767" y="42506"/>
                  </a:lnTo>
                  <a:lnTo>
                    <a:pt x="19215" y="40576"/>
                  </a:lnTo>
                  <a:lnTo>
                    <a:pt x="18046" y="44069"/>
                  </a:lnTo>
                  <a:lnTo>
                    <a:pt x="17767" y="43776"/>
                  </a:lnTo>
                  <a:lnTo>
                    <a:pt x="16497" y="46951"/>
                  </a:lnTo>
                  <a:lnTo>
                    <a:pt x="17830" y="44945"/>
                  </a:lnTo>
                  <a:lnTo>
                    <a:pt x="19037" y="44945"/>
                  </a:lnTo>
                  <a:lnTo>
                    <a:pt x="20307" y="44310"/>
                  </a:lnTo>
                  <a:lnTo>
                    <a:pt x="21158" y="42189"/>
                  </a:lnTo>
                  <a:lnTo>
                    <a:pt x="22212" y="40601"/>
                  </a:lnTo>
                  <a:lnTo>
                    <a:pt x="24079" y="36880"/>
                  </a:lnTo>
                  <a:lnTo>
                    <a:pt x="23482" y="39230"/>
                  </a:lnTo>
                  <a:lnTo>
                    <a:pt x="25387" y="34785"/>
                  </a:lnTo>
                  <a:lnTo>
                    <a:pt x="26847" y="31851"/>
                  </a:lnTo>
                  <a:lnTo>
                    <a:pt x="27000" y="31699"/>
                  </a:lnTo>
                  <a:lnTo>
                    <a:pt x="23482" y="39230"/>
                  </a:lnTo>
                  <a:lnTo>
                    <a:pt x="24117" y="39865"/>
                  </a:lnTo>
                  <a:lnTo>
                    <a:pt x="24117" y="41135"/>
                  </a:lnTo>
                  <a:lnTo>
                    <a:pt x="24142" y="40500"/>
                  </a:lnTo>
                  <a:lnTo>
                    <a:pt x="24257" y="39865"/>
                  </a:lnTo>
                  <a:lnTo>
                    <a:pt x="24358" y="39484"/>
                  </a:lnTo>
                  <a:lnTo>
                    <a:pt x="24752" y="38595"/>
                  </a:lnTo>
                  <a:lnTo>
                    <a:pt x="24930" y="37452"/>
                  </a:lnTo>
                  <a:lnTo>
                    <a:pt x="25336" y="36449"/>
                  </a:lnTo>
                  <a:lnTo>
                    <a:pt x="27330" y="35217"/>
                  </a:lnTo>
                  <a:lnTo>
                    <a:pt x="27470" y="35102"/>
                  </a:lnTo>
                  <a:lnTo>
                    <a:pt x="27292" y="36055"/>
                  </a:lnTo>
                  <a:lnTo>
                    <a:pt x="28562" y="34785"/>
                  </a:lnTo>
                  <a:lnTo>
                    <a:pt x="29159" y="33718"/>
                  </a:lnTo>
                  <a:lnTo>
                    <a:pt x="29667" y="33312"/>
                  </a:lnTo>
                  <a:lnTo>
                    <a:pt x="30162" y="32778"/>
                  </a:lnTo>
                  <a:lnTo>
                    <a:pt x="27927" y="36690"/>
                  </a:lnTo>
                  <a:lnTo>
                    <a:pt x="28562" y="36055"/>
                  </a:lnTo>
                  <a:lnTo>
                    <a:pt x="28333" y="36398"/>
                  </a:lnTo>
                  <a:lnTo>
                    <a:pt x="25387" y="39344"/>
                  </a:lnTo>
                  <a:lnTo>
                    <a:pt x="27609" y="37490"/>
                  </a:lnTo>
                  <a:lnTo>
                    <a:pt x="27305" y="37947"/>
                  </a:lnTo>
                  <a:lnTo>
                    <a:pt x="27228" y="38722"/>
                  </a:lnTo>
                  <a:lnTo>
                    <a:pt x="26911" y="39484"/>
                  </a:lnTo>
                  <a:lnTo>
                    <a:pt x="26987" y="40246"/>
                  </a:lnTo>
                  <a:lnTo>
                    <a:pt x="27292" y="41135"/>
                  </a:lnTo>
                  <a:lnTo>
                    <a:pt x="27546" y="40500"/>
                  </a:lnTo>
                  <a:lnTo>
                    <a:pt x="28562" y="37960"/>
                  </a:lnTo>
                  <a:lnTo>
                    <a:pt x="27292" y="40500"/>
                  </a:lnTo>
                  <a:lnTo>
                    <a:pt x="28511" y="36817"/>
                  </a:lnTo>
                  <a:lnTo>
                    <a:pt x="28575" y="36677"/>
                  </a:lnTo>
                  <a:lnTo>
                    <a:pt x="30568" y="35013"/>
                  </a:lnTo>
                  <a:lnTo>
                    <a:pt x="31102" y="34505"/>
                  </a:lnTo>
                  <a:lnTo>
                    <a:pt x="31102" y="34785"/>
                  </a:lnTo>
                  <a:lnTo>
                    <a:pt x="31203" y="34404"/>
                  </a:lnTo>
                  <a:lnTo>
                    <a:pt x="31661" y="33959"/>
                  </a:lnTo>
                  <a:lnTo>
                    <a:pt x="31737" y="34150"/>
                  </a:lnTo>
                  <a:lnTo>
                    <a:pt x="31889" y="33743"/>
                  </a:lnTo>
                  <a:lnTo>
                    <a:pt x="32994" y="32702"/>
                  </a:lnTo>
                  <a:lnTo>
                    <a:pt x="34417" y="31330"/>
                  </a:lnTo>
                  <a:lnTo>
                    <a:pt x="33972" y="33020"/>
                  </a:lnTo>
                  <a:lnTo>
                    <a:pt x="32994" y="34264"/>
                  </a:lnTo>
                  <a:lnTo>
                    <a:pt x="32893" y="34429"/>
                  </a:lnTo>
                  <a:lnTo>
                    <a:pt x="32994" y="34150"/>
                  </a:lnTo>
                  <a:lnTo>
                    <a:pt x="32677" y="34150"/>
                  </a:lnTo>
                  <a:lnTo>
                    <a:pt x="30467" y="38595"/>
                  </a:lnTo>
                  <a:lnTo>
                    <a:pt x="29603" y="42913"/>
                  </a:lnTo>
                  <a:lnTo>
                    <a:pt x="28562" y="41871"/>
                  </a:lnTo>
                  <a:lnTo>
                    <a:pt x="27927" y="43776"/>
                  </a:lnTo>
                  <a:lnTo>
                    <a:pt x="27292" y="46316"/>
                  </a:lnTo>
                  <a:lnTo>
                    <a:pt x="28562" y="43141"/>
                  </a:lnTo>
                  <a:lnTo>
                    <a:pt x="29552" y="43141"/>
                  </a:lnTo>
                  <a:lnTo>
                    <a:pt x="29197" y="44945"/>
                  </a:lnTo>
                  <a:lnTo>
                    <a:pt x="29819" y="43141"/>
                  </a:lnTo>
                  <a:lnTo>
                    <a:pt x="32385" y="35864"/>
                  </a:lnTo>
                  <a:lnTo>
                    <a:pt x="33604" y="34366"/>
                  </a:lnTo>
                  <a:lnTo>
                    <a:pt x="32994" y="36690"/>
                  </a:lnTo>
                  <a:lnTo>
                    <a:pt x="35991" y="31445"/>
                  </a:lnTo>
                  <a:lnTo>
                    <a:pt x="36195" y="31203"/>
                  </a:lnTo>
                  <a:lnTo>
                    <a:pt x="35928" y="31686"/>
                  </a:lnTo>
                  <a:lnTo>
                    <a:pt x="35928" y="34785"/>
                  </a:lnTo>
                  <a:lnTo>
                    <a:pt x="35699" y="35623"/>
                  </a:lnTo>
                  <a:lnTo>
                    <a:pt x="35775" y="35420"/>
                  </a:lnTo>
                  <a:lnTo>
                    <a:pt x="35560" y="36118"/>
                  </a:lnTo>
                  <a:lnTo>
                    <a:pt x="35471" y="36436"/>
                  </a:lnTo>
                  <a:lnTo>
                    <a:pt x="34683" y="37515"/>
                  </a:lnTo>
                  <a:lnTo>
                    <a:pt x="34899" y="36055"/>
                  </a:lnTo>
                  <a:lnTo>
                    <a:pt x="35534" y="34785"/>
                  </a:lnTo>
                  <a:lnTo>
                    <a:pt x="35534" y="36055"/>
                  </a:lnTo>
                  <a:lnTo>
                    <a:pt x="35636" y="35801"/>
                  </a:lnTo>
                  <a:lnTo>
                    <a:pt x="35928" y="34785"/>
                  </a:lnTo>
                  <a:lnTo>
                    <a:pt x="35928" y="31686"/>
                  </a:lnTo>
                  <a:lnTo>
                    <a:pt x="35026" y="33312"/>
                  </a:lnTo>
                  <a:lnTo>
                    <a:pt x="34899" y="34175"/>
                  </a:lnTo>
                  <a:lnTo>
                    <a:pt x="34429" y="35420"/>
                  </a:lnTo>
                  <a:lnTo>
                    <a:pt x="34074" y="36690"/>
                  </a:lnTo>
                  <a:lnTo>
                    <a:pt x="33997" y="37249"/>
                  </a:lnTo>
                  <a:lnTo>
                    <a:pt x="32359" y="39979"/>
                  </a:lnTo>
                  <a:lnTo>
                    <a:pt x="31102" y="41236"/>
                  </a:lnTo>
                  <a:lnTo>
                    <a:pt x="30594" y="42506"/>
                  </a:lnTo>
                  <a:lnTo>
                    <a:pt x="31102" y="42506"/>
                  </a:lnTo>
                  <a:lnTo>
                    <a:pt x="31521" y="41871"/>
                  </a:lnTo>
                  <a:lnTo>
                    <a:pt x="33629" y="41871"/>
                  </a:lnTo>
                  <a:lnTo>
                    <a:pt x="33629" y="41236"/>
                  </a:lnTo>
                  <a:lnTo>
                    <a:pt x="33845" y="41021"/>
                  </a:lnTo>
                  <a:lnTo>
                    <a:pt x="33883" y="42405"/>
                  </a:lnTo>
                  <a:lnTo>
                    <a:pt x="34074" y="43802"/>
                  </a:lnTo>
                  <a:lnTo>
                    <a:pt x="34251" y="44551"/>
                  </a:lnTo>
                  <a:lnTo>
                    <a:pt x="33629" y="45681"/>
                  </a:lnTo>
                  <a:lnTo>
                    <a:pt x="34264" y="44589"/>
                  </a:lnTo>
                  <a:lnTo>
                    <a:pt x="50292" y="56883"/>
                  </a:lnTo>
                  <a:lnTo>
                    <a:pt x="53098" y="56629"/>
                  </a:lnTo>
                  <a:lnTo>
                    <a:pt x="54470" y="56248"/>
                  </a:lnTo>
                  <a:lnTo>
                    <a:pt x="56680" y="55511"/>
                  </a:lnTo>
                  <a:lnTo>
                    <a:pt x="56476" y="56464"/>
                  </a:lnTo>
                  <a:lnTo>
                    <a:pt x="57111" y="56464"/>
                  </a:lnTo>
                  <a:lnTo>
                    <a:pt x="57111" y="55372"/>
                  </a:lnTo>
                  <a:lnTo>
                    <a:pt x="58356" y="54724"/>
                  </a:lnTo>
                  <a:lnTo>
                    <a:pt x="58953" y="54305"/>
                  </a:lnTo>
                  <a:lnTo>
                    <a:pt x="58788" y="55257"/>
                  </a:lnTo>
                  <a:lnTo>
                    <a:pt x="58356" y="56527"/>
                  </a:lnTo>
                  <a:lnTo>
                    <a:pt x="57746" y="57734"/>
                  </a:lnTo>
                  <a:lnTo>
                    <a:pt x="59016" y="57734"/>
                  </a:lnTo>
                  <a:lnTo>
                    <a:pt x="59016" y="54267"/>
                  </a:lnTo>
                  <a:lnTo>
                    <a:pt x="60693" y="53073"/>
                  </a:lnTo>
                  <a:lnTo>
                    <a:pt x="61734" y="52184"/>
                  </a:lnTo>
                  <a:lnTo>
                    <a:pt x="66636" y="42405"/>
                  </a:lnTo>
                  <a:lnTo>
                    <a:pt x="66675" y="38595"/>
                  </a:lnTo>
                  <a:close/>
                </a:path>
                <a:path w="68580" h="57784">
                  <a:moveTo>
                    <a:pt x="67259" y="50761"/>
                  </a:moveTo>
                  <a:lnTo>
                    <a:pt x="66624" y="51396"/>
                  </a:lnTo>
                  <a:lnTo>
                    <a:pt x="67259" y="55194"/>
                  </a:lnTo>
                  <a:lnTo>
                    <a:pt x="67259" y="50761"/>
                  </a:lnTo>
                  <a:close/>
                </a:path>
                <a:path w="68580" h="57784">
                  <a:moveTo>
                    <a:pt x="68529" y="53911"/>
                  </a:moveTo>
                  <a:lnTo>
                    <a:pt x="68414" y="54610"/>
                  </a:lnTo>
                  <a:lnTo>
                    <a:pt x="67894" y="55829"/>
                  </a:lnTo>
                  <a:lnTo>
                    <a:pt x="68529" y="55829"/>
                  </a:lnTo>
                  <a:lnTo>
                    <a:pt x="68529" y="539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5892247" y="9066110"/>
              <a:ext cx="63500" cy="45720"/>
            </a:xfrm>
            <a:custGeom>
              <a:avLst/>
              <a:gdLst/>
              <a:ahLst/>
              <a:cxnLst/>
              <a:rect l="l" t="t" r="r" b="b"/>
              <a:pathLst>
                <a:path w="63500" h="45720">
                  <a:moveTo>
                    <a:pt x="3175" y="22834"/>
                  </a:moveTo>
                  <a:lnTo>
                    <a:pt x="0" y="25374"/>
                  </a:lnTo>
                  <a:lnTo>
                    <a:pt x="635" y="25374"/>
                  </a:lnTo>
                  <a:lnTo>
                    <a:pt x="3175" y="22834"/>
                  </a:lnTo>
                  <a:close/>
                </a:path>
                <a:path w="63500" h="45720">
                  <a:moveTo>
                    <a:pt x="3175" y="22199"/>
                  </a:moveTo>
                  <a:lnTo>
                    <a:pt x="1905" y="22199"/>
                  </a:lnTo>
                  <a:lnTo>
                    <a:pt x="1270" y="24104"/>
                  </a:lnTo>
                  <a:lnTo>
                    <a:pt x="3175" y="22199"/>
                  </a:lnTo>
                  <a:close/>
                </a:path>
                <a:path w="63500" h="45720">
                  <a:moveTo>
                    <a:pt x="3175" y="20294"/>
                  </a:moveTo>
                  <a:lnTo>
                    <a:pt x="1270" y="21564"/>
                  </a:lnTo>
                  <a:lnTo>
                    <a:pt x="1905" y="21564"/>
                  </a:lnTo>
                  <a:lnTo>
                    <a:pt x="3175" y="20294"/>
                  </a:lnTo>
                  <a:close/>
                </a:path>
                <a:path w="63500" h="45720">
                  <a:moveTo>
                    <a:pt x="7937" y="32346"/>
                  </a:moveTo>
                  <a:lnTo>
                    <a:pt x="7620" y="32346"/>
                  </a:lnTo>
                  <a:lnTo>
                    <a:pt x="6985" y="32981"/>
                  </a:lnTo>
                  <a:lnTo>
                    <a:pt x="5080" y="35521"/>
                  </a:lnTo>
                  <a:lnTo>
                    <a:pt x="7937" y="32346"/>
                  </a:lnTo>
                  <a:close/>
                </a:path>
                <a:path w="63500" h="45720">
                  <a:moveTo>
                    <a:pt x="8458" y="26644"/>
                  </a:moveTo>
                  <a:lnTo>
                    <a:pt x="6350" y="29184"/>
                  </a:lnTo>
                  <a:lnTo>
                    <a:pt x="7620" y="27914"/>
                  </a:lnTo>
                  <a:lnTo>
                    <a:pt x="8458" y="26644"/>
                  </a:lnTo>
                  <a:close/>
                </a:path>
                <a:path w="63500" h="45720">
                  <a:moveTo>
                    <a:pt x="8890" y="30454"/>
                  </a:moveTo>
                  <a:lnTo>
                    <a:pt x="5080" y="34886"/>
                  </a:lnTo>
                  <a:lnTo>
                    <a:pt x="6985" y="32981"/>
                  </a:lnTo>
                  <a:lnTo>
                    <a:pt x="8890" y="30454"/>
                  </a:lnTo>
                  <a:close/>
                </a:path>
                <a:path w="63500" h="45720">
                  <a:moveTo>
                    <a:pt x="8991" y="26009"/>
                  </a:moveTo>
                  <a:lnTo>
                    <a:pt x="8458" y="26644"/>
                  </a:lnTo>
                  <a:lnTo>
                    <a:pt x="8991" y="26009"/>
                  </a:lnTo>
                  <a:close/>
                </a:path>
                <a:path w="63500" h="45720">
                  <a:moveTo>
                    <a:pt x="10160" y="26009"/>
                  </a:moveTo>
                  <a:lnTo>
                    <a:pt x="9525" y="25374"/>
                  </a:lnTo>
                  <a:lnTo>
                    <a:pt x="8991" y="26009"/>
                  </a:lnTo>
                  <a:lnTo>
                    <a:pt x="10160" y="26009"/>
                  </a:lnTo>
                  <a:close/>
                </a:path>
                <a:path w="63500" h="45720">
                  <a:moveTo>
                    <a:pt x="10795" y="36791"/>
                  </a:moveTo>
                  <a:lnTo>
                    <a:pt x="9385" y="39331"/>
                  </a:lnTo>
                  <a:lnTo>
                    <a:pt x="8890" y="39331"/>
                  </a:lnTo>
                  <a:lnTo>
                    <a:pt x="8890" y="40220"/>
                  </a:lnTo>
                  <a:lnTo>
                    <a:pt x="7620" y="42506"/>
                  </a:lnTo>
                  <a:lnTo>
                    <a:pt x="9144" y="40601"/>
                  </a:lnTo>
                  <a:lnTo>
                    <a:pt x="10160" y="39331"/>
                  </a:lnTo>
                  <a:lnTo>
                    <a:pt x="9525" y="39331"/>
                  </a:lnTo>
                  <a:lnTo>
                    <a:pt x="10795" y="36791"/>
                  </a:lnTo>
                  <a:close/>
                </a:path>
                <a:path w="63500" h="45720">
                  <a:moveTo>
                    <a:pt x="10795" y="29184"/>
                  </a:moveTo>
                  <a:lnTo>
                    <a:pt x="7937" y="32346"/>
                  </a:lnTo>
                  <a:lnTo>
                    <a:pt x="8890" y="32346"/>
                  </a:lnTo>
                  <a:lnTo>
                    <a:pt x="8255" y="33616"/>
                  </a:lnTo>
                  <a:lnTo>
                    <a:pt x="10795" y="29819"/>
                  </a:lnTo>
                  <a:lnTo>
                    <a:pt x="10795" y="29184"/>
                  </a:lnTo>
                  <a:close/>
                </a:path>
                <a:path w="63500" h="45720">
                  <a:moveTo>
                    <a:pt x="10795" y="27279"/>
                  </a:moveTo>
                  <a:lnTo>
                    <a:pt x="8255" y="29819"/>
                  </a:lnTo>
                  <a:lnTo>
                    <a:pt x="10160" y="29184"/>
                  </a:lnTo>
                  <a:lnTo>
                    <a:pt x="10795" y="27279"/>
                  </a:lnTo>
                  <a:close/>
                </a:path>
                <a:path w="63500" h="45720">
                  <a:moveTo>
                    <a:pt x="12687" y="24104"/>
                  </a:moveTo>
                  <a:lnTo>
                    <a:pt x="11430" y="25374"/>
                  </a:lnTo>
                  <a:lnTo>
                    <a:pt x="10795" y="27279"/>
                  </a:lnTo>
                  <a:lnTo>
                    <a:pt x="12687" y="24739"/>
                  </a:lnTo>
                  <a:lnTo>
                    <a:pt x="12687" y="24104"/>
                  </a:lnTo>
                  <a:close/>
                </a:path>
                <a:path w="63500" h="45720">
                  <a:moveTo>
                    <a:pt x="13957" y="34886"/>
                  </a:moveTo>
                  <a:lnTo>
                    <a:pt x="8255" y="41871"/>
                  </a:lnTo>
                  <a:lnTo>
                    <a:pt x="10160" y="39966"/>
                  </a:lnTo>
                  <a:lnTo>
                    <a:pt x="13957" y="34886"/>
                  </a:lnTo>
                  <a:close/>
                </a:path>
                <a:path w="63500" h="45720">
                  <a:moveTo>
                    <a:pt x="15227" y="34251"/>
                  </a:moveTo>
                  <a:lnTo>
                    <a:pt x="14592" y="34251"/>
                  </a:lnTo>
                  <a:lnTo>
                    <a:pt x="14592" y="34886"/>
                  </a:lnTo>
                  <a:lnTo>
                    <a:pt x="15227" y="34251"/>
                  </a:lnTo>
                  <a:close/>
                </a:path>
                <a:path w="63500" h="45720">
                  <a:moveTo>
                    <a:pt x="17767" y="32981"/>
                  </a:moveTo>
                  <a:lnTo>
                    <a:pt x="13322" y="40601"/>
                  </a:lnTo>
                  <a:lnTo>
                    <a:pt x="12065" y="43141"/>
                  </a:lnTo>
                  <a:lnTo>
                    <a:pt x="17132" y="35521"/>
                  </a:lnTo>
                  <a:lnTo>
                    <a:pt x="17767" y="32981"/>
                  </a:lnTo>
                  <a:close/>
                </a:path>
                <a:path w="63500" h="45720">
                  <a:moveTo>
                    <a:pt x="19037" y="22834"/>
                  </a:moveTo>
                  <a:lnTo>
                    <a:pt x="18821" y="22834"/>
                  </a:lnTo>
                  <a:lnTo>
                    <a:pt x="14592" y="24104"/>
                  </a:lnTo>
                  <a:lnTo>
                    <a:pt x="19037" y="22834"/>
                  </a:lnTo>
                  <a:close/>
                </a:path>
                <a:path w="63500" h="45720">
                  <a:moveTo>
                    <a:pt x="19989" y="19977"/>
                  </a:moveTo>
                  <a:lnTo>
                    <a:pt x="19545" y="20040"/>
                  </a:lnTo>
                  <a:lnTo>
                    <a:pt x="18402" y="20294"/>
                  </a:lnTo>
                  <a:lnTo>
                    <a:pt x="19989" y="19977"/>
                  </a:lnTo>
                  <a:close/>
                </a:path>
                <a:path w="63500" h="45720">
                  <a:moveTo>
                    <a:pt x="20942" y="22199"/>
                  </a:moveTo>
                  <a:lnTo>
                    <a:pt x="16497" y="22834"/>
                  </a:lnTo>
                  <a:lnTo>
                    <a:pt x="18821" y="22834"/>
                  </a:lnTo>
                  <a:lnTo>
                    <a:pt x="20942" y="22199"/>
                  </a:lnTo>
                  <a:close/>
                </a:path>
                <a:path w="63500" h="45720">
                  <a:moveTo>
                    <a:pt x="22212" y="19659"/>
                  </a:moveTo>
                  <a:lnTo>
                    <a:pt x="21577" y="19659"/>
                  </a:lnTo>
                  <a:lnTo>
                    <a:pt x="19989" y="19977"/>
                  </a:lnTo>
                  <a:lnTo>
                    <a:pt x="22212" y="19659"/>
                  </a:lnTo>
                  <a:close/>
                </a:path>
                <a:path w="63500" h="45720">
                  <a:moveTo>
                    <a:pt x="22847" y="32346"/>
                  </a:moveTo>
                  <a:lnTo>
                    <a:pt x="21577" y="31711"/>
                  </a:lnTo>
                  <a:lnTo>
                    <a:pt x="20942" y="32981"/>
                  </a:lnTo>
                  <a:lnTo>
                    <a:pt x="19672" y="35521"/>
                  </a:lnTo>
                  <a:lnTo>
                    <a:pt x="21577" y="32346"/>
                  </a:lnTo>
                  <a:lnTo>
                    <a:pt x="22847" y="32346"/>
                  </a:lnTo>
                  <a:close/>
                </a:path>
                <a:path w="63500" h="45720">
                  <a:moveTo>
                    <a:pt x="24117" y="22199"/>
                  </a:moveTo>
                  <a:lnTo>
                    <a:pt x="15227" y="24104"/>
                  </a:lnTo>
                  <a:lnTo>
                    <a:pt x="18402" y="24104"/>
                  </a:lnTo>
                  <a:lnTo>
                    <a:pt x="24117" y="22199"/>
                  </a:lnTo>
                  <a:close/>
                </a:path>
                <a:path w="63500" h="45720">
                  <a:moveTo>
                    <a:pt x="24117" y="19024"/>
                  </a:moveTo>
                  <a:lnTo>
                    <a:pt x="17767" y="20294"/>
                  </a:lnTo>
                  <a:lnTo>
                    <a:pt x="19545" y="20040"/>
                  </a:lnTo>
                  <a:lnTo>
                    <a:pt x="24117" y="19024"/>
                  </a:lnTo>
                  <a:close/>
                </a:path>
                <a:path w="63500" h="45720">
                  <a:moveTo>
                    <a:pt x="26022" y="23469"/>
                  </a:moveTo>
                  <a:lnTo>
                    <a:pt x="17132" y="25374"/>
                  </a:lnTo>
                  <a:lnTo>
                    <a:pt x="19037" y="25374"/>
                  </a:lnTo>
                  <a:lnTo>
                    <a:pt x="26022" y="23469"/>
                  </a:lnTo>
                  <a:close/>
                </a:path>
                <a:path w="63500" h="45720">
                  <a:moveTo>
                    <a:pt x="27292" y="3175"/>
                  </a:moveTo>
                  <a:lnTo>
                    <a:pt x="26657" y="3175"/>
                  </a:lnTo>
                  <a:lnTo>
                    <a:pt x="25387" y="4432"/>
                  </a:lnTo>
                  <a:lnTo>
                    <a:pt x="26022" y="4432"/>
                  </a:lnTo>
                  <a:lnTo>
                    <a:pt x="27292" y="3175"/>
                  </a:lnTo>
                  <a:close/>
                </a:path>
                <a:path w="63500" h="45720">
                  <a:moveTo>
                    <a:pt x="27533" y="17665"/>
                  </a:moveTo>
                  <a:lnTo>
                    <a:pt x="24117" y="18389"/>
                  </a:lnTo>
                  <a:lnTo>
                    <a:pt x="27292" y="17754"/>
                  </a:lnTo>
                  <a:lnTo>
                    <a:pt x="27533" y="17665"/>
                  </a:lnTo>
                  <a:close/>
                </a:path>
                <a:path w="63500" h="45720">
                  <a:moveTo>
                    <a:pt x="28562" y="15227"/>
                  </a:moveTo>
                  <a:lnTo>
                    <a:pt x="25590" y="15659"/>
                  </a:lnTo>
                  <a:lnTo>
                    <a:pt x="27927" y="15227"/>
                  </a:lnTo>
                  <a:lnTo>
                    <a:pt x="25069" y="15227"/>
                  </a:lnTo>
                  <a:lnTo>
                    <a:pt x="21577" y="15862"/>
                  </a:lnTo>
                  <a:lnTo>
                    <a:pt x="21145" y="16294"/>
                  </a:lnTo>
                  <a:lnTo>
                    <a:pt x="19672" y="16497"/>
                  </a:lnTo>
                  <a:lnTo>
                    <a:pt x="20942" y="16497"/>
                  </a:lnTo>
                  <a:lnTo>
                    <a:pt x="22212" y="16497"/>
                  </a:lnTo>
                  <a:lnTo>
                    <a:pt x="28562" y="15227"/>
                  </a:lnTo>
                  <a:close/>
                </a:path>
                <a:path w="63500" h="45720">
                  <a:moveTo>
                    <a:pt x="28879" y="19659"/>
                  </a:moveTo>
                  <a:lnTo>
                    <a:pt x="28562" y="19659"/>
                  </a:lnTo>
                  <a:lnTo>
                    <a:pt x="22212" y="21564"/>
                  </a:lnTo>
                  <a:lnTo>
                    <a:pt x="28879" y="19659"/>
                  </a:lnTo>
                  <a:close/>
                </a:path>
                <a:path w="63500" h="45720">
                  <a:moveTo>
                    <a:pt x="29819" y="26644"/>
                  </a:moveTo>
                  <a:lnTo>
                    <a:pt x="29108" y="28092"/>
                  </a:lnTo>
                  <a:lnTo>
                    <a:pt x="28473" y="29565"/>
                  </a:lnTo>
                  <a:lnTo>
                    <a:pt x="27927" y="31076"/>
                  </a:lnTo>
                  <a:lnTo>
                    <a:pt x="29819" y="26644"/>
                  </a:lnTo>
                  <a:close/>
                </a:path>
                <a:path w="63500" h="45720">
                  <a:moveTo>
                    <a:pt x="31089" y="22834"/>
                  </a:moveTo>
                  <a:lnTo>
                    <a:pt x="29819" y="22834"/>
                  </a:lnTo>
                  <a:lnTo>
                    <a:pt x="27292" y="23469"/>
                  </a:lnTo>
                  <a:lnTo>
                    <a:pt x="31089" y="22834"/>
                  </a:lnTo>
                  <a:close/>
                </a:path>
                <a:path w="63500" h="45720">
                  <a:moveTo>
                    <a:pt x="31089" y="19024"/>
                  </a:moveTo>
                  <a:lnTo>
                    <a:pt x="28879" y="19659"/>
                  </a:lnTo>
                  <a:lnTo>
                    <a:pt x="29819" y="19659"/>
                  </a:lnTo>
                  <a:lnTo>
                    <a:pt x="31089" y="19024"/>
                  </a:lnTo>
                  <a:close/>
                </a:path>
                <a:path w="63500" h="45720">
                  <a:moveTo>
                    <a:pt x="32359" y="29184"/>
                  </a:moveTo>
                  <a:lnTo>
                    <a:pt x="30454" y="30454"/>
                  </a:lnTo>
                  <a:lnTo>
                    <a:pt x="31089" y="30454"/>
                  </a:lnTo>
                  <a:lnTo>
                    <a:pt x="32359" y="29819"/>
                  </a:lnTo>
                  <a:lnTo>
                    <a:pt x="32359" y="29184"/>
                  </a:lnTo>
                  <a:close/>
                </a:path>
                <a:path w="63500" h="45720">
                  <a:moveTo>
                    <a:pt x="32994" y="16497"/>
                  </a:moveTo>
                  <a:lnTo>
                    <a:pt x="30454" y="16497"/>
                  </a:lnTo>
                  <a:lnTo>
                    <a:pt x="27533" y="17665"/>
                  </a:lnTo>
                  <a:lnTo>
                    <a:pt x="32994" y="16497"/>
                  </a:lnTo>
                  <a:close/>
                </a:path>
                <a:path w="63500" h="45720">
                  <a:moveTo>
                    <a:pt x="33629" y="17754"/>
                  </a:moveTo>
                  <a:lnTo>
                    <a:pt x="32893" y="17868"/>
                  </a:lnTo>
                  <a:lnTo>
                    <a:pt x="33108" y="17907"/>
                  </a:lnTo>
                  <a:lnTo>
                    <a:pt x="33629" y="17754"/>
                  </a:lnTo>
                  <a:close/>
                </a:path>
                <a:path w="63500" h="45720">
                  <a:moveTo>
                    <a:pt x="34264" y="38696"/>
                  </a:moveTo>
                  <a:lnTo>
                    <a:pt x="32994" y="41236"/>
                  </a:lnTo>
                  <a:lnTo>
                    <a:pt x="34264" y="40601"/>
                  </a:lnTo>
                  <a:lnTo>
                    <a:pt x="34264" y="38696"/>
                  </a:lnTo>
                  <a:close/>
                </a:path>
                <a:path w="63500" h="45720">
                  <a:moveTo>
                    <a:pt x="34264" y="13322"/>
                  </a:moveTo>
                  <a:lnTo>
                    <a:pt x="29197" y="13957"/>
                  </a:lnTo>
                  <a:lnTo>
                    <a:pt x="33680" y="13423"/>
                  </a:lnTo>
                  <a:lnTo>
                    <a:pt x="34264" y="13322"/>
                  </a:lnTo>
                  <a:close/>
                </a:path>
                <a:path w="63500" h="45720">
                  <a:moveTo>
                    <a:pt x="34899" y="36791"/>
                  </a:moveTo>
                  <a:lnTo>
                    <a:pt x="32994" y="36791"/>
                  </a:lnTo>
                  <a:lnTo>
                    <a:pt x="31724" y="38696"/>
                  </a:lnTo>
                  <a:lnTo>
                    <a:pt x="34899" y="36791"/>
                  </a:lnTo>
                  <a:close/>
                </a:path>
                <a:path w="63500" h="45720">
                  <a:moveTo>
                    <a:pt x="36169" y="24739"/>
                  </a:moveTo>
                  <a:lnTo>
                    <a:pt x="33629" y="26009"/>
                  </a:lnTo>
                  <a:lnTo>
                    <a:pt x="34264" y="26009"/>
                  </a:lnTo>
                  <a:lnTo>
                    <a:pt x="36169" y="24739"/>
                  </a:lnTo>
                  <a:close/>
                </a:path>
                <a:path w="63500" h="45720">
                  <a:moveTo>
                    <a:pt x="37439" y="19659"/>
                  </a:moveTo>
                  <a:lnTo>
                    <a:pt x="31724" y="21564"/>
                  </a:lnTo>
                  <a:lnTo>
                    <a:pt x="29819" y="22834"/>
                  </a:lnTo>
                  <a:lnTo>
                    <a:pt x="37439" y="19659"/>
                  </a:lnTo>
                  <a:close/>
                </a:path>
                <a:path w="63500" h="45720">
                  <a:moveTo>
                    <a:pt x="38671" y="17145"/>
                  </a:moveTo>
                  <a:lnTo>
                    <a:pt x="36169" y="17754"/>
                  </a:lnTo>
                  <a:lnTo>
                    <a:pt x="35902" y="17856"/>
                  </a:lnTo>
                  <a:lnTo>
                    <a:pt x="37947" y="17373"/>
                  </a:lnTo>
                  <a:lnTo>
                    <a:pt x="38671" y="17145"/>
                  </a:lnTo>
                  <a:close/>
                </a:path>
                <a:path w="63500" h="45720">
                  <a:moveTo>
                    <a:pt x="38709" y="37426"/>
                  </a:moveTo>
                  <a:lnTo>
                    <a:pt x="38074" y="38696"/>
                  </a:lnTo>
                  <a:lnTo>
                    <a:pt x="38074" y="39966"/>
                  </a:lnTo>
                  <a:lnTo>
                    <a:pt x="38709" y="37426"/>
                  </a:lnTo>
                  <a:close/>
                </a:path>
                <a:path w="63500" h="45720">
                  <a:moveTo>
                    <a:pt x="39128" y="36372"/>
                  </a:moveTo>
                  <a:lnTo>
                    <a:pt x="38709" y="37426"/>
                  </a:lnTo>
                  <a:lnTo>
                    <a:pt x="38074" y="40601"/>
                  </a:lnTo>
                  <a:lnTo>
                    <a:pt x="39128" y="36372"/>
                  </a:lnTo>
                  <a:close/>
                </a:path>
                <a:path w="63500" h="45720">
                  <a:moveTo>
                    <a:pt x="39344" y="35521"/>
                  </a:moveTo>
                  <a:lnTo>
                    <a:pt x="39128" y="36372"/>
                  </a:lnTo>
                  <a:lnTo>
                    <a:pt x="39255" y="36068"/>
                  </a:lnTo>
                  <a:lnTo>
                    <a:pt x="39344" y="35521"/>
                  </a:lnTo>
                  <a:close/>
                </a:path>
                <a:path w="63500" h="45720">
                  <a:moveTo>
                    <a:pt x="39344" y="17754"/>
                  </a:moveTo>
                  <a:lnTo>
                    <a:pt x="35217" y="19024"/>
                  </a:lnTo>
                  <a:lnTo>
                    <a:pt x="35534" y="19024"/>
                  </a:lnTo>
                  <a:lnTo>
                    <a:pt x="39344" y="17754"/>
                  </a:lnTo>
                  <a:close/>
                </a:path>
                <a:path w="63500" h="45720">
                  <a:moveTo>
                    <a:pt x="39979" y="34251"/>
                  </a:moveTo>
                  <a:lnTo>
                    <a:pt x="39255" y="36068"/>
                  </a:lnTo>
                  <a:lnTo>
                    <a:pt x="38709" y="39331"/>
                  </a:lnTo>
                  <a:lnTo>
                    <a:pt x="39979" y="34251"/>
                  </a:lnTo>
                  <a:close/>
                </a:path>
                <a:path w="63500" h="45720">
                  <a:moveTo>
                    <a:pt x="39979" y="19024"/>
                  </a:moveTo>
                  <a:lnTo>
                    <a:pt x="39344" y="19024"/>
                  </a:lnTo>
                  <a:lnTo>
                    <a:pt x="37439" y="19659"/>
                  </a:lnTo>
                  <a:lnTo>
                    <a:pt x="39979" y="19024"/>
                  </a:lnTo>
                  <a:close/>
                </a:path>
                <a:path w="63500" h="45720">
                  <a:moveTo>
                    <a:pt x="40614" y="17754"/>
                  </a:moveTo>
                  <a:lnTo>
                    <a:pt x="37439" y="19024"/>
                  </a:lnTo>
                  <a:lnTo>
                    <a:pt x="40335" y="17945"/>
                  </a:lnTo>
                  <a:lnTo>
                    <a:pt x="40614" y="17754"/>
                  </a:lnTo>
                  <a:close/>
                </a:path>
                <a:path w="63500" h="45720">
                  <a:moveTo>
                    <a:pt x="45059" y="36156"/>
                  </a:moveTo>
                  <a:lnTo>
                    <a:pt x="44424" y="34886"/>
                  </a:lnTo>
                  <a:lnTo>
                    <a:pt x="43789" y="32981"/>
                  </a:lnTo>
                  <a:lnTo>
                    <a:pt x="43789" y="31711"/>
                  </a:lnTo>
                  <a:lnTo>
                    <a:pt x="43789" y="31076"/>
                  </a:lnTo>
                  <a:lnTo>
                    <a:pt x="43789" y="29184"/>
                  </a:lnTo>
                  <a:lnTo>
                    <a:pt x="42519" y="32346"/>
                  </a:lnTo>
                  <a:lnTo>
                    <a:pt x="43154" y="31711"/>
                  </a:lnTo>
                  <a:lnTo>
                    <a:pt x="42519" y="35521"/>
                  </a:lnTo>
                  <a:lnTo>
                    <a:pt x="42887" y="35521"/>
                  </a:lnTo>
                  <a:lnTo>
                    <a:pt x="42786" y="36131"/>
                  </a:lnTo>
                  <a:lnTo>
                    <a:pt x="42519" y="38696"/>
                  </a:lnTo>
                  <a:lnTo>
                    <a:pt x="43789" y="34886"/>
                  </a:lnTo>
                  <a:lnTo>
                    <a:pt x="43434" y="36995"/>
                  </a:lnTo>
                  <a:lnTo>
                    <a:pt x="43268" y="38696"/>
                  </a:lnTo>
                  <a:lnTo>
                    <a:pt x="43154" y="41236"/>
                  </a:lnTo>
                  <a:lnTo>
                    <a:pt x="43789" y="40601"/>
                  </a:lnTo>
                  <a:lnTo>
                    <a:pt x="43789" y="38696"/>
                  </a:lnTo>
                  <a:lnTo>
                    <a:pt x="45059" y="36156"/>
                  </a:lnTo>
                  <a:close/>
                </a:path>
                <a:path w="63500" h="45720">
                  <a:moveTo>
                    <a:pt x="45478" y="35521"/>
                  </a:moveTo>
                  <a:lnTo>
                    <a:pt x="45059" y="36791"/>
                  </a:lnTo>
                  <a:lnTo>
                    <a:pt x="45059" y="39331"/>
                  </a:lnTo>
                  <a:lnTo>
                    <a:pt x="45478" y="35521"/>
                  </a:lnTo>
                  <a:close/>
                </a:path>
                <a:path w="63500" h="45720">
                  <a:moveTo>
                    <a:pt x="45694" y="33616"/>
                  </a:moveTo>
                  <a:lnTo>
                    <a:pt x="45059" y="35521"/>
                  </a:lnTo>
                  <a:lnTo>
                    <a:pt x="45377" y="35521"/>
                  </a:lnTo>
                  <a:lnTo>
                    <a:pt x="45567" y="34759"/>
                  </a:lnTo>
                  <a:lnTo>
                    <a:pt x="45694" y="33616"/>
                  </a:lnTo>
                  <a:close/>
                </a:path>
                <a:path w="63500" h="45720">
                  <a:moveTo>
                    <a:pt x="46367" y="37846"/>
                  </a:moveTo>
                  <a:lnTo>
                    <a:pt x="46278" y="34759"/>
                  </a:lnTo>
                  <a:lnTo>
                    <a:pt x="45694" y="32346"/>
                  </a:lnTo>
                  <a:lnTo>
                    <a:pt x="45694" y="33616"/>
                  </a:lnTo>
                  <a:lnTo>
                    <a:pt x="45694" y="34251"/>
                  </a:lnTo>
                  <a:lnTo>
                    <a:pt x="45567" y="34759"/>
                  </a:lnTo>
                  <a:lnTo>
                    <a:pt x="45478" y="35521"/>
                  </a:lnTo>
                  <a:lnTo>
                    <a:pt x="45694" y="35521"/>
                  </a:lnTo>
                  <a:lnTo>
                    <a:pt x="45694" y="40601"/>
                  </a:lnTo>
                  <a:lnTo>
                    <a:pt x="46367" y="37846"/>
                  </a:lnTo>
                  <a:close/>
                </a:path>
                <a:path w="63500" h="45720">
                  <a:moveTo>
                    <a:pt x="47307" y="39751"/>
                  </a:moveTo>
                  <a:lnTo>
                    <a:pt x="46951" y="38696"/>
                  </a:lnTo>
                  <a:lnTo>
                    <a:pt x="46951" y="41871"/>
                  </a:lnTo>
                  <a:lnTo>
                    <a:pt x="47307" y="40805"/>
                  </a:lnTo>
                  <a:lnTo>
                    <a:pt x="47307" y="39751"/>
                  </a:lnTo>
                  <a:close/>
                </a:path>
                <a:path w="63500" h="45720">
                  <a:moveTo>
                    <a:pt x="47586" y="41236"/>
                  </a:moveTo>
                  <a:lnTo>
                    <a:pt x="46951" y="41871"/>
                  </a:lnTo>
                  <a:lnTo>
                    <a:pt x="46329" y="40601"/>
                  </a:lnTo>
                  <a:lnTo>
                    <a:pt x="46329" y="45034"/>
                  </a:lnTo>
                  <a:lnTo>
                    <a:pt x="47129" y="43002"/>
                  </a:lnTo>
                  <a:lnTo>
                    <a:pt x="47586" y="45669"/>
                  </a:lnTo>
                  <a:lnTo>
                    <a:pt x="47586" y="41871"/>
                  </a:lnTo>
                  <a:lnTo>
                    <a:pt x="47586" y="41236"/>
                  </a:lnTo>
                  <a:close/>
                </a:path>
                <a:path w="63500" h="45720">
                  <a:moveTo>
                    <a:pt x="47586" y="25374"/>
                  </a:moveTo>
                  <a:lnTo>
                    <a:pt x="45059" y="26644"/>
                  </a:lnTo>
                  <a:lnTo>
                    <a:pt x="45694" y="26644"/>
                  </a:lnTo>
                  <a:lnTo>
                    <a:pt x="47586" y="25374"/>
                  </a:lnTo>
                  <a:close/>
                </a:path>
                <a:path w="63500" h="45720">
                  <a:moveTo>
                    <a:pt x="47586" y="20929"/>
                  </a:moveTo>
                  <a:lnTo>
                    <a:pt x="46418" y="21475"/>
                  </a:lnTo>
                  <a:lnTo>
                    <a:pt x="47383" y="21069"/>
                  </a:lnTo>
                  <a:lnTo>
                    <a:pt x="47586" y="20929"/>
                  </a:lnTo>
                  <a:close/>
                </a:path>
                <a:path w="63500" h="45720">
                  <a:moveTo>
                    <a:pt x="50761" y="20294"/>
                  </a:moveTo>
                  <a:lnTo>
                    <a:pt x="50165" y="20548"/>
                  </a:lnTo>
                  <a:lnTo>
                    <a:pt x="50469" y="20485"/>
                  </a:lnTo>
                  <a:lnTo>
                    <a:pt x="50761" y="20294"/>
                  </a:lnTo>
                  <a:close/>
                </a:path>
                <a:path w="63500" h="45720">
                  <a:moveTo>
                    <a:pt x="57111" y="10147"/>
                  </a:moveTo>
                  <a:lnTo>
                    <a:pt x="53301" y="10782"/>
                  </a:lnTo>
                  <a:lnTo>
                    <a:pt x="55206" y="10782"/>
                  </a:lnTo>
                  <a:lnTo>
                    <a:pt x="57111" y="10147"/>
                  </a:lnTo>
                  <a:close/>
                </a:path>
                <a:path w="63500" h="45720">
                  <a:moveTo>
                    <a:pt x="63461" y="12052"/>
                  </a:moveTo>
                  <a:lnTo>
                    <a:pt x="58381" y="12687"/>
                  </a:lnTo>
                  <a:lnTo>
                    <a:pt x="54394" y="13258"/>
                  </a:lnTo>
                  <a:lnTo>
                    <a:pt x="56476" y="12687"/>
                  </a:lnTo>
                  <a:lnTo>
                    <a:pt x="54571" y="12687"/>
                  </a:lnTo>
                  <a:lnTo>
                    <a:pt x="54356" y="12687"/>
                  </a:lnTo>
                  <a:lnTo>
                    <a:pt x="54648" y="12522"/>
                  </a:lnTo>
                  <a:lnTo>
                    <a:pt x="54597" y="12331"/>
                  </a:lnTo>
                  <a:lnTo>
                    <a:pt x="52755" y="12687"/>
                  </a:lnTo>
                  <a:lnTo>
                    <a:pt x="51739" y="12827"/>
                  </a:lnTo>
                  <a:lnTo>
                    <a:pt x="53301" y="12471"/>
                  </a:lnTo>
                  <a:lnTo>
                    <a:pt x="53835" y="12382"/>
                  </a:lnTo>
                  <a:lnTo>
                    <a:pt x="56476" y="12052"/>
                  </a:lnTo>
                  <a:lnTo>
                    <a:pt x="55816" y="12052"/>
                  </a:lnTo>
                  <a:lnTo>
                    <a:pt x="59651" y="11417"/>
                  </a:lnTo>
                  <a:lnTo>
                    <a:pt x="55206" y="12052"/>
                  </a:lnTo>
                  <a:lnTo>
                    <a:pt x="53301" y="12052"/>
                  </a:lnTo>
                  <a:lnTo>
                    <a:pt x="52374" y="12153"/>
                  </a:lnTo>
                  <a:lnTo>
                    <a:pt x="54571" y="11417"/>
                  </a:lnTo>
                  <a:lnTo>
                    <a:pt x="55206" y="11417"/>
                  </a:lnTo>
                  <a:lnTo>
                    <a:pt x="57746" y="10782"/>
                  </a:lnTo>
                  <a:lnTo>
                    <a:pt x="56476" y="10782"/>
                  </a:lnTo>
                  <a:lnTo>
                    <a:pt x="50126" y="12052"/>
                  </a:lnTo>
                  <a:lnTo>
                    <a:pt x="50126" y="14592"/>
                  </a:lnTo>
                  <a:lnTo>
                    <a:pt x="49187" y="14909"/>
                  </a:lnTo>
                  <a:lnTo>
                    <a:pt x="48679" y="15011"/>
                  </a:lnTo>
                  <a:lnTo>
                    <a:pt x="49822" y="14592"/>
                  </a:lnTo>
                  <a:lnTo>
                    <a:pt x="50126" y="14592"/>
                  </a:lnTo>
                  <a:lnTo>
                    <a:pt x="50126" y="12052"/>
                  </a:lnTo>
                  <a:lnTo>
                    <a:pt x="50190" y="11887"/>
                  </a:lnTo>
                  <a:lnTo>
                    <a:pt x="52031" y="11417"/>
                  </a:lnTo>
                  <a:lnTo>
                    <a:pt x="50761" y="10655"/>
                  </a:lnTo>
                  <a:lnTo>
                    <a:pt x="53301" y="10147"/>
                  </a:lnTo>
                  <a:lnTo>
                    <a:pt x="52031" y="10147"/>
                  </a:lnTo>
                  <a:lnTo>
                    <a:pt x="50749" y="10477"/>
                  </a:lnTo>
                  <a:lnTo>
                    <a:pt x="51650" y="8242"/>
                  </a:lnTo>
                  <a:lnTo>
                    <a:pt x="51904" y="7607"/>
                  </a:lnTo>
                  <a:lnTo>
                    <a:pt x="52666" y="7607"/>
                  </a:lnTo>
                  <a:lnTo>
                    <a:pt x="58115" y="6616"/>
                  </a:lnTo>
                  <a:lnTo>
                    <a:pt x="59651" y="6337"/>
                  </a:lnTo>
                  <a:lnTo>
                    <a:pt x="58381" y="6337"/>
                  </a:lnTo>
                  <a:lnTo>
                    <a:pt x="60921" y="5702"/>
                  </a:lnTo>
                  <a:lnTo>
                    <a:pt x="55803" y="6273"/>
                  </a:lnTo>
                  <a:lnTo>
                    <a:pt x="53301" y="6032"/>
                  </a:lnTo>
                  <a:lnTo>
                    <a:pt x="53301" y="6972"/>
                  </a:lnTo>
                  <a:lnTo>
                    <a:pt x="52158" y="6972"/>
                  </a:lnTo>
                  <a:lnTo>
                    <a:pt x="53301" y="6972"/>
                  </a:lnTo>
                  <a:lnTo>
                    <a:pt x="53301" y="6032"/>
                  </a:lnTo>
                  <a:lnTo>
                    <a:pt x="52565" y="5956"/>
                  </a:lnTo>
                  <a:lnTo>
                    <a:pt x="52666" y="5702"/>
                  </a:lnTo>
                  <a:lnTo>
                    <a:pt x="50761" y="5702"/>
                  </a:lnTo>
                  <a:lnTo>
                    <a:pt x="50596" y="5753"/>
                  </a:lnTo>
                  <a:lnTo>
                    <a:pt x="50761" y="5702"/>
                  </a:lnTo>
                  <a:lnTo>
                    <a:pt x="50126" y="5702"/>
                  </a:lnTo>
                  <a:lnTo>
                    <a:pt x="55206" y="5067"/>
                  </a:lnTo>
                  <a:lnTo>
                    <a:pt x="53301" y="3175"/>
                  </a:lnTo>
                  <a:lnTo>
                    <a:pt x="52031" y="1905"/>
                  </a:lnTo>
                  <a:lnTo>
                    <a:pt x="49491" y="1435"/>
                  </a:lnTo>
                  <a:lnTo>
                    <a:pt x="49491" y="14592"/>
                  </a:lnTo>
                  <a:lnTo>
                    <a:pt x="47586" y="15227"/>
                  </a:lnTo>
                  <a:lnTo>
                    <a:pt x="49326" y="14592"/>
                  </a:lnTo>
                  <a:lnTo>
                    <a:pt x="49491" y="14592"/>
                  </a:lnTo>
                  <a:lnTo>
                    <a:pt x="49491" y="1435"/>
                  </a:lnTo>
                  <a:lnTo>
                    <a:pt x="48539" y="1257"/>
                  </a:lnTo>
                  <a:lnTo>
                    <a:pt x="48539" y="6337"/>
                  </a:lnTo>
                  <a:lnTo>
                    <a:pt x="47371" y="6680"/>
                  </a:lnTo>
                  <a:lnTo>
                    <a:pt x="47269" y="14592"/>
                  </a:lnTo>
                  <a:lnTo>
                    <a:pt x="46951" y="14693"/>
                  </a:lnTo>
                  <a:lnTo>
                    <a:pt x="46951" y="17132"/>
                  </a:lnTo>
                  <a:lnTo>
                    <a:pt x="45453" y="17703"/>
                  </a:lnTo>
                  <a:lnTo>
                    <a:pt x="45948" y="17386"/>
                  </a:lnTo>
                  <a:lnTo>
                    <a:pt x="46951" y="17132"/>
                  </a:lnTo>
                  <a:lnTo>
                    <a:pt x="46951" y="14693"/>
                  </a:lnTo>
                  <a:lnTo>
                    <a:pt x="45707" y="15049"/>
                  </a:lnTo>
                  <a:lnTo>
                    <a:pt x="45707" y="17449"/>
                  </a:lnTo>
                  <a:lnTo>
                    <a:pt x="44424" y="18084"/>
                  </a:lnTo>
                  <a:lnTo>
                    <a:pt x="44424" y="20294"/>
                  </a:lnTo>
                  <a:lnTo>
                    <a:pt x="41884" y="21564"/>
                  </a:lnTo>
                  <a:lnTo>
                    <a:pt x="40932" y="22098"/>
                  </a:lnTo>
                  <a:lnTo>
                    <a:pt x="40614" y="22199"/>
                  </a:lnTo>
                  <a:lnTo>
                    <a:pt x="40601" y="21932"/>
                  </a:lnTo>
                  <a:lnTo>
                    <a:pt x="44259" y="20294"/>
                  </a:lnTo>
                  <a:lnTo>
                    <a:pt x="44424" y="20294"/>
                  </a:lnTo>
                  <a:lnTo>
                    <a:pt x="44424" y="18084"/>
                  </a:lnTo>
                  <a:lnTo>
                    <a:pt x="44208" y="18186"/>
                  </a:lnTo>
                  <a:lnTo>
                    <a:pt x="43637" y="18415"/>
                  </a:lnTo>
                  <a:lnTo>
                    <a:pt x="43637" y="19443"/>
                  </a:lnTo>
                  <a:lnTo>
                    <a:pt x="43014" y="19685"/>
                  </a:lnTo>
                  <a:lnTo>
                    <a:pt x="43014" y="20472"/>
                  </a:lnTo>
                  <a:lnTo>
                    <a:pt x="40614" y="21844"/>
                  </a:lnTo>
                  <a:lnTo>
                    <a:pt x="40754" y="21094"/>
                  </a:lnTo>
                  <a:lnTo>
                    <a:pt x="41884" y="20726"/>
                  </a:lnTo>
                  <a:lnTo>
                    <a:pt x="43014" y="20472"/>
                  </a:lnTo>
                  <a:lnTo>
                    <a:pt x="43014" y="19685"/>
                  </a:lnTo>
                  <a:lnTo>
                    <a:pt x="41186" y="20396"/>
                  </a:lnTo>
                  <a:lnTo>
                    <a:pt x="41186" y="20878"/>
                  </a:lnTo>
                  <a:lnTo>
                    <a:pt x="40767" y="21031"/>
                  </a:lnTo>
                  <a:lnTo>
                    <a:pt x="41186" y="20878"/>
                  </a:lnTo>
                  <a:lnTo>
                    <a:pt x="41186" y="20396"/>
                  </a:lnTo>
                  <a:lnTo>
                    <a:pt x="40855" y="20510"/>
                  </a:lnTo>
                  <a:lnTo>
                    <a:pt x="40906" y="20218"/>
                  </a:lnTo>
                  <a:lnTo>
                    <a:pt x="43637" y="19443"/>
                  </a:lnTo>
                  <a:lnTo>
                    <a:pt x="43637" y="18415"/>
                  </a:lnTo>
                  <a:lnTo>
                    <a:pt x="41059" y="19392"/>
                  </a:lnTo>
                  <a:lnTo>
                    <a:pt x="41097" y="19227"/>
                  </a:lnTo>
                  <a:lnTo>
                    <a:pt x="42913" y="18465"/>
                  </a:lnTo>
                  <a:lnTo>
                    <a:pt x="43154" y="18389"/>
                  </a:lnTo>
                  <a:lnTo>
                    <a:pt x="44577" y="17754"/>
                  </a:lnTo>
                  <a:lnTo>
                    <a:pt x="44767" y="17678"/>
                  </a:lnTo>
                  <a:lnTo>
                    <a:pt x="45707" y="17449"/>
                  </a:lnTo>
                  <a:lnTo>
                    <a:pt x="45707" y="15049"/>
                  </a:lnTo>
                  <a:lnTo>
                    <a:pt x="45059" y="15227"/>
                  </a:lnTo>
                  <a:lnTo>
                    <a:pt x="47117" y="14592"/>
                  </a:lnTo>
                  <a:lnTo>
                    <a:pt x="47269" y="14592"/>
                  </a:lnTo>
                  <a:lnTo>
                    <a:pt x="47269" y="6692"/>
                  </a:lnTo>
                  <a:lnTo>
                    <a:pt x="46329" y="6972"/>
                  </a:lnTo>
                  <a:lnTo>
                    <a:pt x="46951" y="6972"/>
                  </a:lnTo>
                  <a:lnTo>
                    <a:pt x="44208" y="7061"/>
                  </a:lnTo>
                  <a:lnTo>
                    <a:pt x="44208" y="15862"/>
                  </a:lnTo>
                  <a:lnTo>
                    <a:pt x="42938" y="16217"/>
                  </a:lnTo>
                  <a:lnTo>
                    <a:pt x="41986" y="16446"/>
                  </a:lnTo>
                  <a:lnTo>
                    <a:pt x="43154" y="15862"/>
                  </a:lnTo>
                  <a:lnTo>
                    <a:pt x="38709" y="17119"/>
                  </a:lnTo>
                  <a:lnTo>
                    <a:pt x="38519" y="17246"/>
                  </a:lnTo>
                  <a:lnTo>
                    <a:pt x="37947" y="17373"/>
                  </a:lnTo>
                  <a:lnTo>
                    <a:pt x="35140" y="18313"/>
                  </a:lnTo>
                  <a:lnTo>
                    <a:pt x="34848" y="18262"/>
                  </a:lnTo>
                  <a:lnTo>
                    <a:pt x="35902" y="17856"/>
                  </a:lnTo>
                  <a:lnTo>
                    <a:pt x="34505" y="18186"/>
                  </a:lnTo>
                  <a:lnTo>
                    <a:pt x="33108" y="17907"/>
                  </a:lnTo>
                  <a:lnTo>
                    <a:pt x="32981" y="17945"/>
                  </a:lnTo>
                  <a:lnTo>
                    <a:pt x="32359" y="17754"/>
                  </a:lnTo>
                  <a:lnTo>
                    <a:pt x="34556" y="17132"/>
                  </a:lnTo>
                  <a:lnTo>
                    <a:pt x="35496" y="17132"/>
                  </a:lnTo>
                  <a:lnTo>
                    <a:pt x="32359" y="17754"/>
                  </a:lnTo>
                  <a:lnTo>
                    <a:pt x="33629" y="17754"/>
                  </a:lnTo>
                  <a:lnTo>
                    <a:pt x="36169" y="17754"/>
                  </a:lnTo>
                  <a:lnTo>
                    <a:pt x="36169" y="17132"/>
                  </a:lnTo>
                  <a:lnTo>
                    <a:pt x="38709" y="16497"/>
                  </a:lnTo>
                  <a:lnTo>
                    <a:pt x="35699" y="17094"/>
                  </a:lnTo>
                  <a:lnTo>
                    <a:pt x="40932" y="15862"/>
                  </a:lnTo>
                  <a:lnTo>
                    <a:pt x="38709" y="16497"/>
                  </a:lnTo>
                  <a:lnTo>
                    <a:pt x="43154" y="15862"/>
                  </a:lnTo>
                  <a:lnTo>
                    <a:pt x="44208" y="15862"/>
                  </a:lnTo>
                  <a:lnTo>
                    <a:pt x="44208" y="7061"/>
                  </a:lnTo>
                  <a:lnTo>
                    <a:pt x="43141" y="7086"/>
                  </a:lnTo>
                  <a:lnTo>
                    <a:pt x="41567" y="7239"/>
                  </a:lnTo>
                  <a:lnTo>
                    <a:pt x="42100" y="7150"/>
                  </a:lnTo>
                  <a:lnTo>
                    <a:pt x="42252" y="7124"/>
                  </a:lnTo>
                  <a:lnTo>
                    <a:pt x="41427" y="7150"/>
                  </a:lnTo>
                  <a:lnTo>
                    <a:pt x="41884" y="6972"/>
                  </a:lnTo>
                  <a:lnTo>
                    <a:pt x="41363" y="7073"/>
                  </a:lnTo>
                  <a:lnTo>
                    <a:pt x="41249" y="6896"/>
                  </a:lnTo>
                  <a:lnTo>
                    <a:pt x="41579" y="6794"/>
                  </a:lnTo>
                  <a:lnTo>
                    <a:pt x="39979" y="6972"/>
                  </a:lnTo>
                  <a:lnTo>
                    <a:pt x="42189" y="6489"/>
                  </a:lnTo>
                  <a:lnTo>
                    <a:pt x="42494" y="6527"/>
                  </a:lnTo>
                  <a:lnTo>
                    <a:pt x="41579" y="6794"/>
                  </a:lnTo>
                  <a:lnTo>
                    <a:pt x="44056" y="6527"/>
                  </a:lnTo>
                  <a:lnTo>
                    <a:pt x="43154" y="6972"/>
                  </a:lnTo>
                  <a:lnTo>
                    <a:pt x="42252" y="7124"/>
                  </a:lnTo>
                  <a:lnTo>
                    <a:pt x="43141" y="7086"/>
                  </a:lnTo>
                  <a:lnTo>
                    <a:pt x="47218" y="6718"/>
                  </a:lnTo>
                  <a:lnTo>
                    <a:pt x="43992" y="6832"/>
                  </a:lnTo>
                  <a:lnTo>
                    <a:pt x="46951" y="6337"/>
                  </a:lnTo>
                  <a:lnTo>
                    <a:pt x="48539" y="6337"/>
                  </a:lnTo>
                  <a:lnTo>
                    <a:pt x="48539" y="1257"/>
                  </a:lnTo>
                  <a:lnTo>
                    <a:pt x="42519" y="127"/>
                  </a:lnTo>
                  <a:lnTo>
                    <a:pt x="42519" y="3175"/>
                  </a:lnTo>
                  <a:lnTo>
                    <a:pt x="42519" y="3797"/>
                  </a:lnTo>
                  <a:lnTo>
                    <a:pt x="41249" y="3873"/>
                  </a:lnTo>
                  <a:lnTo>
                    <a:pt x="42519" y="3797"/>
                  </a:lnTo>
                  <a:lnTo>
                    <a:pt x="42519" y="3175"/>
                  </a:lnTo>
                  <a:lnTo>
                    <a:pt x="41249" y="3594"/>
                  </a:lnTo>
                  <a:lnTo>
                    <a:pt x="41249" y="3263"/>
                  </a:lnTo>
                  <a:lnTo>
                    <a:pt x="42519" y="3175"/>
                  </a:lnTo>
                  <a:lnTo>
                    <a:pt x="42519" y="127"/>
                  </a:lnTo>
                  <a:lnTo>
                    <a:pt x="41884" y="0"/>
                  </a:lnTo>
                  <a:lnTo>
                    <a:pt x="31089" y="0"/>
                  </a:lnTo>
                  <a:lnTo>
                    <a:pt x="32359" y="635"/>
                  </a:lnTo>
                  <a:lnTo>
                    <a:pt x="38709" y="1270"/>
                  </a:lnTo>
                  <a:lnTo>
                    <a:pt x="30454" y="1270"/>
                  </a:lnTo>
                  <a:lnTo>
                    <a:pt x="27927" y="1905"/>
                  </a:lnTo>
                  <a:lnTo>
                    <a:pt x="28562" y="3175"/>
                  </a:lnTo>
                  <a:lnTo>
                    <a:pt x="27927" y="3797"/>
                  </a:lnTo>
                  <a:lnTo>
                    <a:pt x="34264" y="3797"/>
                  </a:lnTo>
                  <a:lnTo>
                    <a:pt x="40614" y="3797"/>
                  </a:lnTo>
                  <a:lnTo>
                    <a:pt x="39281" y="3987"/>
                  </a:lnTo>
                  <a:lnTo>
                    <a:pt x="31724" y="4432"/>
                  </a:lnTo>
                  <a:lnTo>
                    <a:pt x="32956" y="4851"/>
                  </a:lnTo>
                  <a:lnTo>
                    <a:pt x="30454" y="5067"/>
                  </a:lnTo>
                  <a:lnTo>
                    <a:pt x="34264" y="5702"/>
                  </a:lnTo>
                  <a:lnTo>
                    <a:pt x="33629" y="5702"/>
                  </a:lnTo>
                  <a:lnTo>
                    <a:pt x="27292" y="5702"/>
                  </a:lnTo>
                  <a:lnTo>
                    <a:pt x="29819" y="6337"/>
                  </a:lnTo>
                  <a:lnTo>
                    <a:pt x="34899" y="6337"/>
                  </a:lnTo>
                  <a:lnTo>
                    <a:pt x="36804" y="6337"/>
                  </a:lnTo>
                  <a:lnTo>
                    <a:pt x="40614" y="6337"/>
                  </a:lnTo>
                  <a:lnTo>
                    <a:pt x="38709" y="6718"/>
                  </a:lnTo>
                  <a:lnTo>
                    <a:pt x="38709" y="7289"/>
                  </a:lnTo>
                  <a:lnTo>
                    <a:pt x="38214" y="7543"/>
                  </a:lnTo>
                  <a:lnTo>
                    <a:pt x="37439" y="7607"/>
                  </a:lnTo>
                  <a:lnTo>
                    <a:pt x="38074" y="7607"/>
                  </a:lnTo>
                  <a:lnTo>
                    <a:pt x="38392" y="7607"/>
                  </a:lnTo>
                  <a:lnTo>
                    <a:pt x="34899" y="8242"/>
                  </a:lnTo>
                  <a:lnTo>
                    <a:pt x="37439" y="7607"/>
                  </a:lnTo>
                  <a:lnTo>
                    <a:pt x="38709" y="7289"/>
                  </a:lnTo>
                  <a:lnTo>
                    <a:pt x="38709" y="6718"/>
                  </a:lnTo>
                  <a:lnTo>
                    <a:pt x="34264" y="7607"/>
                  </a:lnTo>
                  <a:lnTo>
                    <a:pt x="32359" y="7607"/>
                  </a:lnTo>
                  <a:lnTo>
                    <a:pt x="27292" y="8877"/>
                  </a:lnTo>
                  <a:lnTo>
                    <a:pt x="34899" y="8877"/>
                  </a:lnTo>
                  <a:lnTo>
                    <a:pt x="35534" y="8242"/>
                  </a:lnTo>
                  <a:lnTo>
                    <a:pt x="38074" y="8242"/>
                  </a:lnTo>
                  <a:lnTo>
                    <a:pt x="39344" y="8242"/>
                  </a:lnTo>
                  <a:lnTo>
                    <a:pt x="39344" y="7988"/>
                  </a:lnTo>
                  <a:lnTo>
                    <a:pt x="39344" y="7607"/>
                  </a:lnTo>
                  <a:lnTo>
                    <a:pt x="43992" y="7607"/>
                  </a:lnTo>
                  <a:lnTo>
                    <a:pt x="43154" y="7759"/>
                  </a:lnTo>
                  <a:lnTo>
                    <a:pt x="43154" y="13957"/>
                  </a:lnTo>
                  <a:lnTo>
                    <a:pt x="42481" y="14135"/>
                  </a:lnTo>
                  <a:lnTo>
                    <a:pt x="41605" y="14236"/>
                  </a:lnTo>
                  <a:lnTo>
                    <a:pt x="43154" y="13957"/>
                  </a:lnTo>
                  <a:lnTo>
                    <a:pt x="43154" y="7759"/>
                  </a:lnTo>
                  <a:lnTo>
                    <a:pt x="41884" y="7988"/>
                  </a:lnTo>
                  <a:lnTo>
                    <a:pt x="41884" y="8242"/>
                  </a:lnTo>
                  <a:lnTo>
                    <a:pt x="40614" y="8674"/>
                  </a:lnTo>
                  <a:lnTo>
                    <a:pt x="40614" y="13957"/>
                  </a:lnTo>
                  <a:lnTo>
                    <a:pt x="39700" y="14262"/>
                  </a:lnTo>
                  <a:lnTo>
                    <a:pt x="38176" y="14566"/>
                  </a:lnTo>
                  <a:lnTo>
                    <a:pt x="38074" y="14427"/>
                  </a:lnTo>
                  <a:lnTo>
                    <a:pt x="38608" y="14236"/>
                  </a:lnTo>
                  <a:lnTo>
                    <a:pt x="39763" y="13957"/>
                  </a:lnTo>
                  <a:lnTo>
                    <a:pt x="40614" y="13957"/>
                  </a:lnTo>
                  <a:lnTo>
                    <a:pt x="40614" y="8674"/>
                  </a:lnTo>
                  <a:lnTo>
                    <a:pt x="38074" y="9512"/>
                  </a:lnTo>
                  <a:lnTo>
                    <a:pt x="36487" y="9512"/>
                  </a:lnTo>
                  <a:lnTo>
                    <a:pt x="39344" y="8877"/>
                  </a:lnTo>
                  <a:lnTo>
                    <a:pt x="41884" y="8242"/>
                  </a:lnTo>
                  <a:lnTo>
                    <a:pt x="41884" y="7988"/>
                  </a:lnTo>
                  <a:lnTo>
                    <a:pt x="36804" y="8877"/>
                  </a:lnTo>
                  <a:lnTo>
                    <a:pt x="35217" y="9512"/>
                  </a:lnTo>
                  <a:lnTo>
                    <a:pt x="32994" y="9512"/>
                  </a:lnTo>
                  <a:lnTo>
                    <a:pt x="27292" y="10147"/>
                  </a:lnTo>
                  <a:lnTo>
                    <a:pt x="33629" y="10147"/>
                  </a:lnTo>
                  <a:lnTo>
                    <a:pt x="35534" y="10147"/>
                  </a:lnTo>
                  <a:lnTo>
                    <a:pt x="32791" y="10464"/>
                  </a:lnTo>
                  <a:lnTo>
                    <a:pt x="30035" y="10464"/>
                  </a:lnTo>
                  <a:lnTo>
                    <a:pt x="27292" y="10147"/>
                  </a:lnTo>
                  <a:lnTo>
                    <a:pt x="24117" y="11417"/>
                  </a:lnTo>
                  <a:lnTo>
                    <a:pt x="24752" y="11417"/>
                  </a:lnTo>
                  <a:lnTo>
                    <a:pt x="24752" y="12687"/>
                  </a:lnTo>
                  <a:lnTo>
                    <a:pt x="25387" y="12687"/>
                  </a:lnTo>
                  <a:lnTo>
                    <a:pt x="39979" y="12687"/>
                  </a:lnTo>
                  <a:lnTo>
                    <a:pt x="33680" y="13423"/>
                  </a:lnTo>
                  <a:lnTo>
                    <a:pt x="28270" y="14414"/>
                  </a:lnTo>
                  <a:lnTo>
                    <a:pt x="26657" y="14592"/>
                  </a:lnTo>
                  <a:lnTo>
                    <a:pt x="24752" y="14592"/>
                  </a:lnTo>
                  <a:lnTo>
                    <a:pt x="24269" y="15062"/>
                  </a:lnTo>
                  <a:lnTo>
                    <a:pt x="23482" y="15227"/>
                  </a:lnTo>
                  <a:lnTo>
                    <a:pt x="24117" y="15227"/>
                  </a:lnTo>
                  <a:lnTo>
                    <a:pt x="25069" y="15227"/>
                  </a:lnTo>
                  <a:lnTo>
                    <a:pt x="30886" y="14173"/>
                  </a:lnTo>
                  <a:lnTo>
                    <a:pt x="32359" y="13957"/>
                  </a:lnTo>
                  <a:lnTo>
                    <a:pt x="31546" y="14058"/>
                  </a:lnTo>
                  <a:lnTo>
                    <a:pt x="35534" y="13322"/>
                  </a:lnTo>
                  <a:lnTo>
                    <a:pt x="36804" y="13322"/>
                  </a:lnTo>
                  <a:lnTo>
                    <a:pt x="33947" y="13957"/>
                  </a:lnTo>
                  <a:lnTo>
                    <a:pt x="30454" y="14592"/>
                  </a:lnTo>
                  <a:lnTo>
                    <a:pt x="32283" y="14338"/>
                  </a:lnTo>
                  <a:lnTo>
                    <a:pt x="31089" y="14592"/>
                  </a:lnTo>
                  <a:lnTo>
                    <a:pt x="29883" y="14998"/>
                  </a:lnTo>
                  <a:lnTo>
                    <a:pt x="28562" y="15227"/>
                  </a:lnTo>
                  <a:lnTo>
                    <a:pt x="29184" y="15227"/>
                  </a:lnTo>
                  <a:lnTo>
                    <a:pt x="27292" y="15862"/>
                  </a:lnTo>
                  <a:lnTo>
                    <a:pt x="29819" y="15227"/>
                  </a:lnTo>
                  <a:lnTo>
                    <a:pt x="30454" y="15227"/>
                  </a:lnTo>
                  <a:lnTo>
                    <a:pt x="32359" y="15227"/>
                  </a:lnTo>
                  <a:lnTo>
                    <a:pt x="30454" y="15862"/>
                  </a:lnTo>
                  <a:lnTo>
                    <a:pt x="31724" y="15862"/>
                  </a:lnTo>
                  <a:lnTo>
                    <a:pt x="22212" y="17754"/>
                  </a:lnTo>
                  <a:lnTo>
                    <a:pt x="42519" y="14592"/>
                  </a:lnTo>
                  <a:lnTo>
                    <a:pt x="39662" y="15227"/>
                  </a:lnTo>
                  <a:lnTo>
                    <a:pt x="39344" y="15227"/>
                  </a:lnTo>
                  <a:lnTo>
                    <a:pt x="33629" y="16497"/>
                  </a:lnTo>
                  <a:lnTo>
                    <a:pt x="35369" y="16179"/>
                  </a:lnTo>
                  <a:lnTo>
                    <a:pt x="31089" y="17132"/>
                  </a:lnTo>
                  <a:lnTo>
                    <a:pt x="33426" y="17132"/>
                  </a:lnTo>
                  <a:lnTo>
                    <a:pt x="31089" y="17754"/>
                  </a:lnTo>
                  <a:lnTo>
                    <a:pt x="29197" y="17754"/>
                  </a:lnTo>
                  <a:lnTo>
                    <a:pt x="25285" y="19227"/>
                  </a:lnTo>
                  <a:lnTo>
                    <a:pt x="22212" y="19659"/>
                  </a:lnTo>
                  <a:lnTo>
                    <a:pt x="24117" y="19659"/>
                  </a:lnTo>
                  <a:lnTo>
                    <a:pt x="26022" y="19659"/>
                  </a:lnTo>
                  <a:lnTo>
                    <a:pt x="26657" y="19024"/>
                  </a:lnTo>
                  <a:lnTo>
                    <a:pt x="25539" y="19189"/>
                  </a:lnTo>
                  <a:lnTo>
                    <a:pt x="27927" y="18389"/>
                  </a:lnTo>
                  <a:lnTo>
                    <a:pt x="26022" y="19659"/>
                  </a:lnTo>
                  <a:lnTo>
                    <a:pt x="29197" y="19024"/>
                  </a:lnTo>
                  <a:lnTo>
                    <a:pt x="31419" y="18389"/>
                  </a:lnTo>
                  <a:lnTo>
                    <a:pt x="33629" y="18389"/>
                  </a:lnTo>
                  <a:lnTo>
                    <a:pt x="31089" y="19659"/>
                  </a:lnTo>
                  <a:lnTo>
                    <a:pt x="34505" y="18389"/>
                  </a:lnTo>
                  <a:lnTo>
                    <a:pt x="34899" y="18389"/>
                  </a:lnTo>
                  <a:lnTo>
                    <a:pt x="31089" y="19659"/>
                  </a:lnTo>
                  <a:lnTo>
                    <a:pt x="31724" y="19659"/>
                  </a:lnTo>
                  <a:lnTo>
                    <a:pt x="27927" y="20929"/>
                  </a:lnTo>
                  <a:lnTo>
                    <a:pt x="24752" y="22199"/>
                  </a:lnTo>
                  <a:lnTo>
                    <a:pt x="29197" y="20929"/>
                  </a:lnTo>
                  <a:lnTo>
                    <a:pt x="27927" y="21564"/>
                  </a:lnTo>
                  <a:lnTo>
                    <a:pt x="29514" y="20929"/>
                  </a:lnTo>
                  <a:lnTo>
                    <a:pt x="31089" y="20294"/>
                  </a:lnTo>
                  <a:lnTo>
                    <a:pt x="33159" y="19659"/>
                  </a:lnTo>
                  <a:lnTo>
                    <a:pt x="35217" y="19024"/>
                  </a:lnTo>
                  <a:lnTo>
                    <a:pt x="34429" y="19024"/>
                  </a:lnTo>
                  <a:lnTo>
                    <a:pt x="36499" y="18389"/>
                  </a:lnTo>
                  <a:lnTo>
                    <a:pt x="36804" y="18389"/>
                  </a:lnTo>
                  <a:lnTo>
                    <a:pt x="38709" y="17754"/>
                  </a:lnTo>
                  <a:lnTo>
                    <a:pt x="40119" y="17284"/>
                  </a:lnTo>
                  <a:lnTo>
                    <a:pt x="40614" y="17132"/>
                  </a:lnTo>
                  <a:lnTo>
                    <a:pt x="38709" y="17754"/>
                  </a:lnTo>
                  <a:lnTo>
                    <a:pt x="41249" y="17132"/>
                  </a:lnTo>
                  <a:lnTo>
                    <a:pt x="35534" y="19024"/>
                  </a:lnTo>
                  <a:lnTo>
                    <a:pt x="33629" y="19659"/>
                  </a:lnTo>
                  <a:lnTo>
                    <a:pt x="40589" y="17691"/>
                  </a:lnTo>
                  <a:lnTo>
                    <a:pt x="41262" y="17602"/>
                  </a:lnTo>
                  <a:lnTo>
                    <a:pt x="40335" y="17945"/>
                  </a:lnTo>
                  <a:lnTo>
                    <a:pt x="38862" y="18935"/>
                  </a:lnTo>
                  <a:lnTo>
                    <a:pt x="36804" y="19659"/>
                  </a:lnTo>
                  <a:lnTo>
                    <a:pt x="39344" y="19024"/>
                  </a:lnTo>
                  <a:lnTo>
                    <a:pt x="38709" y="19024"/>
                  </a:lnTo>
                  <a:lnTo>
                    <a:pt x="43357" y="17348"/>
                  </a:lnTo>
                  <a:lnTo>
                    <a:pt x="45059" y="17132"/>
                  </a:lnTo>
                  <a:lnTo>
                    <a:pt x="43789" y="17551"/>
                  </a:lnTo>
                  <a:lnTo>
                    <a:pt x="43789" y="17754"/>
                  </a:lnTo>
                  <a:lnTo>
                    <a:pt x="43192" y="18034"/>
                  </a:lnTo>
                  <a:lnTo>
                    <a:pt x="42900" y="18135"/>
                  </a:lnTo>
                  <a:lnTo>
                    <a:pt x="43040" y="18110"/>
                  </a:lnTo>
                  <a:lnTo>
                    <a:pt x="42418" y="18389"/>
                  </a:lnTo>
                  <a:lnTo>
                    <a:pt x="42202" y="18389"/>
                  </a:lnTo>
                  <a:lnTo>
                    <a:pt x="41236" y="18757"/>
                  </a:lnTo>
                  <a:lnTo>
                    <a:pt x="41236" y="18935"/>
                  </a:lnTo>
                  <a:lnTo>
                    <a:pt x="41236" y="18757"/>
                  </a:lnTo>
                  <a:lnTo>
                    <a:pt x="41211" y="18567"/>
                  </a:lnTo>
                  <a:lnTo>
                    <a:pt x="41884" y="18389"/>
                  </a:lnTo>
                  <a:lnTo>
                    <a:pt x="41249" y="18707"/>
                  </a:lnTo>
                  <a:lnTo>
                    <a:pt x="42087" y="18389"/>
                  </a:lnTo>
                  <a:lnTo>
                    <a:pt x="42900" y="18135"/>
                  </a:lnTo>
                  <a:lnTo>
                    <a:pt x="42494" y="18237"/>
                  </a:lnTo>
                  <a:lnTo>
                    <a:pt x="43789" y="17754"/>
                  </a:lnTo>
                  <a:lnTo>
                    <a:pt x="43789" y="17551"/>
                  </a:lnTo>
                  <a:lnTo>
                    <a:pt x="41249" y="18389"/>
                  </a:lnTo>
                  <a:lnTo>
                    <a:pt x="39344" y="19024"/>
                  </a:lnTo>
                  <a:lnTo>
                    <a:pt x="41198" y="18567"/>
                  </a:lnTo>
                  <a:lnTo>
                    <a:pt x="41160" y="18745"/>
                  </a:lnTo>
                  <a:lnTo>
                    <a:pt x="41033" y="18821"/>
                  </a:lnTo>
                  <a:lnTo>
                    <a:pt x="38709" y="19659"/>
                  </a:lnTo>
                  <a:lnTo>
                    <a:pt x="39344" y="19659"/>
                  </a:lnTo>
                  <a:lnTo>
                    <a:pt x="40182" y="19240"/>
                  </a:lnTo>
                  <a:lnTo>
                    <a:pt x="41097" y="18986"/>
                  </a:lnTo>
                  <a:lnTo>
                    <a:pt x="39662" y="19659"/>
                  </a:lnTo>
                  <a:lnTo>
                    <a:pt x="39344" y="19659"/>
                  </a:lnTo>
                  <a:lnTo>
                    <a:pt x="35534" y="21564"/>
                  </a:lnTo>
                  <a:lnTo>
                    <a:pt x="40055" y="19659"/>
                  </a:lnTo>
                  <a:lnTo>
                    <a:pt x="41033" y="19253"/>
                  </a:lnTo>
                  <a:lnTo>
                    <a:pt x="40982" y="19431"/>
                  </a:lnTo>
                  <a:lnTo>
                    <a:pt x="38709" y="20294"/>
                  </a:lnTo>
                  <a:lnTo>
                    <a:pt x="40830" y="19926"/>
                  </a:lnTo>
                  <a:lnTo>
                    <a:pt x="34899" y="22199"/>
                  </a:lnTo>
                  <a:lnTo>
                    <a:pt x="40614" y="20294"/>
                  </a:lnTo>
                  <a:lnTo>
                    <a:pt x="40779" y="20256"/>
                  </a:lnTo>
                  <a:lnTo>
                    <a:pt x="40690" y="20561"/>
                  </a:lnTo>
                  <a:lnTo>
                    <a:pt x="38074" y="21564"/>
                  </a:lnTo>
                  <a:lnTo>
                    <a:pt x="40589" y="21005"/>
                  </a:lnTo>
                  <a:lnTo>
                    <a:pt x="39344" y="21564"/>
                  </a:lnTo>
                  <a:lnTo>
                    <a:pt x="40551" y="21170"/>
                  </a:lnTo>
                  <a:lnTo>
                    <a:pt x="40347" y="21996"/>
                  </a:lnTo>
                  <a:lnTo>
                    <a:pt x="39979" y="22199"/>
                  </a:lnTo>
                  <a:lnTo>
                    <a:pt x="40335" y="22047"/>
                  </a:lnTo>
                  <a:lnTo>
                    <a:pt x="40233" y="22453"/>
                  </a:lnTo>
                  <a:lnTo>
                    <a:pt x="40068" y="22567"/>
                  </a:lnTo>
                  <a:lnTo>
                    <a:pt x="40068" y="23114"/>
                  </a:lnTo>
                  <a:lnTo>
                    <a:pt x="39979" y="23469"/>
                  </a:lnTo>
                  <a:lnTo>
                    <a:pt x="39344" y="24739"/>
                  </a:lnTo>
                  <a:lnTo>
                    <a:pt x="39255" y="24904"/>
                  </a:lnTo>
                  <a:lnTo>
                    <a:pt x="39128" y="24955"/>
                  </a:lnTo>
                  <a:lnTo>
                    <a:pt x="38709" y="24739"/>
                  </a:lnTo>
                  <a:lnTo>
                    <a:pt x="38709" y="24104"/>
                  </a:lnTo>
                  <a:lnTo>
                    <a:pt x="38671" y="28244"/>
                  </a:lnTo>
                  <a:lnTo>
                    <a:pt x="38569" y="29400"/>
                  </a:lnTo>
                  <a:lnTo>
                    <a:pt x="38519" y="30099"/>
                  </a:lnTo>
                  <a:lnTo>
                    <a:pt x="38506" y="30302"/>
                  </a:lnTo>
                  <a:lnTo>
                    <a:pt x="38074" y="30657"/>
                  </a:lnTo>
                  <a:lnTo>
                    <a:pt x="37350" y="31267"/>
                  </a:lnTo>
                  <a:lnTo>
                    <a:pt x="37439" y="31089"/>
                  </a:lnTo>
                  <a:lnTo>
                    <a:pt x="38074" y="30657"/>
                  </a:lnTo>
                  <a:lnTo>
                    <a:pt x="38506" y="30302"/>
                  </a:lnTo>
                  <a:lnTo>
                    <a:pt x="38506" y="30111"/>
                  </a:lnTo>
                  <a:lnTo>
                    <a:pt x="38074" y="30454"/>
                  </a:lnTo>
                  <a:lnTo>
                    <a:pt x="37566" y="30835"/>
                  </a:lnTo>
                  <a:lnTo>
                    <a:pt x="38074" y="29819"/>
                  </a:lnTo>
                  <a:lnTo>
                    <a:pt x="38569" y="29451"/>
                  </a:lnTo>
                  <a:lnTo>
                    <a:pt x="38125" y="29667"/>
                  </a:lnTo>
                  <a:lnTo>
                    <a:pt x="38595" y="28257"/>
                  </a:lnTo>
                  <a:lnTo>
                    <a:pt x="38671" y="24104"/>
                  </a:lnTo>
                  <a:lnTo>
                    <a:pt x="38074" y="24104"/>
                  </a:lnTo>
                  <a:lnTo>
                    <a:pt x="38074" y="25374"/>
                  </a:lnTo>
                  <a:lnTo>
                    <a:pt x="38074" y="26644"/>
                  </a:lnTo>
                  <a:lnTo>
                    <a:pt x="38074" y="26809"/>
                  </a:lnTo>
                  <a:lnTo>
                    <a:pt x="38074" y="27914"/>
                  </a:lnTo>
                  <a:lnTo>
                    <a:pt x="38023" y="28079"/>
                  </a:lnTo>
                  <a:lnTo>
                    <a:pt x="36855" y="28778"/>
                  </a:lnTo>
                  <a:lnTo>
                    <a:pt x="38011" y="28117"/>
                  </a:lnTo>
                  <a:lnTo>
                    <a:pt x="37960" y="28295"/>
                  </a:lnTo>
                  <a:lnTo>
                    <a:pt x="37439" y="28549"/>
                  </a:lnTo>
                  <a:lnTo>
                    <a:pt x="36830" y="28854"/>
                  </a:lnTo>
                  <a:lnTo>
                    <a:pt x="37477" y="27025"/>
                  </a:lnTo>
                  <a:lnTo>
                    <a:pt x="38074" y="26898"/>
                  </a:lnTo>
                  <a:lnTo>
                    <a:pt x="37503" y="26949"/>
                  </a:lnTo>
                  <a:lnTo>
                    <a:pt x="38074" y="25374"/>
                  </a:lnTo>
                  <a:lnTo>
                    <a:pt x="38074" y="24104"/>
                  </a:lnTo>
                  <a:lnTo>
                    <a:pt x="40068" y="23114"/>
                  </a:lnTo>
                  <a:lnTo>
                    <a:pt x="40068" y="22567"/>
                  </a:lnTo>
                  <a:lnTo>
                    <a:pt x="38760" y="23304"/>
                  </a:lnTo>
                  <a:lnTo>
                    <a:pt x="38239" y="23431"/>
                  </a:lnTo>
                  <a:lnTo>
                    <a:pt x="38239" y="23787"/>
                  </a:lnTo>
                  <a:lnTo>
                    <a:pt x="38074" y="23901"/>
                  </a:lnTo>
                  <a:lnTo>
                    <a:pt x="38239" y="23787"/>
                  </a:lnTo>
                  <a:lnTo>
                    <a:pt x="38239" y="23431"/>
                  </a:lnTo>
                  <a:lnTo>
                    <a:pt x="38074" y="23469"/>
                  </a:lnTo>
                  <a:lnTo>
                    <a:pt x="38074" y="22834"/>
                  </a:lnTo>
                  <a:lnTo>
                    <a:pt x="37744" y="23799"/>
                  </a:lnTo>
                  <a:lnTo>
                    <a:pt x="37592" y="23952"/>
                  </a:lnTo>
                  <a:lnTo>
                    <a:pt x="36169" y="24739"/>
                  </a:lnTo>
                  <a:lnTo>
                    <a:pt x="37668" y="24041"/>
                  </a:lnTo>
                  <a:lnTo>
                    <a:pt x="37617" y="24206"/>
                  </a:lnTo>
                  <a:lnTo>
                    <a:pt x="36804" y="24739"/>
                  </a:lnTo>
                  <a:lnTo>
                    <a:pt x="37566" y="24358"/>
                  </a:lnTo>
                  <a:lnTo>
                    <a:pt x="36804" y="26644"/>
                  </a:lnTo>
                  <a:lnTo>
                    <a:pt x="36677" y="26898"/>
                  </a:lnTo>
                  <a:lnTo>
                    <a:pt x="36626" y="27165"/>
                  </a:lnTo>
                  <a:lnTo>
                    <a:pt x="36677" y="26898"/>
                  </a:lnTo>
                  <a:lnTo>
                    <a:pt x="36703" y="26720"/>
                  </a:lnTo>
                  <a:lnTo>
                    <a:pt x="36804" y="26009"/>
                  </a:lnTo>
                  <a:lnTo>
                    <a:pt x="36601" y="26746"/>
                  </a:lnTo>
                  <a:lnTo>
                    <a:pt x="34264" y="27914"/>
                  </a:lnTo>
                  <a:lnTo>
                    <a:pt x="34264" y="28549"/>
                  </a:lnTo>
                  <a:lnTo>
                    <a:pt x="36576" y="26809"/>
                  </a:lnTo>
                  <a:lnTo>
                    <a:pt x="36474" y="27203"/>
                  </a:lnTo>
                  <a:lnTo>
                    <a:pt x="36169" y="27279"/>
                  </a:lnTo>
                  <a:lnTo>
                    <a:pt x="36461" y="27228"/>
                  </a:lnTo>
                  <a:lnTo>
                    <a:pt x="36423" y="27406"/>
                  </a:lnTo>
                  <a:lnTo>
                    <a:pt x="36512" y="27216"/>
                  </a:lnTo>
                  <a:lnTo>
                    <a:pt x="36360" y="29070"/>
                  </a:lnTo>
                  <a:lnTo>
                    <a:pt x="36169" y="29184"/>
                  </a:lnTo>
                  <a:lnTo>
                    <a:pt x="35890" y="29324"/>
                  </a:lnTo>
                  <a:lnTo>
                    <a:pt x="36423" y="27406"/>
                  </a:lnTo>
                  <a:lnTo>
                    <a:pt x="36169" y="27914"/>
                  </a:lnTo>
                  <a:lnTo>
                    <a:pt x="35801" y="29375"/>
                  </a:lnTo>
                  <a:lnTo>
                    <a:pt x="34899" y="29819"/>
                  </a:lnTo>
                  <a:lnTo>
                    <a:pt x="35788" y="29425"/>
                  </a:lnTo>
                  <a:lnTo>
                    <a:pt x="34899" y="32981"/>
                  </a:lnTo>
                  <a:lnTo>
                    <a:pt x="35877" y="29387"/>
                  </a:lnTo>
                  <a:lnTo>
                    <a:pt x="36347" y="29171"/>
                  </a:lnTo>
                  <a:lnTo>
                    <a:pt x="36258" y="29819"/>
                  </a:lnTo>
                  <a:lnTo>
                    <a:pt x="36487" y="29819"/>
                  </a:lnTo>
                  <a:lnTo>
                    <a:pt x="36779" y="28981"/>
                  </a:lnTo>
                  <a:lnTo>
                    <a:pt x="37909" y="28473"/>
                  </a:lnTo>
                  <a:lnTo>
                    <a:pt x="37642" y="29400"/>
                  </a:lnTo>
                  <a:lnTo>
                    <a:pt x="37452" y="30073"/>
                  </a:lnTo>
                  <a:lnTo>
                    <a:pt x="36804" y="30454"/>
                  </a:lnTo>
                  <a:lnTo>
                    <a:pt x="37439" y="30099"/>
                  </a:lnTo>
                  <a:lnTo>
                    <a:pt x="37147" y="31140"/>
                  </a:lnTo>
                  <a:lnTo>
                    <a:pt x="37096" y="31305"/>
                  </a:lnTo>
                  <a:lnTo>
                    <a:pt x="37033" y="31521"/>
                  </a:lnTo>
                  <a:lnTo>
                    <a:pt x="36804" y="31711"/>
                  </a:lnTo>
                  <a:lnTo>
                    <a:pt x="37033" y="31546"/>
                  </a:lnTo>
                  <a:lnTo>
                    <a:pt x="36982" y="31711"/>
                  </a:lnTo>
                  <a:lnTo>
                    <a:pt x="36804" y="31711"/>
                  </a:lnTo>
                  <a:lnTo>
                    <a:pt x="35788" y="32473"/>
                  </a:lnTo>
                  <a:lnTo>
                    <a:pt x="36004" y="32042"/>
                  </a:lnTo>
                  <a:lnTo>
                    <a:pt x="37096" y="31305"/>
                  </a:lnTo>
                  <a:lnTo>
                    <a:pt x="37096" y="31178"/>
                  </a:lnTo>
                  <a:lnTo>
                    <a:pt x="36029" y="31978"/>
                  </a:lnTo>
                  <a:lnTo>
                    <a:pt x="36169" y="31711"/>
                  </a:lnTo>
                  <a:lnTo>
                    <a:pt x="36703" y="30099"/>
                  </a:lnTo>
                  <a:lnTo>
                    <a:pt x="37617" y="29489"/>
                  </a:lnTo>
                  <a:lnTo>
                    <a:pt x="36804" y="29819"/>
                  </a:lnTo>
                  <a:lnTo>
                    <a:pt x="36487" y="29819"/>
                  </a:lnTo>
                  <a:lnTo>
                    <a:pt x="36309" y="30314"/>
                  </a:lnTo>
                  <a:lnTo>
                    <a:pt x="36169" y="30454"/>
                  </a:lnTo>
                  <a:lnTo>
                    <a:pt x="35598" y="32308"/>
                  </a:lnTo>
                  <a:lnTo>
                    <a:pt x="35433" y="32740"/>
                  </a:lnTo>
                  <a:lnTo>
                    <a:pt x="35534" y="32346"/>
                  </a:lnTo>
                  <a:lnTo>
                    <a:pt x="36156" y="30480"/>
                  </a:lnTo>
                  <a:lnTo>
                    <a:pt x="36258" y="29819"/>
                  </a:lnTo>
                  <a:lnTo>
                    <a:pt x="35242" y="32880"/>
                  </a:lnTo>
                  <a:lnTo>
                    <a:pt x="34264" y="33616"/>
                  </a:lnTo>
                  <a:lnTo>
                    <a:pt x="35191" y="33070"/>
                  </a:lnTo>
                  <a:lnTo>
                    <a:pt x="34658" y="34836"/>
                  </a:lnTo>
                  <a:lnTo>
                    <a:pt x="34556" y="35661"/>
                  </a:lnTo>
                  <a:lnTo>
                    <a:pt x="34391" y="35763"/>
                  </a:lnTo>
                  <a:lnTo>
                    <a:pt x="34556" y="35661"/>
                  </a:lnTo>
                  <a:lnTo>
                    <a:pt x="34556" y="34912"/>
                  </a:lnTo>
                  <a:lnTo>
                    <a:pt x="31724" y="36791"/>
                  </a:lnTo>
                  <a:lnTo>
                    <a:pt x="34391" y="35725"/>
                  </a:lnTo>
                  <a:lnTo>
                    <a:pt x="31724" y="37426"/>
                  </a:lnTo>
                  <a:lnTo>
                    <a:pt x="32994" y="36791"/>
                  </a:lnTo>
                  <a:lnTo>
                    <a:pt x="34264" y="36156"/>
                  </a:lnTo>
                  <a:lnTo>
                    <a:pt x="34988" y="35801"/>
                  </a:lnTo>
                  <a:lnTo>
                    <a:pt x="34899" y="36156"/>
                  </a:lnTo>
                  <a:lnTo>
                    <a:pt x="34899" y="36791"/>
                  </a:lnTo>
                  <a:lnTo>
                    <a:pt x="35102" y="35737"/>
                  </a:lnTo>
                  <a:lnTo>
                    <a:pt x="35534" y="35521"/>
                  </a:lnTo>
                  <a:lnTo>
                    <a:pt x="36804" y="34251"/>
                  </a:lnTo>
                  <a:lnTo>
                    <a:pt x="37223" y="33832"/>
                  </a:lnTo>
                  <a:lnTo>
                    <a:pt x="39344" y="32981"/>
                  </a:lnTo>
                  <a:lnTo>
                    <a:pt x="39979" y="32346"/>
                  </a:lnTo>
                  <a:lnTo>
                    <a:pt x="38709" y="32981"/>
                  </a:lnTo>
                  <a:lnTo>
                    <a:pt x="37439" y="33616"/>
                  </a:lnTo>
                  <a:lnTo>
                    <a:pt x="36169" y="34251"/>
                  </a:lnTo>
                  <a:lnTo>
                    <a:pt x="37071" y="33896"/>
                  </a:lnTo>
                  <a:lnTo>
                    <a:pt x="35509" y="35064"/>
                  </a:lnTo>
                  <a:lnTo>
                    <a:pt x="35204" y="35255"/>
                  </a:lnTo>
                  <a:lnTo>
                    <a:pt x="35318" y="34683"/>
                  </a:lnTo>
                  <a:lnTo>
                    <a:pt x="35534" y="34251"/>
                  </a:lnTo>
                  <a:lnTo>
                    <a:pt x="35382" y="34353"/>
                  </a:lnTo>
                  <a:lnTo>
                    <a:pt x="35534" y="33616"/>
                  </a:lnTo>
                  <a:lnTo>
                    <a:pt x="35331" y="34391"/>
                  </a:lnTo>
                  <a:lnTo>
                    <a:pt x="35204" y="34480"/>
                  </a:lnTo>
                  <a:lnTo>
                    <a:pt x="35204" y="34912"/>
                  </a:lnTo>
                  <a:lnTo>
                    <a:pt x="35102" y="35318"/>
                  </a:lnTo>
                  <a:lnTo>
                    <a:pt x="34950" y="35420"/>
                  </a:lnTo>
                  <a:lnTo>
                    <a:pt x="35204" y="34912"/>
                  </a:lnTo>
                  <a:lnTo>
                    <a:pt x="35204" y="34480"/>
                  </a:lnTo>
                  <a:lnTo>
                    <a:pt x="34709" y="34798"/>
                  </a:lnTo>
                  <a:lnTo>
                    <a:pt x="34899" y="34251"/>
                  </a:lnTo>
                  <a:lnTo>
                    <a:pt x="35318" y="32981"/>
                  </a:lnTo>
                  <a:lnTo>
                    <a:pt x="34899" y="34251"/>
                  </a:lnTo>
                  <a:lnTo>
                    <a:pt x="35623" y="32804"/>
                  </a:lnTo>
                  <a:lnTo>
                    <a:pt x="36880" y="32042"/>
                  </a:lnTo>
                  <a:lnTo>
                    <a:pt x="36804" y="32346"/>
                  </a:lnTo>
                  <a:lnTo>
                    <a:pt x="36982" y="31991"/>
                  </a:lnTo>
                  <a:lnTo>
                    <a:pt x="37439" y="31711"/>
                  </a:lnTo>
                  <a:lnTo>
                    <a:pt x="37122" y="31711"/>
                  </a:lnTo>
                  <a:lnTo>
                    <a:pt x="37312" y="31343"/>
                  </a:lnTo>
                  <a:lnTo>
                    <a:pt x="38493" y="30454"/>
                  </a:lnTo>
                  <a:lnTo>
                    <a:pt x="38430" y="30848"/>
                  </a:lnTo>
                  <a:lnTo>
                    <a:pt x="38074" y="31076"/>
                  </a:lnTo>
                  <a:lnTo>
                    <a:pt x="38417" y="30873"/>
                  </a:lnTo>
                  <a:lnTo>
                    <a:pt x="38074" y="31076"/>
                  </a:lnTo>
                  <a:lnTo>
                    <a:pt x="38404" y="30975"/>
                  </a:lnTo>
                  <a:lnTo>
                    <a:pt x="38341" y="31394"/>
                  </a:lnTo>
                  <a:lnTo>
                    <a:pt x="36804" y="32346"/>
                  </a:lnTo>
                  <a:lnTo>
                    <a:pt x="35534" y="33616"/>
                  </a:lnTo>
                  <a:lnTo>
                    <a:pt x="37439" y="32346"/>
                  </a:lnTo>
                  <a:lnTo>
                    <a:pt x="37439" y="32981"/>
                  </a:lnTo>
                  <a:lnTo>
                    <a:pt x="38150" y="32512"/>
                  </a:lnTo>
                  <a:lnTo>
                    <a:pt x="38087" y="32931"/>
                  </a:lnTo>
                  <a:lnTo>
                    <a:pt x="38188" y="32486"/>
                  </a:lnTo>
                  <a:lnTo>
                    <a:pt x="39979" y="31305"/>
                  </a:lnTo>
                  <a:lnTo>
                    <a:pt x="39979" y="31711"/>
                  </a:lnTo>
                  <a:lnTo>
                    <a:pt x="39979" y="32346"/>
                  </a:lnTo>
                  <a:lnTo>
                    <a:pt x="39979" y="32600"/>
                  </a:lnTo>
                  <a:lnTo>
                    <a:pt x="39344" y="32981"/>
                  </a:lnTo>
                  <a:lnTo>
                    <a:pt x="39979" y="32981"/>
                  </a:lnTo>
                  <a:lnTo>
                    <a:pt x="36169" y="36156"/>
                  </a:lnTo>
                  <a:lnTo>
                    <a:pt x="37858" y="35102"/>
                  </a:lnTo>
                  <a:lnTo>
                    <a:pt x="36169" y="36791"/>
                  </a:lnTo>
                  <a:lnTo>
                    <a:pt x="39344" y="34886"/>
                  </a:lnTo>
                  <a:lnTo>
                    <a:pt x="38201" y="34886"/>
                  </a:lnTo>
                  <a:lnTo>
                    <a:pt x="39979" y="33782"/>
                  </a:lnTo>
                  <a:lnTo>
                    <a:pt x="39979" y="34251"/>
                  </a:lnTo>
                  <a:lnTo>
                    <a:pt x="40170" y="33655"/>
                  </a:lnTo>
                  <a:lnTo>
                    <a:pt x="41249" y="32981"/>
                  </a:lnTo>
                  <a:lnTo>
                    <a:pt x="40398" y="32981"/>
                  </a:lnTo>
                  <a:lnTo>
                    <a:pt x="40538" y="32562"/>
                  </a:lnTo>
                  <a:lnTo>
                    <a:pt x="42113" y="31381"/>
                  </a:lnTo>
                  <a:lnTo>
                    <a:pt x="41249" y="37426"/>
                  </a:lnTo>
                  <a:lnTo>
                    <a:pt x="41249" y="38696"/>
                  </a:lnTo>
                  <a:lnTo>
                    <a:pt x="41884" y="35521"/>
                  </a:lnTo>
                  <a:lnTo>
                    <a:pt x="41884" y="33616"/>
                  </a:lnTo>
                  <a:lnTo>
                    <a:pt x="42164" y="31343"/>
                  </a:lnTo>
                  <a:lnTo>
                    <a:pt x="42519" y="31076"/>
                  </a:lnTo>
                  <a:lnTo>
                    <a:pt x="42176" y="31292"/>
                  </a:lnTo>
                  <a:lnTo>
                    <a:pt x="42316" y="30162"/>
                  </a:lnTo>
                  <a:lnTo>
                    <a:pt x="43789" y="29184"/>
                  </a:lnTo>
                  <a:lnTo>
                    <a:pt x="45694" y="27914"/>
                  </a:lnTo>
                  <a:lnTo>
                    <a:pt x="44373" y="28638"/>
                  </a:lnTo>
                  <a:lnTo>
                    <a:pt x="42329" y="30073"/>
                  </a:lnTo>
                  <a:lnTo>
                    <a:pt x="42367" y="29756"/>
                  </a:lnTo>
                  <a:lnTo>
                    <a:pt x="44373" y="28638"/>
                  </a:lnTo>
                  <a:lnTo>
                    <a:pt x="44513" y="28549"/>
                  </a:lnTo>
                  <a:lnTo>
                    <a:pt x="46329" y="27279"/>
                  </a:lnTo>
                  <a:lnTo>
                    <a:pt x="45529" y="27673"/>
                  </a:lnTo>
                  <a:lnTo>
                    <a:pt x="45694" y="27559"/>
                  </a:lnTo>
                  <a:lnTo>
                    <a:pt x="46329" y="26644"/>
                  </a:lnTo>
                  <a:lnTo>
                    <a:pt x="42443" y="29070"/>
                  </a:lnTo>
                  <a:lnTo>
                    <a:pt x="42329" y="29768"/>
                  </a:lnTo>
                  <a:lnTo>
                    <a:pt x="42291" y="30099"/>
                  </a:lnTo>
                  <a:lnTo>
                    <a:pt x="42113" y="31318"/>
                  </a:lnTo>
                  <a:lnTo>
                    <a:pt x="40652" y="32194"/>
                  </a:lnTo>
                  <a:lnTo>
                    <a:pt x="41033" y="31076"/>
                  </a:lnTo>
                  <a:lnTo>
                    <a:pt x="42278" y="30187"/>
                  </a:lnTo>
                  <a:lnTo>
                    <a:pt x="41071" y="30949"/>
                  </a:lnTo>
                  <a:lnTo>
                    <a:pt x="41249" y="30454"/>
                  </a:lnTo>
                  <a:lnTo>
                    <a:pt x="40868" y="31076"/>
                  </a:lnTo>
                  <a:lnTo>
                    <a:pt x="40906" y="30683"/>
                  </a:lnTo>
                  <a:lnTo>
                    <a:pt x="41249" y="30454"/>
                  </a:lnTo>
                  <a:lnTo>
                    <a:pt x="42329" y="29768"/>
                  </a:lnTo>
                  <a:lnTo>
                    <a:pt x="42329" y="29159"/>
                  </a:lnTo>
                  <a:lnTo>
                    <a:pt x="41706" y="29540"/>
                  </a:lnTo>
                  <a:lnTo>
                    <a:pt x="41783" y="29375"/>
                  </a:lnTo>
                  <a:lnTo>
                    <a:pt x="42011" y="29184"/>
                  </a:lnTo>
                  <a:lnTo>
                    <a:pt x="45059" y="26644"/>
                  </a:lnTo>
                  <a:lnTo>
                    <a:pt x="43789" y="27279"/>
                  </a:lnTo>
                  <a:lnTo>
                    <a:pt x="41249" y="28981"/>
                  </a:lnTo>
                  <a:lnTo>
                    <a:pt x="41249" y="29184"/>
                  </a:lnTo>
                  <a:lnTo>
                    <a:pt x="41021" y="29413"/>
                  </a:lnTo>
                  <a:lnTo>
                    <a:pt x="41249" y="29184"/>
                  </a:lnTo>
                  <a:lnTo>
                    <a:pt x="41249" y="28981"/>
                  </a:lnTo>
                  <a:lnTo>
                    <a:pt x="41059" y="29095"/>
                  </a:lnTo>
                  <a:lnTo>
                    <a:pt x="41084" y="28867"/>
                  </a:lnTo>
                  <a:lnTo>
                    <a:pt x="41071" y="28663"/>
                  </a:lnTo>
                  <a:lnTo>
                    <a:pt x="41249" y="28549"/>
                  </a:lnTo>
                  <a:lnTo>
                    <a:pt x="44424" y="26644"/>
                  </a:lnTo>
                  <a:lnTo>
                    <a:pt x="42303" y="27495"/>
                  </a:lnTo>
                  <a:lnTo>
                    <a:pt x="42519" y="27279"/>
                  </a:lnTo>
                  <a:lnTo>
                    <a:pt x="42722" y="27076"/>
                  </a:lnTo>
                  <a:lnTo>
                    <a:pt x="43002" y="26924"/>
                  </a:lnTo>
                  <a:lnTo>
                    <a:pt x="42519" y="27279"/>
                  </a:lnTo>
                  <a:lnTo>
                    <a:pt x="48221" y="24104"/>
                  </a:lnTo>
                  <a:lnTo>
                    <a:pt x="45059" y="25374"/>
                  </a:lnTo>
                  <a:lnTo>
                    <a:pt x="43789" y="26327"/>
                  </a:lnTo>
                  <a:lnTo>
                    <a:pt x="43154" y="26644"/>
                  </a:lnTo>
                  <a:lnTo>
                    <a:pt x="42125" y="27266"/>
                  </a:lnTo>
                  <a:lnTo>
                    <a:pt x="42125" y="27419"/>
                  </a:lnTo>
                  <a:lnTo>
                    <a:pt x="41694" y="27736"/>
                  </a:lnTo>
                  <a:lnTo>
                    <a:pt x="41249" y="27914"/>
                  </a:lnTo>
                  <a:lnTo>
                    <a:pt x="41071" y="28067"/>
                  </a:lnTo>
                  <a:lnTo>
                    <a:pt x="41249" y="27914"/>
                  </a:lnTo>
                  <a:lnTo>
                    <a:pt x="42125" y="27419"/>
                  </a:lnTo>
                  <a:lnTo>
                    <a:pt x="42125" y="27266"/>
                  </a:lnTo>
                  <a:lnTo>
                    <a:pt x="41071" y="27901"/>
                  </a:lnTo>
                  <a:lnTo>
                    <a:pt x="41071" y="27686"/>
                  </a:lnTo>
                  <a:lnTo>
                    <a:pt x="41884" y="27279"/>
                  </a:lnTo>
                  <a:lnTo>
                    <a:pt x="45948" y="24739"/>
                  </a:lnTo>
                  <a:lnTo>
                    <a:pt x="46951" y="24104"/>
                  </a:lnTo>
                  <a:lnTo>
                    <a:pt x="46634" y="23952"/>
                  </a:lnTo>
                  <a:lnTo>
                    <a:pt x="50126" y="22199"/>
                  </a:lnTo>
                  <a:lnTo>
                    <a:pt x="47129" y="23609"/>
                  </a:lnTo>
                  <a:lnTo>
                    <a:pt x="46609" y="23939"/>
                  </a:lnTo>
                  <a:lnTo>
                    <a:pt x="47129" y="23609"/>
                  </a:lnTo>
                  <a:lnTo>
                    <a:pt x="48348" y="22834"/>
                  </a:lnTo>
                  <a:lnTo>
                    <a:pt x="49364" y="22199"/>
                  </a:lnTo>
                  <a:lnTo>
                    <a:pt x="51396" y="20929"/>
                  </a:lnTo>
                  <a:lnTo>
                    <a:pt x="50253" y="20929"/>
                  </a:lnTo>
                  <a:lnTo>
                    <a:pt x="51396" y="20294"/>
                  </a:lnTo>
                  <a:lnTo>
                    <a:pt x="50469" y="20485"/>
                  </a:lnTo>
                  <a:lnTo>
                    <a:pt x="50126" y="20701"/>
                  </a:lnTo>
                  <a:lnTo>
                    <a:pt x="50126" y="20574"/>
                  </a:lnTo>
                  <a:lnTo>
                    <a:pt x="50126" y="19926"/>
                  </a:lnTo>
                  <a:lnTo>
                    <a:pt x="49898" y="20027"/>
                  </a:lnTo>
                  <a:lnTo>
                    <a:pt x="50126" y="19900"/>
                  </a:lnTo>
                  <a:lnTo>
                    <a:pt x="50761" y="19659"/>
                  </a:lnTo>
                  <a:lnTo>
                    <a:pt x="50558" y="19659"/>
                  </a:lnTo>
                  <a:lnTo>
                    <a:pt x="52438" y="18643"/>
                  </a:lnTo>
                  <a:lnTo>
                    <a:pt x="55841" y="17132"/>
                  </a:lnTo>
                  <a:lnTo>
                    <a:pt x="53467" y="18084"/>
                  </a:lnTo>
                  <a:lnTo>
                    <a:pt x="55206" y="17132"/>
                  </a:lnTo>
                  <a:lnTo>
                    <a:pt x="50126" y="18389"/>
                  </a:lnTo>
                  <a:lnTo>
                    <a:pt x="49491" y="18707"/>
                  </a:lnTo>
                  <a:lnTo>
                    <a:pt x="49491" y="20929"/>
                  </a:lnTo>
                  <a:lnTo>
                    <a:pt x="46951" y="22453"/>
                  </a:lnTo>
                  <a:lnTo>
                    <a:pt x="47586" y="22199"/>
                  </a:lnTo>
                  <a:lnTo>
                    <a:pt x="46329" y="22834"/>
                  </a:lnTo>
                  <a:lnTo>
                    <a:pt x="45694" y="23164"/>
                  </a:lnTo>
                  <a:lnTo>
                    <a:pt x="45694" y="24739"/>
                  </a:lnTo>
                  <a:lnTo>
                    <a:pt x="43878" y="25831"/>
                  </a:lnTo>
                  <a:lnTo>
                    <a:pt x="43789" y="26009"/>
                  </a:lnTo>
                  <a:lnTo>
                    <a:pt x="42519" y="26644"/>
                  </a:lnTo>
                  <a:lnTo>
                    <a:pt x="39344" y="28549"/>
                  </a:lnTo>
                  <a:lnTo>
                    <a:pt x="41033" y="27711"/>
                  </a:lnTo>
                  <a:lnTo>
                    <a:pt x="40944" y="27978"/>
                  </a:lnTo>
                  <a:lnTo>
                    <a:pt x="40894" y="28117"/>
                  </a:lnTo>
                  <a:lnTo>
                    <a:pt x="40652" y="28397"/>
                  </a:lnTo>
                  <a:lnTo>
                    <a:pt x="40652" y="28917"/>
                  </a:lnTo>
                  <a:lnTo>
                    <a:pt x="40462" y="29489"/>
                  </a:lnTo>
                  <a:lnTo>
                    <a:pt x="40398" y="29692"/>
                  </a:lnTo>
                  <a:lnTo>
                    <a:pt x="40246" y="30187"/>
                  </a:lnTo>
                  <a:lnTo>
                    <a:pt x="39687" y="30441"/>
                  </a:lnTo>
                  <a:lnTo>
                    <a:pt x="38493" y="31305"/>
                  </a:lnTo>
                  <a:lnTo>
                    <a:pt x="38582" y="30911"/>
                  </a:lnTo>
                  <a:lnTo>
                    <a:pt x="39687" y="30556"/>
                  </a:lnTo>
                  <a:lnTo>
                    <a:pt x="38595" y="30873"/>
                  </a:lnTo>
                  <a:lnTo>
                    <a:pt x="38620" y="30746"/>
                  </a:lnTo>
                  <a:lnTo>
                    <a:pt x="40398" y="29692"/>
                  </a:lnTo>
                  <a:lnTo>
                    <a:pt x="40398" y="29540"/>
                  </a:lnTo>
                  <a:lnTo>
                    <a:pt x="38633" y="30708"/>
                  </a:lnTo>
                  <a:lnTo>
                    <a:pt x="38696" y="30480"/>
                  </a:lnTo>
                  <a:lnTo>
                    <a:pt x="38722" y="30276"/>
                  </a:lnTo>
                  <a:lnTo>
                    <a:pt x="39344" y="29819"/>
                  </a:lnTo>
                  <a:lnTo>
                    <a:pt x="38735" y="30226"/>
                  </a:lnTo>
                  <a:lnTo>
                    <a:pt x="38760" y="30086"/>
                  </a:lnTo>
                  <a:lnTo>
                    <a:pt x="38938" y="29933"/>
                  </a:lnTo>
                  <a:lnTo>
                    <a:pt x="40652" y="28917"/>
                  </a:lnTo>
                  <a:lnTo>
                    <a:pt x="40652" y="28397"/>
                  </a:lnTo>
                  <a:lnTo>
                    <a:pt x="38785" y="29883"/>
                  </a:lnTo>
                  <a:lnTo>
                    <a:pt x="38900" y="29273"/>
                  </a:lnTo>
                  <a:lnTo>
                    <a:pt x="40894" y="28117"/>
                  </a:lnTo>
                  <a:lnTo>
                    <a:pt x="38925" y="29184"/>
                  </a:lnTo>
                  <a:lnTo>
                    <a:pt x="39052" y="28384"/>
                  </a:lnTo>
                  <a:lnTo>
                    <a:pt x="39979" y="27914"/>
                  </a:lnTo>
                  <a:lnTo>
                    <a:pt x="41884" y="26962"/>
                  </a:lnTo>
                  <a:lnTo>
                    <a:pt x="41681" y="27089"/>
                  </a:lnTo>
                  <a:lnTo>
                    <a:pt x="42519" y="26644"/>
                  </a:lnTo>
                  <a:lnTo>
                    <a:pt x="43878" y="25831"/>
                  </a:lnTo>
                  <a:lnTo>
                    <a:pt x="43053" y="26212"/>
                  </a:lnTo>
                  <a:lnTo>
                    <a:pt x="43472" y="25933"/>
                  </a:lnTo>
                  <a:lnTo>
                    <a:pt x="43637" y="25768"/>
                  </a:lnTo>
                  <a:lnTo>
                    <a:pt x="44157" y="25260"/>
                  </a:lnTo>
                  <a:lnTo>
                    <a:pt x="43992" y="25590"/>
                  </a:lnTo>
                  <a:lnTo>
                    <a:pt x="43929" y="25717"/>
                  </a:lnTo>
                  <a:lnTo>
                    <a:pt x="45694" y="24739"/>
                  </a:lnTo>
                  <a:lnTo>
                    <a:pt x="45694" y="23164"/>
                  </a:lnTo>
                  <a:lnTo>
                    <a:pt x="45059" y="23469"/>
                  </a:lnTo>
                  <a:lnTo>
                    <a:pt x="44335" y="24015"/>
                  </a:lnTo>
                  <a:lnTo>
                    <a:pt x="44335" y="24917"/>
                  </a:lnTo>
                  <a:lnTo>
                    <a:pt x="44208" y="25158"/>
                  </a:lnTo>
                  <a:lnTo>
                    <a:pt x="43319" y="25527"/>
                  </a:lnTo>
                  <a:lnTo>
                    <a:pt x="43891" y="25120"/>
                  </a:lnTo>
                  <a:lnTo>
                    <a:pt x="44335" y="24917"/>
                  </a:lnTo>
                  <a:lnTo>
                    <a:pt x="44335" y="24015"/>
                  </a:lnTo>
                  <a:lnTo>
                    <a:pt x="44208" y="24104"/>
                  </a:lnTo>
                  <a:lnTo>
                    <a:pt x="43154" y="24739"/>
                  </a:lnTo>
                  <a:lnTo>
                    <a:pt x="43789" y="24422"/>
                  </a:lnTo>
                  <a:lnTo>
                    <a:pt x="42519" y="25374"/>
                  </a:lnTo>
                  <a:lnTo>
                    <a:pt x="42938" y="25234"/>
                  </a:lnTo>
                  <a:lnTo>
                    <a:pt x="39979" y="26962"/>
                  </a:lnTo>
                  <a:lnTo>
                    <a:pt x="40614" y="26644"/>
                  </a:lnTo>
                  <a:lnTo>
                    <a:pt x="41656" y="26162"/>
                  </a:lnTo>
                  <a:lnTo>
                    <a:pt x="41440" y="26301"/>
                  </a:lnTo>
                  <a:lnTo>
                    <a:pt x="40614" y="26644"/>
                  </a:lnTo>
                  <a:lnTo>
                    <a:pt x="39979" y="27279"/>
                  </a:lnTo>
                  <a:lnTo>
                    <a:pt x="39204" y="27673"/>
                  </a:lnTo>
                  <a:lnTo>
                    <a:pt x="39306" y="27355"/>
                  </a:lnTo>
                  <a:lnTo>
                    <a:pt x="39979" y="26962"/>
                  </a:lnTo>
                  <a:lnTo>
                    <a:pt x="39344" y="27279"/>
                  </a:lnTo>
                  <a:lnTo>
                    <a:pt x="41402" y="26009"/>
                  </a:lnTo>
                  <a:lnTo>
                    <a:pt x="42519" y="25374"/>
                  </a:lnTo>
                  <a:lnTo>
                    <a:pt x="40398" y="26225"/>
                  </a:lnTo>
                  <a:lnTo>
                    <a:pt x="41249" y="26009"/>
                  </a:lnTo>
                  <a:lnTo>
                    <a:pt x="39395" y="27127"/>
                  </a:lnTo>
                  <a:lnTo>
                    <a:pt x="39585" y="26555"/>
                  </a:lnTo>
                  <a:lnTo>
                    <a:pt x="40398" y="26225"/>
                  </a:lnTo>
                  <a:lnTo>
                    <a:pt x="39624" y="26428"/>
                  </a:lnTo>
                  <a:lnTo>
                    <a:pt x="39979" y="25374"/>
                  </a:lnTo>
                  <a:lnTo>
                    <a:pt x="39433" y="26466"/>
                  </a:lnTo>
                  <a:lnTo>
                    <a:pt x="39344" y="26644"/>
                  </a:lnTo>
                  <a:lnTo>
                    <a:pt x="39243" y="27216"/>
                  </a:lnTo>
                  <a:lnTo>
                    <a:pt x="39217" y="27355"/>
                  </a:lnTo>
                  <a:lnTo>
                    <a:pt x="39166" y="27686"/>
                  </a:lnTo>
                  <a:lnTo>
                    <a:pt x="39128" y="28130"/>
                  </a:lnTo>
                  <a:lnTo>
                    <a:pt x="39128" y="27711"/>
                  </a:lnTo>
                  <a:lnTo>
                    <a:pt x="39039" y="28143"/>
                  </a:lnTo>
                  <a:lnTo>
                    <a:pt x="38950" y="28308"/>
                  </a:lnTo>
                  <a:lnTo>
                    <a:pt x="38950" y="28435"/>
                  </a:lnTo>
                  <a:lnTo>
                    <a:pt x="38709" y="29184"/>
                  </a:lnTo>
                  <a:lnTo>
                    <a:pt x="38849" y="28549"/>
                  </a:lnTo>
                  <a:lnTo>
                    <a:pt x="38950" y="28308"/>
                  </a:lnTo>
                  <a:lnTo>
                    <a:pt x="38925" y="28181"/>
                  </a:lnTo>
                  <a:lnTo>
                    <a:pt x="39039" y="27749"/>
                  </a:lnTo>
                  <a:lnTo>
                    <a:pt x="39077" y="27482"/>
                  </a:lnTo>
                  <a:lnTo>
                    <a:pt x="39204" y="27419"/>
                  </a:lnTo>
                  <a:lnTo>
                    <a:pt x="39230" y="27254"/>
                  </a:lnTo>
                  <a:lnTo>
                    <a:pt x="39255" y="26670"/>
                  </a:lnTo>
                  <a:lnTo>
                    <a:pt x="39344" y="26492"/>
                  </a:lnTo>
                  <a:lnTo>
                    <a:pt x="39560" y="25374"/>
                  </a:lnTo>
                  <a:lnTo>
                    <a:pt x="39560" y="25158"/>
                  </a:lnTo>
                  <a:lnTo>
                    <a:pt x="39331" y="26022"/>
                  </a:lnTo>
                  <a:lnTo>
                    <a:pt x="39204" y="26530"/>
                  </a:lnTo>
                  <a:lnTo>
                    <a:pt x="39166" y="26682"/>
                  </a:lnTo>
                  <a:lnTo>
                    <a:pt x="38989" y="27368"/>
                  </a:lnTo>
                  <a:lnTo>
                    <a:pt x="38963" y="27508"/>
                  </a:lnTo>
                  <a:lnTo>
                    <a:pt x="38887" y="27825"/>
                  </a:lnTo>
                  <a:lnTo>
                    <a:pt x="38785" y="28206"/>
                  </a:lnTo>
                  <a:lnTo>
                    <a:pt x="38709" y="28549"/>
                  </a:lnTo>
                  <a:lnTo>
                    <a:pt x="38709" y="28232"/>
                  </a:lnTo>
                  <a:lnTo>
                    <a:pt x="38785" y="27876"/>
                  </a:lnTo>
                  <a:lnTo>
                    <a:pt x="38709" y="27711"/>
                  </a:lnTo>
                  <a:lnTo>
                    <a:pt x="38950" y="27559"/>
                  </a:lnTo>
                  <a:lnTo>
                    <a:pt x="38709" y="27660"/>
                  </a:lnTo>
                  <a:lnTo>
                    <a:pt x="38989" y="27393"/>
                  </a:lnTo>
                  <a:lnTo>
                    <a:pt x="38709" y="27533"/>
                  </a:lnTo>
                  <a:lnTo>
                    <a:pt x="38709" y="26771"/>
                  </a:lnTo>
                  <a:lnTo>
                    <a:pt x="39166" y="26682"/>
                  </a:lnTo>
                  <a:lnTo>
                    <a:pt x="39166" y="26543"/>
                  </a:lnTo>
                  <a:lnTo>
                    <a:pt x="38709" y="26657"/>
                  </a:lnTo>
                  <a:lnTo>
                    <a:pt x="38709" y="26327"/>
                  </a:lnTo>
                  <a:lnTo>
                    <a:pt x="38709" y="26009"/>
                  </a:lnTo>
                  <a:lnTo>
                    <a:pt x="39217" y="24993"/>
                  </a:lnTo>
                  <a:lnTo>
                    <a:pt x="39560" y="25158"/>
                  </a:lnTo>
                  <a:lnTo>
                    <a:pt x="39624" y="24866"/>
                  </a:lnTo>
                  <a:lnTo>
                    <a:pt x="39598" y="25184"/>
                  </a:lnTo>
                  <a:lnTo>
                    <a:pt x="39979" y="25374"/>
                  </a:lnTo>
                  <a:lnTo>
                    <a:pt x="40081" y="24714"/>
                  </a:lnTo>
                  <a:lnTo>
                    <a:pt x="42837" y="23787"/>
                  </a:lnTo>
                  <a:lnTo>
                    <a:pt x="44030" y="23075"/>
                  </a:lnTo>
                  <a:lnTo>
                    <a:pt x="44958" y="22694"/>
                  </a:lnTo>
                  <a:lnTo>
                    <a:pt x="43789" y="23469"/>
                  </a:lnTo>
                  <a:lnTo>
                    <a:pt x="42837" y="23787"/>
                  </a:lnTo>
                  <a:lnTo>
                    <a:pt x="41249" y="24739"/>
                  </a:lnTo>
                  <a:lnTo>
                    <a:pt x="44424" y="23469"/>
                  </a:lnTo>
                  <a:lnTo>
                    <a:pt x="44919" y="23469"/>
                  </a:lnTo>
                  <a:lnTo>
                    <a:pt x="43789" y="24104"/>
                  </a:lnTo>
                  <a:lnTo>
                    <a:pt x="45059" y="23469"/>
                  </a:lnTo>
                  <a:lnTo>
                    <a:pt x="46329" y="22834"/>
                  </a:lnTo>
                  <a:lnTo>
                    <a:pt x="46951" y="22453"/>
                  </a:lnTo>
                  <a:lnTo>
                    <a:pt x="46316" y="22707"/>
                  </a:lnTo>
                  <a:lnTo>
                    <a:pt x="46659" y="22504"/>
                  </a:lnTo>
                  <a:lnTo>
                    <a:pt x="49491" y="20929"/>
                  </a:lnTo>
                  <a:lnTo>
                    <a:pt x="49491" y="18707"/>
                  </a:lnTo>
                  <a:lnTo>
                    <a:pt x="48856" y="19024"/>
                  </a:lnTo>
                  <a:lnTo>
                    <a:pt x="48539" y="19024"/>
                  </a:lnTo>
                  <a:lnTo>
                    <a:pt x="48539" y="20599"/>
                  </a:lnTo>
                  <a:lnTo>
                    <a:pt x="47383" y="21069"/>
                  </a:lnTo>
                  <a:lnTo>
                    <a:pt x="45694" y="22199"/>
                  </a:lnTo>
                  <a:lnTo>
                    <a:pt x="42837" y="23469"/>
                  </a:lnTo>
                  <a:lnTo>
                    <a:pt x="40106" y="24561"/>
                  </a:lnTo>
                  <a:lnTo>
                    <a:pt x="40144" y="24371"/>
                  </a:lnTo>
                  <a:lnTo>
                    <a:pt x="46418" y="21475"/>
                  </a:lnTo>
                  <a:lnTo>
                    <a:pt x="43154" y="22834"/>
                  </a:lnTo>
                  <a:lnTo>
                    <a:pt x="40157" y="24333"/>
                  </a:lnTo>
                  <a:lnTo>
                    <a:pt x="40424" y="22936"/>
                  </a:lnTo>
                  <a:lnTo>
                    <a:pt x="40614" y="22834"/>
                  </a:lnTo>
                  <a:lnTo>
                    <a:pt x="41884" y="22199"/>
                  </a:lnTo>
                  <a:lnTo>
                    <a:pt x="43154" y="22199"/>
                  </a:lnTo>
                  <a:lnTo>
                    <a:pt x="48539" y="20599"/>
                  </a:lnTo>
                  <a:lnTo>
                    <a:pt x="48539" y="19024"/>
                  </a:lnTo>
                  <a:lnTo>
                    <a:pt x="48221" y="19024"/>
                  </a:lnTo>
                  <a:lnTo>
                    <a:pt x="46951" y="19659"/>
                  </a:lnTo>
                  <a:lnTo>
                    <a:pt x="46329" y="19964"/>
                  </a:lnTo>
                  <a:lnTo>
                    <a:pt x="46329" y="20294"/>
                  </a:lnTo>
                  <a:lnTo>
                    <a:pt x="44399" y="20942"/>
                  </a:lnTo>
                  <a:lnTo>
                    <a:pt x="45694" y="20294"/>
                  </a:lnTo>
                  <a:lnTo>
                    <a:pt x="46329" y="20294"/>
                  </a:lnTo>
                  <a:lnTo>
                    <a:pt x="46329" y="19964"/>
                  </a:lnTo>
                  <a:lnTo>
                    <a:pt x="43840" y="21132"/>
                  </a:lnTo>
                  <a:lnTo>
                    <a:pt x="46621" y="19558"/>
                  </a:lnTo>
                  <a:lnTo>
                    <a:pt x="48221" y="19024"/>
                  </a:lnTo>
                  <a:lnTo>
                    <a:pt x="47586" y="19024"/>
                  </a:lnTo>
                  <a:lnTo>
                    <a:pt x="50126" y="18389"/>
                  </a:lnTo>
                  <a:lnTo>
                    <a:pt x="49491" y="18389"/>
                  </a:lnTo>
                  <a:lnTo>
                    <a:pt x="52349" y="17132"/>
                  </a:lnTo>
                  <a:lnTo>
                    <a:pt x="55206" y="15862"/>
                  </a:lnTo>
                  <a:lnTo>
                    <a:pt x="50761" y="17132"/>
                  </a:lnTo>
                  <a:lnTo>
                    <a:pt x="52666" y="16497"/>
                  </a:lnTo>
                  <a:lnTo>
                    <a:pt x="54571" y="15862"/>
                  </a:lnTo>
                  <a:lnTo>
                    <a:pt x="52844" y="16370"/>
                  </a:lnTo>
                  <a:lnTo>
                    <a:pt x="53619" y="15862"/>
                  </a:lnTo>
                  <a:lnTo>
                    <a:pt x="54571" y="15227"/>
                  </a:lnTo>
                  <a:lnTo>
                    <a:pt x="55841" y="14592"/>
                  </a:lnTo>
                  <a:lnTo>
                    <a:pt x="50990" y="15570"/>
                  </a:lnTo>
                  <a:lnTo>
                    <a:pt x="50990" y="16941"/>
                  </a:lnTo>
                  <a:lnTo>
                    <a:pt x="49771" y="17310"/>
                  </a:lnTo>
                  <a:lnTo>
                    <a:pt x="50990" y="16941"/>
                  </a:lnTo>
                  <a:lnTo>
                    <a:pt x="50990" y="15570"/>
                  </a:lnTo>
                  <a:lnTo>
                    <a:pt x="49491" y="15862"/>
                  </a:lnTo>
                  <a:lnTo>
                    <a:pt x="51828" y="15227"/>
                  </a:lnTo>
                  <a:lnTo>
                    <a:pt x="63461" y="120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5909379" y="9021063"/>
              <a:ext cx="49530" cy="97155"/>
            </a:xfrm>
            <a:custGeom>
              <a:avLst/>
              <a:gdLst/>
              <a:ahLst/>
              <a:cxnLst/>
              <a:rect l="l" t="t" r="r" b="b"/>
              <a:pathLst>
                <a:path w="49530" h="97154">
                  <a:moveTo>
                    <a:pt x="4445" y="58369"/>
                  </a:moveTo>
                  <a:lnTo>
                    <a:pt x="3175" y="58369"/>
                  </a:lnTo>
                  <a:lnTo>
                    <a:pt x="0" y="59004"/>
                  </a:lnTo>
                  <a:lnTo>
                    <a:pt x="4445" y="58369"/>
                  </a:lnTo>
                  <a:close/>
                </a:path>
                <a:path w="49530" h="97154">
                  <a:moveTo>
                    <a:pt x="5080" y="19291"/>
                  </a:moveTo>
                  <a:lnTo>
                    <a:pt x="635" y="18402"/>
                  </a:lnTo>
                  <a:lnTo>
                    <a:pt x="5080" y="19672"/>
                  </a:lnTo>
                  <a:lnTo>
                    <a:pt x="5080" y="19291"/>
                  </a:lnTo>
                  <a:close/>
                </a:path>
                <a:path w="49530" h="97154">
                  <a:moveTo>
                    <a:pt x="5080" y="18402"/>
                  </a:moveTo>
                  <a:lnTo>
                    <a:pt x="3175" y="18402"/>
                  </a:lnTo>
                  <a:lnTo>
                    <a:pt x="5080" y="19037"/>
                  </a:lnTo>
                  <a:lnTo>
                    <a:pt x="5080" y="18402"/>
                  </a:lnTo>
                  <a:close/>
                </a:path>
                <a:path w="49530" h="97154">
                  <a:moveTo>
                    <a:pt x="6350" y="57734"/>
                  </a:moveTo>
                  <a:lnTo>
                    <a:pt x="2540" y="58369"/>
                  </a:lnTo>
                  <a:lnTo>
                    <a:pt x="3175" y="58369"/>
                  </a:lnTo>
                  <a:lnTo>
                    <a:pt x="6350" y="57734"/>
                  </a:lnTo>
                  <a:close/>
                </a:path>
                <a:path w="49530" h="97154">
                  <a:moveTo>
                    <a:pt x="6985" y="19672"/>
                  </a:moveTo>
                  <a:lnTo>
                    <a:pt x="5080" y="19037"/>
                  </a:lnTo>
                  <a:lnTo>
                    <a:pt x="5080" y="19291"/>
                  </a:lnTo>
                  <a:lnTo>
                    <a:pt x="6985" y="19672"/>
                  </a:lnTo>
                  <a:close/>
                </a:path>
                <a:path w="49530" h="97154">
                  <a:moveTo>
                    <a:pt x="7937" y="13804"/>
                  </a:moveTo>
                  <a:lnTo>
                    <a:pt x="6350" y="13322"/>
                  </a:lnTo>
                  <a:lnTo>
                    <a:pt x="7670" y="13931"/>
                  </a:lnTo>
                  <a:lnTo>
                    <a:pt x="7937" y="13804"/>
                  </a:lnTo>
                  <a:close/>
                </a:path>
                <a:path w="49530" h="97154">
                  <a:moveTo>
                    <a:pt x="8255" y="32359"/>
                  </a:moveTo>
                  <a:lnTo>
                    <a:pt x="6985" y="32359"/>
                  </a:lnTo>
                  <a:lnTo>
                    <a:pt x="8255" y="32613"/>
                  </a:lnTo>
                  <a:lnTo>
                    <a:pt x="8255" y="32359"/>
                  </a:lnTo>
                  <a:close/>
                </a:path>
                <a:path w="49530" h="97154">
                  <a:moveTo>
                    <a:pt x="10160" y="58369"/>
                  </a:moveTo>
                  <a:lnTo>
                    <a:pt x="7620" y="58369"/>
                  </a:lnTo>
                  <a:lnTo>
                    <a:pt x="8890" y="59004"/>
                  </a:lnTo>
                  <a:lnTo>
                    <a:pt x="10160" y="58369"/>
                  </a:lnTo>
                  <a:close/>
                </a:path>
                <a:path w="49530" h="97154">
                  <a:moveTo>
                    <a:pt x="10160" y="53924"/>
                  </a:moveTo>
                  <a:lnTo>
                    <a:pt x="8255" y="53924"/>
                  </a:lnTo>
                  <a:lnTo>
                    <a:pt x="8255" y="54267"/>
                  </a:lnTo>
                  <a:lnTo>
                    <a:pt x="10160" y="53924"/>
                  </a:lnTo>
                  <a:close/>
                </a:path>
                <a:path w="49530" h="97154">
                  <a:moveTo>
                    <a:pt x="10160" y="22199"/>
                  </a:moveTo>
                  <a:lnTo>
                    <a:pt x="1905" y="19037"/>
                  </a:lnTo>
                  <a:lnTo>
                    <a:pt x="3810" y="20307"/>
                  </a:lnTo>
                  <a:lnTo>
                    <a:pt x="4445" y="20307"/>
                  </a:lnTo>
                  <a:lnTo>
                    <a:pt x="10160" y="22199"/>
                  </a:lnTo>
                  <a:close/>
                </a:path>
                <a:path w="49530" h="97154">
                  <a:moveTo>
                    <a:pt x="11430" y="60274"/>
                  </a:moveTo>
                  <a:lnTo>
                    <a:pt x="2540" y="61544"/>
                  </a:lnTo>
                  <a:lnTo>
                    <a:pt x="5080" y="61544"/>
                  </a:lnTo>
                  <a:lnTo>
                    <a:pt x="11430" y="60274"/>
                  </a:lnTo>
                  <a:close/>
                </a:path>
                <a:path w="49530" h="97154">
                  <a:moveTo>
                    <a:pt x="11430" y="22834"/>
                  </a:moveTo>
                  <a:lnTo>
                    <a:pt x="10160" y="22199"/>
                  </a:lnTo>
                  <a:lnTo>
                    <a:pt x="9525" y="22199"/>
                  </a:lnTo>
                  <a:lnTo>
                    <a:pt x="11430" y="22834"/>
                  </a:lnTo>
                  <a:close/>
                </a:path>
                <a:path w="49530" h="97154">
                  <a:moveTo>
                    <a:pt x="13322" y="19672"/>
                  </a:moveTo>
                  <a:lnTo>
                    <a:pt x="12014" y="18643"/>
                  </a:lnTo>
                  <a:lnTo>
                    <a:pt x="10541" y="18008"/>
                  </a:lnTo>
                  <a:lnTo>
                    <a:pt x="8890" y="17767"/>
                  </a:lnTo>
                  <a:lnTo>
                    <a:pt x="13322" y="19672"/>
                  </a:lnTo>
                  <a:close/>
                </a:path>
                <a:path w="49530" h="97154">
                  <a:moveTo>
                    <a:pt x="13957" y="47586"/>
                  </a:moveTo>
                  <a:lnTo>
                    <a:pt x="12687" y="46951"/>
                  </a:lnTo>
                  <a:lnTo>
                    <a:pt x="11430" y="46951"/>
                  </a:lnTo>
                  <a:lnTo>
                    <a:pt x="13957" y="47586"/>
                  </a:lnTo>
                  <a:close/>
                </a:path>
                <a:path w="49530" h="97154">
                  <a:moveTo>
                    <a:pt x="13957" y="33629"/>
                  </a:moveTo>
                  <a:lnTo>
                    <a:pt x="10998" y="32981"/>
                  </a:lnTo>
                  <a:lnTo>
                    <a:pt x="10096" y="32981"/>
                  </a:lnTo>
                  <a:lnTo>
                    <a:pt x="8255" y="32613"/>
                  </a:lnTo>
                  <a:lnTo>
                    <a:pt x="8255" y="32981"/>
                  </a:lnTo>
                  <a:lnTo>
                    <a:pt x="8039" y="32981"/>
                  </a:lnTo>
                  <a:lnTo>
                    <a:pt x="3810" y="32994"/>
                  </a:lnTo>
                  <a:lnTo>
                    <a:pt x="6324" y="33362"/>
                  </a:lnTo>
                  <a:lnTo>
                    <a:pt x="5080" y="33629"/>
                  </a:lnTo>
                  <a:lnTo>
                    <a:pt x="8255" y="33629"/>
                  </a:lnTo>
                  <a:lnTo>
                    <a:pt x="13957" y="33629"/>
                  </a:lnTo>
                  <a:close/>
                </a:path>
                <a:path w="49530" h="97154">
                  <a:moveTo>
                    <a:pt x="14592" y="17132"/>
                  </a:moveTo>
                  <a:lnTo>
                    <a:pt x="7670" y="13931"/>
                  </a:lnTo>
                  <a:lnTo>
                    <a:pt x="6350" y="14592"/>
                  </a:lnTo>
                  <a:lnTo>
                    <a:pt x="10795" y="15862"/>
                  </a:lnTo>
                  <a:lnTo>
                    <a:pt x="10160" y="15862"/>
                  </a:lnTo>
                  <a:lnTo>
                    <a:pt x="13957" y="17132"/>
                  </a:lnTo>
                  <a:lnTo>
                    <a:pt x="14592" y="17132"/>
                  </a:lnTo>
                  <a:close/>
                </a:path>
                <a:path w="49530" h="97154">
                  <a:moveTo>
                    <a:pt x="14643" y="64643"/>
                  </a:moveTo>
                  <a:lnTo>
                    <a:pt x="10160" y="64071"/>
                  </a:lnTo>
                  <a:lnTo>
                    <a:pt x="5080" y="65341"/>
                  </a:lnTo>
                  <a:lnTo>
                    <a:pt x="14643" y="64643"/>
                  </a:lnTo>
                  <a:close/>
                </a:path>
                <a:path w="49530" h="97154">
                  <a:moveTo>
                    <a:pt x="15227" y="64706"/>
                  </a:moveTo>
                  <a:lnTo>
                    <a:pt x="14643" y="64643"/>
                  </a:lnTo>
                  <a:lnTo>
                    <a:pt x="15227" y="64706"/>
                  </a:lnTo>
                  <a:close/>
                </a:path>
                <a:path w="49530" h="97154">
                  <a:moveTo>
                    <a:pt x="15227" y="7607"/>
                  </a:moveTo>
                  <a:lnTo>
                    <a:pt x="14592" y="7607"/>
                  </a:lnTo>
                  <a:lnTo>
                    <a:pt x="13322" y="6985"/>
                  </a:lnTo>
                  <a:lnTo>
                    <a:pt x="15227" y="8242"/>
                  </a:lnTo>
                  <a:lnTo>
                    <a:pt x="15227" y="7607"/>
                  </a:lnTo>
                  <a:close/>
                </a:path>
                <a:path w="49530" h="97154">
                  <a:moveTo>
                    <a:pt x="15392" y="54559"/>
                  </a:moveTo>
                  <a:lnTo>
                    <a:pt x="12687" y="54559"/>
                  </a:lnTo>
                  <a:lnTo>
                    <a:pt x="12065" y="54559"/>
                  </a:lnTo>
                  <a:lnTo>
                    <a:pt x="11430" y="54559"/>
                  </a:lnTo>
                  <a:lnTo>
                    <a:pt x="8255" y="54559"/>
                  </a:lnTo>
                  <a:lnTo>
                    <a:pt x="8255" y="54267"/>
                  </a:lnTo>
                  <a:lnTo>
                    <a:pt x="3175" y="55194"/>
                  </a:lnTo>
                  <a:lnTo>
                    <a:pt x="12077" y="54610"/>
                  </a:lnTo>
                  <a:lnTo>
                    <a:pt x="14262" y="54737"/>
                  </a:lnTo>
                  <a:lnTo>
                    <a:pt x="15392" y="54559"/>
                  </a:lnTo>
                  <a:close/>
                </a:path>
                <a:path w="49530" h="97154">
                  <a:moveTo>
                    <a:pt x="15709" y="75501"/>
                  </a:moveTo>
                  <a:lnTo>
                    <a:pt x="15227" y="75501"/>
                  </a:lnTo>
                  <a:lnTo>
                    <a:pt x="9525" y="77393"/>
                  </a:lnTo>
                  <a:lnTo>
                    <a:pt x="15709" y="75501"/>
                  </a:lnTo>
                  <a:close/>
                </a:path>
                <a:path w="49530" h="97154">
                  <a:moveTo>
                    <a:pt x="15862" y="48221"/>
                  </a:moveTo>
                  <a:lnTo>
                    <a:pt x="13957" y="48221"/>
                  </a:lnTo>
                  <a:lnTo>
                    <a:pt x="14833" y="48387"/>
                  </a:lnTo>
                  <a:lnTo>
                    <a:pt x="15862" y="48221"/>
                  </a:lnTo>
                  <a:close/>
                </a:path>
                <a:path w="49530" h="97154">
                  <a:moveTo>
                    <a:pt x="15862" y="35521"/>
                  </a:moveTo>
                  <a:lnTo>
                    <a:pt x="14592" y="34886"/>
                  </a:lnTo>
                  <a:lnTo>
                    <a:pt x="15227" y="35521"/>
                  </a:lnTo>
                  <a:lnTo>
                    <a:pt x="15862" y="35521"/>
                  </a:lnTo>
                  <a:close/>
                </a:path>
                <a:path w="49530" h="97154">
                  <a:moveTo>
                    <a:pt x="15862" y="28549"/>
                  </a:moveTo>
                  <a:lnTo>
                    <a:pt x="13957" y="27914"/>
                  </a:lnTo>
                  <a:lnTo>
                    <a:pt x="11430" y="27914"/>
                  </a:lnTo>
                  <a:lnTo>
                    <a:pt x="15227" y="28549"/>
                  </a:lnTo>
                  <a:lnTo>
                    <a:pt x="15227" y="29819"/>
                  </a:lnTo>
                  <a:lnTo>
                    <a:pt x="15862" y="28549"/>
                  </a:lnTo>
                  <a:close/>
                </a:path>
                <a:path w="49530" h="97154">
                  <a:moveTo>
                    <a:pt x="17132" y="49479"/>
                  </a:moveTo>
                  <a:lnTo>
                    <a:pt x="15227" y="48844"/>
                  </a:lnTo>
                  <a:lnTo>
                    <a:pt x="14592" y="49479"/>
                  </a:lnTo>
                  <a:lnTo>
                    <a:pt x="17132" y="49479"/>
                  </a:lnTo>
                  <a:close/>
                </a:path>
                <a:path w="49530" h="97154">
                  <a:moveTo>
                    <a:pt x="17132" y="48844"/>
                  </a:moveTo>
                  <a:lnTo>
                    <a:pt x="14833" y="48387"/>
                  </a:lnTo>
                  <a:lnTo>
                    <a:pt x="12065" y="48844"/>
                  </a:lnTo>
                  <a:lnTo>
                    <a:pt x="15227" y="48844"/>
                  </a:lnTo>
                  <a:lnTo>
                    <a:pt x="17132" y="48844"/>
                  </a:lnTo>
                  <a:close/>
                </a:path>
                <a:path w="49530" h="97154">
                  <a:moveTo>
                    <a:pt x="17132" y="6985"/>
                  </a:moveTo>
                  <a:lnTo>
                    <a:pt x="13957" y="5080"/>
                  </a:lnTo>
                  <a:lnTo>
                    <a:pt x="14592" y="5715"/>
                  </a:lnTo>
                  <a:lnTo>
                    <a:pt x="17132" y="6985"/>
                  </a:lnTo>
                  <a:close/>
                </a:path>
                <a:path w="49530" h="97154">
                  <a:moveTo>
                    <a:pt x="17767" y="74866"/>
                  </a:moveTo>
                  <a:lnTo>
                    <a:pt x="15709" y="75501"/>
                  </a:lnTo>
                  <a:lnTo>
                    <a:pt x="16497" y="75501"/>
                  </a:lnTo>
                  <a:lnTo>
                    <a:pt x="17767" y="74866"/>
                  </a:lnTo>
                  <a:close/>
                </a:path>
                <a:path w="49530" h="97154">
                  <a:moveTo>
                    <a:pt x="18021" y="53924"/>
                  </a:moveTo>
                  <a:lnTo>
                    <a:pt x="13957" y="53924"/>
                  </a:lnTo>
                  <a:lnTo>
                    <a:pt x="12065" y="54559"/>
                  </a:lnTo>
                  <a:lnTo>
                    <a:pt x="17703" y="54051"/>
                  </a:lnTo>
                  <a:lnTo>
                    <a:pt x="18021" y="53924"/>
                  </a:lnTo>
                  <a:close/>
                </a:path>
                <a:path w="49530" h="97154">
                  <a:moveTo>
                    <a:pt x="18300" y="39865"/>
                  </a:moveTo>
                  <a:lnTo>
                    <a:pt x="17132" y="38696"/>
                  </a:lnTo>
                  <a:lnTo>
                    <a:pt x="17132" y="39966"/>
                  </a:lnTo>
                  <a:lnTo>
                    <a:pt x="18300" y="39865"/>
                  </a:lnTo>
                  <a:close/>
                </a:path>
                <a:path w="49530" h="97154">
                  <a:moveTo>
                    <a:pt x="18402" y="50114"/>
                  </a:moveTo>
                  <a:lnTo>
                    <a:pt x="13322" y="50114"/>
                  </a:lnTo>
                  <a:lnTo>
                    <a:pt x="16497" y="50749"/>
                  </a:lnTo>
                  <a:lnTo>
                    <a:pt x="18402" y="50114"/>
                  </a:lnTo>
                  <a:close/>
                </a:path>
                <a:path w="49530" h="97154">
                  <a:moveTo>
                    <a:pt x="18402" y="28549"/>
                  </a:moveTo>
                  <a:lnTo>
                    <a:pt x="17767" y="28422"/>
                  </a:lnTo>
                  <a:lnTo>
                    <a:pt x="17767" y="28549"/>
                  </a:lnTo>
                  <a:lnTo>
                    <a:pt x="18402" y="28549"/>
                  </a:lnTo>
                  <a:close/>
                </a:path>
                <a:path w="49530" h="97154">
                  <a:moveTo>
                    <a:pt x="18402" y="27914"/>
                  </a:moveTo>
                  <a:lnTo>
                    <a:pt x="15544" y="27279"/>
                  </a:lnTo>
                  <a:lnTo>
                    <a:pt x="15862" y="27279"/>
                  </a:lnTo>
                  <a:lnTo>
                    <a:pt x="16497" y="27279"/>
                  </a:lnTo>
                  <a:lnTo>
                    <a:pt x="17132" y="26644"/>
                  </a:lnTo>
                  <a:lnTo>
                    <a:pt x="8255" y="25374"/>
                  </a:lnTo>
                  <a:lnTo>
                    <a:pt x="12052" y="26339"/>
                  </a:lnTo>
                  <a:lnTo>
                    <a:pt x="12687" y="26644"/>
                  </a:lnTo>
                  <a:lnTo>
                    <a:pt x="9525" y="26009"/>
                  </a:lnTo>
                  <a:lnTo>
                    <a:pt x="12738" y="26936"/>
                  </a:lnTo>
                  <a:lnTo>
                    <a:pt x="12065" y="27279"/>
                  </a:lnTo>
                  <a:lnTo>
                    <a:pt x="13957" y="27279"/>
                  </a:lnTo>
                  <a:lnTo>
                    <a:pt x="15227" y="27914"/>
                  </a:lnTo>
                  <a:lnTo>
                    <a:pt x="17767" y="28422"/>
                  </a:lnTo>
                  <a:lnTo>
                    <a:pt x="17767" y="27914"/>
                  </a:lnTo>
                  <a:lnTo>
                    <a:pt x="18402" y="27914"/>
                  </a:lnTo>
                  <a:close/>
                </a:path>
                <a:path w="49530" h="97154">
                  <a:moveTo>
                    <a:pt x="18402" y="13322"/>
                  </a:moveTo>
                  <a:lnTo>
                    <a:pt x="10795" y="10782"/>
                  </a:lnTo>
                  <a:lnTo>
                    <a:pt x="16497" y="13322"/>
                  </a:lnTo>
                  <a:lnTo>
                    <a:pt x="18402" y="13322"/>
                  </a:lnTo>
                  <a:close/>
                </a:path>
                <a:path w="49530" h="97154">
                  <a:moveTo>
                    <a:pt x="18402" y="6350"/>
                  </a:moveTo>
                  <a:lnTo>
                    <a:pt x="15862" y="5715"/>
                  </a:lnTo>
                  <a:lnTo>
                    <a:pt x="17132" y="6985"/>
                  </a:lnTo>
                  <a:lnTo>
                    <a:pt x="18402" y="6985"/>
                  </a:lnTo>
                  <a:lnTo>
                    <a:pt x="18402" y="6350"/>
                  </a:lnTo>
                  <a:close/>
                </a:path>
                <a:path w="49530" h="97154">
                  <a:moveTo>
                    <a:pt x="19037" y="53924"/>
                  </a:moveTo>
                  <a:lnTo>
                    <a:pt x="17703" y="54051"/>
                  </a:lnTo>
                  <a:lnTo>
                    <a:pt x="17018" y="54317"/>
                  </a:lnTo>
                  <a:lnTo>
                    <a:pt x="15392" y="54559"/>
                  </a:lnTo>
                  <a:lnTo>
                    <a:pt x="17132" y="54559"/>
                  </a:lnTo>
                  <a:lnTo>
                    <a:pt x="19037" y="53924"/>
                  </a:lnTo>
                  <a:close/>
                </a:path>
                <a:path w="49530" h="97154">
                  <a:moveTo>
                    <a:pt x="19037" y="50749"/>
                  </a:moveTo>
                  <a:lnTo>
                    <a:pt x="16497" y="50749"/>
                  </a:lnTo>
                  <a:lnTo>
                    <a:pt x="13322" y="50749"/>
                  </a:lnTo>
                  <a:lnTo>
                    <a:pt x="13322" y="52019"/>
                  </a:lnTo>
                  <a:lnTo>
                    <a:pt x="10795" y="52019"/>
                  </a:lnTo>
                  <a:lnTo>
                    <a:pt x="12954" y="52463"/>
                  </a:lnTo>
                  <a:lnTo>
                    <a:pt x="10160" y="52654"/>
                  </a:lnTo>
                  <a:lnTo>
                    <a:pt x="13322" y="52654"/>
                  </a:lnTo>
                  <a:lnTo>
                    <a:pt x="13728" y="52616"/>
                  </a:lnTo>
                  <a:lnTo>
                    <a:pt x="13957" y="52654"/>
                  </a:lnTo>
                  <a:lnTo>
                    <a:pt x="14224" y="52565"/>
                  </a:lnTo>
                  <a:lnTo>
                    <a:pt x="19037" y="52019"/>
                  </a:lnTo>
                  <a:lnTo>
                    <a:pt x="14846" y="52324"/>
                  </a:lnTo>
                  <a:lnTo>
                    <a:pt x="19037" y="50749"/>
                  </a:lnTo>
                  <a:close/>
                </a:path>
                <a:path w="49530" h="97154">
                  <a:moveTo>
                    <a:pt x="19037" y="11417"/>
                  </a:moveTo>
                  <a:lnTo>
                    <a:pt x="16497" y="10782"/>
                  </a:lnTo>
                  <a:lnTo>
                    <a:pt x="17767" y="11417"/>
                  </a:lnTo>
                  <a:lnTo>
                    <a:pt x="19037" y="11417"/>
                  </a:lnTo>
                  <a:close/>
                </a:path>
                <a:path w="49530" h="97154">
                  <a:moveTo>
                    <a:pt x="19037" y="6350"/>
                  </a:moveTo>
                  <a:lnTo>
                    <a:pt x="18402" y="5080"/>
                  </a:lnTo>
                  <a:lnTo>
                    <a:pt x="17132" y="5080"/>
                  </a:lnTo>
                  <a:lnTo>
                    <a:pt x="19037" y="6350"/>
                  </a:lnTo>
                  <a:close/>
                </a:path>
                <a:path w="49530" h="97154">
                  <a:moveTo>
                    <a:pt x="19989" y="34886"/>
                  </a:moveTo>
                  <a:lnTo>
                    <a:pt x="17767" y="34264"/>
                  </a:lnTo>
                  <a:lnTo>
                    <a:pt x="19037" y="34886"/>
                  </a:lnTo>
                  <a:lnTo>
                    <a:pt x="19989" y="34886"/>
                  </a:lnTo>
                  <a:close/>
                </a:path>
                <a:path w="49530" h="97154">
                  <a:moveTo>
                    <a:pt x="20027" y="14947"/>
                  </a:moveTo>
                  <a:lnTo>
                    <a:pt x="18402" y="13322"/>
                  </a:lnTo>
                  <a:lnTo>
                    <a:pt x="18402" y="14592"/>
                  </a:lnTo>
                  <a:lnTo>
                    <a:pt x="18707" y="14706"/>
                  </a:lnTo>
                  <a:lnTo>
                    <a:pt x="20027" y="14947"/>
                  </a:lnTo>
                  <a:close/>
                </a:path>
                <a:path w="49530" h="97154">
                  <a:moveTo>
                    <a:pt x="20307" y="76758"/>
                  </a:moveTo>
                  <a:lnTo>
                    <a:pt x="15227" y="78663"/>
                  </a:lnTo>
                  <a:lnTo>
                    <a:pt x="13322" y="79298"/>
                  </a:lnTo>
                  <a:lnTo>
                    <a:pt x="11430" y="79933"/>
                  </a:lnTo>
                  <a:lnTo>
                    <a:pt x="14808" y="79095"/>
                  </a:lnTo>
                  <a:lnTo>
                    <a:pt x="15989" y="78917"/>
                  </a:lnTo>
                  <a:lnTo>
                    <a:pt x="15227" y="79298"/>
                  </a:lnTo>
                  <a:lnTo>
                    <a:pt x="16294" y="78879"/>
                  </a:lnTo>
                  <a:lnTo>
                    <a:pt x="16814" y="78663"/>
                  </a:lnTo>
                  <a:lnTo>
                    <a:pt x="18402" y="78028"/>
                  </a:lnTo>
                  <a:lnTo>
                    <a:pt x="19672" y="77647"/>
                  </a:lnTo>
                  <a:lnTo>
                    <a:pt x="19672" y="77393"/>
                  </a:lnTo>
                  <a:lnTo>
                    <a:pt x="20307" y="76758"/>
                  </a:lnTo>
                  <a:close/>
                </a:path>
                <a:path w="49530" h="97154">
                  <a:moveTo>
                    <a:pt x="20307" y="72326"/>
                  </a:moveTo>
                  <a:lnTo>
                    <a:pt x="19418" y="72580"/>
                  </a:lnTo>
                  <a:lnTo>
                    <a:pt x="19037" y="72961"/>
                  </a:lnTo>
                  <a:lnTo>
                    <a:pt x="15862" y="73596"/>
                  </a:lnTo>
                  <a:lnTo>
                    <a:pt x="20307" y="72961"/>
                  </a:lnTo>
                  <a:lnTo>
                    <a:pt x="20307" y="72707"/>
                  </a:lnTo>
                  <a:lnTo>
                    <a:pt x="20307" y="72326"/>
                  </a:lnTo>
                  <a:close/>
                </a:path>
                <a:path w="49530" h="97154">
                  <a:moveTo>
                    <a:pt x="20307" y="53289"/>
                  </a:moveTo>
                  <a:lnTo>
                    <a:pt x="19672" y="53289"/>
                  </a:lnTo>
                  <a:lnTo>
                    <a:pt x="18021" y="53924"/>
                  </a:lnTo>
                  <a:lnTo>
                    <a:pt x="19037" y="53924"/>
                  </a:lnTo>
                  <a:lnTo>
                    <a:pt x="20307" y="53924"/>
                  </a:lnTo>
                  <a:lnTo>
                    <a:pt x="20307" y="53289"/>
                  </a:lnTo>
                  <a:close/>
                </a:path>
                <a:path w="49530" h="97154">
                  <a:moveTo>
                    <a:pt x="20307" y="42506"/>
                  </a:moveTo>
                  <a:lnTo>
                    <a:pt x="18402" y="41871"/>
                  </a:lnTo>
                  <a:lnTo>
                    <a:pt x="15862" y="42506"/>
                  </a:lnTo>
                  <a:lnTo>
                    <a:pt x="19672" y="43141"/>
                  </a:lnTo>
                  <a:lnTo>
                    <a:pt x="20307" y="42506"/>
                  </a:lnTo>
                  <a:close/>
                </a:path>
                <a:path w="49530" h="97154">
                  <a:moveTo>
                    <a:pt x="20307" y="24104"/>
                  </a:moveTo>
                  <a:lnTo>
                    <a:pt x="18719" y="23710"/>
                  </a:lnTo>
                  <a:lnTo>
                    <a:pt x="18910" y="23850"/>
                  </a:lnTo>
                  <a:lnTo>
                    <a:pt x="19672" y="24104"/>
                  </a:lnTo>
                  <a:lnTo>
                    <a:pt x="20307" y="24104"/>
                  </a:lnTo>
                  <a:close/>
                </a:path>
                <a:path w="49530" h="97154">
                  <a:moveTo>
                    <a:pt x="20472" y="10629"/>
                  </a:moveTo>
                  <a:lnTo>
                    <a:pt x="19672" y="10147"/>
                  </a:lnTo>
                  <a:lnTo>
                    <a:pt x="18618" y="9512"/>
                  </a:lnTo>
                  <a:lnTo>
                    <a:pt x="16497" y="8242"/>
                  </a:lnTo>
                  <a:lnTo>
                    <a:pt x="18402" y="9512"/>
                  </a:lnTo>
                  <a:lnTo>
                    <a:pt x="17767" y="9385"/>
                  </a:lnTo>
                  <a:lnTo>
                    <a:pt x="13322" y="7607"/>
                  </a:lnTo>
                  <a:lnTo>
                    <a:pt x="13322" y="8242"/>
                  </a:lnTo>
                  <a:lnTo>
                    <a:pt x="15227" y="8877"/>
                  </a:lnTo>
                  <a:lnTo>
                    <a:pt x="19050" y="10160"/>
                  </a:lnTo>
                  <a:lnTo>
                    <a:pt x="20307" y="10782"/>
                  </a:lnTo>
                  <a:lnTo>
                    <a:pt x="19672" y="10375"/>
                  </a:lnTo>
                  <a:lnTo>
                    <a:pt x="20472" y="10629"/>
                  </a:lnTo>
                  <a:close/>
                </a:path>
                <a:path w="49530" h="97154">
                  <a:moveTo>
                    <a:pt x="20942" y="78028"/>
                  </a:moveTo>
                  <a:lnTo>
                    <a:pt x="19672" y="78028"/>
                  </a:lnTo>
                  <a:lnTo>
                    <a:pt x="18402" y="78028"/>
                  </a:lnTo>
                  <a:lnTo>
                    <a:pt x="16294" y="78879"/>
                  </a:lnTo>
                  <a:lnTo>
                    <a:pt x="17767" y="78663"/>
                  </a:lnTo>
                  <a:lnTo>
                    <a:pt x="20942" y="78028"/>
                  </a:lnTo>
                  <a:close/>
                </a:path>
                <a:path w="49530" h="97154">
                  <a:moveTo>
                    <a:pt x="21894" y="74231"/>
                  </a:moveTo>
                  <a:lnTo>
                    <a:pt x="20307" y="74231"/>
                  </a:lnTo>
                  <a:lnTo>
                    <a:pt x="18618" y="74650"/>
                  </a:lnTo>
                  <a:lnTo>
                    <a:pt x="16497" y="75501"/>
                  </a:lnTo>
                  <a:lnTo>
                    <a:pt x="18402" y="75501"/>
                  </a:lnTo>
                  <a:lnTo>
                    <a:pt x="21894" y="74231"/>
                  </a:lnTo>
                  <a:close/>
                </a:path>
                <a:path w="49530" h="97154">
                  <a:moveTo>
                    <a:pt x="21945" y="18427"/>
                  </a:moveTo>
                  <a:lnTo>
                    <a:pt x="19672" y="17767"/>
                  </a:lnTo>
                  <a:lnTo>
                    <a:pt x="15862" y="17132"/>
                  </a:lnTo>
                  <a:lnTo>
                    <a:pt x="21945" y="18427"/>
                  </a:lnTo>
                  <a:close/>
                </a:path>
                <a:path w="49530" h="97154">
                  <a:moveTo>
                    <a:pt x="22847" y="12052"/>
                  </a:moveTo>
                  <a:lnTo>
                    <a:pt x="20942" y="10782"/>
                  </a:lnTo>
                  <a:lnTo>
                    <a:pt x="20472" y="10629"/>
                  </a:lnTo>
                  <a:lnTo>
                    <a:pt x="22847" y="12052"/>
                  </a:lnTo>
                  <a:close/>
                </a:path>
                <a:path w="49530" h="97154">
                  <a:moveTo>
                    <a:pt x="23482" y="12687"/>
                  </a:moveTo>
                  <a:lnTo>
                    <a:pt x="22212" y="12052"/>
                  </a:lnTo>
                  <a:lnTo>
                    <a:pt x="18402" y="10147"/>
                  </a:lnTo>
                  <a:lnTo>
                    <a:pt x="19037" y="10782"/>
                  </a:lnTo>
                  <a:lnTo>
                    <a:pt x="23482" y="12687"/>
                  </a:lnTo>
                  <a:close/>
                </a:path>
                <a:path w="49530" h="97154">
                  <a:moveTo>
                    <a:pt x="24117" y="45681"/>
                  </a:moveTo>
                  <a:lnTo>
                    <a:pt x="22847" y="45681"/>
                  </a:lnTo>
                  <a:lnTo>
                    <a:pt x="23774" y="45732"/>
                  </a:lnTo>
                  <a:lnTo>
                    <a:pt x="24117" y="45681"/>
                  </a:lnTo>
                  <a:close/>
                </a:path>
                <a:path w="49530" h="97154">
                  <a:moveTo>
                    <a:pt x="24168" y="48310"/>
                  </a:moveTo>
                  <a:lnTo>
                    <a:pt x="20307" y="47586"/>
                  </a:lnTo>
                  <a:lnTo>
                    <a:pt x="17767" y="48844"/>
                  </a:lnTo>
                  <a:lnTo>
                    <a:pt x="21577" y="48844"/>
                  </a:lnTo>
                  <a:lnTo>
                    <a:pt x="20929" y="48831"/>
                  </a:lnTo>
                  <a:lnTo>
                    <a:pt x="23088" y="48691"/>
                  </a:lnTo>
                  <a:lnTo>
                    <a:pt x="24168" y="48310"/>
                  </a:lnTo>
                  <a:close/>
                </a:path>
                <a:path w="49530" h="97154">
                  <a:moveTo>
                    <a:pt x="26022" y="48221"/>
                  </a:moveTo>
                  <a:lnTo>
                    <a:pt x="24879" y="48082"/>
                  </a:lnTo>
                  <a:lnTo>
                    <a:pt x="24752" y="48221"/>
                  </a:lnTo>
                  <a:lnTo>
                    <a:pt x="26022" y="48221"/>
                  </a:lnTo>
                  <a:close/>
                </a:path>
                <a:path w="49530" h="97154">
                  <a:moveTo>
                    <a:pt x="26174" y="79146"/>
                  </a:moveTo>
                  <a:lnTo>
                    <a:pt x="22847" y="80568"/>
                  </a:lnTo>
                  <a:lnTo>
                    <a:pt x="25387" y="79933"/>
                  </a:lnTo>
                  <a:lnTo>
                    <a:pt x="26174" y="79146"/>
                  </a:lnTo>
                  <a:close/>
                </a:path>
                <a:path w="49530" h="97154">
                  <a:moveTo>
                    <a:pt x="26657" y="88823"/>
                  </a:moveTo>
                  <a:lnTo>
                    <a:pt x="25387" y="88823"/>
                  </a:lnTo>
                  <a:lnTo>
                    <a:pt x="23482" y="90716"/>
                  </a:lnTo>
                  <a:lnTo>
                    <a:pt x="26657" y="88823"/>
                  </a:lnTo>
                  <a:close/>
                </a:path>
                <a:path w="49530" h="97154">
                  <a:moveTo>
                    <a:pt x="27711" y="50647"/>
                  </a:moveTo>
                  <a:lnTo>
                    <a:pt x="26657" y="50114"/>
                  </a:lnTo>
                  <a:lnTo>
                    <a:pt x="18402" y="49479"/>
                  </a:lnTo>
                  <a:lnTo>
                    <a:pt x="23469" y="50126"/>
                  </a:lnTo>
                  <a:lnTo>
                    <a:pt x="21577" y="50749"/>
                  </a:lnTo>
                  <a:lnTo>
                    <a:pt x="24752" y="50749"/>
                  </a:lnTo>
                  <a:lnTo>
                    <a:pt x="23482" y="50126"/>
                  </a:lnTo>
                  <a:lnTo>
                    <a:pt x="27711" y="50647"/>
                  </a:lnTo>
                  <a:close/>
                </a:path>
                <a:path w="49530" h="97154">
                  <a:moveTo>
                    <a:pt x="27927" y="94526"/>
                  </a:moveTo>
                  <a:lnTo>
                    <a:pt x="26022" y="95796"/>
                  </a:lnTo>
                  <a:lnTo>
                    <a:pt x="27292" y="95161"/>
                  </a:lnTo>
                  <a:lnTo>
                    <a:pt x="27927" y="94526"/>
                  </a:lnTo>
                  <a:close/>
                </a:path>
                <a:path w="49530" h="97154">
                  <a:moveTo>
                    <a:pt x="27927" y="80568"/>
                  </a:moveTo>
                  <a:lnTo>
                    <a:pt x="27292" y="80568"/>
                  </a:lnTo>
                  <a:lnTo>
                    <a:pt x="24752" y="81838"/>
                  </a:lnTo>
                  <a:lnTo>
                    <a:pt x="23482" y="82473"/>
                  </a:lnTo>
                  <a:lnTo>
                    <a:pt x="27927" y="80568"/>
                  </a:lnTo>
                  <a:close/>
                </a:path>
                <a:path w="49530" h="97154">
                  <a:moveTo>
                    <a:pt x="27927" y="53289"/>
                  </a:moveTo>
                  <a:lnTo>
                    <a:pt x="25387" y="53289"/>
                  </a:lnTo>
                  <a:lnTo>
                    <a:pt x="26809" y="53454"/>
                  </a:lnTo>
                  <a:lnTo>
                    <a:pt x="27927" y="53289"/>
                  </a:lnTo>
                  <a:close/>
                </a:path>
                <a:path w="49530" h="97154">
                  <a:moveTo>
                    <a:pt x="28562" y="50749"/>
                  </a:moveTo>
                  <a:lnTo>
                    <a:pt x="27711" y="50647"/>
                  </a:lnTo>
                  <a:lnTo>
                    <a:pt x="27927" y="50749"/>
                  </a:lnTo>
                  <a:lnTo>
                    <a:pt x="28562" y="50749"/>
                  </a:lnTo>
                  <a:close/>
                </a:path>
                <a:path w="49530" h="97154">
                  <a:moveTo>
                    <a:pt x="29197" y="17945"/>
                  </a:moveTo>
                  <a:lnTo>
                    <a:pt x="28714" y="17767"/>
                  </a:lnTo>
                  <a:lnTo>
                    <a:pt x="28562" y="17767"/>
                  </a:lnTo>
                  <a:lnTo>
                    <a:pt x="29197" y="17945"/>
                  </a:lnTo>
                  <a:close/>
                </a:path>
                <a:path w="49530" h="97154">
                  <a:moveTo>
                    <a:pt x="29819" y="93891"/>
                  </a:moveTo>
                  <a:lnTo>
                    <a:pt x="27292" y="95161"/>
                  </a:lnTo>
                  <a:lnTo>
                    <a:pt x="25387" y="97066"/>
                  </a:lnTo>
                  <a:lnTo>
                    <a:pt x="29819" y="93891"/>
                  </a:lnTo>
                  <a:close/>
                </a:path>
                <a:path w="49530" h="97154">
                  <a:moveTo>
                    <a:pt x="30645" y="86283"/>
                  </a:moveTo>
                  <a:lnTo>
                    <a:pt x="30454" y="86283"/>
                  </a:lnTo>
                  <a:lnTo>
                    <a:pt x="26657" y="88823"/>
                  </a:lnTo>
                  <a:lnTo>
                    <a:pt x="30645" y="86283"/>
                  </a:lnTo>
                  <a:close/>
                </a:path>
                <a:path w="49530" h="97154">
                  <a:moveTo>
                    <a:pt x="31724" y="90081"/>
                  </a:moveTo>
                  <a:lnTo>
                    <a:pt x="30454" y="91986"/>
                  </a:lnTo>
                  <a:lnTo>
                    <a:pt x="31343" y="90843"/>
                  </a:lnTo>
                  <a:lnTo>
                    <a:pt x="31724" y="90081"/>
                  </a:lnTo>
                  <a:close/>
                </a:path>
                <a:path w="49530" h="97154">
                  <a:moveTo>
                    <a:pt x="32321" y="94132"/>
                  </a:moveTo>
                  <a:lnTo>
                    <a:pt x="32131" y="93865"/>
                  </a:lnTo>
                  <a:lnTo>
                    <a:pt x="31724" y="94526"/>
                  </a:lnTo>
                  <a:lnTo>
                    <a:pt x="32321" y="94132"/>
                  </a:lnTo>
                  <a:close/>
                </a:path>
                <a:path w="49530" h="97154">
                  <a:moveTo>
                    <a:pt x="32677" y="92938"/>
                  </a:moveTo>
                  <a:lnTo>
                    <a:pt x="32359" y="93256"/>
                  </a:lnTo>
                  <a:lnTo>
                    <a:pt x="31724" y="93256"/>
                  </a:lnTo>
                  <a:lnTo>
                    <a:pt x="31927" y="93586"/>
                  </a:lnTo>
                  <a:lnTo>
                    <a:pt x="27292" y="97066"/>
                  </a:lnTo>
                  <a:lnTo>
                    <a:pt x="29819" y="95796"/>
                  </a:lnTo>
                  <a:lnTo>
                    <a:pt x="31978" y="93637"/>
                  </a:lnTo>
                  <a:lnTo>
                    <a:pt x="32131" y="93865"/>
                  </a:lnTo>
                  <a:lnTo>
                    <a:pt x="32677" y="92938"/>
                  </a:lnTo>
                  <a:close/>
                </a:path>
                <a:path w="49530" h="97154">
                  <a:moveTo>
                    <a:pt x="32994" y="93687"/>
                  </a:moveTo>
                  <a:lnTo>
                    <a:pt x="32321" y="94132"/>
                  </a:lnTo>
                  <a:lnTo>
                    <a:pt x="32994" y="95161"/>
                  </a:lnTo>
                  <a:lnTo>
                    <a:pt x="32994" y="93687"/>
                  </a:lnTo>
                  <a:close/>
                </a:path>
                <a:path w="49530" h="97154">
                  <a:moveTo>
                    <a:pt x="32994" y="87642"/>
                  </a:moveTo>
                  <a:lnTo>
                    <a:pt x="29819" y="92621"/>
                  </a:lnTo>
                  <a:lnTo>
                    <a:pt x="31724" y="90081"/>
                  </a:lnTo>
                  <a:lnTo>
                    <a:pt x="32994" y="88188"/>
                  </a:lnTo>
                  <a:lnTo>
                    <a:pt x="32994" y="87642"/>
                  </a:lnTo>
                  <a:close/>
                </a:path>
                <a:path w="49530" h="97154">
                  <a:moveTo>
                    <a:pt x="33629" y="93256"/>
                  </a:moveTo>
                  <a:lnTo>
                    <a:pt x="32994" y="93256"/>
                  </a:lnTo>
                  <a:lnTo>
                    <a:pt x="32994" y="93687"/>
                  </a:lnTo>
                  <a:lnTo>
                    <a:pt x="33629" y="93256"/>
                  </a:lnTo>
                  <a:close/>
                </a:path>
                <a:path w="49530" h="97154">
                  <a:moveTo>
                    <a:pt x="33629" y="76758"/>
                  </a:moveTo>
                  <a:lnTo>
                    <a:pt x="27038" y="78409"/>
                  </a:lnTo>
                  <a:lnTo>
                    <a:pt x="26657" y="78663"/>
                  </a:lnTo>
                  <a:lnTo>
                    <a:pt x="31711" y="77406"/>
                  </a:lnTo>
                  <a:lnTo>
                    <a:pt x="32740" y="77139"/>
                  </a:lnTo>
                  <a:lnTo>
                    <a:pt x="33629" y="76758"/>
                  </a:lnTo>
                  <a:close/>
                </a:path>
                <a:path w="49530" h="97154">
                  <a:moveTo>
                    <a:pt x="33629" y="4445"/>
                  </a:moveTo>
                  <a:lnTo>
                    <a:pt x="33147" y="4152"/>
                  </a:lnTo>
                  <a:lnTo>
                    <a:pt x="27292" y="1905"/>
                  </a:lnTo>
                  <a:lnTo>
                    <a:pt x="33629" y="4445"/>
                  </a:lnTo>
                  <a:close/>
                </a:path>
                <a:path w="49530" h="97154">
                  <a:moveTo>
                    <a:pt x="34264" y="85648"/>
                  </a:moveTo>
                  <a:lnTo>
                    <a:pt x="32994" y="87553"/>
                  </a:lnTo>
                  <a:lnTo>
                    <a:pt x="34264" y="85648"/>
                  </a:lnTo>
                  <a:close/>
                </a:path>
                <a:path w="49530" h="97154">
                  <a:moveTo>
                    <a:pt x="34582" y="78663"/>
                  </a:moveTo>
                  <a:lnTo>
                    <a:pt x="32994" y="79298"/>
                  </a:lnTo>
                  <a:lnTo>
                    <a:pt x="34582" y="78663"/>
                  </a:lnTo>
                  <a:close/>
                </a:path>
                <a:path w="49530" h="97154">
                  <a:moveTo>
                    <a:pt x="34899" y="86283"/>
                  </a:moveTo>
                  <a:lnTo>
                    <a:pt x="31343" y="90843"/>
                  </a:lnTo>
                  <a:lnTo>
                    <a:pt x="30454" y="92621"/>
                  </a:lnTo>
                  <a:lnTo>
                    <a:pt x="33629" y="88188"/>
                  </a:lnTo>
                  <a:lnTo>
                    <a:pt x="34899" y="86283"/>
                  </a:lnTo>
                  <a:close/>
                </a:path>
                <a:path w="49530" h="97154">
                  <a:moveTo>
                    <a:pt x="36169" y="86283"/>
                  </a:moveTo>
                  <a:lnTo>
                    <a:pt x="34899" y="87871"/>
                  </a:lnTo>
                  <a:lnTo>
                    <a:pt x="34264" y="88823"/>
                  </a:lnTo>
                  <a:lnTo>
                    <a:pt x="36169" y="86283"/>
                  </a:lnTo>
                  <a:close/>
                </a:path>
                <a:path w="49530" h="97154">
                  <a:moveTo>
                    <a:pt x="36169" y="85648"/>
                  </a:moveTo>
                  <a:lnTo>
                    <a:pt x="34264" y="88188"/>
                  </a:lnTo>
                  <a:lnTo>
                    <a:pt x="32753" y="90830"/>
                  </a:lnTo>
                  <a:lnTo>
                    <a:pt x="31724" y="91351"/>
                  </a:lnTo>
                  <a:lnTo>
                    <a:pt x="29819" y="93891"/>
                  </a:lnTo>
                  <a:lnTo>
                    <a:pt x="31407" y="93103"/>
                  </a:lnTo>
                  <a:lnTo>
                    <a:pt x="30454" y="94526"/>
                  </a:lnTo>
                  <a:lnTo>
                    <a:pt x="31724" y="93256"/>
                  </a:lnTo>
                  <a:lnTo>
                    <a:pt x="32359" y="92621"/>
                  </a:lnTo>
                  <a:lnTo>
                    <a:pt x="33083" y="92265"/>
                  </a:lnTo>
                  <a:lnTo>
                    <a:pt x="32677" y="92938"/>
                  </a:lnTo>
                  <a:lnTo>
                    <a:pt x="33629" y="91986"/>
                  </a:lnTo>
                  <a:lnTo>
                    <a:pt x="34264" y="91351"/>
                  </a:lnTo>
                  <a:lnTo>
                    <a:pt x="34823" y="89954"/>
                  </a:lnTo>
                  <a:lnTo>
                    <a:pt x="35153" y="89585"/>
                  </a:lnTo>
                  <a:lnTo>
                    <a:pt x="34925" y="89712"/>
                  </a:lnTo>
                  <a:lnTo>
                    <a:pt x="35534" y="88188"/>
                  </a:lnTo>
                  <a:lnTo>
                    <a:pt x="34124" y="89941"/>
                  </a:lnTo>
                  <a:lnTo>
                    <a:pt x="33629" y="89458"/>
                  </a:lnTo>
                  <a:lnTo>
                    <a:pt x="33629" y="91351"/>
                  </a:lnTo>
                  <a:lnTo>
                    <a:pt x="33248" y="91986"/>
                  </a:lnTo>
                  <a:lnTo>
                    <a:pt x="32994" y="91986"/>
                  </a:lnTo>
                  <a:lnTo>
                    <a:pt x="33629" y="91351"/>
                  </a:lnTo>
                  <a:lnTo>
                    <a:pt x="33629" y="89458"/>
                  </a:lnTo>
                  <a:lnTo>
                    <a:pt x="34899" y="87871"/>
                  </a:lnTo>
                  <a:lnTo>
                    <a:pt x="35534" y="86918"/>
                  </a:lnTo>
                  <a:lnTo>
                    <a:pt x="36169" y="85648"/>
                  </a:lnTo>
                  <a:close/>
                </a:path>
                <a:path w="49530" h="97154">
                  <a:moveTo>
                    <a:pt x="36169" y="76123"/>
                  </a:moveTo>
                  <a:lnTo>
                    <a:pt x="35852" y="76123"/>
                  </a:lnTo>
                  <a:lnTo>
                    <a:pt x="34264" y="76758"/>
                  </a:lnTo>
                  <a:lnTo>
                    <a:pt x="36169" y="76123"/>
                  </a:lnTo>
                  <a:close/>
                </a:path>
                <a:path w="49530" h="97154">
                  <a:moveTo>
                    <a:pt x="38709" y="83743"/>
                  </a:moveTo>
                  <a:lnTo>
                    <a:pt x="38074" y="83743"/>
                  </a:lnTo>
                  <a:lnTo>
                    <a:pt x="37439" y="84378"/>
                  </a:lnTo>
                  <a:lnTo>
                    <a:pt x="38074" y="84378"/>
                  </a:lnTo>
                  <a:lnTo>
                    <a:pt x="38709" y="83743"/>
                  </a:lnTo>
                  <a:close/>
                </a:path>
                <a:path w="49530" h="97154">
                  <a:moveTo>
                    <a:pt x="39344" y="76758"/>
                  </a:moveTo>
                  <a:lnTo>
                    <a:pt x="34582" y="78663"/>
                  </a:lnTo>
                  <a:lnTo>
                    <a:pt x="35534" y="78663"/>
                  </a:lnTo>
                  <a:lnTo>
                    <a:pt x="39344" y="76758"/>
                  </a:lnTo>
                  <a:close/>
                </a:path>
                <a:path w="49530" h="97154">
                  <a:moveTo>
                    <a:pt x="39344" y="76123"/>
                  </a:moveTo>
                  <a:lnTo>
                    <a:pt x="38074" y="75501"/>
                  </a:lnTo>
                  <a:lnTo>
                    <a:pt x="36169" y="76123"/>
                  </a:lnTo>
                  <a:lnTo>
                    <a:pt x="36804" y="76123"/>
                  </a:lnTo>
                  <a:lnTo>
                    <a:pt x="34264" y="76758"/>
                  </a:lnTo>
                  <a:lnTo>
                    <a:pt x="32740" y="77139"/>
                  </a:lnTo>
                  <a:lnTo>
                    <a:pt x="31724" y="77584"/>
                  </a:lnTo>
                  <a:lnTo>
                    <a:pt x="31724" y="78663"/>
                  </a:lnTo>
                  <a:lnTo>
                    <a:pt x="30721" y="79248"/>
                  </a:lnTo>
                  <a:lnTo>
                    <a:pt x="30975" y="78955"/>
                  </a:lnTo>
                  <a:lnTo>
                    <a:pt x="31724" y="78663"/>
                  </a:lnTo>
                  <a:lnTo>
                    <a:pt x="31724" y="77584"/>
                  </a:lnTo>
                  <a:lnTo>
                    <a:pt x="31153" y="77825"/>
                  </a:lnTo>
                  <a:lnTo>
                    <a:pt x="31711" y="77406"/>
                  </a:lnTo>
                  <a:lnTo>
                    <a:pt x="31076" y="77863"/>
                  </a:lnTo>
                  <a:lnTo>
                    <a:pt x="26441" y="79844"/>
                  </a:lnTo>
                  <a:lnTo>
                    <a:pt x="26022" y="79933"/>
                  </a:lnTo>
                  <a:lnTo>
                    <a:pt x="25933" y="80060"/>
                  </a:lnTo>
                  <a:lnTo>
                    <a:pt x="24752" y="80568"/>
                  </a:lnTo>
                  <a:lnTo>
                    <a:pt x="25768" y="80314"/>
                  </a:lnTo>
                  <a:lnTo>
                    <a:pt x="24752" y="81838"/>
                  </a:lnTo>
                  <a:lnTo>
                    <a:pt x="27279" y="80568"/>
                  </a:lnTo>
                  <a:lnTo>
                    <a:pt x="29159" y="79641"/>
                  </a:lnTo>
                  <a:lnTo>
                    <a:pt x="30035" y="79298"/>
                  </a:lnTo>
                  <a:lnTo>
                    <a:pt x="30264" y="79209"/>
                  </a:lnTo>
                  <a:lnTo>
                    <a:pt x="27292" y="81203"/>
                  </a:lnTo>
                  <a:lnTo>
                    <a:pt x="24117" y="83108"/>
                  </a:lnTo>
                  <a:lnTo>
                    <a:pt x="25387" y="83108"/>
                  </a:lnTo>
                  <a:lnTo>
                    <a:pt x="27863" y="81864"/>
                  </a:lnTo>
                  <a:lnTo>
                    <a:pt x="32994" y="79298"/>
                  </a:lnTo>
                  <a:lnTo>
                    <a:pt x="34264" y="78663"/>
                  </a:lnTo>
                  <a:lnTo>
                    <a:pt x="34480" y="78663"/>
                  </a:lnTo>
                  <a:lnTo>
                    <a:pt x="37439" y="77393"/>
                  </a:lnTo>
                  <a:lnTo>
                    <a:pt x="39344" y="76123"/>
                  </a:lnTo>
                  <a:close/>
                </a:path>
                <a:path w="49530" h="97154">
                  <a:moveTo>
                    <a:pt x="39979" y="76758"/>
                  </a:moveTo>
                  <a:lnTo>
                    <a:pt x="35534" y="78663"/>
                  </a:lnTo>
                  <a:lnTo>
                    <a:pt x="36169" y="78663"/>
                  </a:lnTo>
                  <a:lnTo>
                    <a:pt x="31089" y="80568"/>
                  </a:lnTo>
                  <a:lnTo>
                    <a:pt x="31724" y="80568"/>
                  </a:lnTo>
                  <a:lnTo>
                    <a:pt x="28702" y="81686"/>
                  </a:lnTo>
                  <a:lnTo>
                    <a:pt x="25742" y="82956"/>
                  </a:lnTo>
                  <a:lnTo>
                    <a:pt x="22847" y="84378"/>
                  </a:lnTo>
                  <a:lnTo>
                    <a:pt x="29197" y="82473"/>
                  </a:lnTo>
                  <a:lnTo>
                    <a:pt x="33629" y="80568"/>
                  </a:lnTo>
                  <a:lnTo>
                    <a:pt x="31089" y="82473"/>
                  </a:lnTo>
                  <a:lnTo>
                    <a:pt x="31724" y="81838"/>
                  </a:lnTo>
                  <a:lnTo>
                    <a:pt x="27927" y="83108"/>
                  </a:lnTo>
                  <a:lnTo>
                    <a:pt x="26022" y="84378"/>
                  </a:lnTo>
                  <a:lnTo>
                    <a:pt x="26657" y="84378"/>
                  </a:lnTo>
                  <a:lnTo>
                    <a:pt x="25387" y="85013"/>
                  </a:lnTo>
                  <a:lnTo>
                    <a:pt x="26022" y="83743"/>
                  </a:lnTo>
                  <a:lnTo>
                    <a:pt x="21577" y="85648"/>
                  </a:lnTo>
                  <a:lnTo>
                    <a:pt x="24625" y="85648"/>
                  </a:lnTo>
                  <a:lnTo>
                    <a:pt x="21577" y="87553"/>
                  </a:lnTo>
                  <a:lnTo>
                    <a:pt x="22847" y="88188"/>
                  </a:lnTo>
                  <a:lnTo>
                    <a:pt x="26022" y="85648"/>
                  </a:lnTo>
                  <a:lnTo>
                    <a:pt x="26657" y="86283"/>
                  </a:lnTo>
                  <a:lnTo>
                    <a:pt x="26657" y="85013"/>
                  </a:lnTo>
                  <a:lnTo>
                    <a:pt x="27292" y="84378"/>
                  </a:lnTo>
                  <a:lnTo>
                    <a:pt x="28562" y="84378"/>
                  </a:lnTo>
                  <a:lnTo>
                    <a:pt x="28562" y="85648"/>
                  </a:lnTo>
                  <a:lnTo>
                    <a:pt x="33985" y="82473"/>
                  </a:lnTo>
                  <a:lnTo>
                    <a:pt x="34899" y="82473"/>
                  </a:lnTo>
                  <a:lnTo>
                    <a:pt x="35267" y="81724"/>
                  </a:lnTo>
                  <a:lnTo>
                    <a:pt x="35712" y="81470"/>
                  </a:lnTo>
                  <a:lnTo>
                    <a:pt x="35534" y="81838"/>
                  </a:lnTo>
                  <a:lnTo>
                    <a:pt x="35293" y="82080"/>
                  </a:lnTo>
                  <a:lnTo>
                    <a:pt x="35293" y="82308"/>
                  </a:lnTo>
                  <a:lnTo>
                    <a:pt x="34963" y="82969"/>
                  </a:lnTo>
                  <a:lnTo>
                    <a:pt x="34264" y="83108"/>
                  </a:lnTo>
                  <a:lnTo>
                    <a:pt x="35293" y="82308"/>
                  </a:lnTo>
                  <a:lnTo>
                    <a:pt x="35293" y="82080"/>
                  </a:lnTo>
                  <a:lnTo>
                    <a:pt x="34899" y="82473"/>
                  </a:lnTo>
                  <a:lnTo>
                    <a:pt x="31089" y="84378"/>
                  </a:lnTo>
                  <a:lnTo>
                    <a:pt x="26022" y="87553"/>
                  </a:lnTo>
                  <a:lnTo>
                    <a:pt x="34899" y="83108"/>
                  </a:lnTo>
                  <a:lnTo>
                    <a:pt x="34683" y="83540"/>
                  </a:lnTo>
                  <a:lnTo>
                    <a:pt x="34505" y="83667"/>
                  </a:lnTo>
                  <a:lnTo>
                    <a:pt x="34505" y="83883"/>
                  </a:lnTo>
                  <a:lnTo>
                    <a:pt x="34391" y="84124"/>
                  </a:lnTo>
                  <a:lnTo>
                    <a:pt x="33947" y="84378"/>
                  </a:lnTo>
                  <a:lnTo>
                    <a:pt x="33769" y="84378"/>
                  </a:lnTo>
                  <a:lnTo>
                    <a:pt x="34505" y="83883"/>
                  </a:lnTo>
                  <a:lnTo>
                    <a:pt x="34505" y="83667"/>
                  </a:lnTo>
                  <a:lnTo>
                    <a:pt x="33502" y="84378"/>
                  </a:lnTo>
                  <a:lnTo>
                    <a:pt x="32473" y="85115"/>
                  </a:lnTo>
                  <a:lnTo>
                    <a:pt x="33629" y="84378"/>
                  </a:lnTo>
                  <a:lnTo>
                    <a:pt x="33629" y="84569"/>
                  </a:lnTo>
                  <a:lnTo>
                    <a:pt x="33235" y="84785"/>
                  </a:lnTo>
                  <a:lnTo>
                    <a:pt x="33388" y="84632"/>
                  </a:lnTo>
                  <a:lnTo>
                    <a:pt x="33629" y="84480"/>
                  </a:lnTo>
                  <a:lnTo>
                    <a:pt x="33210" y="84797"/>
                  </a:lnTo>
                  <a:lnTo>
                    <a:pt x="31724" y="85648"/>
                  </a:lnTo>
                  <a:lnTo>
                    <a:pt x="32473" y="85115"/>
                  </a:lnTo>
                  <a:lnTo>
                    <a:pt x="30645" y="86283"/>
                  </a:lnTo>
                  <a:lnTo>
                    <a:pt x="31724" y="86283"/>
                  </a:lnTo>
                  <a:lnTo>
                    <a:pt x="33629" y="84924"/>
                  </a:lnTo>
                  <a:lnTo>
                    <a:pt x="33629" y="85648"/>
                  </a:lnTo>
                  <a:lnTo>
                    <a:pt x="34264" y="85648"/>
                  </a:lnTo>
                  <a:lnTo>
                    <a:pt x="35763" y="83400"/>
                  </a:lnTo>
                  <a:lnTo>
                    <a:pt x="36169" y="83108"/>
                  </a:lnTo>
                  <a:lnTo>
                    <a:pt x="35826" y="83312"/>
                  </a:lnTo>
                  <a:lnTo>
                    <a:pt x="35966" y="83096"/>
                  </a:lnTo>
                  <a:lnTo>
                    <a:pt x="37439" y="82473"/>
                  </a:lnTo>
                  <a:lnTo>
                    <a:pt x="36207" y="82727"/>
                  </a:lnTo>
                  <a:lnTo>
                    <a:pt x="36487" y="82308"/>
                  </a:lnTo>
                  <a:lnTo>
                    <a:pt x="37439" y="81203"/>
                  </a:lnTo>
                  <a:lnTo>
                    <a:pt x="36995" y="80987"/>
                  </a:lnTo>
                  <a:lnTo>
                    <a:pt x="38341" y="79933"/>
                  </a:lnTo>
                  <a:lnTo>
                    <a:pt x="39979" y="78663"/>
                  </a:lnTo>
                  <a:lnTo>
                    <a:pt x="34899" y="79933"/>
                  </a:lnTo>
                  <a:lnTo>
                    <a:pt x="34264" y="79933"/>
                  </a:lnTo>
                  <a:lnTo>
                    <a:pt x="39979" y="76758"/>
                  </a:lnTo>
                  <a:close/>
                </a:path>
                <a:path w="49530" h="97154">
                  <a:moveTo>
                    <a:pt x="39979" y="74866"/>
                  </a:moveTo>
                  <a:lnTo>
                    <a:pt x="38074" y="75501"/>
                  </a:lnTo>
                  <a:lnTo>
                    <a:pt x="38709" y="75501"/>
                  </a:lnTo>
                  <a:lnTo>
                    <a:pt x="39979" y="74866"/>
                  </a:lnTo>
                  <a:close/>
                </a:path>
                <a:path w="49530" h="97154">
                  <a:moveTo>
                    <a:pt x="39979" y="65341"/>
                  </a:moveTo>
                  <a:lnTo>
                    <a:pt x="39446" y="65290"/>
                  </a:lnTo>
                  <a:lnTo>
                    <a:pt x="39979" y="65341"/>
                  </a:lnTo>
                  <a:close/>
                </a:path>
                <a:path w="49530" h="97154">
                  <a:moveTo>
                    <a:pt x="40614" y="64706"/>
                  </a:moveTo>
                  <a:lnTo>
                    <a:pt x="37528" y="65125"/>
                  </a:lnTo>
                  <a:lnTo>
                    <a:pt x="39446" y="65290"/>
                  </a:lnTo>
                  <a:lnTo>
                    <a:pt x="40614" y="64706"/>
                  </a:lnTo>
                  <a:close/>
                </a:path>
                <a:path w="49530" h="97154">
                  <a:moveTo>
                    <a:pt x="42519" y="23469"/>
                  </a:moveTo>
                  <a:lnTo>
                    <a:pt x="42303" y="23355"/>
                  </a:lnTo>
                  <a:lnTo>
                    <a:pt x="42087" y="23355"/>
                  </a:lnTo>
                  <a:lnTo>
                    <a:pt x="41884" y="23469"/>
                  </a:lnTo>
                  <a:lnTo>
                    <a:pt x="42519" y="23469"/>
                  </a:lnTo>
                  <a:close/>
                </a:path>
                <a:path w="49530" h="97154">
                  <a:moveTo>
                    <a:pt x="46329" y="5080"/>
                  </a:moveTo>
                  <a:lnTo>
                    <a:pt x="39344" y="3810"/>
                  </a:lnTo>
                  <a:lnTo>
                    <a:pt x="42519" y="5080"/>
                  </a:lnTo>
                  <a:lnTo>
                    <a:pt x="46329" y="6350"/>
                  </a:lnTo>
                  <a:lnTo>
                    <a:pt x="43789" y="5080"/>
                  </a:lnTo>
                  <a:lnTo>
                    <a:pt x="46329" y="5080"/>
                  </a:lnTo>
                  <a:close/>
                </a:path>
                <a:path w="49530" h="97154">
                  <a:moveTo>
                    <a:pt x="46951" y="22834"/>
                  </a:moveTo>
                  <a:lnTo>
                    <a:pt x="44348" y="22720"/>
                  </a:lnTo>
                  <a:lnTo>
                    <a:pt x="45859" y="23571"/>
                  </a:lnTo>
                  <a:lnTo>
                    <a:pt x="46951" y="22834"/>
                  </a:lnTo>
                  <a:close/>
                </a:path>
                <a:path w="49530" h="97154">
                  <a:moveTo>
                    <a:pt x="48856" y="25374"/>
                  </a:moveTo>
                  <a:lnTo>
                    <a:pt x="45859" y="23571"/>
                  </a:lnTo>
                  <a:lnTo>
                    <a:pt x="45059" y="24104"/>
                  </a:lnTo>
                  <a:lnTo>
                    <a:pt x="44462" y="24498"/>
                  </a:lnTo>
                  <a:lnTo>
                    <a:pt x="48856" y="25374"/>
                  </a:lnTo>
                  <a:close/>
                </a:path>
                <a:path w="49530" h="97154">
                  <a:moveTo>
                    <a:pt x="49491" y="29184"/>
                  </a:moveTo>
                  <a:lnTo>
                    <a:pt x="44424" y="27914"/>
                  </a:lnTo>
                  <a:lnTo>
                    <a:pt x="45694" y="27914"/>
                  </a:lnTo>
                  <a:lnTo>
                    <a:pt x="39979" y="26644"/>
                  </a:lnTo>
                  <a:lnTo>
                    <a:pt x="40614" y="26644"/>
                  </a:lnTo>
                  <a:lnTo>
                    <a:pt x="34264" y="24739"/>
                  </a:lnTo>
                  <a:lnTo>
                    <a:pt x="34798" y="24612"/>
                  </a:lnTo>
                  <a:lnTo>
                    <a:pt x="40360" y="25628"/>
                  </a:lnTo>
                  <a:lnTo>
                    <a:pt x="43789" y="26644"/>
                  </a:lnTo>
                  <a:lnTo>
                    <a:pt x="42938" y="26009"/>
                  </a:lnTo>
                  <a:lnTo>
                    <a:pt x="45059" y="26009"/>
                  </a:lnTo>
                  <a:lnTo>
                    <a:pt x="48221" y="25374"/>
                  </a:lnTo>
                  <a:lnTo>
                    <a:pt x="44246" y="24650"/>
                  </a:lnTo>
                  <a:lnTo>
                    <a:pt x="43154" y="25374"/>
                  </a:lnTo>
                  <a:lnTo>
                    <a:pt x="42354" y="24739"/>
                  </a:lnTo>
                  <a:lnTo>
                    <a:pt x="43154" y="24739"/>
                  </a:lnTo>
                  <a:lnTo>
                    <a:pt x="42252" y="24295"/>
                  </a:lnTo>
                  <a:lnTo>
                    <a:pt x="44234" y="24650"/>
                  </a:lnTo>
                  <a:lnTo>
                    <a:pt x="44462" y="24498"/>
                  </a:lnTo>
                  <a:lnTo>
                    <a:pt x="41452" y="23901"/>
                  </a:lnTo>
                  <a:lnTo>
                    <a:pt x="41033" y="23685"/>
                  </a:lnTo>
                  <a:lnTo>
                    <a:pt x="40767" y="23469"/>
                  </a:lnTo>
                  <a:lnTo>
                    <a:pt x="41884" y="23469"/>
                  </a:lnTo>
                  <a:lnTo>
                    <a:pt x="39979" y="22834"/>
                  </a:lnTo>
                  <a:lnTo>
                    <a:pt x="38925" y="22491"/>
                  </a:lnTo>
                  <a:lnTo>
                    <a:pt x="40703" y="22567"/>
                  </a:lnTo>
                  <a:lnTo>
                    <a:pt x="41249" y="22834"/>
                  </a:lnTo>
                  <a:lnTo>
                    <a:pt x="42938" y="23266"/>
                  </a:lnTo>
                  <a:lnTo>
                    <a:pt x="45046" y="24104"/>
                  </a:lnTo>
                  <a:lnTo>
                    <a:pt x="44208" y="23469"/>
                  </a:lnTo>
                  <a:lnTo>
                    <a:pt x="43141" y="22669"/>
                  </a:lnTo>
                  <a:lnTo>
                    <a:pt x="44348" y="22720"/>
                  </a:lnTo>
                  <a:lnTo>
                    <a:pt x="39979" y="20307"/>
                  </a:lnTo>
                  <a:lnTo>
                    <a:pt x="42837" y="19672"/>
                  </a:lnTo>
                  <a:lnTo>
                    <a:pt x="45694" y="19037"/>
                  </a:lnTo>
                  <a:lnTo>
                    <a:pt x="45554" y="18402"/>
                  </a:lnTo>
                  <a:lnTo>
                    <a:pt x="44919" y="15481"/>
                  </a:lnTo>
                  <a:lnTo>
                    <a:pt x="44488" y="11887"/>
                  </a:lnTo>
                  <a:lnTo>
                    <a:pt x="44424" y="8242"/>
                  </a:lnTo>
                  <a:lnTo>
                    <a:pt x="43789" y="6985"/>
                  </a:lnTo>
                  <a:lnTo>
                    <a:pt x="43789" y="6350"/>
                  </a:lnTo>
                  <a:lnTo>
                    <a:pt x="42519" y="5905"/>
                  </a:lnTo>
                  <a:lnTo>
                    <a:pt x="42519" y="16497"/>
                  </a:lnTo>
                  <a:lnTo>
                    <a:pt x="41859" y="16497"/>
                  </a:lnTo>
                  <a:lnTo>
                    <a:pt x="41859" y="16179"/>
                  </a:lnTo>
                  <a:lnTo>
                    <a:pt x="42519" y="16497"/>
                  </a:lnTo>
                  <a:lnTo>
                    <a:pt x="42519" y="5905"/>
                  </a:lnTo>
                  <a:lnTo>
                    <a:pt x="38963" y="4635"/>
                  </a:lnTo>
                  <a:lnTo>
                    <a:pt x="38963" y="16891"/>
                  </a:lnTo>
                  <a:lnTo>
                    <a:pt x="38709" y="16852"/>
                  </a:lnTo>
                  <a:lnTo>
                    <a:pt x="38709" y="22199"/>
                  </a:lnTo>
                  <a:lnTo>
                    <a:pt x="38074" y="22199"/>
                  </a:lnTo>
                  <a:lnTo>
                    <a:pt x="36169" y="21564"/>
                  </a:lnTo>
                  <a:lnTo>
                    <a:pt x="35509" y="21221"/>
                  </a:lnTo>
                  <a:lnTo>
                    <a:pt x="35509" y="23393"/>
                  </a:lnTo>
                  <a:lnTo>
                    <a:pt x="33070" y="23088"/>
                  </a:lnTo>
                  <a:lnTo>
                    <a:pt x="32537" y="22860"/>
                  </a:lnTo>
                  <a:lnTo>
                    <a:pt x="32537" y="23025"/>
                  </a:lnTo>
                  <a:lnTo>
                    <a:pt x="32359" y="23012"/>
                  </a:lnTo>
                  <a:lnTo>
                    <a:pt x="32359" y="26644"/>
                  </a:lnTo>
                  <a:lnTo>
                    <a:pt x="31521" y="26644"/>
                  </a:lnTo>
                  <a:lnTo>
                    <a:pt x="31521" y="29184"/>
                  </a:lnTo>
                  <a:lnTo>
                    <a:pt x="30873" y="29057"/>
                  </a:lnTo>
                  <a:lnTo>
                    <a:pt x="31000" y="29070"/>
                  </a:lnTo>
                  <a:lnTo>
                    <a:pt x="31470" y="29159"/>
                  </a:lnTo>
                  <a:lnTo>
                    <a:pt x="31521" y="26644"/>
                  </a:lnTo>
                  <a:lnTo>
                    <a:pt x="30454" y="26644"/>
                  </a:lnTo>
                  <a:lnTo>
                    <a:pt x="29819" y="26644"/>
                  </a:lnTo>
                  <a:lnTo>
                    <a:pt x="27762" y="26644"/>
                  </a:lnTo>
                  <a:lnTo>
                    <a:pt x="26187" y="26276"/>
                  </a:lnTo>
                  <a:lnTo>
                    <a:pt x="26187" y="28384"/>
                  </a:lnTo>
                  <a:lnTo>
                    <a:pt x="22212" y="27279"/>
                  </a:lnTo>
                  <a:lnTo>
                    <a:pt x="23266" y="27279"/>
                  </a:lnTo>
                  <a:lnTo>
                    <a:pt x="26187" y="28384"/>
                  </a:lnTo>
                  <a:lnTo>
                    <a:pt x="26187" y="26276"/>
                  </a:lnTo>
                  <a:lnTo>
                    <a:pt x="22339" y="25374"/>
                  </a:lnTo>
                  <a:lnTo>
                    <a:pt x="24117" y="25374"/>
                  </a:lnTo>
                  <a:lnTo>
                    <a:pt x="21577" y="25196"/>
                  </a:lnTo>
                  <a:lnTo>
                    <a:pt x="20701" y="24993"/>
                  </a:lnTo>
                  <a:lnTo>
                    <a:pt x="20701" y="25133"/>
                  </a:lnTo>
                  <a:lnTo>
                    <a:pt x="20523" y="25057"/>
                  </a:lnTo>
                  <a:lnTo>
                    <a:pt x="20701" y="25133"/>
                  </a:lnTo>
                  <a:lnTo>
                    <a:pt x="20701" y="24993"/>
                  </a:lnTo>
                  <a:lnTo>
                    <a:pt x="20294" y="24892"/>
                  </a:lnTo>
                  <a:lnTo>
                    <a:pt x="18910" y="23850"/>
                  </a:lnTo>
                  <a:lnTo>
                    <a:pt x="17767" y="23469"/>
                  </a:lnTo>
                  <a:lnTo>
                    <a:pt x="18719" y="23710"/>
                  </a:lnTo>
                  <a:lnTo>
                    <a:pt x="18402" y="23469"/>
                  </a:lnTo>
                  <a:lnTo>
                    <a:pt x="19037" y="23469"/>
                  </a:lnTo>
                  <a:lnTo>
                    <a:pt x="20205" y="23380"/>
                  </a:lnTo>
                  <a:lnTo>
                    <a:pt x="21272" y="23622"/>
                  </a:lnTo>
                  <a:lnTo>
                    <a:pt x="21755" y="23774"/>
                  </a:lnTo>
                  <a:lnTo>
                    <a:pt x="22847" y="24739"/>
                  </a:lnTo>
                  <a:lnTo>
                    <a:pt x="22847" y="24104"/>
                  </a:lnTo>
                  <a:lnTo>
                    <a:pt x="23482" y="24104"/>
                  </a:lnTo>
                  <a:lnTo>
                    <a:pt x="23761" y="24104"/>
                  </a:lnTo>
                  <a:lnTo>
                    <a:pt x="28092" y="25222"/>
                  </a:lnTo>
                  <a:lnTo>
                    <a:pt x="32359" y="26644"/>
                  </a:lnTo>
                  <a:lnTo>
                    <a:pt x="32359" y="23012"/>
                  </a:lnTo>
                  <a:lnTo>
                    <a:pt x="31089" y="22834"/>
                  </a:lnTo>
                  <a:lnTo>
                    <a:pt x="31927" y="22631"/>
                  </a:lnTo>
                  <a:lnTo>
                    <a:pt x="32359" y="22834"/>
                  </a:lnTo>
                  <a:lnTo>
                    <a:pt x="32537" y="23025"/>
                  </a:lnTo>
                  <a:lnTo>
                    <a:pt x="32537" y="22860"/>
                  </a:lnTo>
                  <a:lnTo>
                    <a:pt x="32004" y="22618"/>
                  </a:lnTo>
                  <a:lnTo>
                    <a:pt x="32854" y="22402"/>
                  </a:lnTo>
                  <a:lnTo>
                    <a:pt x="34264" y="22834"/>
                  </a:lnTo>
                  <a:lnTo>
                    <a:pt x="33629" y="22834"/>
                  </a:lnTo>
                  <a:lnTo>
                    <a:pt x="35064" y="23164"/>
                  </a:lnTo>
                  <a:lnTo>
                    <a:pt x="35509" y="23393"/>
                  </a:lnTo>
                  <a:lnTo>
                    <a:pt x="35509" y="21221"/>
                  </a:lnTo>
                  <a:lnTo>
                    <a:pt x="35179" y="21043"/>
                  </a:lnTo>
                  <a:lnTo>
                    <a:pt x="38074" y="21564"/>
                  </a:lnTo>
                  <a:lnTo>
                    <a:pt x="38709" y="22199"/>
                  </a:lnTo>
                  <a:lnTo>
                    <a:pt x="38709" y="16852"/>
                  </a:lnTo>
                  <a:lnTo>
                    <a:pt x="38544" y="16827"/>
                  </a:lnTo>
                  <a:lnTo>
                    <a:pt x="38074" y="16637"/>
                  </a:lnTo>
                  <a:lnTo>
                    <a:pt x="38074" y="17767"/>
                  </a:lnTo>
                  <a:lnTo>
                    <a:pt x="37934" y="17729"/>
                  </a:lnTo>
                  <a:lnTo>
                    <a:pt x="38074" y="17767"/>
                  </a:lnTo>
                  <a:lnTo>
                    <a:pt x="38074" y="16637"/>
                  </a:lnTo>
                  <a:lnTo>
                    <a:pt x="37757" y="16497"/>
                  </a:lnTo>
                  <a:lnTo>
                    <a:pt x="36855" y="16141"/>
                  </a:lnTo>
                  <a:lnTo>
                    <a:pt x="36855" y="16560"/>
                  </a:lnTo>
                  <a:lnTo>
                    <a:pt x="32359" y="15862"/>
                  </a:lnTo>
                  <a:lnTo>
                    <a:pt x="36715" y="16408"/>
                  </a:lnTo>
                  <a:lnTo>
                    <a:pt x="36855" y="16560"/>
                  </a:lnTo>
                  <a:lnTo>
                    <a:pt x="36855" y="16141"/>
                  </a:lnTo>
                  <a:lnTo>
                    <a:pt x="36169" y="15862"/>
                  </a:lnTo>
                  <a:lnTo>
                    <a:pt x="36449" y="16129"/>
                  </a:lnTo>
                  <a:lnTo>
                    <a:pt x="35699" y="15862"/>
                  </a:lnTo>
                  <a:lnTo>
                    <a:pt x="32207" y="14592"/>
                  </a:lnTo>
                  <a:lnTo>
                    <a:pt x="31724" y="14427"/>
                  </a:lnTo>
                  <a:lnTo>
                    <a:pt x="31724" y="19037"/>
                  </a:lnTo>
                  <a:lnTo>
                    <a:pt x="31432" y="19138"/>
                  </a:lnTo>
                  <a:lnTo>
                    <a:pt x="30924" y="18923"/>
                  </a:lnTo>
                  <a:lnTo>
                    <a:pt x="31724" y="19037"/>
                  </a:lnTo>
                  <a:lnTo>
                    <a:pt x="31724" y="14427"/>
                  </a:lnTo>
                  <a:lnTo>
                    <a:pt x="30454" y="13957"/>
                  </a:lnTo>
                  <a:lnTo>
                    <a:pt x="31089" y="13957"/>
                  </a:lnTo>
                  <a:lnTo>
                    <a:pt x="30378" y="13627"/>
                  </a:lnTo>
                  <a:lnTo>
                    <a:pt x="30378" y="18402"/>
                  </a:lnTo>
                  <a:lnTo>
                    <a:pt x="29502" y="18326"/>
                  </a:lnTo>
                  <a:lnTo>
                    <a:pt x="28295" y="17805"/>
                  </a:lnTo>
                  <a:lnTo>
                    <a:pt x="25793" y="17030"/>
                  </a:lnTo>
                  <a:lnTo>
                    <a:pt x="24739" y="16497"/>
                  </a:lnTo>
                  <a:lnTo>
                    <a:pt x="25387" y="16497"/>
                  </a:lnTo>
                  <a:lnTo>
                    <a:pt x="28714" y="17767"/>
                  </a:lnTo>
                  <a:lnTo>
                    <a:pt x="29819" y="17767"/>
                  </a:lnTo>
                  <a:lnTo>
                    <a:pt x="30314" y="18275"/>
                  </a:lnTo>
                  <a:lnTo>
                    <a:pt x="29197" y="17945"/>
                  </a:lnTo>
                  <a:lnTo>
                    <a:pt x="30378" y="18402"/>
                  </a:lnTo>
                  <a:lnTo>
                    <a:pt x="30378" y="13627"/>
                  </a:lnTo>
                  <a:lnTo>
                    <a:pt x="27012" y="12052"/>
                  </a:lnTo>
                  <a:lnTo>
                    <a:pt x="23761" y="10541"/>
                  </a:lnTo>
                  <a:lnTo>
                    <a:pt x="27292" y="11417"/>
                  </a:lnTo>
                  <a:lnTo>
                    <a:pt x="26022" y="11417"/>
                  </a:lnTo>
                  <a:lnTo>
                    <a:pt x="30454" y="12687"/>
                  </a:lnTo>
                  <a:lnTo>
                    <a:pt x="30594" y="12623"/>
                  </a:lnTo>
                  <a:lnTo>
                    <a:pt x="37439" y="15862"/>
                  </a:lnTo>
                  <a:lnTo>
                    <a:pt x="38963" y="16891"/>
                  </a:lnTo>
                  <a:lnTo>
                    <a:pt x="38963" y="4635"/>
                  </a:lnTo>
                  <a:lnTo>
                    <a:pt x="26022" y="0"/>
                  </a:lnTo>
                  <a:lnTo>
                    <a:pt x="33147" y="4152"/>
                  </a:lnTo>
                  <a:lnTo>
                    <a:pt x="35534" y="5080"/>
                  </a:lnTo>
                  <a:lnTo>
                    <a:pt x="34264" y="6350"/>
                  </a:lnTo>
                  <a:lnTo>
                    <a:pt x="33629" y="4445"/>
                  </a:lnTo>
                  <a:lnTo>
                    <a:pt x="32359" y="4445"/>
                  </a:lnTo>
                  <a:lnTo>
                    <a:pt x="29273" y="3213"/>
                  </a:lnTo>
                  <a:lnTo>
                    <a:pt x="29273" y="6629"/>
                  </a:lnTo>
                  <a:lnTo>
                    <a:pt x="28803" y="6540"/>
                  </a:lnTo>
                  <a:lnTo>
                    <a:pt x="27127" y="5778"/>
                  </a:lnTo>
                  <a:lnTo>
                    <a:pt x="24993" y="4546"/>
                  </a:lnTo>
                  <a:lnTo>
                    <a:pt x="27914" y="5715"/>
                  </a:lnTo>
                  <a:lnTo>
                    <a:pt x="29273" y="6629"/>
                  </a:lnTo>
                  <a:lnTo>
                    <a:pt x="29273" y="3213"/>
                  </a:lnTo>
                  <a:lnTo>
                    <a:pt x="27495" y="2971"/>
                  </a:lnTo>
                  <a:lnTo>
                    <a:pt x="24117" y="1270"/>
                  </a:lnTo>
                  <a:lnTo>
                    <a:pt x="26885" y="2895"/>
                  </a:lnTo>
                  <a:lnTo>
                    <a:pt x="25704" y="2743"/>
                  </a:lnTo>
                  <a:lnTo>
                    <a:pt x="23482" y="1905"/>
                  </a:lnTo>
                  <a:lnTo>
                    <a:pt x="24117" y="3175"/>
                  </a:lnTo>
                  <a:lnTo>
                    <a:pt x="24384" y="3365"/>
                  </a:lnTo>
                  <a:lnTo>
                    <a:pt x="24726" y="4394"/>
                  </a:lnTo>
                  <a:lnTo>
                    <a:pt x="24587" y="4305"/>
                  </a:lnTo>
                  <a:lnTo>
                    <a:pt x="22212" y="2540"/>
                  </a:lnTo>
                  <a:lnTo>
                    <a:pt x="19037" y="2540"/>
                  </a:lnTo>
                  <a:lnTo>
                    <a:pt x="19672" y="3810"/>
                  </a:lnTo>
                  <a:lnTo>
                    <a:pt x="18402" y="5080"/>
                  </a:lnTo>
                  <a:lnTo>
                    <a:pt x="20408" y="6083"/>
                  </a:lnTo>
                  <a:lnTo>
                    <a:pt x="19875" y="6896"/>
                  </a:lnTo>
                  <a:lnTo>
                    <a:pt x="19672" y="9512"/>
                  </a:lnTo>
                  <a:lnTo>
                    <a:pt x="23050" y="10363"/>
                  </a:lnTo>
                  <a:lnTo>
                    <a:pt x="26022" y="12052"/>
                  </a:lnTo>
                  <a:lnTo>
                    <a:pt x="19037" y="9512"/>
                  </a:lnTo>
                  <a:lnTo>
                    <a:pt x="20942" y="10782"/>
                  </a:lnTo>
                  <a:lnTo>
                    <a:pt x="26657" y="12687"/>
                  </a:lnTo>
                  <a:lnTo>
                    <a:pt x="28562" y="14592"/>
                  </a:lnTo>
                  <a:lnTo>
                    <a:pt x="28562" y="15227"/>
                  </a:lnTo>
                  <a:lnTo>
                    <a:pt x="27774" y="15163"/>
                  </a:lnTo>
                  <a:lnTo>
                    <a:pt x="24930" y="13868"/>
                  </a:lnTo>
                  <a:lnTo>
                    <a:pt x="28562" y="15227"/>
                  </a:lnTo>
                  <a:lnTo>
                    <a:pt x="28562" y="14592"/>
                  </a:lnTo>
                  <a:lnTo>
                    <a:pt x="22212" y="12052"/>
                  </a:lnTo>
                  <a:lnTo>
                    <a:pt x="27914" y="14439"/>
                  </a:lnTo>
                  <a:lnTo>
                    <a:pt x="24041" y="13474"/>
                  </a:lnTo>
                  <a:lnTo>
                    <a:pt x="20942" y="12052"/>
                  </a:lnTo>
                  <a:lnTo>
                    <a:pt x="23939" y="13449"/>
                  </a:lnTo>
                  <a:lnTo>
                    <a:pt x="23482" y="13322"/>
                  </a:lnTo>
                  <a:lnTo>
                    <a:pt x="24599" y="13754"/>
                  </a:lnTo>
                  <a:lnTo>
                    <a:pt x="27647" y="15163"/>
                  </a:lnTo>
                  <a:lnTo>
                    <a:pt x="27190" y="15125"/>
                  </a:lnTo>
                  <a:lnTo>
                    <a:pt x="22428" y="13322"/>
                  </a:lnTo>
                  <a:lnTo>
                    <a:pt x="19037" y="12052"/>
                  </a:lnTo>
                  <a:lnTo>
                    <a:pt x="20942" y="13322"/>
                  </a:lnTo>
                  <a:lnTo>
                    <a:pt x="18719" y="12750"/>
                  </a:lnTo>
                  <a:lnTo>
                    <a:pt x="16967" y="12052"/>
                  </a:lnTo>
                  <a:lnTo>
                    <a:pt x="17767" y="12052"/>
                  </a:lnTo>
                  <a:lnTo>
                    <a:pt x="16370" y="11785"/>
                  </a:lnTo>
                  <a:lnTo>
                    <a:pt x="14592" y="10782"/>
                  </a:lnTo>
                  <a:lnTo>
                    <a:pt x="15798" y="11671"/>
                  </a:lnTo>
                  <a:lnTo>
                    <a:pt x="14592" y="11417"/>
                  </a:lnTo>
                  <a:lnTo>
                    <a:pt x="15227" y="12052"/>
                  </a:lnTo>
                  <a:lnTo>
                    <a:pt x="16344" y="12052"/>
                  </a:lnTo>
                  <a:lnTo>
                    <a:pt x="16929" y="12471"/>
                  </a:lnTo>
                  <a:lnTo>
                    <a:pt x="19469" y="13741"/>
                  </a:lnTo>
                  <a:lnTo>
                    <a:pt x="22212" y="14592"/>
                  </a:lnTo>
                  <a:lnTo>
                    <a:pt x="20942" y="14592"/>
                  </a:lnTo>
                  <a:lnTo>
                    <a:pt x="22199" y="15227"/>
                  </a:lnTo>
                  <a:lnTo>
                    <a:pt x="21577" y="15227"/>
                  </a:lnTo>
                  <a:lnTo>
                    <a:pt x="20027" y="14947"/>
                  </a:lnTo>
                  <a:lnTo>
                    <a:pt x="20307" y="15227"/>
                  </a:lnTo>
                  <a:lnTo>
                    <a:pt x="20421" y="15354"/>
                  </a:lnTo>
                  <a:lnTo>
                    <a:pt x="18707" y="14706"/>
                  </a:lnTo>
                  <a:lnTo>
                    <a:pt x="17907" y="14566"/>
                  </a:lnTo>
                  <a:lnTo>
                    <a:pt x="12065" y="12052"/>
                  </a:lnTo>
                  <a:lnTo>
                    <a:pt x="16852" y="14376"/>
                  </a:lnTo>
                  <a:lnTo>
                    <a:pt x="14592" y="13957"/>
                  </a:lnTo>
                  <a:lnTo>
                    <a:pt x="14135" y="15303"/>
                  </a:lnTo>
                  <a:lnTo>
                    <a:pt x="8890" y="13322"/>
                  </a:lnTo>
                  <a:lnTo>
                    <a:pt x="7937" y="13804"/>
                  </a:lnTo>
                  <a:lnTo>
                    <a:pt x="14033" y="15633"/>
                  </a:lnTo>
                  <a:lnTo>
                    <a:pt x="13957" y="15862"/>
                  </a:lnTo>
                  <a:lnTo>
                    <a:pt x="14935" y="15913"/>
                  </a:lnTo>
                  <a:lnTo>
                    <a:pt x="19037" y="17132"/>
                  </a:lnTo>
                  <a:lnTo>
                    <a:pt x="15862" y="15951"/>
                  </a:lnTo>
                  <a:lnTo>
                    <a:pt x="16802" y="15989"/>
                  </a:lnTo>
                  <a:lnTo>
                    <a:pt x="19672" y="17132"/>
                  </a:lnTo>
                  <a:lnTo>
                    <a:pt x="18770" y="16332"/>
                  </a:lnTo>
                  <a:lnTo>
                    <a:pt x="18034" y="16040"/>
                  </a:lnTo>
                  <a:lnTo>
                    <a:pt x="20523" y="16154"/>
                  </a:lnTo>
                  <a:lnTo>
                    <a:pt x="22580" y="17157"/>
                  </a:lnTo>
                  <a:lnTo>
                    <a:pt x="20307" y="16497"/>
                  </a:lnTo>
                  <a:lnTo>
                    <a:pt x="19672" y="16497"/>
                  </a:lnTo>
                  <a:lnTo>
                    <a:pt x="22910" y="17310"/>
                  </a:lnTo>
                  <a:lnTo>
                    <a:pt x="23977" y="17818"/>
                  </a:lnTo>
                  <a:lnTo>
                    <a:pt x="23482" y="17767"/>
                  </a:lnTo>
                  <a:lnTo>
                    <a:pt x="24066" y="17868"/>
                  </a:lnTo>
                  <a:lnTo>
                    <a:pt x="26187" y="18884"/>
                  </a:lnTo>
                  <a:lnTo>
                    <a:pt x="22847" y="18402"/>
                  </a:lnTo>
                  <a:lnTo>
                    <a:pt x="26339" y="19037"/>
                  </a:lnTo>
                  <a:lnTo>
                    <a:pt x="26568" y="19075"/>
                  </a:lnTo>
                  <a:lnTo>
                    <a:pt x="26339" y="19037"/>
                  </a:lnTo>
                  <a:lnTo>
                    <a:pt x="22872" y="18630"/>
                  </a:lnTo>
                  <a:lnTo>
                    <a:pt x="22656" y="18592"/>
                  </a:lnTo>
                  <a:lnTo>
                    <a:pt x="22656" y="23291"/>
                  </a:lnTo>
                  <a:lnTo>
                    <a:pt x="22212" y="23152"/>
                  </a:lnTo>
                  <a:lnTo>
                    <a:pt x="20078" y="23152"/>
                  </a:lnTo>
                  <a:lnTo>
                    <a:pt x="18846" y="22834"/>
                  </a:lnTo>
                  <a:lnTo>
                    <a:pt x="21158" y="22834"/>
                  </a:lnTo>
                  <a:lnTo>
                    <a:pt x="19037" y="22199"/>
                  </a:lnTo>
                  <a:lnTo>
                    <a:pt x="22580" y="23215"/>
                  </a:lnTo>
                  <a:lnTo>
                    <a:pt x="22656" y="18592"/>
                  </a:lnTo>
                  <a:lnTo>
                    <a:pt x="21945" y="18427"/>
                  </a:lnTo>
                  <a:lnTo>
                    <a:pt x="22466" y="18592"/>
                  </a:lnTo>
                  <a:lnTo>
                    <a:pt x="22415" y="23050"/>
                  </a:lnTo>
                  <a:lnTo>
                    <a:pt x="20307" y="22199"/>
                  </a:lnTo>
                  <a:lnTo>
                    <a:pt x="22402" y="22771"/>
                  </a:lnTo>
                  <a:lnTo>
                    <a:pt x="22212" y="22834"/>
                  </a:lnTo>
                  <a:lnTo>
                    <a:pt x="22415" y="23050"/>
                  </a:lnTo>
                  <a:lnTo>
                    <a:pt x="22415" y="18592"/>
                  </a:lnTo>
                  <a:lnTo>
                    <a:pt x="20942" y="18402"/>
                  </a:lnTo>
                  <a:lnTo>
                    <a:pt x="21577" y="19037"/>
                  </a:lnTo>
                  <a:lnTo>
                    <a:pt x="22212" y="19672"/>
                  </a:lnTo>
                  <a:lnTo>
                    <a:pt x="15862" y="18402"/>
                  </a:lnTo>
                  <a:lnTo>
                    <a:pt x="18402" y="19939"/>
                  </a:lnTo>
                  <a:lnTo>
                    <a:pt x="19596" y="20307"/>
                  </a:lnTo>
                  <a:lnTo>
                    <a:pt x="15240" y="20307"/>
                  </a:lnTo>
                  <a:lnTo>
                    <a:pt x="12687" y="19672"/>
                  </a:lnTo>
                  <a:lnTo>
                    <a:pt x="11430" y="20307"/>
                  </a:lnTo>
                  <a:lnTo>
                    <a:pt x="10160" y="20942"/>
                  </a:lnTo>
                  <a:lnTo>
                    <a:pt x="14681" y="21399"/>
                  </a:lnTo>
                  <a:lnTo>
                    <a:pt x="15227" y="21564"/>
                  </a:lnTo>
                  <a:lnTo>
                    <a:pt x="14503" y="21717"/>
                  </a:lnTo>
                  <a:lnTo>
                    <a:pt x="13957" y="21564"/>
                  </a:lnTo>
                  <a:lnTo>
                    <a:pt x="14427" y="21729"/>
                  </a:lnTo>
                  <a:lnTo>
                    <a:pt x="12065" y="22199"/>
                  </a:lnTo>
                  <a:lnTo>
                    <a:pt x="15227" y="22834"/>
                  </a:lnTo>
                  <a:lnTo>
                    <a:pt x="15862" y="22834"/>
                  </a:lnTo>
                  <a:lnTo>
                    <a:pt x="17767" y="22834"/>
                  </a:lnTo>
                  <a:lnTo>
                    <a:pt x="19189" y="23152"/>
                  </a:lnTo>
                  <a:lnTo>
                    <a:pt x="16814" y="23152"/>
                  </a:lnTo>
                  <a:lnTo>
                    <a:pt x="16497" y="23152"/>
                  </a:lnTo>
                  <a:lnTo>
                    <a:pt x="19672" y="24739"/>
                  </a:lnTo>
                  <a:lnTo>
                    <a:pt x="20396" y="25120"/>
                  </a:lnTo>
                  <a:lnTo>
                    <a:pt x="18630" y="24993"/>
                  </a:lnTo>
                  <a:lnTo>
                    <a:pt x="15163" y="24599"/>
                  </a:lnTo>
                  <a:lnTo>
                    <a:pt x="13957" y="24104"/>
                  </a:lnTo>
                  <a:lnTo>
                    <a:pt x="8255" y="22834"/>
                  </a:lnTo>
                  <a:lnTo>
                    <a:pt x="13258" y="24384"/>
                  </a:lnTo>
                  <a:lnTo>
                    <a:pt x="10795" y="24104"/>
                  </a:lnTo>
                  <a:lnTo>
                    <a:pt x="4445" y="22199"/>
                  </a:lnTo>
                  <a:lnTo>
                    <a:pt x="1905" y="22199"/>
                  </a:lnTo>
                  <a:lnTo>
                    <a:pt x="4445" y="22834"/>
                  </a:lnTo>
                  <a:lnTo>
                    <a:pt x="10655" y="24180"/>
                  </a:lnTo>
                  <a:lnTo>
                    <a:pt x="8255" y="25374"/>
                  </a:lnTo>
                  <a:lnTo>
                    <a:pt x="16497" y="25374"/>
                  </a:lnTo>
                  <a:lnTo>
                    <a:pt x="17132" y="25374"/>
                  </a:lnTo>
                  <a:lnTo>
                    <a:pt x="19316" y="25742"/>
                  </a:lnTo>
                  <a:lnTo>
                    <a:pt x="18402" y="25374"/>
                  </a:lnTo>
                  <a:lnTo>
                    <a:pt x="20942" y="25374"/>
                  </a:lnTo>
                  <a:lnTo>
                    <a:pt x="21361" y="25374"/>
                  </a:lnTo>
                  <a:lnTo>
                    <a:pt x="24752" y="26644"/>
                  </a:lnTo>
                  <a:lnTo>
                    <a:pt x="19316" y="25742"/>
                  </a:lnTo>
                  <a:lnTo>
                    <a:pt x="21577" y="26644"/>
                  </a:lnTo>
                  <a:lnTo>
                    <a:pt x="21767" y="26720"/>
                  </a:lnTo>
                  <a:lnTo>
                    <a:pt x="18402" y="27279"/>
                  </a:lnTo>
                  <a:lnTo>
                    <a:pt x="20942" y="27279"/>
                  </a:lnTo>
                  <a:lnTo>
                    <a:pt x="22212" y="28549"/>
                  </a:lnTo>
                  <a:lnTo>
                    <a:pt x="21577" y="28549"/>
                  </a:lnTo>
                  <a:lnTo>
                    <a:pt x="25387" y="29984"/>
                  </a:lnTo>
                  <a:lnTo>
                    <a:pt x="23482" y="29819"/>
                  </a:lnTo>
                  <a:lnTo>
                    <a:pt x="20307" y="29184"/>
                  </a:lnTo>
                  <a:lnTo>
                    <a:pt x="17767" y="28549"/>
                  </a:lnTo>
                  <a:lnTo>
                    <a:pt x="15862" y="28549"/>
                  </a:lnTo>
                  <a:lnTo>
                    <a:pt x="24117" y="30454"/>
                  </a:lnTo>
                  <a:lnTo>
                    <a:pt x="18402" y="29184"/>
                  </a:lnTo>
                  <a:lnTo>
                    <a:pt x="22834" y="30454"/>
                  </a:lnTo>
                  <a:lnTo>
                    <a:pt x="21577" y="30454"/>
                  </a:lnTo>
                  <a:lnTo>
                    <a:pt x="22847" y="31089"/>
                  </a:lnTo>
                  <a:lnTo>
                    <a:pt x="22212" y="31089"/>
                  </a:lnTo>
                  <a:lnTo>
                    <a:pt x="24384" y="31356"/>
                  </a:lnTo>
                  <a:lnTo>
                    <a:pt x="23482" y="31089"/>
                  </a:lnTo>
                  <a:lnTo>
                    <a:pt x="25057" y="31089"/>
                  </a:lnTo>
                  <a:lnTo>
                    <a:pt x="27241" y="31711"/>
                  </a:lnTo>
                  <a:lnTo>
                    <a:pt x="24384" y="31356"/>
                  </a:lnTo>
                  <a:lnTo>
                    <a:pt x="25450" y="31686"/>
                  </a:lnTo>
                  <a:lnTo>
                    <a:pt x="22212" y="31089"/>
                  </a:lnTo>
                  <a:lnTo>
                    <a:pt x="15227" y="31089"/>
                  </a:lnTo>
                  <a:lnTo>
                    <a:pt x="13322" y="31089"/>
                  </a:lnTo>
                  <a:lnTo>
                    <a:pt x="15862" y="32359"/>
                  </a:lnTo>
                  <a:lnTo>
                    <a:pt x="15227" y="34264"/>
                  </a:lnTo>
                  <a:lnTo>
                    <a:pt x="17767" y="34264"/>
                  </a:lnTo>
                  <a:lnTo>
                    <a:pt x="20307" y="34264"/>
                  </a:lnTo>
                  <a:lnTo>
                    <a:pt x="22212" y="34264"/>
                  </a:lnTo>
                  <a:lnTo>
                    <a:pt x="22910" y="34404"/>
                  </a:lnTo>
                  <a:lnTo>
                    <a:pt x="20307" y="34264"/>
                  </a:lnTo>
                  <a:lnTo>
                    <a:pt x="21767" y="34683"/>
                  </a:lnTo>
                  <a:lnTo>
                    <a:pt x="20942" y="34886"/>
                  </a:lnTo>
                  <a:lnTo>
                    <a:pt x="19989" y="34886"/>
                  </a:lnTo>
                  <a:lnTo>
                    <a:pt x="22212" y="35521"/>
                  </a:lnTo>
                  <a:lnTo>
                    <a:pt x="23126" y="35064"/>
                  </a:lnTo>
                  <a:lnTo>
                    <a:pt x="23266" y="35102"/>
                  </a:lnTo>
                  <a:lnTo>
                    <a:pt x="24561" y="35750"/>
                  </a:lnTo>
                  <a:lnTo>
                    <a:pt x="20942" y="35521"/>
                  </a:lnTo>
                  <a:lnTo>
                    <a:pt x="20942" y="36156"/>
                  </a:lnTo>
                  <a:lnTo>
                    <a:pt x="17767" y="36156"/>
                  </a:lnTo>
                  <a:lnTo>
                    <a:pt x="11430" y="36791"/>
                  </a:lnTo>
                  <a:lnTo>
                    <a:pt x="20307" y="36791"/>
                  </a:lnTo>
                  <a:lnTo>
                    <a:pt x="19037" y="37426"/>
                  </a:lnTo>
                  <a:lnTo>
                    <a:pt x="17767" y="37426"/>
                  </a:lnTo>
                  <a:lnTo>
                    <a:pt x="30454" y="39966"/>
                  </a:lnTo>
                  <a:lnTo>
                    <a:pt x="25387" y="39966"/>
                  </a:lnTo>
                  <a:lnTo>
                    <a:pt x="23761" y="39370"/>
                  </a:lnTo>
                  <a:lnTo>
                    <a:pt x="24117" y="39331"/>
                  </a:lnTo>
                  <a:lnTo>
                    <a:pt x="23685" y="39331"/>
                  </a:lnTo>
                  <a:lnTo>
                    <a:pt x="22517" y="38900"/>
                  </a:lnTo>
                  <a:lnTo>
                    <a:pt x="19558" y="38265"/>
                  </a:lnTo>
                  <a:lnTo>
                    <a:pt x="16497" y="38061"/>
                  </a:lnTo>
                  <a:lnTo>
                    <a:pt x="22847" y="39331"/>
                  </a:lnTo>
                  <a:lnTo>
                    <a:pt x="18402" y="38696"/>
                  </a:lnTo>
                  <a:lnTo>
                    <a:pt x="21132" y="39611"/>
                  </a:lnTo>
                  <a:lnTo>
                    <a:pt x="18300" y="39865"/>
                  </a:lnTo>
                  <a:lnTo>
                    <a:pt x="17132" y="39966"/>
                  </a:lnTo>
                  <a:lnTo>
                    <a:pt x="15227" y="39966"/>
                  </a:lnTo>
                  <a:lnTo>
                    <a:pt x="19672" y="41236"/>
                  </a:lnTo>
                  <a:lnTo>
                    <a:pt x="20942" y="41236"/>
                  </a:lnTo>
                  <a:lnTo>
                    <a:pt x="26657" y="42506"/>
                  </a:lnTo>
                  <a:lnTo>
                    <a:pt x="20942" y="42506"/>
                  </a:lnTo>
                  <a:lnTo>
                    <a:pt x="20307" y="43141"/>
                  </a:lnTo>
                  <a:lnTo>
                    <a:pt x="28041" y="43700"/>
                  </a:lnTo>
                  <a:lnTo>
                    <a:pt x="28930" y="43865"/>
                  </a:lnTo>
                  <a:lnTo>
                    <a:pt x="27292" y="44411"/>
                  </a:lnTo>
                  <a:lnTo>
                    <a:pt x="23799" y="44411"/>
                  </a:lnTo>
                  <a:lnTo>
                    <a:pt x="19672" y="43776"/>
                  </a:lnTo>
                  <a:lnTo>
                    <a:pt x="15227" y="44411"/>
                  </a:lnTo>
                  <a:lnTo>
                    <a:pt x="13957" y="44411"/>
                  </a:lnTo>
                  <a:lnTo>
                    <a:pt x="17132" y="45046"/>
                  </a:lnTo>
                  <a:lnTo>
                    <a:pt x="20307" y="45681"/>
                  </a:lnTo>
                  <a:lnTo>
                    <a:pt x="22847" y="45681"/>
                  </a:lnTo>
                  <a:lnTo>
                    <a:pt x="23609" y="45491"/>
                  </a:lnTo>
                  <a:lnTo>
                    <a:pt x="25857" y="45872"/>
                  </a:lnTo>
                  <a:lnTo>
                    <a:pt x="23774" y="45732"/>
                  </a:lnTo>
                  <a:lnTo>
                    <a:pt x="20307" y="46316"/>
                  </a:lnTo>
                  <a:lnTo>
                    <a:pt x="18402" y="45681"/>
                  </a:lnTo>
                  <a:lnTo>
                    <a:pt x="19672" y="46316"/>
                  </a:lnTo>
                  <a:lnTo>
                    <a:pt x="19037" y="46316"/>
                  </a:lnTo>
                  <a:lnTo>
                    <a:pt x="16497" y="46316"/>
                  </a:lnTo>
                  <a:lnTo>
                    <a:pt x="19723" y="46558"/>
                  </a:lnTo>
                  <a:lnTo>
                    <a:pt x="20942" y="46951"/>
                  </a:lnTo>
                  <a:lnTo>
                    <a:pt x="20205" y="46583"/>
                  </a:lnTo>
                  <a:lnTo>
                    <a:pt x="20980" y="46647"/>
                  </a:lnTo>
                  <a:lnTo>
                    <a:pt x="22847" y="46951"/>
                  </a:lnTo>
                  <a:lnTo>
                    <a:pt x="20942" y="46951"/>
                  </a:lnTo>
                  <a:lnTo>
                    <a:pt x="15227" y="46951"/>
                  </a:lnTo>
                  <a:lnTo>
                    <a:pt x="24879" y="48082"/>
                  </a:lnTo>
                  <a:lnTo>
                    <a:pt x="25387" y="47586"/>
                  </a:lnTo>
                  <a:lnTo>
                    <a:pt x="26022" y="47586"/>
                  </a:lnTo>
                  <a:lnTo>
                    <a:pt x="26339" y="46951"/>
                  </a:lnTo>
                  <a:lnTo>
                    <a:pt x="29197" y="46951"/>
                  </a:lnTo>
                  <a:lnTo>
                    <a:pt x="28130" y="46316"/>
                  </a:lnTo>
                  <a:lnTo>
                    <a:pt x="28562" y="46316"/>
                  </a:lnTo>
                  <a:lnTo>
                    <a:pt x="31089" y="46316"/>
                  </a:lnTo>
                  <a:lnTo>
                    <a:pt x="34899" y="46951"/>
                  </a:lnTo>
                  <a:lnTo>
                    <a:pt x="26022" y="48221"/>
                  </a:lnTo>
                  <a:lnTo>
                    <a:pt x="30454" y="48844"/>
                  </a:lnTo>
                  <a:lnTo>
                    <a:pt x="28562" y="48844"/>
                  </a:lnTo>
                  <a:lnTo>
                    <a:pt x="24752" y="49479"/>
                  </a:lnTo>
                  <a:lnTo>
                    <a:pt x="32994" y="49479"/>
                  </a:lnTo>
                  <a:lnTo>
                    <a:pt x="28562" y="50749"/>
                  </a:lnTo>
                  <a:lnTo>
                    <a:pt x="30454" y="50749"/>
                  </a:lnTo>
                  <a:lnTo>
                    <a:pt x="32359" y="50749"/>
                  </a:lnTo>
                  <a:lnTo>
                    <a:pt x="23482" y="52019"/>
                  </a:lnTo>
                  <a:lnTo>
                    <a:pt x="24460" y="52997"/>
                  </a:lnTo>
                  <a:lnTo>
                    <a:pt x="21577" y="53289"/>
                  </a:lnTo>
                  <a:lnTo>
                    <a:pt x="24752" y="53289"/>
                  </a:lnTo>
                  <a:lnTo>
                    <a:pt x="25387" y="53289"/>
                  </a:lnTo>
                  <a:lnTo>
                    <a:pt x="26022" y="53136"/>
                  </a:lnTo>
                  <a:lnTo>
                    <a:pt x="29819" y="52654"/>
                  </a:lnTo>
                  <a:lnTo>
                    <a:pt x="34899" y="52019"/>
                  </a:lnTo>
                  <a:lnTo>
                    <a:pt x="36804" y="52654"/>
                  </a:lnTo>
                  <a:lnTo>
                    <a:pt x="31089" y="52654"/>
                  </a:lnTo>
                  <a:lnTo>
                    <a:pt x="31089" y="53924"/>
                  </a:lnTo>
                  <a:lnTo>
                    <a:pt x="26809" y="53454"/>
                  </a:lnTo>
                  <a:lnTo>
                    <a:pt x="23482" y="53924"/>
                  </a:lnTo>
                  <a:lnTo>
                    <a:pt x="27927" y="54559"/>
                  </a:lnTo>
                  <a:lnTo>
                    <a:pt x="32994" y="54559"/>
                  </a:lnTo>
                  <a:lnTo>
                    <a:pt x="32359" y="54813"/>
                  </a:lnTo>
                  <a:lnTo>
                    <a:pt x="32359" y="57734"/>
                  </a:lnTo>
                  <a:lnTo>
                    <a:pt x="31762" y="58064"/>
                  </a:lnTo>
                  <a:lnTo>
                    <a:pt x="30454" y="57734"/>
                  </a:lnTo>
                  <a:lnTo>
                    <a:pt x="32359" y="57734"/>
                  </a:lnTo>
                  <a:lnTo>
                    <a:pt x="32359" y="54813"/>
                  </a:lnTo>
                  <a:lnTo>
                    <a:pt x="29819" y="55829"/>
                  </a:lnTo>
                  <a:lnTo>
                    <a:pt x="26657" y="55829"/>
                  </a:lnTo>
                  <a:lnTo>
                    <a:pt x="26022" y="56045"/>
                  </a:lnTo>
                  <a:lnTo>
                    <a:pt x="26022" y="57734"/>
                  </a:lnTo>
                  <a:lnTo>
                    <a:pt x="22212" y="57734"/>
                  </a:lnTo>
                  <a:lnTo>
                    <a:pt x="23736" y="57226"/>
                  </a:lnTo>
                  <a:lnTo>
                    <a:pt x="26022" y="57734"/>
                  </a:lnTo>
                  <a:lnTo>
                    <a:pt x="26022" y="56045"/>
                  </a:lnTo>
                  <a:lnTo>
                    <a:pt x="24752" y="56464"/>
                  </a:lnTo>
                  <a:lnTo>
                    <a:pt x="20307" y="56464"/>
                  </a:lnTo>
                  <a:lnTo>
                    <a:pt x="23164" y="57099"/>
                  </a:lnTo>
                  <a:lnTo>
                    <a:pt x="19672" y="57099"/>
                  </a:lnTo>
                  <a:lnTo>
                    <a:pt x="14592" y="56464"/>
                  </a:lnTo>
                  <a:lnTo>
                    <a:pt x="15862" y="57734"/>
                  </a:lnTo>
                  <a:lnTo>
                    <a:pt x="22212" y="58369"/>
                  </a:lnTo>
                  <a:lnTo>
                    <a:pt x="19431" y="58521"/>
                  </a:lnTo>
                  <a:lnTo>
                    <a:pt x="16687" y="58318"/>
                  </a:lnTo>
                  <a:lnTo>
                    <a:pt x="13957" y="57734"/>
                  </a:lnTo>
                  <a:lnTo>
                    <a:pt x="11430" y="58369"/>
                  </a:lnTo>
                  <a:lnTo>
                    <a:pt x="11430" y="60274"/>
                  </a:lnTo>
                  <a:lnTo>
                    <a:pt x="11430" y="60909"/>
                  </a:lnTo>
                  <a:lnTo>
                    <a:pt x="24117" y="60909"/>
                  </a:lnTo>
                  <a:lnTo>
                    <a:pt x="19037" y="61544"/>
                  </a:lnTo>
                  <a:lnTo>
                    <a:pt x="32067" y="62166"/>
                  </a:lnTo>
                  <a:lnTo>
                    <a:pt x="15862" y="62179"/>
                  </a:lnTo>
                  <a:lnTo>
                    <a:pt x="20942" y="62801"/>
                  </a:lnTo>
                  <a:lnTo>
                    <a:pt x="13957" y="62801"/>
                  </a:lnTo>
                  <a:lnTo>
                    <a:pt x="17767" y="63436"/>
                  </a:lnTo>
                  <a:lnTo>
                    <a:pt x="10795" y="63436"/>
                  </a:lnTo>
                  <a:lnTo>
                    <a:pt x="13322" y="64071"/>
                  </a:lnTo>
                  <a:lnTo>
                    <a:pt x="14592" y="64071"/>
                  </a:lnTo>
                  <a:lnTo>
                    <a:pt x="15125" y="64604"/>
                  </a:lnTo>
                  <a:lnTo>
                    <a:pt x="22212" y="64071"/>
                  </a:lnTo>
                  <a:lnTo>
                    <a:pt x="24244" y="64579"/>
                  </a:lnTo>
                  <a:lnTo>
                    <a:pt x="23482" y="64706"/>
                  </a:lnTo>
                  <a:lnTo>
                    <a:pt x="24447" y="64643"/>
                  </a:lnTo>
                  <a:lnTo>
                    <a:pt x="24752" y="64706"/>
                  </a:lnTo>
                  <a:lnTo>
                    <a:pt x="26022" y="64706"/>
                  </a:lnTo>
                  <a:lnTo>
                    <a:pt x="27292" y="64706"/>
                  </a:lnTo>
                  <a:lnTo>
                    <a:pt x="27927" y="64706"/>
                  </a:lnTo>
                  <a:lnTo>
                    <a:pt x="28105" y="64897"/>
                  </a:lnTo>
                  <a:lnTo>
                    <a:pt x="25450" y="64897"/>
                  </a:lnTo>
                  <a:lnTo>
                    <a:pt x="24396" y="65252"/>
                  </a:lnTo>
                  <a:lnTo>
                    <a:pt x="22847" y="65341"/>
                  </a:lnTo>
                  <a:lnTo>
                    <a:pt x="17767" y="65341"/>
                  </a:lnTo>
                  <a:lnTo>
                    <a:pt x="16497" y="65341"/>
                  </a:lnTo>
                  <a:lnTo>
                    <a:pt x="21259" y="65024"/>
                  </a:lnTo>
                  <a:lnTo>
                    <a:pt x="17767" y="65341"/>
                  </a:lnTo>
                  <a:lnTo>
                    <a:pt x="23545" y="64897"/>
                  </a:lnTo>
                  <a:lnTo>
                    <a:pt x="23164" y="64897"/>
                  </a:lnTo>
                  <a:lnTo>
                    <a:pt x="22758" y="64897"/>
                  </a:lnTo>
                  <a:lnTo>
                    <a:pt x="14592" y="65341"/>
                  </a:lnTo>
                  <a:lnTo>
                    <a:pt x="16497" y="65976"/>
                  </a:lnTo>
                  <a:lnTo>
                    <a:pt x="19037" y="65976"/>
                  </a:lnTo>
                  <a:lnTo>
                    <a:pt x="19037" y="66611"/>
                  </a:lnTo>
                  <a:lnTo>
                    <a:pt x="17132" y="67246"/>
                  </a:lnTo>
                  <a:lnTo>
                    <a:pt x="27597" y="67246"/>
                  </a:lnTo>
                  <a:lnTo>
                    <a:pt x="20942" y="67881"/>
                  </a:lnTo>
                  <a:lnTo>
                    <a:pt x="22847" y="67881"/>
                  </a:lnTo>
                  <a:lnTo>
                    <a:pt x="28435" y="67373"/>
                  </a:lnTo>
                  <a:lnTo>
                    <a:pt x="17767" y="69151"/>
                  </a:lnTo>
                  <a:lnTo>
                    <a:pt x="13957" y="70421"/>
                  </a:lnTo>
                  <a:lnTo>
                    <a:pt x="22847" y="68516"/>
                  </a:lnTo>
                  <a:lnTo>
                    <a:pt x="21577" y="69151"/>
                  </a:lnTo>
                  <a:lnTo>
                    <a:pt x="22212" y="69151"/>
                  </a:lnTo>
                  <a:lnTo>
                    <a:pt x="25615" y="69253"/>
                  </a:lnTo>
                  <a:lnTo>
                    <a:pt x="23482" y="69786"/>
                  </a:lnTo>
                  <a:lnTo>
                    <a:pt x="22529" y="69786"/>
                  </a:lnTo>
                  <a:lnTo>
                    <a:pt x="22529" y="71628"/>
                  </a:lnTo>
                  <a:lnTo>
                    <a:pt x="19037" y="72326"/>
                  </a:lnTo>
                  <a:lnTo>
                    <a:pt x="21907" y="71513"/>
                  </a:lnTo>
                  <a:lnTo>
                    <a:pt x="22529" y="71628"/>
                  </a:lnTo>
                  <a:lnTo>
                    <a:pt x="22529" y="69786"/>
                  </a:lnTo>
                  <a:lnTo>
                    <a:pt x="19672" y="69786"/>
                  </a:lnTo>
                  <a:lnTo>
                    <a:pt x="20942" y="71056"/>
                  </a:lnTo>
                  <a:lnTo>
                    <a:pt x="19672" y="71056"/>
                  </a:lnTo>
                  <a:lnTo>
                    <a:pt x="20307" y="71183"/>
                  </a:lnTo>
                  <a:lnTo>
                    <a:pt x="17767" y="71691"/>
                  </a:lnTo>
                  <a:lnTo>
                    <a:pt x="15862" y="71691"/>
                  </a:lnTo>
                  <a:lnTo>
                    <a:pt x="10795" y="73596"/>
                  </a:lnTo>
                  <a:lnTo>
                    <a:pt x="14592" y="72961"/>
                  </a:lnTo>
                  <a:lnTo>
                    <a:pt x="12687" y="74866"/>
                  </a:lnTo>
                  <a:lnTo>
                    <a:pt x="15862" y="74231"/>
                  </a:lnTo>
                  <a:lnTo>
                    <a:pt x="19037" y="73596"/>
                  </a:lnTo>
                  <a:lnTo>
                    <a:pt x="14592" y="74231"/>
                  </a:lnTo>
                  <a:lnTo>
                    <a:pt x="15862" y="73596"/>
                  </a:lnTo>
                  <a:lnTo>
                    <a:pt x="18084" y="72961"/>
                  </a:lnTo>
                  <a:lnTo>
                    <a:pt x="19418" y="72580"/>
                  </a:lnTo>
                  <a:lnTo>
                    <a:pt x="19672" y="72326"/>
                  </a:lnTo>
                  <a:lnTo>
                    <a:pt x="20307" y="72326"/>
                  </a:lnTo>
                  <a:lnTo>
                    <a:pt x="22212" y="72326"/>
                  </a:lnTo>
                  <a:lnTo>
                    <a:pt x="20942" y="72961"/>
                  </a:lnTo>
                  <a:lnTo>
                    <a:pt x="22847" y="72326"/>
                  </a:lnTo>
                  <a:lnTo>
                    <a:pt x="24752" y="71691"/>
                  </a:lnTo>
                  <a:lnTo>
                    <a:pt x="24117" y="71691"/>
                  </a:lnTo>
                  <a:lnTo>
                    <a:pt x="25387" y="71056"/>
                  </a:lnTo>
                  <a:lnTo>
                    <a:pt x="24320" y="71272"/>
                  </a:lnTo>
                  <a:lnTo>
                    <a:pt x="24752" y="71056"/>
                  </a:lnTo>
                  <a:lnTo>
                    <a:pt x="23482" y="71056"/>
                  </a:lnTo>
                  <a:lnTo>
                    <a:pt x="27444" y="70269"/>
                  </a:lnTo>
                  <a:lnTo>
                    <a:pt x="26657" y="71056"/>
                  </a:lnTo>
                  <a:lnTo>
                    <a:pt x="24752" y="71691"/>
                  </a:lnTo>
                  <a:lnTo>
                    <a:pt x="28384" y="71691"/>
                  </a:lnTo>
                  <a:lnTo>
                    <a:pt x="25692" y="72326"/>
                  </a:lnTo>
                  <a:lnTo>
                    <a:pt x="24752" y="72326"/>
                  </a:lnTo>
                  <a:lnTo>
                    <a:pt x="24460" y="72618"/>
                  </a:lnTo>
                  <a:lnTo>
                    <a:pt x="20307" y="73596"/>
                  </a:lnTo>
                  <a:lnTo>
                    <a:pt x="17767" y="74866"/>
                  </a:lnTo>
                  <a:lnTo>
                    <a:pt x="18618" y="74650"/>
                  </a:lnTo>
                  <a:lnTo>
                    <a:pt x="19672" y="74231"/>
                  </a:lnTo>
                  <a:lnTo>
                    <a:pt x="20307" y="74231"/>
                  </a:lnTo>
                  <a:lnTo>
                    <a:pt x="24536" y="73177"/>
                  </a:lnTo>
                  <a:lnTo>
                    <a:pt x="24384" y="73329"/>
                  </a:lnTo>
                  <a:lnTo>
                    <a:pt x="21894" y="74231"/>
                  </a:lnTo>
                  <a:lnTo>
                    <a:pt x="23482" y="74231"/>
                  </a:lnTo>
                  <a:lnTo>
                    <a:pt x="22847" y="74866"/>
                  </a:lnTo>
                  <a:lnTo>
                    <a:pt x="26022" y="74231"/>
                  </a:lnTo>
                  <a:lnTo>
                    <a:pt x="27927" y="74231"/>
                  </a:lnTo>
                  <a:lnTo>
                    <a:pt x="23482" y="75501"/>
                  </a:lnTo>
                  <a:lnTo>
                    <a:pt x="26657" y="75501"/>
                  </a:lnTo>
                  <a:lnTo>
                    <a:pt x="28562" y="75501"/>
                  </a:lnTo>
                  <a:lnTo>
                    <a:pt x="28270" y="75577"/>
                  </a:lnTo>
                  <a:lnTo>
                    <a:pt x="28270" y="77546"/>
                  </a:lnTo>
                  <a:lnTo>
                    <a:pt x="27216" y="78105"/>
                  </a:lnTo>
                  <a:lnTo>
                    <a:pt x="27559" y="77762"/>
                  </a:lnTo>
                  <a:lnTo>
                    <a:pt x="28270" y="77546"/>
                  </a:lnTo>
                  <a:lnTo>
                    <a:pt x="28270" y="75577"/>
                  </a:lnTo>
                  <a:lnTo>
                    <a:pt x="27800" y="75679"/>
                  </a:lnTo>
                  <a:lnTo>
                    <a:pt x="27800" y="75933"/>
                  </a:lnTo>
                  <a:lnTo>
                    <a:pt x="27292" y="76123"/>
                  </a:lnTo>
                  <a:lnTo>
                    <a:pt x="27800" y="75933"/>
                  </a:lnTo>
                  <a:lnTo>
                    <a:pt x="27800" y="75679"/>
                  </a:lnTo>
                  <a:lnTo>
                    <a:pt x="27000" y="75844"/>
                  </a:lnTo>
                  <a:lnTo>
                    <a:pt x="26657" y="75501"/>
                  </a:lnTo>
                  <a:lnTo>
                    <a:pt x="25857" y="76098"/>
                  </a:lnTo>
                  <a:lnTo>
                    <a:pt x="22885" y="76758"/>
                  </a:lnTo>
                  <a:lnTo>
                    <a:pt x="26657" y="75501"/>
                  </a:lnTo>
                  <a:lnTo>
                    <a:pt x="19672" y="77647"/>
                  </a:lnTo>
                  <a:lnTo>
                    <a:pt x="19672" y="78028"/>
                  </a:lnTo>
                  <a:lnTo>
                    <a:pt x="21259" y="77393"/>
                  </a:lnTo>
                  <a:lnTo>
                    <a:pt x="21628" y="77254"/>
                  </a:lnTo>
                  <a:lnTo>
                    <a:pt x="20942" y="77393"/>
                  </a:lnTo>
                  <a:lnTo>
                    <a:pt x="22783" y="76784"/>
                  </a:lnTo>
                  <a:lnTo>
                    <a:pt x="21628" y="77254"/>
                  </a:lnTo>
                  <a:lnTo>
                    <a:pt x="25374" y="76454"/>
                  </a:lnTo>
                  <a:lnTo>
                    <a:pt x="25069" y="76682"/>
                  </a:lnTo>
                  <a:lnTo>
                    <a:pt x="24752" y="76758"/>
                  </a:lnTo>
                  <a:lnTo>
                    <a:pt x="24968" y="76758"/>
                  </a:lnTo>
                  <a:lnTo>
                    <a:pt x="24117" y="77393"/>
                  </a:lnTo>
                  <a:lnTo>
                    <a:pt x="26022" y="76758"/>
                  </a:lnTo>
                  <a:lnTo>
                    <a:pt x="26657" y="78028"/>
                  </a:lnTo>
                  <a:lnTo>
                    <a:pt x="24752" y="78663"/>
                  </a:lnTo>
                  <a:lnTo>
                    <a:pt x="26022" y="78663"/>
                  </a:lnTo>
                  <a:lnTo>
                    <a:pt x="25730" y="78879"/>
                  </a:lnTo>
                  <a:lnTo>
                    <a:pt x="22733" y="80162"/>
                  </a:lnTo>
                  <a:lnTo>
                    <a:pt x="19672" y="81203"/>
                  </a:lnTo>
                  <a:lnTo>
                    <a:pt x="26339" y="78981"/>
                  </a:lnTo>
                  <a:lnTo>
                    <a:pt x="26174" y="79146"/>
                  </a:lnTo>
                  <a:lnTo>
                    <a:pt x="27292" y="78663"/>
                  </a:lnTo>
                  <a:lnTo>
                    <a:pt x="26657" y="78663"/>
                  </a:lnTo>
                  <a:lnTo>
                    <a:pt x="26860" y="78460"/>
                  </a:lnTo>
                  <a:lnTo>
                    <a:pt x="27038" y="78409"/>
                  </a:lnTo>
                  <a:lnTo>
                    <a:pt x="28384" y="77508"/>
                  </a:lnTo>
                  <a:lnTo>
                    <a:pt x="28765" y="77393"/>
                  </a:lnTo>
                  <a:lnTo>
                    <a:pt x="32994" y="76123"/>
                  </a:lnTo>
                  <a:lnTo>
                    <a:pt x="35852" y="76123"/>
                  </a:lnTo>
                  <a:lnTo>
                    <a:pt x="46951" y="71691"/>
                  </a:lnTo>
                  <a:lnTo>
                    <a:pt x="42519" y="72961"/>
                  </a:lnTo>
                  <a:lnTo>
                    <a:pt x="35534" y="75501"/>
                  </a:lnTo>
                  <a:lnTo>
                    <a:pt x="42519" y="72326"/>
                  </a:lnTo>
                  <a:lnTo>
                    <a:pt x="38074" y="73596"/>
                  </a:lnTo>
                  <a:lnTo>
                    <a:pt x="35115" y="73596"/>
                  </a:lnTo>
                  <a:lnTo>
                    <a:pt x="38633" y="72783"/>
                  </a:lnTo>
                  <a:lnTo>
                    <a:pt x="40614" y="72326"/>
                  </a:lnTo>
                  <a:lnTo>
                    <a:pt x="37998" y="72783"/>
                  </a:lnTo>
                  <a:lnTo>
                    <a:pt x="38709" y="72161"/>
                  </a:lnTo>
                  <a:lnTo>
                    <a:pt x="38468" y="71793"/>
                  </a:lnTo>
                  <a:lnTo>
                    <a:pt x="32994" y="72961"/>
                  </a:lnTo>
                  <a:lnTo>
                    <a:pt x="38709" y="71691"/>
                  </a:lnTo>
                  <a:lnTo>
                    <a:pt x="29819" y="72961"/>
                  </a:lnTo>
                  <a:lnTo>
                    <a:pt x="32359" y="72326"/>
                  </a:lnTo>
                  <a:lnTo>
                    <a:pt x="34899" y="71691"/>
                  </a:lnTo>
                  <a:lnTo>
                    <a:pt x="30454" y="72326"/>
                  </a:lnTo>
                  <a:lnTo>
                    <a:pt x="35534" y="71056"/>
                  </a:lnTo>
                  <a:lnTo>
                    <a:pt x="36169" y="71056"/>
                  </a:lnTo>
                  <a:lnTo>
                    <a:pt x="43154" y="69151"/>
                  </a:lnTo>
                  <a:lnTo>
                    <a:pt x="34264" y="71056"/>
                  </a:lnTo>
                  <a:lnTo>
                    <a:pt x="38074" y="69786"/>
                  </a:lnTo>
                  <a:lnTo>
                    <a:pt x="34264" y="69786"/>
                  </a:lnTo>
                  <a:lnTo>
                    <a:pt x="30454" y="71056"/>
                  </a:lnTo>
                  <a:lnTo>
                    <a:pt x="31089" y="71056"/>
                  </a:lnTo>
                  <a:lnTo>
                    <a:pt x="30099" y="71297"/>
                  </a:lnTo>
                  <a:lnTo>
                    <a:pt x="29718" y="70840"/>
                  </a:lnTo>
                  <a:lnTo>
                    <a:pt x="30416" y="70434"/>
                  </a:lnTo>
                  <a:lnTo>
                    <a:pt x="34264" y="69786"/>
                  </a:lnTo>
                  <a:lnTo>
                    <a:pt x="33629" y="69786"/>
                  </a:lnTo>
                  <a:lnTo>
                    <a:pt x="41249" y="67881"/>
                  </a:lnTo>
                  <a:lnTo>
                    <a:pt x="39979" y="67881"/>
                  </a:lnTo>
                  <a:lnTo>
                    <a:pt x="39979" y="67246"/>
                  </a:lnTo>
                  <a:lnTo>
                    <a:pt x="38709" y="67881"/>
                  </a:lnTo>
                  <a:lnTo>
                    <a:pt x="37439" y="67881"/>
                  </a:lnTo>
                  <a:lnTo>
                    <a:pt x="36169" y="67881"/>
                  </a:lnTo>
                  <a:lnTo>
                    <a:pt x="36169" y="68516"/>
                  </a:lnTo>
                  <a:lnTo>
                    <a:pt x="32359" y="68516"/>
                  </a:lnTo>
                  <a:lnTo>
                    <a:pt x="29451" y="69100"/>
                  </a:lnTo>
                  <a:lnTo>
                    <a:pt x="28562" y="69151"/>
                  </a:lnTo>
                  <a:lnTo>
                    <a:pt x="27495" y="69151"/>
                  </a:lnTo>
                  <a:lnTo>
                    <a:pt x="28752" y="68922"/>
                  </a:lnTo>
                  <a:lnTo>
                    <a:pt x="29464" y="68834"/>
                  </a:lnTo>
                  <a:lnTo>
                    <a:pt x="30060" y="68681"/>
                  </a:lnTo>
                  <a:lnTo>
                    <a:pt x="33896" y="67957"/>
                  </a:lnTo>
                  <a:lnTo>
                    <a:pt x="36169" y="68516"/>
                  </a:lnTo>
                  <a:lnTo>
                    <a:pt x="36169" y="67881"/>
                  </a:lnTo>
                  <a:lnTo>
                    <a:pt x="43154" y="66611"/>
                  </a:lnTo>
                  <a:lnTo>
                    <a:pt x="36804" y="66611"/>
                  </a:lnTo>
                  <a:lnTo>
                    <a:pt x="35534" y="66611"/>
                  </a:lnTo>
                  <a:lnTo>
                    <a:pt x="34264" y="66611"/>
                  </a:lnTo>
                  <a:lnTo>
                    <a:pt x="32994" y="66611"/>
                  </a:lnTo>
                  <a:lnTo>
                    <a:pt x="32994" y="65976"/>
                  </a:lnTo>
                  <a:lnTo>
                    <a:pt x="34264" y="65976"/>
                  </a:lnTo>
                  <a:lnTo>
                    <a:pt x="36385" y="65341"/>
                  </a:lnTo>
                  <a:lnTo>
                    <a:pt x="36766" y="65227"/>
                  </a:lnTo>
                  <a:lnTo>
                    <a:pt x="37528" y="65125"/>
                  </a:lnTo>
                  <a:lnTo>
                    <a:pt x="37198" y="65100"/>
                  </a:lnTo>
                  <a:lnTo>
                    <a:pt x="40614" y="64071"/>
                  </a:lnTo>
                  <a:lnTo>
                    <a:pt x="34061" y="64897"/>
                  </a:lnTo>
                  <a:lnTo>
                    <a:pt x="32613" y="64897"/>
                  </a:lnTo>
                  <a:lnTo>
                    <a:pt x="32994" y="64706"/>
                  </a:lnTo>
                  <a:lnTo>
                    <a:pt x="32512" y="64744"/>
                  </a:lnTo>
                  <a:lnTo>
                    <a:pt x="32512" y="65798"/>
                  </a:lnTo>
                  <a:lnTo>
                    <a:pt x="30454" y="66611"/>
                  </a:lnTo>
                  <a:lnTo>
                    <a:pt x="24650" y="66687"/>
                  </a:lnTo>
                  <a:lnTo>
                    <a:pt x="24434" y="66217"/>
                  </a:lnTo>
                  <a:lnTo>
                    <a:pt x="25641" y="65633"/>
                  </a:lnTo>
                  <a:lnTo>
                    <a:pt x="24117" y="65341"/>
                  </a:lnTo>
                  <a:lnTo>
                    <a:pt x="28562" y="65341"/>
                  </a:lnTo>
                  <a:lnTo>
                    <a:pt x="29197" y="65341"/>
                  </a:lnTo>
                  <a:lnTo>
                    <a:pt x="30454" y="65773"/>
                  </a:lnTo>
                  <a:lnTo>
                    <a:pt x="27927" y="66611"/>
                  </a:lnTo>
                  <a:lnTo>
                    <a:pt x="30962" y="65938"/>
                  </a:lnTo>
                  <a:lnTo>
                    <a:pt x="31089" y="65976"/>
                  </a:lnTo>
                  <a:lnTo>
                    <a:pt x="32512" y="65798"/>
                  </a:lnTo>
                  <a:lnTo>
                    <a:pt x="32512" y="64744"/>
                  </a:lnTo>
                  <a:lnTo>
                    <a:pt x="31546" y="64795"/>
                  </a:lnTo>
                  <a:lnTo>
                    <a:pt x="31343" y="64897"/>
                  </a:lnTo>
                  <a:lnTo>
                    <a:pt x="29972" y="64897"/>
                  </a:lnTo>
                  <a:lnTo>
                    <a:pt x="31546" y="64795"/>
                  </a:lnTo>
                  <a:lnTo>
                    <a:pt x="31724" y="64706"/>
                  </a:lnTo>
                  <a:lnTo>
                    <a:pt x="32994" y="64706"/>
                  </a:lnTo>
                  <a:lnTo>
                    <a:pt x="38709" y="64071"/>
                  </a:lnTo>
                  <a:lnTo>
                    <a:pt x="36563" y="60655"/>
                  </a:lnTo>
                  <a:lnTo>
                    <a:pt x="39344" y="59639"/>
                  </a:lnTo>
                  <a:lnTo>
                    <a:pt x="35953" y="58369"/>
                  </a:lnTo>
                  <a:lnTo>
                    <a:pt x="34899" y="57975"/>
                  </a:lnTo>
                  <a:lnTo>
                    <a:pt x="34899" y="58369"/>
                  </a:lnTo>
                  <a:lnTo>
                    <a:pt x="34518" y="58750"/>
                  </a:lnTo>
                  <a:lnTo>
                    <a:pt x="33693" y="58547"/>
                  </a:lnTo>
                  <a:lnTo>
                    <a:pt x="34899" y="58369"/>
                  </a:lnTo>
                  <a:lnTo>
                    <a:pt x="34899" y="57975"/>
                  </a:lnTo>
                  <a:lnTo>
                    <a:pt x="34264" y="57734"/>
                  </a:lnTo>
                  <a:lnTo>
                    <a:pt x="34899" y="57734"/>
                  </a:lnTo>
                  <a:lnTo>
                    <a:pt x="33629" y="57099"/>
                  </a:lnTo>
                  <a:lnTo>
                    <a:pt x="39979" y="56464"/>
                  </a:lnTo>
                  <a:lnTo>
                    <a:pt x="39979" y="55194"/>
                  </a:lnTo>
                  <a:lnTo>
                    <a:pt x="37439" y="55194"/>
                  </a:lnTo>
                  <a:lnTo>
                    <a:pt x="39344" y="53924"/>
                  </a:lnTo>
                  <a:lnTo>
                    <a:pt x="38709" y="52019"/>
                  </a:lnTo>
                  <a:lnTo>
                    <a:pt x="36804" y="50749"/>
                  </a:lnTo>
                  <a:lnTo>
                    <a:pt x="39979" y="50749"/>
                  </a:lnTo>
                  <a:lnTo>
                    <a:pt x="41249" y="50114"/>
                  </a:lnTo>
                  <a:lnTo>
                    <a:pt x="34899" y="49479"/>
                  </a:lnTo>
                  <a:lnTo>
                    <a:pt x="48856" y="49479"/>
                  </a:lnTo>
                  <a:lnTo>
                    <a:pt x="44424" y="47586"/>
                  </a:lnTo>
                  <a:lnTo>
                    <a:pt x="36804" y="47586"/>
                  </a:lnTo>
                  <a:lnTo>
                    <a:pt x="43789" y="46951"/>
                  </a:lnTo>
                  <a:lnTo>
                    <a:pt x="39979" y="45681"/>
                  </a:lnTo>
                  <a:lnTo>
                    <a:pt x="38709" y="45046"/>
                  </a:lnTo>
                  <a:lnTo>
                    <a:pt x="38709" y="46951"/>
                  </a:lnTo>
                  <a:lnTo>
                    <a:pt x="29933" y="45402"/>
                  </a:lnTo>
                  <a:lnTo>
                    <a:pt x="29933" y="46126"/>
                  </a:lnTo>
                  <a:lnTo>
                    <a:pt x="27559" y="45974"/>
                  </a:lnTo>
                  <a:lnTo>
                    <a:pt x="27063" y="45681"/>
                  </a:lnTo>
                  <a:lnTo>
                    <a:pt x="27292" y="45681"/>
                  </a:lnTo>
                  <a:lnTo>
                    <a:pt x="29933" y="46126"/>
                  </a:lnTo>
                  <a:lnTo>
                    <a:pt x="29933" y="45402"/>
                  </a:lnTo>
                  <a:lnTo>
                    <a:pt x="27927" y="45046"/>
                  </a:lnTo>
                  <a:lnTo>
                    <a:pt x="28854" y="44818"/>
                  </a:lnTo>
                  <a:lnTo>
                    <a:pt x="33629" y="44411"/>
                  </a:lnTo>
                  <a:lnTo>
                    <a:pt x="33197" y="44259"/>
                  </a:lnTo>
                  <a:lnTo>
                    <a:pt x="34899" y="44411"/>
                  </a:lnTo>
                  <a:lnTo>
                    <a:pt x="38709" y="46951"/>
                  </a:lnTo>
                  <a:lnTo>
                    <a:pt x="38709" y="45046"/>
                  </a:lnTo>
                  <a:lnTo>
                    <a:pt x="37439" y="44411"/>
                  </a:lnTo>
                  <a:lnTo>
                    <a:pt x="36804" y="44411"/>
                  </a:lnTo>
                  <a:lnTo>
                    <a:pt x="33629" y="43776"/>
                  </a:lnTo>
                  <a:lnTo>
                    <a:pt x="36664" y="43738"/>
                  </a:lnTo>
                  <a:lnTo>
                    <a:pt x="39624" y="44157"/>
                  </a:lnTo>
                  <a:lnTo>
                    <a:pt x="42519" y="45046"/>
                  </a:lnTo>
                  <a:lnTo>
                    <a:pt x="40106" y="44043"/>
                  </a:lnTo>
                  <a:lnTo>
                    <a:pt x="40195" y="43776"/>
                  </a:lnTo>
                  <a:lnTo>
                    <a:pt x="40932" y="42900"/>
                  </a:lnTo>
                  <a:lnTo>
                    <a:pt x="40906" y="41922"/>
                  </a:lnTo>
                  <a:lnTo>
                    <a:pt x="40525" y="41871"/>
                  </a:lnTo>
                  <a:lnTo>
                    <a:pt x="37058" y="41427"/>
                  </a:lnTo>
                  <a:lnTo>
                    <a:pt x="36169" y="41871"/>
                  </a:lnTo>
                  <a:lnTo>
                    <a:pt x="35534" y="41236"/>
                  </a:lnTo>
                  <a:lnTo>
                    <a:pt x="37058" y="41427"/>
                  </a:lnTo>
                  <a:lnTo>
                    <a:pt x="37439" y="41236"/>
                  </a:lnTo>
                  <a:lnTo>
                    <a:pt x="41249" y="41236"/>
                  </a:lnTo>
                  <a:lnTo>
                    <a:pt x="38252" y="39865"/>
                  </a:lnTo>
                  <a:lnTo>
                    <a:pt x="35052" y="39001"/>
                  </a:lnTo>
                  <a:lnTo>
                    <a:pt x="32816" y="38798"/>
                  </a:lnTo>
                  <a:lnTo>
                    <a:pt x="32677" y="38696"/>
                  </a:lnTo>
                  <a:lnTo>
                    <a:pt x="37439" y="38696"/>
                  </a:lnTo>
                  <a:lnTo>
                    <a:pt x="35217" y="38061"/>
                  </a:lnTo>
                  <a:lnTo>
                    <a:pt x="36169" y="38061"/>
                  </a:lnTo>
                  <a:lnTo>
                    <a:pt x="32994" y="37426"/>
                  </a:lnTo>
                  <a:lnTo>
                    <a:pt x="34010" y="37553"/>
                  </a:lnTo>
                  <a:lnTo>
                    <a:pt x="36804" y="38061"/>
                  </a:lnTo>
                  <a:lnTo>
                    <a:pt x="36372" y="37858"/>
                  </a:lnTo>
                  <a:lnTo>
                    <a:pt x="38074" y="38061"/>
                  </a:lnTo>
                  <a:lnTo>
                    <a:pt x="35953" y="37007"/>
                  </a:lnTo>
                  <a:lnTo>
                    <a:pt x="38912" y="37376"/>
                  </a:lnTo>
                  <a:lnTo>
                    <a:pt x="38709" y="37426"/>
                  </a:lnTo>
                  <a:lnTo>
                    <a:pt x="39344" y="37426"/>
                  </a:lnTo>
                  <a:lnTo>
                    <a:pt x="46329" y="37426"/>
                  </a:lnTo>
                  <a:lnTo>
                    <a:pt x="41249" y="36347"/>
                  </a:lnTo>
                  <a:lnTo>
                    <a:pt x="41249" y="36791"/>
                  </a:lnTo>
                  <a:lnTo>
                    <a:pt x="38963" y="37363"/>
                  </a:lnTo>
                  <a:lnTo>
                    <a:pt x="35534" y="36791"/>
                  </a:lnTo>
                  <a:lnTo>
                    <a:pt x="34772" y="36410"/>
                  </a:lnTo>
                  <a:lnTo>
                    <a:pt x="39344" y="36791"/>
                  </a:lnTo>
                  <a:lnTo>
                    <a:pt x="37122" y="36156"/>
                  </a:lnTo>
                  <a:lnTo>
                    <a:pt x="41249" y="36791"/>
                  </a:lnTo>
                  <a:lnTo>
                    <a:pt x="41249" y="36347"/>
                  </a:lnTo>
                  <a:lnTo>
                    <a:pt x="37439" y="35521"/>
                  </a:lnTo>
                  <a:lnTo>
                    <a:pt x="37846" y="35458"/>
                  </a:lnTo>
                  <a:lnTo>
                    <a:pt x="38074" y="35521"/>
                  </a:lnTo>
                  <a:lnTo>
                    <a:pt x="37909" y="35445"/>
                  </a:lnTo>
                  <a:lnTo>
                    <a:pt x="41249" y="34886"/>
                  </a:lnTo>
                  <a:lnTo>
                    <a:pt x="41884" y="34886"/>
                  </a:lnTo>
                  <a:lnTo>
                    <a:pt x="45059" y="34264"/>
                  </a:lnTo>
                  <a:lnTo>
                    <a:pt x="42519" y="33629"/>
                  </a:lnTo>
                  <a:lnTo>
                    <a:pt x="42519" y="32994"/>
                  </a:lnTo>
                  <a:lnTo>
                    <a:pt x="39979" y="32994"/>
                  </a:lnTo>
                  <a:lnTo>
                    <a:pt x="40614" y="29819"/>
                  </a:lnTo>
                  <a:lnTo>
                    <a:pt x="38074" y="29819"/>
                  </a:lnTo>
                  <a:lnTo>
                    <a:pt x="38074" y="32359"/>
                  </a:lnTo>
                  <a:lnTo>
                    <a:pt x="35636" y="33058"/>
                  </a:lnTo>
                  <a:lnTo>
                    <a:pt x="33947" y="32562"/>
                  </a:lnTo>
                  <a:lnTo>
                    <a:pt x="33947" y="34264"/>
                  </a:lnTo>
                  <a:lnTo>
                    <a:pt x="33629" y="34264"/>
                  </a:lnTo>
                  <a:lnTo>
                    <a:pt x="33121" y="34010"/>
                  </a:lnTo>
                  <a:lnTo>
                    <a:pt x="33947" y="34264"/>
                  </a:lnTo>
                  <a:lnTo>
                    <a:pt x="33947" y="32562"/>
                  </a:lnTo>
                  <a:lnTo>
                    <a:pt x="31724" y="31915"/>
                  </a:lnTo>
                  <a:lnTo>
                    <a:pt x="31724" y="42506"/>
                  </a:lnTo>
                  <a:lnTo>
                    <a:pt x="29819" y="42506"/>
                  </a:lnTo>
                  <a:lnTo>
                    <a:pt x="29362" y="42811"/>
                  </a:lnTo>
                  <a:lnTo>
                    <a:pt x="28562" y="42506"/>
                  </a:lnTo>
                  <a:lnTo>
                    <a:pt x="27292" y="42506"/>
                  </a:lnTo>
                  <a:lnTo>
                    <a:pt x="26022" y="41871"/>
                  </a:lnTo>
                  <a:lnTo>
                    <a:pt x="28562" y="42506"/>
                  </a:lnTo>
                  <a:lnTo>
                    <a:pt x="29197" y="42506"/>
                  </a:lnTo>
                  <a:lnTo>
                    <a:pt x="28181" y="42011"/>
                  </a:lnTo>
                  <a:lnTo>
                    <a:pt x="31724" y="42506"/>
                  </a:lnTo>
                  <a:lnTo>
                    <a:pt x="31724" y="31915"/>
                  </a:lnTo>
                  <a:lnTo>
                    <a:pt x="31089" y="31724"/>
                  </a:lnTo>
                  <a:lnTo>
                    <a:pt x="31089" y="34264"/>
                  </a:lnTo>
                  <a:lnTo>
                    <a:pt x="28575" y="34264"/>
                  </a:lnTo>
                  <a:lnTo>
                    <a:pt x="27317" y="33858"/>
                  </a:lnTo>
                  <a:lnTo>
                    <a:pt x="27317" y="34264"/>
                  </a:lnTo>
                  <a:lnTo>
                    <a:pt x="23799" y="34264"/>
                  </a:lnTo>
                  <a:lnTo>
                    <a:pt x="23482" y="34137"/>
                  </a:lnTo>
                  <a:lnTo>
                    <a:pt x="23482" y="34264"/>
                  </a:lnTo>
                  <a:lnTo>
                    <a:pt x="19037" y="33629"/>
                  </a:lnTo>
                  <a:lnTo>
                    <a:pt x="21158" y="34048"/>
                  </a:lnTo>
                  <a:lnTo>
                    <a:pt x="17767" y="33629"/>
                  </a:lnTo>
                  <a:lnTo>
                    <a:pt x="19037" y="33629"/>
                  </a:lnTo>
                  <a:lnTo>
                    <a:pt x="22212" y="33629"/>
                  </a:lnTo>
                  <a:lnTo>
                    <a:pt x="23482" y="34137"/>
                  </a:lnTo>
                  <a:lnTo>
                    <a:pt x="23482" y="33629"/>
                  </a:lnTo>
                  <a:lnTo>
                    <a:pt x="24765" y="33629"/>
                  </a:lnTo>
                  <a:lnTo>
                    <a:pt x="27317" y="34264"/>
                  </a:lnTo>
                  <a:lnTo>
                    <a:pt x="27317" y="33858"/>
                  </a:lnTo>
                  <a:lnTo>
                    <a:pt x="26111" y="33451"/>
                  </a:lnTo>
                  <a:lnTo>
                    <a:pt x="26657" y="32359"/>
                  </a:lnTo>
                  <a:lnTo>
                    <a:pt x="27711" y="32359"/>
                  </a:lnTo>
                  <a:lnTo>
                    <a:pt x="29819" y="32994"/>
                  </a:lnTo>
                  <a:lnTo>
                    <a:pt x="31089" y="34264"/>
                  </a:lnTo>
                  <a:lnTo>
                    <a:pt x="31089" y="31724"/>
                  </a:lnTo>
                  <a:lnTo>
                    <a:pt x="32994" y="31724"/>
                  </a:lnTo>
                  <a:lnTo>
                    <a:pt x="32994" y="31521"/>
                  </a:lnTo>
                  <a:lnTo>
                    <a:pt x="38074" y="32359"/>
                  </a:lnTo>
                  <a:lnTo>
                    <a:pt x="38074" y="29819"/>
                  </a:lnTo>
                  <a:lnTo>
                    <a:pt x="37439" y="29819"/>
                  </a:lnTo>
                  <a:lnTo>
                    <a:pt x="35534" y="29819"/>
                  </a:lnTo>
                  <a:lnTo>
                    <a:pt x="36804" y="30454"/>
                  </a:lnTo>
                  <a:lnTo>
                    <a:pt x="34607" y="30454"/>
                  </a:lnTo>
                  <a:lnTo>
                    <a:pt x="34226" y="30226"/>
                  </a:lnTo>
                  <a:lnTo>
                    <a:pt x="32562" y="29591"/>
                  </a:lnTo>
                  <a:lnTo>
                    <a:pt x="32562" y="30670"/>
                  </a:lnTo>
                  <a:lnTo>
                    <a:pt x="32435" y="30695"/>
                  </a:lnTo>
                  <a:lnTo>
                    <a:pt x="31724" y="30454"/>
                  </a:lnTo>
                  <a:lnTo>
                    <a:pt x="32562" y="30670"/>
                  </a:lnTo>
                  <a:lnTo>
                    <a:pt x="32562" y="29591"/>
                  </a:lnTo>
                  <a:lnTo>
                    <a:pt x="32321" y="29489"/>
                  </a:lnTo>
                  <a:lnTo>
                    <a:pt x="33629" y="29819"/>
                  </a:lnTo>
                  <a:lnTo>
                    <a:pt x="32448" y="29235"/>
                  </a:lnTo>
                  <a:lnTo>
                    <a:pt x="37439" y="29819"/>
                  </a:lnTo>
                  <a:lnTo>
                    <a:pt x="37439" y="29184"/>
                  </a:lnTo>
                  <a:lnTo>
                    <a:pt x="37439" y="28549"/>
                  </a:lnTo>
                  <a:lnTo>
                    <a:pt x="41249" y="29184"/>
                  </a:lnTo>
                  <a:lnTo>
                    <a:pt x="40614" y="29819"/>
                  </a:lnTo>
                  <a:lnTo>
                    <a:pt x="41884" y="30454"/>
                  </a:lnTo>
                  <a:lnTo>
                    <a:pt x="48856" y="30454"/>
                  </a:lnTo>
                  <a:lnTo>
                    <a:pt x="45059" y="29184"/>
                  </a:lnTo>
                  <a:lnTo>
                    <a:pt x="49491" y="29184"/>
                  </a:lnTo>
                  <a:close/>
                </a:path>
                <a:path w="49530" h="97154">
                  <a:moveTo>
                    <a:pt x="49491" y="20942"/>
                  </a:moveTo>
                  <a:lnTo>
                    <a:pt x="46329" y="20307"/>
                  </a:lnTo>
                  <a:lnTo>
                    <a:pt x="46329" y="20942"/>
                  </a:lnTo>
                  <a:lnTo>
                    <a:pt x="49491" y="209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15901023" y="9066465"/>
              <a:ext cx="59690" cy="56515"/>
            </a:xfrm>
            <a:custGeom>
              <a:avLst/>
              <a:gdLst/>
              <a:ahLst/>
              <a:cxnLst/>
              <a:rect l="l" t="t" r="r" b="b"/>
              <a:pathLst>
                <a:path w="59690" h="56515">
                  <a:moveTo>
                    <a:pt x="24218" y="51981"/>
                  </a:moveTo>
                  <a:lnTo>
                    <a:pt x="23583" y="52933"/>
                  </a:lnTo>
                  <a:lnTo>
                    <a:pt x="24218" y="52057"/>
                  </a:lnTo>
                  <a:close/>
                </a:path>
                <a:path w="59690" h="56515">
                  <a:moveTo>
                    <a:pt x="24853" y="53568"/>
                  </a:moveTo>
                  <a:lnTo>
                    <a:pt x="24218" y="53568"/>
                  </a:lnTo>
                  <a:lnTo>
                    <a:pt x="24218" y="54838"/>
                  </a:lnTo>
                  <a:lnTo>
                    <a:pt x="24853" y="53568"/>
                  </a:lnTo>
                  <a:close/>
                </a:path>
                <a:path w="59690" h="56515">
                  <a:moveTo>
                    <a:pt x="29298" y="47853"/>
                  </a:moveTo>
                  <a:lnTo>
                    <a:pt x="28663" y="48488"/>
                  </a:lnTo>
                  <a:lnTo>
                    <a:pt x="28867" y="48488"/>
                  </a:lnTo>
                  <a:lnTo>
                    <a:pt x="28028" y="49758"/>
                  </a:lnTo>
                  <a:lnTo>
                    <a:pt x="28663" y="49123"/>
                  </a:lnTo>
                  <a:lnTo>
                    <a:pt x="28981" y="48488"/>
                  </a:lnTo>
                  <a:lnTo>
                    <a:pt x="29298" y="48488"/>
                  </a:lnTo>
                  <a:lnTo>
                    <a:pt x="29298" y="47853"/>
                  </a:lnTo>
                  <a:close/>
                </a:path>
                <a:path w="59690" h="56515">
                  <a:moveTo>
                    <a:pt x="31203" y="48488"/>
                  </a:moveTo>
                  <a:lnTo>
                    <a:pt x="29933" y="48488"/>
                  </a:lnTo>
                  <a:lnTo>
                    <a:pt x="29298" y="48488"/>
                  </a:lnTo>
                  <a:lnTo>
                    <a:pt x="28663" y="49758"/>
                  </a:lnTo>
                  <a:lnTo>
                    <a:pt x="29121" y="49530"/>
                  </a:lnTo>
                  <a:lnTo>
                    <a:pt x="25488" y="54203"/>
                  </a:lnTo>
                  <a:lnTo>
                    <a:pt x="25488" y="54419"/>
                  </a:lnTo>
                  <a:lnTo>
                    <a:pt x="29171" y="49504"/>
                  </a:lnTo>
                  <a:lnTo>
                    <a:pt x="31203" y="48488"/>
                  </a:lnTo>
                  <a:close/>
                </a:path>
                <a:path w="59690" h="56515">
                  <a:moveTo>
                    <a:pt x="31267" y="42926"/>
                  </a:moveTo>
                  <a:lnTo>
                    <a:pt x="30822" y="43548"/>
                  </a:lnTo>
                  <a:lnTo>
                    <a:pt x="31203" y="42786"/>
                  </a:lnTo>
                  <a:lnTo>
                    <a:pt x="30149" y="44056"/>
                  </a:lnTo>
                  <a:lnTo>
                    <a:pt x="30149" y="44475"/>
                  </a:lnTo>
                  <a:lnTo>
                    <a:pt x="28663" y="46520"/>
                  </a:lnTo>
                  <a:lnTo>
                    <a:pt x="28663" y="45961"/>
                  </a:lnTo>
                  <a:lnTo>
                    <a:pt x="30149" y="44475"/>
                  </a:lnTo>
                  <a:lnTo>
                    <a:pt x="30149" y="44056"/>
                  </a:lnTo>
                  <a:lnTo>
                    <a:pt x="28028" y="46583"/>
                  </a:lnTo>
                  <a:lnTo>
                    <a:pt x="28651" y="45974"/>
                  </a:lnTo>
                  <a:lnTo>
                    <a:pt x="24282" y="51981"/>
                  </a:lnTo>
                  <a:lnTo>
                    <a:pt x="24218" y="52298"/>
                  </a:lnTo>
                  <a:lnTo>
                    <a:pt x="26123" y="49758"/>
                  </a:lnTo>
                  <a:lnTo>
                    <a:pt x="28067" y="47332"/>
                  </a:lnTo>
                  <a:lnTo>
                    <a:pt x="26758" y="49123"/>
                  </a:lnTo>
                  <a:lnTo>
                    <a:pt x="28663" y="46583"/>
                  </a:lnTo>
                  <a:lnTo>
                    <a:pt x="30568" y="44056"/>
                  </a:lnTo>
                  <a:lnTo>
                    <a:pt x="31267" y="42926"/>
                  </a:lnTo>
                  <a:close/>
                </a:path>
                <a:path w="59690" h="56515">
                  <a:moveTo>
                    <a:pt x="31838" y="42151"/>
                  </a:moveTo>
                  <a:lnTo>
                    <a:pt x="31623" y="42354"/>
                  </a:lnTo>
                  <a:lnTo>
                    <a:pt x="31267" y="42926"/>
                  </a:lnTo>
                  <a:lnTo>
                    <a:pt x="31838" y="42151"/>
                  </a:lnTo>
                  <a:close/>
                </a:path>
                <a:path w="59690" h="56515">
                  <a:moveTo>
                    <a:pt x="31991" y="40881"/>
                  </a:moveTo>
                  <a:lnTo>
                    <a:pt x="31838" y="40881"/>
                  </a:lnTo>
                  <a:lnTo>
                    <a:pt x="31521" y="41516"/>
                  </a:lnTo>
                  <a:lnTo>
                    <a:pt x="31991" y="40881"/>
                  </a:lnTo>
                  <a:close/>
                </a:path>
                <a:path w="59690" h="56515">
                  <a:moveTo>
                    <a:pt x="32156" y="41516"/>
                  </a:moveTo>
                  <a:lnTo>
                    <a:pt x="31203" y="42786"/>
                  </a:lnTo>
                  <a:lnTo>
                    <a:pt x="31623" y="42354"/>
                  </a:lnTo>
                  <a:lnTo>
                    <a:pt x="32156" y="41516"/>
                  </a:lnTo>
                  <a:close/>
                </a:path>
                <a:path w="59690" h="56515">
                  <a:moveTo>
                    <a:pt x="32296" y="40881"/>
                  </a:moveTo>
                  <a:lnTo>
                    <a:pt x="32156" y="40881"/>
                  </a:lnTo>
                  <a:lnTo>
                    <a:pt x="31838" y="41516"/>
                  </a:lnTo>
                  <a:lnTo>
                    <a:pt x="32296" y="40881"/>
                  </a:lnTo>
                  <a:close/>
                </a:path>
                <a:path w="59690" h="56515">
                  <a:moveTo>
                    <a:pt x="32435" y="40309"/>
                  </a:moveTo>
                  <a:lnTo>
                    <a:pt x="31991" y="40881"/>
                  </a:lnTo>
                  <a:lnTo>
                    <a:pt x="32156" y="40881"/>
                  </a:lnTo>
                  <a:lnTo>
                    <a:pt x="32435" y="40309"/>
                  </a:lnTo>
                  <a:close/>
                </a:path>
                <a:path w="59690" h="56515">
                  <a:moveTo>
                    <a:pt x="33032" y="40106"/>
                  </a:moveTo>
                  <a:lnTo>
                    <a:pt x="32473" y="40881"/>
                  </a:lnTo>
                  <a:lnTo>
                    <a:pt x="32156" y="41516"/>
                  </a:lnTo>
                  <a:lnTo>
                    <a:pt x="32677" y="40665"/>
                  </a:lnTo>
                  <a:lnTo>
                    <a:pt x="33032" y="40106"/>
                  </a:lnTo>
                  <a:close/>
                </a:path>
                <a:path w="59690" h="56515">
                  <a:moveTo>
                    <a:pt x="33616" y="39585"/>
                  </a:moveTo>
                  <a:lnTo>
                    <a:pt x="33108" y="40246"/>
                  </a:lnTo>
                  <a:lnTo>
                    <a:pt x="32156" y="41516"/>
                  </a:lnTo>
                  <a:lnTo>
                    <a:pt x="31838" y="42151"/>
                  </a:lnTo>
                  <a:lnTo>
                    <a:pt x="33223" y="40132"/>
                  </a:lnTo>
                  <a:lnTo>
                    <a:pt x="33426" y="39928"/>
                  </a:lnTo>
                  <a:lnTo>
                    <a:pt x="33616" y="39585"/>
                  </a:lnTo>
                  <a:close/>
                </a:path>
                <a:path w="59690" h="56515">
                  <a:moveTo>
                    <a:pt x="34378" y="38976"/>
                  </a:moveTo>
                  <a:lnTo>
                    <a:pt x="33426" y="39928"/>
                  </a:lnTo>
                  <a:lnTo>
                    <a:pt x="32473" y="41516"/>
                  </a:lnTo>
                  <a:lnTo>
                    <a:pt x="34378" y="38976"/>
                  </a:lnTo>
                  <a:close/>
                </a:path>
                <a:path w="59690" h="56515">
                  <a:moveTo>
                    <a:pt x="35013" y="44678"/>
                  </a:moveTo>
                  <a:lnTo>
                    <a:pt x="33108" y="45948"/>
                  </a:lnTo>
                  <a:lnTo>
                    <a:pt x="32473" y="46583"/>
                  </a:lnTo>
                  <a:lnTo>
                    <a:pt x="35013" y="44678"/>
                  </a:lnTo>
                  <a:close/>
                </a:path>
                <a:path w="59690" h="56515">
                  <a:moveTo>
                    <a:pt x="35966" y="36753"/>
                  </a:moveTo>
                  <a:lnTo>
                    <a:pt x="35433" y="37287"/>
                  </a:lnTo>
                  <a:lnTo>
                    <a:pt x="35648" y="36944"/>
                  </a:lnTo>
                  <a:lnTo>
                    <a:pt x="35013" y="37706"/>
                  </a:lnTo>
                  <a:lnTo>
                    <a:pt x="33743" y="39395"/>
                  </a:lnTo>
                  <a:lnTo>
                    <a:pt x="33642" y="39560"/>
                  </a:lnTo>
                  <a:lnTo>
                    <a:pt x="34378" y="38976"/>
                  </a:lnTo>
                  <a:lnTo>
                    <a:pt x="35166" y="37706"/>
                  </a:lnTo>
                  <a:lnTo>
                    <a:pt x="35293" y="37706"/>
                  </a:lnTo>
                  <a:lnTo>
                    <a:pt x="35966" y="36753"/>
                  </a:lnTo>
                  <a:close/>
                </a:path>
                <a:path w="59690" h="56515">
                  <a:moveTo>
                    <a:pt x="36068" y="36436"/>
                  </a:moveTo>
                  <a:lnTo>
                    <a:pt x="35648" y="36944"/>
                  </a:lnTo>
                  <a:lnTo>
                    <a:pt x="36068" y="36436"/>
                  </a:lnTo>
                  <a:close/>
                </a:path>
                <a:path w="59690" h="56515">
                  <a:moveTo>
                    <a:pt x="36182" y="35331"/>
                  </a:moveTo>
                  <a:lnTo>
                    <a:pt x="35013" y="37020"/>
                  </a:lnTo>
                  <a:lnTo>
                    <a:pt x="35013" y="36728"/>
                  </a:lnTo>
                  <a:lnTo>
                    <a:pt x="34264" y="37706"/>
                  </a:lnTo>
                  <a:lnTo>
                    <a:pt x="34074" y="38011"/>
                  </a:lnTo>
                  <a:lnTo>
                    <a:pt x="34886" y="37198"/>
                  </a:lnTo>
                  <a:lnTo>
                    <a:pt x="34213" y="38176"/>
                  </a:lnTo>
                  <a:lnTo>
                    <a:pt x="35267" y="36830"/>
                  </a:lnTo>
                  <a:lnTo>
                    <a:pt x="36182" y="35331"/>
                  </a:lnTo>
                  <a:close/>
                </a:path>
                <a:path w="59690" h="56515">
                  <a:moveTo>
                    <a:pt x="36220" y="36436"/>
                  </a:moveTo>
                  <a:lnTo>
                    <a:pt x="36068" y="36436"/>
                  </a:lnTo>
                  <a:lnTo>
                    <a:pt x="35966" y="36753"/>
                  </a:lnTo>
                  <a:lnTo>
                    <a:pt x="36220" y="36436"/>
                  </a:lnTo>
                  <a:close/>
                </a:path>
                <a:path w="59690" h="56515">
                  <a:moveTo>
                    <a:pt x="36283" y="45948"/>
                  </a:moveTo>
                  <a:lnTo>
                    <a:pt x="31838" y="49123"/>
                  </a:lnTo>
                  <a:lnTo>
                    <a:pt x="35013" y="47218"/>
                  </a:lnTo>
                  <a:lnTo>
                    <a:pt x="36283" y="45948"/>
                  </a:lnTo>
                  <a:close/>
                </a:path>
                <a:path w="59690" h="56515">
                  <a:moveTo>
                    <a:pt x="36918" y="34531"/>
                  </a:moveTo>
                  <a:lnTo>
                    <a:pt x="36283" y="35166"/>
                  </a:lnTo>
                  <a:lnTo>
                    <a:pt x="36182" y="35331"/>
                  </a:lnTo>
                  <a:lnTo>
                    <a:pt x="36918" y="34531"/>
                  </a:lnTo>
                  <a:close/>
                </a:path>
                <a:path w="59690" h="56515">
                  <a:moveTo>
                    <a:pt x="37261" y="36487"/>
                  </a:moveTo>
                  <a:lnTo>
                    <a:pt x="36487" y="37287"/>
                  </a:lnTo>
                  <a:lnTo>
                    <a:pt x="36195" y="37528"/>
                  </a:lnTo>
                  <a:lnTo>
                    <a:pt x="33743" y="41516"/>
                  </a:lnTo>
                  <a:lnTo>
                    <a:pt x="37261" y="36487"/>
                  </a:lnTo>
                  <a:close/>
                </a:path>
                <a:path w="59690" h="56515">
                  <a:moveTo>
                    <a:pt x="37553" y="41516"/>
                  </a:moveTo>
                  <a:lnTo>
                    <a:pt x="31838" y="44678"/>
                  </a:lnTo>
                  <a:lnTo>
                    <a:pt x="35013" y="42786"/>
                  </a:lnTo>
                  <a:lnTo>
                    <a:pt x="31838" y="44145"/>
                  </a:lnTo>
                  <a:lnTo>
                    <a:pt x="30568" y="44678"/>
                  </a:lnTo>
                  <a:lnTo>
                    <a:pt x="31623" y="44678"/>
                  </a:lnTo>
                  <a:lnTo>
                    <a:pt x="31572" y="44843"/>
                  </a:lnTo>
                  <a:lnTo>
                    <a:pt x="28663" y="46583"/>
                  </a:lnTo>
                  <a:lnTo>
                    <a:pt x="31496" y="45059"/>
                  </a:lnTo>
                  <a:lnTo>
                    <a:pt x="31203" y="45948"/>
                  </a:lnTo>
                  <a:lnTo>
                    <a:pt x="31838" y="45313"/>
                  </a:lnTo>
                  <a:lnTo>
                    <a:pt x="31838" y="44869"/>
                  </a:lnTo>
                  <a:lnTo>
                    <a:pt x="34518" y="43421"/>
                  </a:lnTo>
                  <a:lnTo>
                    <a:pt x="36283" y="42468"/>
                  </a:lnTo>
                  <a:lnTo>
                    <a:pt x="34378" y="43421"/>
                  </a:lnTo>
                  <a:lnTo>
                    <a:pt x="37553" y="41516"/>
                  </a:lnTo>
                  <a:close/>
                </a:path>
                <a:path w="59690" h="56515">
                  <a:moveTo>
                    <a:pt x="37757" y="34328"/>
                  </a:moveTo>
                  <a:lnTo>
                    <a:pt x="36918" y="35166"/>
                  </a:lnTo>
                  <a:lnTo>
                    <a:pt x="36144" y="36195"/>
                  </a:lnTo>
                  <a:lnTo>
                    <a:pt x="36068" y="36436"/>
                  </a:lnTo>
                  <a:lnTo>
                    <a:pt x="37274" y="34988"/>
                  </a:lnTo>
                  <a:lnTo>
                    <a:pt x="37757" y="34328"/>
                  </a:lnTo>
                  <a:close/>
                </a:path>
                <a:path w="59690" h="56515">
                  <a:moveTo>
                    <a:pt x="38163" y="35814"/>
                  </a:moveTo>
                  <a:lnTo>
                    <a:pt x="37541" y="36449"/>
                  </a:lnTo>
                  <a:lnTo>
                    <a:pt x="35648" y="39611"/>
                  </a:lnTo>
                  <a:lnTo>
                    <a:pt x="36271" y="38976"/>
                  </a:lnTo>
                  <a:lnTo>
                    <a:pt x="38163" y="35814"/>
                  </a:lnTo>
                  <a:close/>
                </a:path>
                <a:path w="59690" h="56515">
                  <a:moveTo>
                    <a:pt x="38176" y="35166"/>
                  </a:moveTo>
                  <a:lnTo>
                    <a:pt x="37376" y="36322"/>
                  </a:lnTo>
                  <a:lnTo>
                    <a:pt x="38176" y="35166"/>
                  </a:lnTo>
                  <a:close/>
                </a:path>
                <a:path w="59690" h="56515">
                  <a:moveTo>
                    <a:pt x="38811" y="32626"/>
                  </a:moveTo>
                  <a:lnTo>
                    <a:pt x="36982" y="34836"/>
                  </a:lnTo>
                  <a:lnTo>
                    <a:pt x="36487" y="35585"/>
                  </a:lnTo>
                  <a:lnTo>
                    <a:pt x="36918" y="35166"/>
                  </a:lnTo>
                  <a:lnTo>
                    <a:pt x="38811" y="32626"/>
                  </a:lnTo>
                  <a:close/>
                </a:path>
                <a:path w="59690" h="56515">
                  <a:moveTo>
                    <a:pt x="39116" y="34239"/>
                  </a:moveTo>
                  <a:lnTo>
                    <a:pt x="38811" y="34531"/>
                  </a:lnTo>
                  <a:lnTo>
                    <a:pt x="37706" y="36029"/>
                  </a:lnTo>
                  <a:lnTo>
                    <a:pt x="37299" y="36449"/>
                  </a:lnTo>
                  <a:lnTo>
                    <a:pt x="36918" y="37071"/>
                  </a:lnTo>
                  <a:lnTo>
                    <a:pt x="38646" y="34988"/>
                  </a:lnTo>
                  <a:lnTo>
                    <a:pt x="39116" y="34239"/>
                  </a:lnTo>
                  <a:close/>
                </a:path>
                <a:path w="59690" h="56515">
                  <a:moveTo>
                    <a:pt x="39446" y="31991"/>
                  </a:moveTo>
                  <a:lnTo>
                    <a:pt x="37757" y="34328"/>
                  </a:lnTo>
                  <a:lnTo>
                    <a:pt x="38176" y="33896"/>
                  </a:lnTo>
                  <a:lnTo>
                    <a:pt x="39446" y="31991"/>
                  </a:lnTo>
                  <a:close/>
                </a:path>
                <a:path w="59690" h="56515">
                  <a:moveTo>
                    <a:pt x="40081" y="51028"/>
                  </a:moveTo>
                  <a:lnTo>
                    <a:pt x="36283" y="55473"/>
                  </a:lnTo>
                  <a:lnTo>
                    <a:pt x="37236" y="54686"/>
                  </a:lnTo>
                  <a:lnTo>
                    <a:pt x="36283" y="56108"/>
                  </a:lnTo>
                  <a:lnTo>
                    <a:pt x="37782" y="54216"/>
                  </a:lnTo>
                  <a:lnTo>
                    <a:pt x="36918" y="56108"/>
                  </a:lnTo>
                  <a:lnTo>
                    <a:pt x="39446" y="53568"/>
                  </a:lnTo>
                  <a:lnTo>
                    <a:pt x="38557" y="53568"/>
                  </a:lnTo>
                  <a:lnTo>
                    <a:pt x="40081" y="52298"/>
                  </a:lnTo>
                  <a:lnTo>
                    <a:pt x="40081" y="51663"/>
                  </a:lnTo>
                  <a:lnTo>
                    <a:pt x="40081" y="51028"/>
                  </a:lnTo>
                  <a:close/>
                </a:path>
                <a:path w="59690" h="56515">
                  <a:moveTo>
                    <a:pt x="41846" y="29019"/>
                  </a:moveTo>
                  <a:lnTo>
                    <a:pt x="39166" y="32867"/>
                  </a:lnTo>
                  <a:lnTo>
                    <a:pt x="38430" y="33896"/>
                  </a:lnTo>
                  <a:lnTo>
                    <a:pt x="38176" y="34264"/>
                  </a:lnTo>
                  <a:lnTo>
                    <a:pt x="38811" y="33261"/>
                  </a:lnTo>
                  <a:lnTo>
                    <a:pt x="36918" y="35801"/>
                  </a:lnTo>
                  <a:lnTo>
                    <a:pt x="38176" y="33896"/>
                  </a:lnTo>
                  <a:lnTo>
                    <a:pt x="37401" y="34836"/>
                  </a:lnTo>
                  <a:lnTo>
                    <a:pt x="36283" y="36360"/>
                  </a:lnTo>
                  <a:lnTo>
                    <a:pt x="36068" y="36652"/>
                  </a:lnTo>
                  <a:lnTo>
                    <a:pt x="35941" y="36817"/>
                  </a:lnTo>
                  <a:lnTo>
                    <a:pt x="35293" y="37706"/>
                  </a:lnTo>
                  <a:lnTo>
                    <a:pt x="34378" y="38976"/>
                  </a:lnTo>
                  <a:lnTo>
                    <a:pt x="35966" y="37706"/>
                  </a:lnTo>
                  <a:lnTo>
                    <a:pt x="36195" y="37528"/>
                  </a:lnTo>
                  <a:lnTo>
                    <a:pt x="37249" y="35801"/>
                  </a:lnTo>
                  <a:lnTo>
                    <a:pt x="37642" y="35166"/>
                  </a:lnTo>
                  <a:lnTo>
                    <a:pt x="38087" y="35166"/>
                  </a:lnTo>
                  <a:lnTo>
                    <a:pt x="40373" y="31445"/>
                  </a:lnTo>
                  <a:lnTo>
                    <a:pt x="41846" y="29019"/>
                  </a:lnTo>
                  <a:close/>
                </a:path>
                <a:path w="59690" h="56515">
                  <a:moveTo>
                    <a:pt x="41986" y="50393"/>
                  </a:moveTo>
                  <a:lnTo>
                    <a:pt x="41351" y="50393"/>
                  </a:lnTo>
                  <a:lnTo>
                    <a:pt x="41351" y="51028"/>
                  </a:lnTo>
                  <a:lnTo>
                    <a:pt x="41986" y="50393"/>
                  </a:lnTo>
                  <a:close/>
                </a:path>
                <a:path w="59690" h="56515">
                  <a:moveTo>
                    <a:pt x="42329" y="27330"/>
                  </a:moveTo>
                  <a:lnTo>
                    <a:pt x="39446" y="31356"/>
                  </a:lnTo>
                  <a:lnTo>
                    <a:pt x="42024" y="28219"/>
                  </a:lnTo>
                  <a:lnTo>
                    <a:pt x="42164" y="27940"/>
                  </a:lnTo>
                  <a:lnTo>
                    <a:pt x="42329" y="27330"/>
                  </a:lnTo>
                  <a:close/>
                </a:path>
                <a:path w="59690" h="56515">
                  <a:moveTo>
                    <a:pt x="42532" y="26619"/>
                  </a:moveTo>
                  <a:lnTo>
                    <a:pt x="42392" y="26809"/>
                  </a:lnTo>
                  <a:lnTo>
                    <a:pt x="42532" y="26619"/>
                  </a:lnTo>
                  <a:close/>
                </a:path>
                <a:path w="59690" h="56515">
                  <a:moveTo>
                    <a:pt x="42621" y="26924"/>
                  </a:moveTo>
                  <a:lnTo>
                    <a:pt x="42468" y="26873"/>
                  </a:lnTo>
                  <a:lnTo>
                    <a:pt x="42354" y="27254"/>
                  </a:lnTo>
                  <a:lnTo>
                    <a:pt x="42621" y="26924"/>
                  </a:lnTo>
                  <a:close/>
                </a:path>
                <a:path w="59690" h="56515">
                  <a:moveTo>
                    <a:pt x="42938" y="24701"/>
                  </a:moveTo>
                  <a:lnTo>
                    <a:pt x="41986" y="26289"/>
                  </a:lnTo>
                  <a:lnTo>
                    <a:pt x="42862" y="25184"/>
                  </a:lnTo>
                  <a:lnTo>
                    <a:pt x="42938" y="24701"/>
                  </a:lnTo>
                  <a:close/>
                </a:path>
                <a:path w="59690" h="56515">
                  <a:moveTo>
                    <a:pt x="42976" y="24498"/>
                  </a:moveTo>
                  <a:lnTo>
                    <a:pt x="41579" y="26581"/>
                  </a:lnTo>
                  <a:lnTo>
                    <a:pt x="42938" y="24701"/>
                  </a:lnTo>
                  <a:lnTo>
                    <a:pt x="42976" y="24498"/>
                  </a:lnTo>
                  <a:close/>
                </a:path>
                <a:path w="59690" h="56515">
                  <a:moveTo>
                    <a:pt x="43256" y="47853"/>
                  </a:moveTo>
                  <a:lnTo>
                    <a:pt x="42621" y="48488"/>
                  </a:lnTo>
                  <a:lnTo>
                    <a:pt x="40081" y="51663"/>
                  </a:lnTo>
                  <a:lnTo>
                    <a:pt x="43256" y="47853"/>
                  </a:lnTo>
                  <a:close/>
                </a:path>
                <a:path w="59690" h="56515">
                  <a:moveTo>
                    <a:pt x="43256" y="46583"/>
                  </a:moveTo>
                  <a:lnTo>
                    <a:pt x="41973" y="47548"/>
                  </a:lnTo>
                  <a:lnTo>
                    <a:pt x="42621" y="46583"/>
                  </a:lnTo>
                  <a:lnTo>
                    <a:pt x="41986" y="47218"/>
                  </a:lnTo>
                  <a:lnTo>
                    <a:pt x="41351" y="47853"/>
                  </a:lnTo>
                  <a:lnTo>
                    <a:pt x="40716" y="48488"/>
                  </a:lnTo>
                  <a:lnTo>
                    <a:pt x="41351" y="48018"/>
                  </a:lnTo>
                  <a:lnTo>
                    <a:pt x="39446" y="50393"/>
                  </a:lnTo>
                  <a:lnTo>
                    <a:pt x="41351" y="48488"/>
                  </a:lnTo>
                  <a:lnTo>
                    <a:pt x="43256" y="46583"/>
                  </a:lnTo>
                  <a:close/>
                </a:path>
                <a:path w="59690" h="56515">
                  <a:moveTo>
                    <a:pt x="43256" y="43421"/>
                  </a:moveTo>
                  <a:lnTo>
                    <a:pt x="43053" y="43421"/>
                  </a:lnTo>
                  <a:lnTo>
                    <a:pt x="42621" y="44056"/>
                  </a:lnTo>
                  <a:lnTo>
                    <a:pt x="43256" y="43421"/>
                  </a:lnTo>
                  <a:close/>
                </a:path>
                <a:path w="59690" h="56515">
                  <a:moveTo>
                    <a:pt x="44335" y="25844"/>
                  </a:moveTo>
                  <a:lnTo>
                    <a:pt x="43599" y="26581"/>
                  </a:lnTo>
                  <a:lnTo>
                    <a:pt x="42621" y="27940"/>
                  </a:lnTo>
                  <a:lnTo>
                    <a:pt x="44335" y="25844"/>
                  </a:lnTo>
                  <a:close/>
                </a:path>
                <a:path w="59690" h="56515">
                  <a:moveTo>
                    <a:pt x="44526" y="45948"/>
                  </a:moveTo>
                  <a:lnTo>
                    <a:pt x="40081" y="50393"/>
                  </a:lnTo>
                  <a:lnTo>
                    <a:pt x="38811" y="51663"/>
                  </a:lnTo>
                  <a:lnTo>
                    <a:pt x="36283" y="54838"/>
                  </a:lnTo>
                  <a:lnTo>
                    <a:pt x="39319" y="51282"/>
                  </a:lnTo>
                  <a:lnTo>
                    <a:pt x="41351" y="49758"/>
                  </a:lnTo>
                  <a:lnTo>
                    <a:pt x="44526" y="45948"/>
                  </a:lnTo>
                  <a:close/>
                </a:path>
                <a:path w="59690" h="56515">
                  <a:moveTo>
                    <a:pt x="44526" y="35801"/>
                  </a:moveTo>
                  <a:lnTo>
                    <a:pt x="43256" y="37706"/>
                  </a:lnTo>
                  <a:lnTo>
                    <a:pt x="43891" y="37071"/>
                  </a:lnTo>
                  <a:lnTo>
                    <a:pt x="44526" y="37071"/>
                  </a:lnTo>
                  <a:lnTo>
                    <a:pt x="44526" y="35801"/>
                  </a:lnTo>
                  <a:close/>
                </a:path>
                <a:path w="59690" h="56515">
                  <a:moveTo>
                    <a:pt x="44526" y="25654"/>
                  </a:moveTo>
                  <a:lnTo>
                    <a:pt x="44335" y="25844"/>
                  </a:lnTo>
                  <a:lnTo>
                    <a:pt x="44526" y="25654"/>
                  </a:lnTo>
                  <a:close/>
                </a:path>
                <a:path w="59690" h="56515">
                  <a:moveTo>
                    <a:pt x="45161" y="37706"/>
                  </a:moveTo>
                  <a:lnTo>
                    <a:pt x="44729" y="37909"/>
                  </a:lnTo>
                  <a:lnTo>
                    <a:pt x="45161" y="37706"/>
                  </a:lnTo>
                  <a:close/>
                </a:path>
                <a:path w="59690" h="56515">
                  <a:moveTo>
                    <a:pt x="45161" y="31991"/>
                  </a:moveTo>
                  <a:lnTo>
                    <a:pt x="44665" y="32626"/>
                  </a:lnTo>
                  <a:lnTo>
                    <a:pt x="44373" y="33108"/>
                  </a:lnTo>
                  <a:lnTo>
                    <a:pt x="43891" y="33896"/>
                  </a:lnTo>
                  <a:lnTo>
                    <a:pt x="44653" y="32880"/>
                  </a:lnTo>
                  <a:lnTo>
                    <a:pt x="45161" y="31991"/>
                  </a:lnTo>
                  <a:close/>
                </a:path>
                <a:path w="59690" h="56515">
                  <a:moveTo>
                    <a:pt x="45161" y="24384"/>
                  </a:moveTo>
                  <a:lnTo>
                    <a:pt x="42176" y="28028"/>
                  </a:lnTo>
                  <a:lnTo>
                    <a:pt x="42075" y="28219"/>
                  </a:lnTo>
                  <a:lnTo>
                    <a:pt x="41846" y="29019"/>
                  </a:lnTo>
                  <a:lnTo>
                    <a:pt x="41986" y="28829"/>
                  </a:lnTo>
                  <a:lnTo>
                    <a:pt x="42570" y="28016"/>
                  </a:lnTo>
                  <a:lnTo>
                    <a:pt x="42684" y="27495"/>
                  </a:lnTo>
                  <a:lnTo>
                    <a:pt x="43561" y="26619"/>
                  </a:lnTo>
                  <a:lnTo>
                    <a:pt x="45161" y="24384"/>
                  </a:lnTo>
                  <a:close/>
                </a:path>
                <a:path w="59690" h="56515">
                  <a:moveTo>
                    <a:pt x="45669" y="39484"/>
                  </a:moveTo>
                  <a:lnTo>
                    <a:pt x="45478" y="39611"/>
                  </a:lnTo>
                  <a:lnTo>
                    <a:pt x="45148" y="39916"/>
                  </a:lnTo>
                  <a:lnTo>
                    <a:pt x="45669" y="39484"/>
                  </a:lnTo>
                  <a:close/>
                </a:path>
                <a:path w="59690" h="56515">
                  <a:moveTo>
                    <a:pt x="45796" y="43421"/>
                  </a:moveTo>
                  <a:lnTo>
                    <a:pt x="45161" y="44056"/>
                  </a:lnTo>
                  <a:lnTo>
                    <a:pt x="43256" y="46583"/>
                  </a:lnTo>
                  <a:lnTo>
                    <a:pt x="45796" y="44678"/>
                  </a:lnTo>
                  <a:lnTo>
                    <a:pt x="45161" y="44678"/>
                  </a:lnTo>
                  <a:lnTo>
                    <a:pt x="45796" y="43421"/>
                  </a:lnTo>
                  <a:close/>
                </a:path>
                <a:path w="59690" h="56515">
                  <a:moveTo>
                    <a:pt x="45796" y="31356"/>
                  </a:moveTo>
                  <a:lnTo>
                    <a:pt x="44653" y="32880"/>
                  </a:lnTo>
                  <a:lnTo>
                    <a:pt x="43129" y="35547"/>
                  </a:lnTo>
                  <a:lnTo>
                    <a:pt x="43891" y="34531"/>
                  </a:lnTo>
                  <a:lnTo>
                    <a:pt x="43129" y="35585"/>
                  </a:lnTo>
                  <a:lnTo>
                    <a:pt x="42633" y="36423"/>
                  </a:lnTo>
                  <a:lnTo>
                    <a:pt x="43586" y="35458"/>
                  </a:lnTo>
                  <a:lnTo>
                    <a:pt x="44221" y="34531"/>
                  </a:lnTo>
                  <a:lnTo>
                    <a:pt x="44907" y="33515"/>
                  </a:lnTo>
                  <a:lnTo>
                    <a:pt x="45796" y="31356"/>
                  </a:lnTo>
                  <a:close/>
                </a:path>
                <a:path w="59690" h="56515">
                  <a:moveTo>
                    <a:pt x="45796" y="19304"/>
                  </a:moveTo>
                  <a:lnTo>
                    <a:pt x="45364" y="19939"/>
                  </a:lnTo>
                  <a:lnTo>
                    <a:pt x="45148" y="19939"/>
                  </a:lnTo>
                  <a:lnTo>
                    <a:pt x="45148" y="20269"/>
                  </a:lnTo>
                  <a:lnTo>
                    <a:pt x="44526" y="21209"/>
                  </a:lnTo>
                  <a:lnTo>
                    <a:pt x="43103" y="23114"/>
                  </a:lnTo>
                  <a:lnTo>
                    <a:pt x="43065" y="22948"/>
                  </a:lnTo>
                  <a:lnTo>
                    <a:pt x="43891" y="21844"/>
                  </a:lnTo>
                  <a:lnTo>
                    <a:pt x="43065" y="22669"/>
                  </a:lnTo>
                  <a:lnTo>
                    <a:pt x="43078" y="21831"/>
                  </a:lnTo>
                  <a:lnTo>
                    <a:pt x="43256" y="21602"/>
                  </a:lnTo>
                  <a:lnTo>
                    <a:pt x="43256" y="21844"/>
                  </a:lnTo>
                  <a:lnTo>
                    <a:pt x="43802" y="20942"/>
                  </a:lnTo>
                  <a:lnTo>
                    <a:pt x="43954" y="20688"/>
                  </a:lnTo>
                  <a:lnTo>
                    <a:pt x="43802" y="20942"/>
                  </a:lnTo>
                  <a:lnTo>
                    <a:pt x="45148" y="20269"/>
                  </a:lnTo>
                  <a:lnTo>
                    <a:pt x="45148" y="19939"/>
                  </a:lnTo>
                  <a:lnTo>
                    <a:pt x="44526" y="19939"/>
                  </a:lnTo>
                  <a:lnTo>
                    <a:pt x="45161" y="18669"/>
                  </a:lnTo>
                  <a:lnTo>
                    <a:pt x="44208" y="20256"/>
                  </a:lnTo>
                  <a:lnTo>
                    <a:pt x="43256" y="21209"/>
                  </a:lnTo>
                  <a:lnTo>
                    <a:pt x="43078" y="21386"/>
                  </a:lnTo>
                  <a:lnTo>
                    <a:pt x="35077" y="4775"/>
                  </a:lnTo>
                  <a:lnTo>
                    <a:pt x="35077" y="36220"/>
                  </a:lnTo>
                  <a:lnTo>
                    <a:pt x="35026" y="36563"/>
                  </a:lnTo>
                  <a:lnTo>
                    <a:pt x="35077" y="36220"/>
                  </a:lnTo>
                  <a:lnTo>
                    <a:pt x="35077" y="4775"/>
                  </a:lnTo>
                  <a:lnTo>
                    <a:pt x="34594" y="4368"/>
                  </a:lnTo>
                  <a:lnTo>
                    <a:pt x="33807" y="3886"/>
                  </a:lnTo>
                  <a:lnTo>
                    <a:pt x="33807" y="38138"/>
                  </a:lnTo>
                  <a:lnTo>
                    <a:pt x="33743" y="38277"/>
                  </a:lnTo>
                  <a:lnTo>
                    <a:pt x="33782" y="38481"/>
                  </a:lnTo>
                  <a:lnTo>
                    <a:pt x="33756" y="38760"/>
                  </a:lnTo>
                  <a:lnTo>
                    <a:pt x="33108" y="39598"/>
                  </a:lnTo>
                  <a:lnTo>
                    <a:pt x="33718" y="38582"/>
                  </a:lnTo>
                  <a:lnTo>
                    <a:pt x="33782" y="38303"/>
                  </a:lnTo>
                  <a:lnTo>
                    <a:pt x="33502" y="38582"/>
                  </a:lnTo>
                  <a:lnTo>
                    <a:pt x="33693" y="38341"/>
                  </a:lnTo>
                  <a:lnTo>
                    <a:pt x="33807" y="38138"/>
                  </a:lnTo>
                  <a:lnTo>
                    <a:pt x="33807" y="3886"/>
                  </a:lnTo>
                  <a:lnTo>
                    <a:pt x="31902" y="2692"/>
                  </a:lnTo>
                  <a:lnTo>
                    <a:pt x="31902" y="40627"/>
                  </a:lnTo>
                  <a:lnTo>
                    <a:pt x="31203" y="41516"/>
                  </a:lnTo>
                  <a:lnTo>
                    <a:pt x="30581" y="42138"/>
                  </a:lnTo>
                  <a:lnTo>
                    <a:pt x="31584" y="40881"/>
                  </a:lnTo>
                  <a:lnTo>
                    <a:pt x="31711" y="40716"/>
                  </a:lnTo>
                  <a:lnTo>
                    <a:pt x="31902" y="40627"/>
                  </a:lnTo>
                  <a:lnTo>
                    <a:pt x="31902" y="2692"/>
                  </a:lnTo>
                  <a:lnTo>
                    <a:pt x="31432" y="2387"/>
                  </a:lnTo>
                  <a:lnTo>
                    <a:pt x="31127" y="2247"/>
                  </a:lnTo>
                  <a:lnTo>
                    <a:pt x="31127" y="40970"/>
                  </a:lnTo>
                  <a:lnTo>
                    <a:pt x="29933" y="42583"/>
                  </a:lnTo>
                  <a:lnTo>
                    <a:pt x="29933" y="42151"/>
                  </a:lnTo>
                  <a:lnTo>
                    <a:pt x="28917" y="43929"/>
                  </a:lnTo>
                  <a:lnTo>
                    <a:pt x="28663" y="44272"/>
                  </a:lnTo>
                  <a:lnTo>
                    <a:pt x="28663" y="43522"/>
                  </a:lnTo>
                  <a:lnTo>
                    <a:pt x="29705" y="42087"/>
                  </a:lnTo>
                  <a:lnTo>
                    <a:pt x="30060" y="41516"/>
                  </a:lnTo>
                  <a:lnTo>
                    <a:pt x="30848" y="41097"/>
                  </a:lnTo>
                  <a:lnTo>
                    <a:pt x="30568" y="41516"/>
                  </a:lnTo>
                  <a:lnTo>
                    <a:pt x="31102" y="40982"/>
                  </a:lnTo>
                  <a:lnTo>
                    <a:pt x="31127" y="2247"/>
                  </a:lnTo>
                  <a:lnTo>
                    <a:pt x="29756" y="1612"/>
                  </a:lnTo>
                  <a:lnTo>
                    <a:pt x="27393" y="876"/>
                  </a:lnTo>
                  <a:lnTo>
                    <a:pt x="27393" y="42786"/>
                  </a:lnTo>
                  <a:lnTo>
                    <a:pt x="26339" y="44056"/>
                  </a:lnTo>
                  <a:lnTo>
                    <a:pt x="26758" y="43421"/>
                  </a:lnTo>
                  <a:lnTo>
                    <a:pt x="27393" y="42786"/>
                  </a:lnTo>
                  <a:lnTo>
                    <a:pt x="27393" y="876"/>
                  </a:lnTo>
                  <a:lnTo>
                    <a:pt x="26212" y="495"/>
                  </a:lnTo>
                  <a:lnTo>
                    <a:pt x="24396" y="177"/>
                  </a:lnTo>
                  <a:lnTo>
                    <a:pt x="20675" y="0"/>
                  </a:lnTo>
                  <a:lnTo>
                    <a:pt x="18834" y="152"/>
                  </a:lnTo>
                  <a:lnTo>
                    <a:pt x="0" y="20205"/>
                  </a:lnTo>
                  <a:lnTo>
                    <a:pt x="114" y="24498"/>
                  </a:lnTo>
                  <a:lnTo>
                    <a:pt x="21221" y="43281"/>
                  </a:lnTo>
                  <a:lnTo>
                    <a:pt x="23075" y="43230"/>
                  </a:lnTo>
                  <a:lnTo>
                    <a:pt x="23812" y="43116"/>
                  </a:lnTo>
                  <a:lnTo>
                    <a:pt x="23583" y="44056"/>
                  </a:lnTo>
                  <a:lnTo>
                    <a:pt x="24218" y="44678"/>
                  </a:lnTo>
                  <a:lnTo>
                    <a:pt x="25374" y="42875"/>
                  </a:lnTo>
                  <a:lnTo>
                    <a:pt x="26720" y="42659"/>
                  </a:lnTo>
                  <a:lnTo>
                    <a:pt x="26123" y="43421"/>
                  </a:lnTo>
                  <a:lnTo>
                    <a:pt x="26733" y="42659"/>
                  </a:lnTo>
                  <a:lnTo>
                    <a:pt x="26949" y="42595"/>
                  </a:lnTo>
                  <a:lnTo>
                    <a:pt x="25590" y="44348"/>
                  </a:lnTo>
                  <a:lnTo>
                    <a:pt x="26123" y="42786"/>
                  </a:lnTo>
                  <a:lnTo>
                    <a:pt x="24853" y="44678"/>
                  </a:lnTo>
                  <a:lnTo>
                    <a:pt x="25336" y="44678"/>
                  </a:lnTo>
                  <a:lnTo>
                    <a:pt x="24853" y="45313"/>
                  </a:lnTo>
                  <a:lnTo>
                    <a:pt x="24853" y="45745"/>
                  </a:lnTo>
                  <a:lnTo>
                    <a:pt x="24853" y="45948"/>
                  </a:lnTo>
                  <a:lnTo>
                    <a:pt x="24853" y="46164"/>
                  </a:lnTo>
                  <a:lnTo>
                    <a:pt x="24828" y="45999"/>
                  </a:lnTo>
                  <a:lnTo>
                    <a:pt x="24853" y="45745"/>
                  </a:lnTo>
                  <a:lnTo>
                    <a:pt x="24663" y="46050"/>
                  </a:lnTo>
                  <a:lnTo>
                    <a:pt x="24218" y="46583"/>
                  </a:lnTo>
                  <a:lnTo>
                    <a:pt x="23583" y="47853"/>
                  </a:lnTo>
                  <a:lnTo>
                    <a:pt x="21678" y="51663"/>
                  </a:lnTo>
                  <a:lnTo>
                    <a:pt x="24828" y="47218"/>
                  </a:lnTo>
                  <a:lnTo>
                    <a:pt x="25285" y="46583"/>
                  </a:lnTo>
                  <a:lnTo>
                    <a:pt x="27978" y="42786"/>
                  </a:lnTo>
                  <a:lnTo>
                    <a:pt x="28422" y="42164"/>
                  </a:lnTo>
                  <a:lnTo>
                    <a:pt x="28587" y="42087"/>
                  </a:lnTo>
                  <a:lnTo>
                    <a:pt x="28028" y="42786"/>
                  </a:lnTo>
                  <a:lnTo>
                    <a:pt x="27393" y="44056"/>
                  </a:lnTo>
                  <a:lnTo>
                    <a:pt x="28892" y="41960"/>
                  </a:lnTo>
                  <a:lnTo>
                    <a:pt x="29425" y="41719"/>
                  </a:lnTo>
                  <a:lnTo>
                    <a:pt x="28663" y="42786"/>
                  </a:lnTo>
                  <a:lnTo>
                    <a:pt x="29933" y="41516"/>
                  </a:lnTo>
                  <a:lnTo>
                    <a:pt x="27101" y="45275"/>
                  </a:lnTo>
                  <a:lnTo>
                    <a:pt x="27000" y="45402"/>
                  </a:lnTo>
                  <a:lnTo>
                    <a:pt x="26822" y="45656"/>
                  </a:lnTo>
                  <a:lnTo>
                    <a:pt x="26123" y="46583"/>
                  </a:lnTo>
                  <a:lnTo>
                    <a:pt x="26352" y="46316"/>
                  </a:lnTo>
                  <a:lnTo>
                    <a:pt x="25514" y="47510"/>
                  </a:lnTo>
                  <a:lnTo>
                    <a:pt x="24218" y="49758"/>
                  </a:lnTo>
                  <a:lnTo>
                    <a:pt x="26454" y="47205"/>
                  </a:lnTo>
                  <a:lnTo>
                    <a:pt x="25488" y="48488"/>
                  </a:lnTo>
                  <a:lnTo>
                    <a:pt x="27178" y="46380"/>
                  </a:lnTo>
                  <a:lnTo>
                    <a:pt x="28130" y="45288"/>
                  </a:lnTo>
                  <a:lnTo>
                    <a:pt x="27393" y="46583"/>
                  </a:lnTo>
                  <a:lnTo>
                    <a:pt x="27724" y="46253"/>
                  </a:lnTo>
                  <a:lnTo>
                    <a:pt x="24218" y="51028"/>
                  </a:lnTo>
                  <a:lnTo>
                    <a:pt x="24218" y="51981"/>
                  </a:lnTo>
                  <a:lnTo>
                    <a:pt x="28676" y="45300"/>
                  </a:lnTo>
                  <a:lnTo>
                    <a:pt x="29298" y="44678"/>
                  </a:lnTo>
                  <a:lnTo>
                    <a:pt x="29933" y="44056"/>
                  </a:lnTo>
                  <a:lnTo>
                    <a:pt x="30251" y="43421"/>
                  </a:lnTo>
                  <a:lnTo>
                    <a:pt x="30568" y="43421"/>
                  </a:lnTo>
                  <a:lnTo>
                    <a:pt x="31203" y="42151"/>
                  </a:lnTo>
                  <a:lnTo>
                    <a:pt x="31521" y="41516"/>
                  </a:lnTo>
                  <a:lnTo>
                    <a:pt x="31203" y="41948"/>
                  </a:lnTo>
                  <a:lnTo>
                    <a:pt x="31838" y="40881"/>
                  </a:lnTo>
                  <a:lnTo>
                    <a:pt x="32054" y="40538"/>
                  </a:lnTo>
                  <a:lnTo>
                    <a:pt x="32397" y="40335"/>
                  </a:lnTo>
                  <a:lnTo>
                    <a:pt x="32473" y="39928"/>
                  </a:lnTo>
                  <a:lnTo>
                    <a:pt x="32473" y="40246"/>
                  </a:lnTo>
                  <a:lnTo>
                    <a:pt x="32893" y="40043"/>
                  </a:lnTo>
                  <a:lnTo>
                    <a:pt x="33197" y="39611"/>
                  </a:lnTo>
                  <a:lnTo>
                    <a:pt x="33756" y="38823"/>
                  </a:lnTo>
                  <a:lnTo>
                    <a:pt x="32893" y="40043"/>
                  </a:lnTo>
                  <a:lnTo>
                    <a:pt x="32296" y="40881"/>
                  </a:lnTo>
                  <a:lnTo>
                    <a:pt x="32473" y="40881"/>
                  </a:lnTo>
                  <a:lnTo>
                    <a:pt x="33185" y="39865"/>
                  </a:lnTo>
                  <a:lnTo>
                    <a:pt x="32677" y="40665"/>
                  </a:lnTo>
                  <a:lnTo>
                    <a:pt x="33108" y="40246"/>
                  </a:lnTo>
                  <a:lnTo>
                    <a:pt x="33591" y="39598"/>
                  </a:lnTo>
                  <a:lnTo>
                    <a:pt x="33743" y="39395"/>
                  </a:lnTo>
                  <a:lnTo>
                    <a:pt x="34696" y="38023"/>
                  </a:lnTo>
                  <a:lnTo>
                    <a:pt x="35013" y="37706"/>
                  </a:lnTo>
                  <a:lnTo>
                    <a:pt x="36144" y="36131"/>
                  </a:lnTo>
                  <a:lnTo>
                    <a:pt x="35966" y="36436"/>
                  </a:lnTo>
                  <a:lnTo>
                    <a:pt x="36118" y="36220"/>
                  </a:lnTo>
                  <a:lnTo>
                    <a:pt x="36182" y="36080"/>
                  </a:lnTo>
                  <a:lnTo>
                    <a:pt x="36487" y="35585"/>
                  </a:lnTo>
                  <a:lnTo>
                    <a:pt x="36258" y="35864"/>
                  </a:lnTo>
                  <a:lnTo>
                    <a:pt x="36080" y="36029"/>
                  </a:lnTo>
                  <a:lnTo>
                    <a:pt x="36283" y="35801"/>
                  </a:lnTo>
                  <a:lnTo>
                    <a:pt x="36487" y="35585"/>
                  </a:lnTo>
                  <a:lnTo>
                    <a:pt x="36918" y="34912"/>
                  </a:lnTo>
                  <a:lnTo>
                    <a:pt x="37553" y="33896"/>
                  </a:lnTo>
                  <a:lnTo>
                    <a:pt x="36093" y="35890"/>
                  </a:lnTo>
                  <a:lnTo>
                    <a:pt x="36461" y="35458"/>
                  </a:lnTo>
                  <a:lnTo>
                    <a:pt x="35915" y="36144"/>
                  </a:lnTo>
                  <a:lnTo>
                    <a:pt x="36093" y="35890"/>
                  </a:lnTo>
                  <a:lnTo>
                    <a:pt x="35890" y="36144"/>
                  </a:lnTo>
                  <a:lnTo>
                    <a:pt x="34378" y="38341"/>
                  </a:lnTo>
                  <a:lnTo>
                    <a:pt x="34645" y="37884"/>
                  </a:lnTo>
                  <a:lnTo>
                    <a:pt x="35699" y="36436"/>
                  </a:lnTo>
                  <a:lnTo>
                    <a:pt x="35839" y="36233"/>
                  </a:lnTo>
                  <a:lnTo>
                    <a:pt x="37553" y="33896"/>
                  </a:lnTo>
                  <a:lnTo>
                    <a:pt x="35331" y="36753"/>
                  </a:lnTo>
                  <a:lnTo>
                    <a:pt x="33782" y="38836"/>
                  </a:lnTo>
                  <a:lnTo>
                    <a:pt x="34213" y="38176"/>
                  </a:lnTo>
                  <a:lnTo>
                    <a:pt x="33845" y="38646"/>
                  </a:lnTo>
                  <a:lnTo>
                    <a:pt x="34036" y="38074"/>
                  </a:lnTo>
                  <a:lnTo>
                    <a:pt x="34137" y="37769"/>
                  </a:lnTo>
                  <a:lnTo>
                    <a:pt x="34353" y="37503"/>
                  </a:lnTo>
                  <a:lnTo>
                    <a:pt x="34975" y="36753"/>
                  </a:lnTo>
                  <a:lnTo>
                    <a:pt x="35661" y="35902"/>
                  </a:lnTo>
                  <a:lnTo>
                    <a:pt x="36283" y="35166"/>
                  </a:lnTo>
                  <a:lnTo>
                    <a:pt x="36029" y="35420"/>
                  </a:lnTo>
                  <a:lnTo>
                    <a:pt x="36360" y="34937"/>
                  </a:lnTo>
                  <a:lnTo>
                    <a:pt x="38176" y="32626"/>
                  </a:lnTo>
                  <a:lnTo>
                    <a:pt x="36614" y="34569"/>
                  </a:lnTo>
                  <a:lnTo>
                    <a:pt x="37553" y="33261"/>
                  </a:lnTo>
                  <a:lnTo>
                    <a:pt x="38315" y="31991"/>
                  </a:lnTo>
                  <a:lnTo>
                    <a:pt x="38811" y="31991"/>
                  </a:lnTo>
                  <a:lnTo>
                    <a:pt x="40246" y="30099"/>
                  </a:lnTo>
                  <a:lnTo>
                    <a:pt x="42227" y="27432"/>
                  </a:lnTo>
                  <a:lnTo>
                    <a:pt x="42367" y="26835"/>
                  </a:lnTo>
                  <a:lnTo>
                    <a:pt x="41605" y="26581"/>
                  </a:lnTo>
                  <a:lnTo>
                    <a:pt x="41541" y="27940"/>
                  </a:lnTo>
                  <a:lnTo>
                    <a:pt x="40081" y="30099"/>
                  </a:lnTo>
                  <a:lnTo>
                    <a:pt x="41351" y="28194"/>
                  </a:lnTo>
                  <a:lnTo>
                    <a:pt x="41541" y="27940"/>
                  </a:lnTo>
                  <a:lnTo>
                    <a:pt x="41541" y="26670"/>
                  </a:lnTo>
                  <a:lnTo>
                    <a:pt x="41351" y="26924"/>
                  </a:lnTo>
                  <a:lnTo>
                    <a:pt x="41579" y="26581"/>
                  </a:lnTo>
                  <a:lnTo>
                    <a:pt x="41402" y="26530"/>
                  </a:lnTo>
                  <a:lnTo>
                    <a:pt x="43002" y="24130"/>
                  </a:lnTo>
                  <a:lnTo>
                    <a:pt x="42976" y="24498"/>
                  </a:lnTo>
                  <a:lnTo>
                    <a:pt x="42938" y="24701"/>
                  </a:lnTo>
                  <a:lnTo>
                    <a:pt x="44069" y="23114"/>
                  </a:lnTo>
                  <a:lnTo>
                    <a:pt x="44526" y="22479"/>
                  </a:lnTo>
                  <a:lnTo>
                    <a:pt x="45161" y="21209"/>
                  </a:lnTo>
                  <a:lnTo>
                    <a:pt x="45796" y="19939"/>
                  </a:lnTo>
                  <a:lnTo>
                    <a:pt x="45415" y="20447"/>
                  </a:lnTo>
                  <a:lnTo>
                    <a:pt x="45529" y="20078"/>
                  </a:lnTo>
                  <a:lnTo>
                    <a:pt x="45796" y="19939"/>
                  </a:lnTo>
                  <a:lnTo>
                    <a:pt x="45580" y="19939"/>
                  </a:lnTo>
                  <a:lnTo>
                    <a:pt x="45796" y="19304"/>
                  </a:lnTo>
                  <a:close/>
                </a:path>
                <a:path w="59690" h="56515">
                  <a:moveTo>
                    <a:pt x="46431" y="44056"/>
                  </a:moveTo>
                  <a:lnTo>
                    <a:pt x="45796" y="44678"/>
                  </a:lnTo>
                  <a:lnTo>
                    <a:pt x="45161" y="45313"/>
                  </a:lnTo>
                  <a:lnTo>
                    <a:pt x="44526" y="45948"/>
                  </a:lnTo>
                  <a:lnTo>
                    <a:pt x="41351" y="49758"/>
                  </a:lnTo>
                  <a:lnTo>
                    <a:pt x="42621" y="48488"/>
                  </a:lnTo>
                  <a:lnTo>
                    <a:pt x="44653" y="45948"/>
                  </a:lnTo>
                  <a:lnTo>
                    <a:pt x="45161" y="45948"/>
                  </a:lnTo>
                  <a:lnTo>
                    <a:pt x="46431" y="44056"/>
                  </a:lnTo>
                  <a:close/>
                </a:path>
                <a:path w="59690" h="56515">
                  <a:moveTo>
                    <a:pt x="47066" y="27559"/>
                  </a:moveTo>
                  <a:lnTo>
                    <a:pt x="44551" y="30695"/>
                  </a:lnTo>
                  <a:lnTo>
                    <a:pt x="45834" y="29171"/>
                  </a:lnTo>
                  <a:lnTo>
                    <a:pt x="47066" y="27559"/>
                  </a:lnTo>
                  <a:close/>
                </a:path>
                <a:path w="59690" h="56515">
                  <a:moveTo>
                    <a:pt x="47066" y="19939"/>
                  </a:moveTo>
                  <a:lnTo>
                    <a:pt x="42862" y="25184"/>
                  </a:lnTo>
                  <a:lnTo>
                    <a:pt x="42748" y="25895"/>
                  </a:lnTo>
                  <a:lnTo>
                    <a:pt x="42532" y="26619"/>
                  </a:lnTo>
                  <a:lnTo>
                    <a:pt x="43078" y="25895"/>
                  </a:lnTo>
                  <a:lnTo>
                    <a:pt x="47066" y="19939"/>
                  </a:lnTo>
                  <a:close/>
                </a:path>
                <a:path w="59690" h="56515">
                  <a:moveTo>
                    <a:pt x="47294" y="37553"/>
                  </a:moveTo>
                  <a:lnTo>
                    <a:pt x="47066" y="37706"/>
                  </a:lnTo>
                  <a:lnTo>
                    <a:pt x="46748" y="38023"/>
                  </a:lnTo>
                  <a:lnTo>
                    <a:pt x="47129" y="37744"/>
                  </a:lnTo>
                  <a:lnTo>
                    <a:pt x="47294" y="37553"/>
                  </a:lnTo>
                  <a:close/>
                </a:path>
                <a:path w="59690" h="56515">
                  <a:moveTo>
                    <a:pt x="47701" y="37071"/>
                  </a:moveTo>
                  <a:lnTo>
                    <a:pt x="46113" y="38341"/>
                  </a:lnTo>
                  <a:lnTo>
                    <a:pt x="47066" y="37706"/>
                  </a:lnTo>
                  <a:lnTo>
                    <a:pt x="47269" y="37553"/>
                  </a:lnTo>
                  <a:lnTo>
                    <a:pt x="47701" y="37071"/>
                  </a:lnTo>
                  <a:close/>
                </a:path>
                <a:path w="59690" h="56515">
                  <a:moveTo>
                    <a:pt x="47701" y="26924"/>
                  </a:moveTo>
                  <a:lnTo>
                    <a:pt x="46113" y="28829"/>
                  </a:lnTo>
                  <a:lnTo>
                    <a:pt x="43256" y="32626"/>
                  </a:lnTo>
                  <a:lnTo>
                    <a:pt x="44526" y="31356"/>
                  </a:lnTo>
                  <a:lnTo>
                    <a:pt x="47701" y="26924"/>
                  </a:lnTo>
                  <a:close/>
                </a:path>
                <a:path w="59690" h="56515">
                  <a:moveTo>
                    <a:pt x="48514" y="36614"/>
                  </a:moveTo>
                  <a:lnTo>
                    <a:pt x="47701" y="37071"/>
                  </a:lnTo>
                  <a:lnTo>
                    <a:pt x="47345" y="37503"/>
                  </a:lnTo>
                  <a:lnTo>
                    <a:pt x="48336" y="36753"/>
                  </a:lnTo>
                  <a:lnTo>
                    <a:pt x="48514" y="36614"/>
                  </a:lnTo>
                  <a:close/>
                </a:path>
                <a:path w="59690" h="56515">
                  <a:moveTo>
                    <a:pt x="48844" y="36436"/>
                  </a:moveTo>
                  <a:lnTo>
                    <a:pt x="48336" y="36753"/>
                  </a:lnTo>
                  <a:lnTo>
                    <a:pt x="48552" y="36652"/>
                  </a:lnTo>
                  <a:lnTo>
                    <a:pt x="48844" y="36436"/>
                  </a:lnTo>
                  <a:close/>
                </a:path>
                <a:path w="59690" h="56515">
                  <a:moveTo>
                    <a:pt x="48971" y="36372"/>
                  </a:moveTo>
                  <a:lnTo>
                    <a:pt x="48552" y="36652"/>
                  </a:lnTo>
                  <a:lnTo>
                    <a:pt x="47294" y="37553"/>
                  </a:lnTo>
                  <a:lnTo>
                    <a:pt x="48488" y="36753"/>
                  </a:lnTo>
                  <a:lnTo>
                    <a:pt x="48793" y="36525"/>
                  </a:lnTo>
                  <a:lnTo>
                    <a:pt x="48971" y="36372"/>
                  </a:lnTo>
                  <a:close/>
                </a:path>
                <a:path w="59690" h="56515">
                  <a:moveTo>
                    <a:pt x="49377" y="36144"/>
                  </a:moveTo>
                  <a:lnTo>
                    <a:pt x="49225" y="36220"/>
                  </a:lnTo>
                  <a:lnTo>
                    <a:pt x="48971" y="36436"/>
                  </a:lnTo>
                  <a:lnTo>
                    <a:pt x="49377" y="36144"/>
                  </a:lnTo>
                  <a:close/>
                </a:path>
                <a:path w="59690" h="56515">
                  <a:moveTo>
                    <a:pt x="50876" y="35166"/>
                  </a:moveTo>
                  <a:lnTo>
                    <a:pt x="50292" y="35623"/>
                  </a:lnTo>
                  <a:lnTo>
                    <a:pt x="50876" y="35166"/>
                  </a:lnTo>
                  <a:close/>
                </a:path>
                <a:path w="59690" h="56515">
                  <a:moveTo>
                    <a:pt x="52781" y="33261"/>
                  </a:moveTo>
                  <a:lnTo>
                    <a:pt x="50876" y="34531"/>
                  </a:lnTo>
                  <a:lnTo>
                    <a:pt x="51612" y="34112"/>
                  </a:lnTo>
                  <a:lnTo>
                    <a:pt x="52781" y="33261"/>
                  </a:lnTo>
                  <a:close/>
                </a:path>
                <a:path w="59690" h="56515">
                  <a:moveTo>
                    <a:pt x="53200" y="34023"/>
                  </a:moveTo>
                  <a:lnTo>
                    <a:pt x="52692" y="34429"/>
                  </a:lnTo>
                  <a:lnTo>
                    <a:pt x="53200" y="34023"/>
                  </a:lnTo>
                  <a:close/>
                </a:path>
                <a:path w="59690" h="56515">
                  <a:moveTo>
                    <a:pt x="53416" y="33896"/>
                  </a:moveTo>
                  <a:lnTo>
                    <a:pt x="53200" y="34023"/>
                  </a:lnTo>
                  <a:lnTo>
                    <a:pt x="53416" y="33896"/>
                  </a:lnTo>
                  <a:close/>
                </a:path>
                <a:path w="59690" h="56515">
                  <a:moveTo>
                    <a:pt x="54051" y="33261"/>
                  </a:moveTo>
                  <a:lnTo>
                    <a:pt x="53035" y="34112"/>
                  </a:lnTo>
                  <a:lnTo>
                    <a:pt x="54051" y="33261"/>
                  </a:lnTo>
                  <a:close/>
                </a:path>
                <a:path w="59690" h="56515">
                  <a:moveTo>
                    <a:pt x="59118" y="31356"/>
                  </a:moveTo>
                  <a:lnTo>
                    <a:pt x="56578" y="32626"/>
                  </a:lnTo>
                  <a:lnTo>
                    <a:pt x="53708" y="34226"/>
                  </a:lnTo>
                  <a:lnTo>
                    <a:pt x="54152" y="34036"/>
                  </a:lnTo>
                  <a:lnTo>
                    <a:pt x="59118" y="31356"/>
                  </a:lnTo>
                  <a:close/>
                </a:path>
                <a:path w="59690" h="56515">
                  <a:moveTo>
                    <a:pt x="59118" y="29464"/>
                  </a:moveTo>
                  <a:lnTo>
                    <a:pt x="57353" y="30340"/>
                  </a:lnTo>
                  <a:lnTo>
                    <a:pt x="58483" y="29464"/>
                  </a:lnTo>
                  <a:lnTo>
                    <a:pt x="57099" y="30467"/>
                  </a:lnTo>
                  <a:lnTo>
                    <a:pt x="56578" y="30721"/>
                  </a:lnTo>
                  <a:lnTo>
                    <a:pt x="56743" y="30721"/>
                  </a:lnTo>
                  <a:lnTo>
                    <a:pt x="56438" y="30937"/>
                  </a:lnTo>
                  <a:lnTo>
                    <a:pt x="55499" y="31470"/>
                  </a:lnTo>
                  <a:lnTo>
                    <a:pt x="57213" y="30099"/>
                  </a:lnTo>
                  <a:lnTo>
                    <a:pt x="55384" y="31534"/>
                  </a:lnTo>
                  <a:lnTo>
                    <a:pt x="54495" y="32029"/>
                  </a:lnTo>
                  <a:lnTo>
                    <a:pt x="54051" y="32283"/>
                  </a:lnTo>
                  <a:lnTo>
                    <a:pt x="54051" y="33261"/>
                  </a:lnTo>
                  <a:lnTo>
                    <a:pt x="53390" y="33845"/>
                  </a:lnTo>
                  <a:lnTo>
                    <a:pt x="53035" y="34213"/>
                  </a:lnTo>
                  <a:lnTo>
                    <a:pt x="52692" y="34429"/>
                  </a:lnTo>
                  <a:lnTo>
                    <a:pt x="52552" y="34518"/>
                  </a:lnTo>
                  <a:lnTo>
                    <a:pt x="53035" y="34112"/>
                  </a:lnTo>
                  <a:lnTo>
                    <a:pt x="52895" y="34188"/>
                  </a:lnTo>
                  <a:lnTo>
                    <a:pt x="52273" y="34683"/>
                  </a:lnTo>
                  <a:lnTo>
                    <a:pt x="52489" y="34404"/>
                  </a:lnTo>
                  <a:lnTo>
                    <a:pt x="52844" y="34213"/>
                  </a:lnTo>
                  <a:lnTo>
                    <a:pt x="54051" y="33261"/>
                  </a:lnTo>
                  <a:lnTo>
                    <a:pt x="54051" y="32283"/>
                  </a:lnTo>
                  <a:lnTo>
                    <a:pt x="53797" y="32423"/>
                  </a:lnTo>
                  <a:lnTo>
                    <a:pt x="53797" y="33261"/>
                  </a:lnTo>
                  <a:lnTo>
                    <a:pt x="52895" y="33909"/>
                  </a:lnTo>
                  <a:lnTo>
                    <a:pt x="53047" y="33718"/>
                  </a:lnTo>
                  <a:lnTo>
                    <a:pt x="53606" y="33261"/>
                  </a:lnTo>
                  <a:lnTo>
                    <a:pt x="53047" y="33718"/>
                  </a:lnTo>
                  <a:lnTo>
                    <a:pt x="53733" y="33261"/>
                  </a:lnTo>
                  <a:lnTo>
                    <a:pt x="53797" y="32423"/>
                  </a:lnTo>
                  <a:lnTo>
                    <a:pt x="53492" y="32588"/>
                  </a:lnTo>
                  <a:lnTo>
                    <a:pt x="53492" y="33261"/>
                  </a:lnTo>
                  <a:lnTo>
                    <a:pt x="53289" y="33426"/>
                  </a:lnTo>
                  <a:lnTo>
                    <a:pt x="53416" y="33261"/>
                  </a:lnTo>
                  <a:lnTo>
                    <a:pt x="52717" y="33756"/>
                  </a:lnTo>
                  <a:lnTo>
                    <a:pt x="52717" y="33947"/>
                  </a:lnTo>
                  <a:lnTo>
                    <a:pt x="51511" y="34848"/>
                  </a:lnTo>
                  <a:lnTo>
                    <a:pt x="51511" y="35293"/>
                  </a:lnTo>
                  <a:lnTo>
                    <a:pt x="51333" y="35433"/>
                  </a:lnTo>
                  <a:lnTo>
                    <a:pt x="51511" y="35293"/>
                  </a:lnTo>
                  <a:lnTo>
                    <a:pt x="51511" y="34848"/>
                  </a:lnTo>
                  <a:lnTo>
                    <a:pt x="51003" y="35217"/>
                  </a:lnTo>
                  <a:lnTo>
                    <a:pt x="51003" y="35801"/>
                  </a:lnTo>
                  <a:lnTo>
                    <a:pt x="50749" y="36017"/>
                  </a:lnTo>
                  <a:lnTo>
                    <a:pt x="49898" y="36791"/>
                  </a:lnTo>
                  <a:lnTo>
                    <a:pt x="50241" y="36436"/>
                  </a:lnTo>
                  <a:lnTo>
                    <a:pt x="49263" y="37172"/>
                  </a:lnTo>
                  <a:lnTo>
                    <a:pt x="48971" y="37350"/>
                  </a:lnTo>
                  <a:lnTo>
                    <a:pt x="49009" y="37045"/>
                  </a:lnTo>
                  <a:lnTo>
                    <a:pt x="50241" y="36233"/>
                  </a:lnTo>
                  <a:lnTo>
                    <a:pt x="51003" y="35801"/>
                  </a:lnTo>
                  <a:lnTo>
                    <a:pt x="51003" y="35217"/>
                  </a:lnTo>
                  <a:lnTo>
                    <a:pt x="50876" y="35306"/>
                  </a:lnTo>
                  <a:lnTo>
                    <a:pt x="50241" y="35801"/>
                  </a:lnTo>
                  <a:lnTo>
                    <a:pt x="50761" y="35382"/>
                  </a:lnTo>
                  <a:lnTo>
                    <a:pt x="52146" y="34328"/>
                  </a:lnTo>
                  <a:lnTo>
                    <a:pt x="52717" y="33947"/>
                  </a:lnTo>
                  <a:lnTo>
                    <a:pt x="52717" y="33756"/>
                  </a:lnTo>
                  <a:lnTo>
                    <a:pt x="51295" y="34747"/>
                  </a:lnTo>
                  <a:lnTo>
                    <a:pt x="50876" y="35166"/>
                  </a:lnTo>
                  <a:lnTo>
                    <a:pt x="50558" y="35483"/>
                  </a:lnTo>
                  <a:lnTo>
                    <a:pt x="50368" y="35585"/>
                  </a:lnTo>
                  <a:lnTo>
                    <a:pt x="48679" y="36995"/>
                  </a:lnTo>
                  <a:lnTo>
                    <a:pt x="48298" y="37223"/>
                  </a:lnTo>
                  <a:lnTo>
                    <a:pt x="50292" y="35623"/>
                  </a:lnTo>
                  <a:lnTo>
                    <a:pt x="49606" y="36017"/>
                  </a:lnTo>
                  <a:lnTo>
                    <a:pt x="48971" y="36436"/>
                  </a:lnTo>
                  <a:lnTo>
                    <a:pt x="49123" y="36283"/>
                  </a:lnTo>
                  <a:lnTo>
                    <a:pt x="48971" y="36372"/>
                  </a:lnTo>
                  <a:lnTo>
                    <a:pt x="48831" y="36512"/>
                  </a:lnTo>
                  <a:lnTo>
                    <a:pt x="47548" y="37668"/>
                  </a:lnTo>
                  <a:lnTo>
                    <a:pt x="47396" y="37757"/>
                  </a:lnTo>
                  <a:lnTo>
                    <a:pt x="48564" y="36728"/>
                  </a:lnTo>
                  <a:lnTo>
                    <a:pt x="47129" y="37744"/>
                  </a:lnTo>
                  <a:lnTo>
                    <a:pt x="46824" y="38100"/>
                  </a:lnTo>
                  <a:lnTo>
                    <a:pt x="46431" y="38341"/>
                  </a:lnTo>
                  <a:lnTo>
                    <a:pt x="46799" y="38138"/>
                  </a:lnTo>
                  <a:lnTo>
                    <a:pt x="46304" y="38735"/>
                  </a:lnTo>
                  <a:lnTo>
                    <a:pt x="47269" y="37884"/>
                  </a:lnTo>
                  <a:lnTo>
                    <a:pt x="47409" y="37807"/>
                  </a:lnTo>
                  <a:lnTo>
                    <a:pt x="46113" y="38976"/>
                  </a:lnTo>
                  <a:lnTo>
                    <a:pt x="47955" y="37503"/>
                  </a:lnTo>
                  <a:lnTo>
                    <a:pt x="48310" y="37299"/>
                  </a:lnTo>
                  <a:lnTo>
                    <a:pt x="47066" y="38341"/>
                  </a:lnTo>
                  <a:lnTo>
                    <a:pt x="47066" y="38976"/>
                  </a:lnTo>
                  <a:lnTo>
                    <a:pt x="44729" y="40843"/>
                  </a:lnTo>
                  <a:lnTo>
                    <a:pt x="44411" y="41046"/>
                  </a:lnTo>
                  <a:lnTo>
                    <a:pt x="44196" y="41186"/>
                  </a:lnTo>
                  <a:lnTo>
                    <a:pt x="44196" y="42252"/>
                  </a:lnTo>
                  <a:lnTo>
                    <a:pt x="44069" y="42430"/>
                  </a:lnTo>
                  <a:lnTo>
                    <a:pt x="43764" y="42608"/>
                  </a:lnTo>
                  <a:lnTo>
                    <a:pt x="44145" y="42278"/>
                  </a:lnTo>
                  <a:lnTo>
                    <a:pt x="44196" y="41287"/>
                  </a:lnTo>
                  <a:lnTo>
                    <a:pt x="44030" y="41402"/>
                  </a:lnTo>
                  <a:lnTo>
                    <a:pt x="43561" y="41871"/>
                  </a:lnTo>
                  <a:lnTo>
                    <a:pt x="43561" y="42481"/>
                  </a:lnTo>
                  <a:lnTo>
                    <a:pt x="43218" y="42824"/>
                  </a:lnTo>
                  <a:lnTo>
                    <a:pt x="43357" y="42621"/>
                  </a:lnTo>
                  <a:lnTo>
                    <a:pt x="43561" y="42481"/>
                  </a:lnTo>
                  <a:lnTo>
                    <a:pt x="43561" y="41871"/>
                  </a:lnTo>
                  <a:lnTo>
                    <a:pt x="43268" y="42151"/>
                  </a:lnTo>
                  <a:lnTo>
                    <a:pt x="43891" y="41516"/>
                  </a:lnTo>
                  <a:lnTo>
                    <a:pt x="43891" y="41389"/>
                  </a:lnTo>
                  <a:lnTo>
                    <a:pt x="44196" y="41186"/>
                  </a:lnTo>
                  <a:lnTo>
                    <a:pt x="44526" y="40881"/>
                  </a:lnTo>
                  <a:lnTo>
                    <a:pt x="44373" y="40881"/>
                  </a:lnTo>
                  <a:lnTo>
                    <a:pt x="44945" y="40411"/>
                  </a:lnTo>
                  <a:lnTo>
                    <a:pt x="47066" y="38976"/>
                  </a:lnTo>
                  <a:lnTo>
                    <a:pt x="47066" y="38341"/>
                  </a:lnTo>
                  <a:lnTo>
                    <a:pt x="46431" y="38811"/>
                  </a:lnTo>
                  <a:lnTo>
                    <a:pt x="46431" y="38976"/>
                  </a:lnTo>
                  <a:lnTo>
                    <a:pt x="45161" y="40081"/>
                  </a:lnTo>
                  <a:lnTo>
                    <a:pt x="44259" y="40881"/>
                  </a:lnTo>
                  <a:lnTo>
                    <a:pt x="44424" y="40640"/>
                  </a:lnTo>
                  <a:lnTo>
                    <a:pt x="43980" y="40982"/>
                  </a:lnTo>
                  <a:lnTo>
                    <a:pt x="44424" y="40640"/>
                  </a:lnTo>
                  <a:lnTo>
                    <a:pt x="46431" y="38976"/>
                  </a:lnTo>
                  <a:lnTo>
                    <a:pt x="45859" y="39357"/>
                  </a:lnTo>
                  <a:lnTo>
                    <a:pt x="44069" y="40881"/>
                  </a:lnTo>
                  <a:lnTo>
                    <a:pt x="43942" y="40944"/>
                  </a:lnTo>
                  <a:lnTo>
                    <a:pt x="44335" y="40576"/>
                  </a:lnTo>
                  <a:lnTo>
                    <a:pt x="44526" y="40411"/>
                  </a:lnTo>
                  <a:lnTo>
                    <a:pt x="45237" y="39763"/>
                  </a:lnTo>
                  <a:lnTo>
                    <a:pt x="44843" y="40030"/>
                  </a:lnTo>
                  <a:lnTo>
                    <a:pt x="43903" y="40906"/>
                  </a:lnTo>
                  <a:lnTo>
                    <a:pt x="43573" y="41198"/>
                  </a:lnTo>
                  <a:lnTo>
                    <a:pt x="43891" y="40944"/>
                  </a:lnTo>
                  <a:lnTo>
                    <a:pt x="43624" y="41236"/>
                  </a:lnTo>
                  <a:lnTo>
                    <a:pt x="43891" y="41033"/>
                  </a:lnTo>
                  <a:lnTo>
                    <a:pt x="43891" y="41262"/>
                  </a:lnTo>
                  <a:lnTo>
                    <a:pt x="43357" y="41694"/>
                  </a:lnTo>
                  <a:lnTo>
                    <a:pt x="43891" y="41262"/>
                  </a:lnTo>
                  <a:lnTo>
                    <a:pt x="43891" y="41109"/>
                  </a:lnTo>
                  <a:lnTo>
                    <a:pt x="43281" y="41630"/>
                  </a:lnTo>
                  <a:lnTo>
                    <a:pt x="43268" y="41770"/>
                  </a:lnTo>
                  <a:lnTo>
                    <a:pt x="43192" y="43091"/>
                  </a:lnTo>
                  <a:lnTo>
                    <a:pt x="42964" y="43421"/>
                  </a:lnTo>
                  <a:lnTo>
                    <a:pt x="42824" y="43421"/>
                  </a:lnTo>
                  <a:lnTo>
                    <a:pt x="43192" y="43091"/>
                  </a:lnTo>
                  <a:lnTo>
                    <a:pt x="43192" y="41833"/>
                  </a:lnTo>
                  <a:lnTo>
                    <a:pt x="43281" y="41630"/>
                  </a:lnTo>
                  <a:lnTo>
                    <a:pt x="43053" y="41833"/>
                  </a:lnTo>
                  <a:lnTo>
                    <a:pt x="43053" y="42837"/>
                  </a:lnTo>
                  <a:lnTo>
                    <a:pt x="42786" y="43205"/>
                  </a:lnTo>
                  <a:lnTo>
                    <a:pt x="41351" y="44056"/>
                  </a:lnTo>
                  <a:lnTo>
                    <a:pt x="43053" y="42837"/>
                  </a:lnTo>
                  <a:lnTo>
                    <a:pt x="43053" y="41833"/>
                  </a:lnTo>
                  <a:lnTo>
                    <a:pt x="42545" y="42252"/>
                  </a:lnTo>
                  <a:lnTo>
                    <a:pt x="43891" y="41097"/>
                  </a:lnTo>
                  <a:lnTo>
                    <a:pt x="43624" y="41236"/>
                  </a:lnTo>
                  <a:lnTo>
                    <a:pt x="43307" y="41478"/>
                  </a:lnTo>
                  <a:lnTo>
                    <a:pt x="43573" y="41198"/>
                  </a:lnTo>
                  <a:lnTo>
                    <a:pt x="43891" y="40881"/>
                  </a:lnTo>
                  <a:lnTo>
                    <a:pt x="44843" y="40030"/>
                  </a:lnTo>
                  <a:lnTo>
                    <a:pt x="44526" y="40246"/>
                  </a:lnTo>
                  <a:lnTo>
                    <a:pt x="45097" y="39814"/>
                  </a:lnTo>
                  <a:lnTo>
                    <a:pt x="45326" y="39611"/>
                  </a:lnTo>
                  <a:lnTo>
                    <a:pt x="45097" y="39814"/>
                  </a:lnTo>
                  <a:lnTo>
                    <a:pt x="44843" y="40030"/>
                  </a:lnTo>
                  <a:lnTo>
                    <a:pt x="45415" y="39611"/>
                  </a:lnTo>
                  <a:lnTo>
                    <a:pt x="45542" y="39484"/>
                  </a:lnTo>
                  <a:lnTo>
                    <a:pt x="45745" y="39344"/>
                  </a:lnTo>
                  <a:lnTo>
                    <a:pt x="45580" y="39458"/>
                  </a:lnTo>
                  <a:lnTo>
                    <a:pt x="45415" y="39611"/>
                  </a:lnTo>
                  <a:lnTo>
                    <a:pt x="45237" y="39763"/>
                  </a:lnTo>
                  <a:lnTo>
                    <a:pt x="44526" y="40411"/>
                  </a:lnTo>
                  <a:lnTo>
                    <a:pt x="45478" y="39611"/>
                  </a:lnTo>
                  <a:lnTo>
                    <a:pt x="45605" y="39497"/>
                  </a:lnTo>
                  <a:lnTo>
                    <a:pt x="45961" y="39243"/>
                  </a:lnTo>
                  <a:lnTo>
                    <a:pt x="45758" y="39357"/>
                  </a:lnTo>
                  <a:lnTo>
                    <a:pt x="45999" y="39192"/>
                  </a:lnTo>
                  <a:lnTo>
                    <a:pt x="46431" y="38976"/>
                  </a:lnTo>
                  <a:lnTo>
                    <a:pt x="46431" y="38811"/>
                  </a:lnTo>
                  <a:lnTo>
                    <a:pt x="46228" y="38950"/>
                  </a:lnTo>
                  <a:lnTo>
                    <a:pt x="46037" y="39065"/>
                  </a:lnTo>
                  <a:lnTo>
                    <a:pt x="46304" y="38735"/>
                  </a:lnTo>
                  <a:lnTo>
                    <a:pt x="45796" y="39204"/>
                  </a:lnTo>
                  <a:lnTo>
                    <a:pt x="45199" y="39547"/>
                  </a:lnTo>
                  <a:lnTo>
                    <a:pt x="45796" y="38976"/>
                  </a:lnTo>
                  <a:lnTo>
                    <a:pt x="46431" y="38341"/>
                  </a:lnTo>
                  <a:lnTo>
                    <a:pt x="46748" y="38023"/>
                  </a:lnTo>
                  <a:lnTo>
                    <a:pt x="45859" y="38658"/>
                  </a:lnTo>
                  <a:lnTo>
                    <a:pt x="45631" y="38798"/>
                  </a:lnTo>
                  <a:lnTo>
                    <a:pt x="45326" y="39039"/>
                  </a:lnTo>
                  <a:lnTo>
                    <a:pt x="45631" y="38823"/>
                  </a:lnTo>
                  <a:lnTo>
                    <a:pt x="45415" y="38912"/>
                  </a:lnTo>
                  <a:lnTo>
                    <a:pt x="46113" y="38341"/>
                  </a:lnTo>
                  <a:lnTo>
                    <a:pt x="45796" y="38557"/>
                  </a:lnTo>
                  <a:lnTo>
                    <a:pt x="45466" y="38836"/>
                  </a:lnTo>
                  <a:lnTo>
                    <a:pt x="45796" y="38557"/>
                  </a:lnTo>
                  <a:lnTo>
                    <a:pt x="46050" y="38341"/>
                  </a:lnTo>
                  <a:lnTo>
                    <a:pt x="47256" y="37338"/>
                  </a:lnTo>
                  <a:lnTo>
                    <a:pt x="47701" y="37071"/>
                  </a:lnTo>
                  <a:lnTo>
                    <a:pt x="48742" y="36449"/>
                  </a:lnTo>
                  <a:lnTo>
                    <a:pt x="48514" y="36614"/>
                  </a:lnTo>
                  <a:lnTo>
                    <a:pt x="49060" y="36283"/>
                  </a:lnTo>
                  <a:lnTo>
                    <a:pt x="49263" y="36144"/>
                  </a:lnTo>
                  <a:lnTo>
                    <a:pt x="49123" y="36283"/>
                  </a:lnTo>
                  <a:lnTo>
                    <a:pt x="49504" y="35991"/>
                  </a:lnTo>
                  <a:lnTo>
                    <a:pt x="49974" y="35712"/>
                  </a:lnTo>
                  <a:lnTo>
                    <a:pt x="49377" y="36144"/>
                  </a:lnTo>
                  <a:lnTo>
                    <a:pt x="49606" y="36017"/>
                  </a:lnTo>
                  <a:lnTo>
                    <a:pt x="50876" y="35166"/>
                  </a:lnTo>
                  <a:lnTo>
                    <a:pt x="50711" y="35166"/>
                  </a:lnTo>
                  <a:lnTo>
                    <a:pt x="51295" y="34747"/>
                  </a:lnTo>
                  <a:lnTo>
                    <a:pt x="52463" y="33896"/>
                  </a:lnTo>
                  <a:lnTo>
                    <a:pt x="51511" y="34531"/>
                  </a:lnTo>
                  <a:lnTo>
                    <a:pt x="50622" y="35166"/>
                  </a:lnTo>
                  <a:lnTo>
                    <a:pt x="53098" y="33261"/>
                  </a:lnTo>
                  <a:lnTo>
                    <a:pt x="51511" y="34531"/>
                  </a:lnTo>
                  <a:lnTo>
                    <a:pt x="53136" y="33261"/>
                  </a:lnTo>
                  <a:lnTo>
                    <a:pt x="51511" y="34531"/>
                  </a:lnTo>
                  <a:lnTo>
                    <a:pt x="53251" y="33261"/>
                  </a:lnTo>
                  <a:lnTo>
                    <a:pt x="53416" y="33261"/>
                  </a:lnTo>
                  <a:lnTo>
                    <a:pt x="53492" y="32588"/>
                  </a:lnTo>
                  <a:lnTo>
                    <a:pt x="51714" y="33756"/>
                  </a:lnTo>
                  <a:lnTo>
                    <a:pt x="52781" y="33261"/>
                  </a:lnTo>
                  <a:lnTo>
                    <a:pt x="52578" y="33426"/>
                  </a:lnTo>
                  <a:lnTo>
                    <a:pt x="52793" y="33261"/>
                  </a:lnTo>
                  <a:lnTo>
                    <a:pt x="52082" y="33845"/>
                  </a:lnTo>
                  <a:lnTo>
                    <a:pt x="52578" y="33426"/>
                  </a:lnTo>
                  <a:lnTo>
                    <a:pt x="51828" y="33985"/>
                  </a:lnTo>
                  <a:lnTo>
                    <a:pt x="50241" y="35166"/>
                  </a:lnTo>
                  <a:lnTo>
                    <a:pt x="49606" y="35166"/>
                  </a:lnTo>
                  <a:lnTo>
                    <a:pt x="52781" y="33261"/>
                  </a:lnTo>
                  <a:lnTo>
                    <a:pt x="51193" y="34112"/>
                  </a:lnTo>
                  <a:lnTo>
                    <a:pt x="51511" y="33896"/>
                  </a:lnTo>
                  <a:lnTo>
                    <a:pt x="51714" y="33756"/>
                  </a:lnTo>
                  <a:lnTo>
                    <a:pt x="47548" y="35699"/>
                  </a:lnTo>
                  <a:lnTo>
                    <a:pt x="48336" y="34531"/>
                  </a:lnTo>
                  <a:lnTo>
                    <a:pt x="47231" y="35852"/>
                  </a:lnTo>
                  <a:lnTo>
                    <a:pt x="46393" y="36258"/>
                  </a:lnTo>
                  <a:lnTo>
                    <a:pt x="46393" y="36868"/>
                  </a:lnTo>
                  <a:lnTo>
                    <a:pt x="45161" y="37706"/>
                  </a:lnTo>
                  <a:lnTo>
                    <a:pt x="44945" y="37858"/>
                  </a:lnTo>
                  <a:lnTo>
                    <a:pt x="44945" y="39814"/>
                  </a:lnTo>
                  <a:lnTo>
                    <a:pt x="44640" y="40068"/>
                  </a:lnTo>
                  <a:lnTo>
                    <a:pt x="44843" y="39878"/>
                  </a:lnTo>
                  <a:lnTo>
                    <a:pt x="44945" y="37858"/>
                  </a:lnTo>
                  <a:lnTo>
                    <a:pt x="43942" y="38519"/>
                  </a:lnTo>
                  <a:lnTo>
                    <a:pt x="44119" y="38290"/>
                  </a:lnTo>
                  <a:lnTo>
                    <a:pt x="44729" y="37909"/>
                  </a:lnTo>
                  <a:lnTo>
                    <a:pt x="44234" y="38138"/>
                  </a:lnTo>
                  <a:lnTo>
                    <a:pt x="44564" y="37706"/>
                  </a:lnTo>
                  <a:lnTo>
                    <a:pt x="45046" y="37706"/>
                  </a:lnTo>
                  <a:lnTo>
                    <a:pt x="46393" y="36868"/>
                  </a:lnTo>
                  <a:lnTo>
                    <a:pt x="46393" y="36258"/>
                  </a:lnTo>
                  <a:lnTo>
                    <a:pt x="45453" y="36690"/>
                  </a:lnTo>
                  <a:lnTo>
                    <a:pt x="48971" y="31991"/>
                  </a:lnTo>
                  <a:lnTo>
                    <a:pt x="45300" y="36753"/>
                  </a:lnTo>
                  <a:lnTo>
                    <a:pt x="44615" y="37071"/>
                  </a:lnTo>
                  <a:lnTo>
                    <a:pt x="44526" y="37706"/>
                  </a:lnTo>
                  <a:lnTo>
                    <a:pt x="44170" y="38176"/>
                  </a:lnTo>
                  <a:lnTo>
                    <a:pt x="44056" y="38341"/>
                  </a:lnTo>
                  <a:lnTo>
                    <a:pt x="43891" y="38557"/>
                  </a:lnTo>
                  <a:lnTo>
                    <a:pt x="43891" y="39611"/>
                  </a:lnTo>
                  <a:lnTo>
                    <a:pt x="43891" y="39865"/>
                  </a:lnTo>
                  <a:lnTo>
                    <a:pt x="43726" y="40055"/>
                  </a:lnTo>
                  <a:lnTo>
                    <a:pt x="43256" y="40246"/>
                  </a:lnTo>
                  <a:lnTo>
                    <a:pt x="43891" y="39865"/>
                  </a:lnTo>
                  <a:lnTo>
                    <a:pt x="43891" y="39611"/>
                  </a:lnTo>
                  <a:lnTo>
                    <a:pt x="43383" y="40043"/>
                  </a:lnTo>
                  <a:lnTo>
                    <a:pt x="43891" y="39611"/>
                  </a:lnTo>
                  <a:lnTo>
                    <a:pt x="43154" y="40157"/>
                  </a:lnTo>
                  <a:lnTo>
                    <a:pt x="42621" y="40462"/>
                  </a:lnTo>
                  <a:lnTo>
                    <a:pt x="43891" y="39611"/>
                  </a:lnTo>
                  <a:lnTo>
                    <a:pt x="43891" y="38557"/>
                  </a:lnTo>
                  <a:lnTo>
                    <a:pt x="43256" y="38976"/>
                  </a:lnTo>
                  <a:lnTo>
                    <a:pt x="42951" y="39166"/>
                  </a:lnTo>
                  <a:lnTo>
                    <a:pt x="42951" y="39928"/>
                  </a:lnTo>
                  <a:lnTo>
                    <a:pt x="42621" y="40246"/>
                  </a:lnTo>
                  <a:lnTo>
                    <a:pt x="42227" y="40640"/>
                  </a:lnTo>
                  <a:lnTo>
                    <a:pt x="42227" y="42291"/>
                  </a:lnTo>
                  <a:lnTo>
                    <a:pt x="42037" y="42494"/>
                  </a:lnTo>
                  <a:lnTo>
                    <a:pt x="42227" y="42291"/>
                  </a:lnTo>
                  <a:lnTo>
                    <a:pt x="42227" y="40640"/>
                  </a:lnTo>
                  <a:lnTo>
                    <a:pt x="41986" y="40817"/>
                  </a:lnTo>
                  <a:lnTo>
                    <a:pt x="41986" y="42151"/>
                  </a:lnTo>
                  <a:lnTo>
                    <a:pt x="41986" y="43421"/>
                  </a:lnTo>
                  <a:lnTo>
                    <a:pt x="41097" y="44043"/>
                  </a:lnTo>
                  <a:lnTo>
                    <a:pt x="41249" y="43789"/>
                  </a:lnTo>
                  <a:lnTo>
                    <a:pt x="41986" y="43421"/>
                  </a:lnTo>
                  <a:lnTo>
                    <a:pt x="41986" y="42151"/>
                  </a:lnTo>
                  <a:lnTo>
                    <a:pt x="41719" y="42354"/>
                  </a:lnTo>
                  <a:lnTo>
                    <a:pt x="41719" y="42672"/>
                  </a:lnTo>
                  <a:lnTo>
                    <a:pt x="41656" y="42799"/>
                  </a:lnTo>
                  <a:lnTo>
                    <a:pt x="41490" y="42926"/>
                  </a:lnTo>
                  <a:lnTo>
                    <a:pt x="41135" y="43167"/>
                  </a:lnTo>
                  <a:lnTo>
                    <a:pt x="41135" y="43853"/>
                  </a:lnTo>
                  <a:lnTo>
                    <a:pt x="40995" y="44119"/>
                  </a:lnTo>
                  <a:lnTo>
                    <a:pt x="37617" y="46482"/>
                  </a:lnTo>
                  <a:lnTo>
                    <a:pt x="38442" y="45224"/>
                  </a:lnTo>
                  <a:lnTo>
                    <a:pt x="40081" y="44678"/>
                  </a:lnTo>
                  <a:lnTo>
                    <a:pt x="39446" y="44678"/>
                  </a:lnTo>
                  <a:lnTo>
                    <a:pt x="38493" y="45161"/>
                  </a:lnTo>
                  <a:lnTo>
                    <a:pt x="39090" y="44678"/>
                  </a:lnTo>
                  <a:lnTo>
                    <a:pt x="39446" y="44678"/>
                  </a:lnTo>
                  <a:lnTo>
                    <a:pt x="41135" y="43853"/>
                  </a:lnTo>
                  <a:lnTo>
                    <a:pt x="41135" y="43167"/>
                  </a:lnTo>
                  <a:lnTo>
                    <a:pt x="41287" y="43002"/>
                  </a:lnTo>
                  <a:lnTo>
                    <a:pt x="41719" y="42672"/>
                  </a:lnTo>
                  <a:lnTo>
                    <a:pt x="41719" y="42354"/>
                  </a:lnTo>
                  <a:lnTo>
                    <a:pt x="39446" y="44056"/>
                  </a:lnTo>
                  <a:lnTo>
                    <a:pt x="39128" y="44170"/>
                  </a:lnTo>
                  <a:lnTo>
                    <a:pt x="41617" y="42354"/>
                  </a:lnTo>
                  <a:lnTo>
                    <a:pt x="41986" y="42151"/>
                  </a:lnTo>
                  <a:lnTo>
                    <a:pt x="41986" y="40817"/>
                  </a:lnTo>
                  <a:lnTo>
                    <a:pt x="41414" y="41135"/>
                  </a:lnTo>
                  <a:lnTo>
                    <a:pt x="41414" y="42468"/>
                  </a:lnTo>
                  <a:lnTo>
                    <a:pt x="40081" y="43421"/>
                  </a:lnTo>
                  <a:lnTo>
                    <a:pt x="41275" y="42545"/>
                  </a:lnTo>
                  <a:lnTo>
                    <a:pt x="41414" y="42468"/>
                  </a:lnTo>
                  <a:lnTo>
                    <a:pt x="41414" y="41135"/>
                  </a:lnTo>
                  <a:lnTo>
                    <a:pt x="40843" y="41452"/>
                  </a:lnTo>
                  <a:lnTo>
                    <a:pt x="41236" y="40881"/>
                  </a:lnTo>
                  <a:lnTo>
                    <a:pt x="42786" y="40017"/>
                  </a:lnTo>
                  <a:lnTo>
                    <a:pt x="42951" y="39928"/>
                  </a:lnTo>
                  <a:lnTo>
                    <a:pt x="42951" y="39166"/>
                  </a:lnTo>
                  <a:lnTo>
                    <a:pt x="42621" y="39357"/>
                  </a:lnTo>
                  <a:lnTo>
                    <a:pt x="42938" y="39192"/>
                  </a:lnTo>
                  <a:lnTo>
                    <a:pt x="42786" y="39293"/>
                  </a:lnTo>
                  <a:lnTo>
                    <a:pt x="42202" y="39611"/>
                  </a:lnTo>
                  <a:lnTo>
                    <a:pt x="42621" y="39357"/>
                  </a:lnTo>
                  <a:lnTo>
                    <a:pt x="42113" y="39636"/>
                  </a:lnTo>
                  <a:lnTo>
                    <a:pt x="42202" y="39497"/>
                  </a:lnTo>
                  <a:lnTo>
                    <a:pt x="44056" y="38341"/>
                  </a:lnTo>
                  <a:lnTo>
                    <a:pt x="43891" y="38303"/>
                  </a:lnTo>
                  <a:lnTo>
                    <a:pt x="42367" y="39255"/>
                  </a:lnTo>
                  <a:lnTo>
                    <a:pt x="42468" y="39116"/>
                  </a:lnTo>
                  <a:lnTo>
                    <a:pt x="43891" y="38341"/>
                  </a:lnTo>
                  <a:lnTo>
                    <a:pt x="42621" y="38900"/>
                  </a:lnTo>
                  <a:lnTo>
                    <a:pt x="42875" y="38531"/>
                  </a:lnTo>
                  <a:lnTo>
                    <a:pt x="43256" y="38341"/>
                  </a:lnTo>
                  <a:lnTo>
                    <a:pt x="44450" y="37706"/>
                  </a:lnTo>
                  <a:lnTo>
                    <a:pt x="44526" y="37122"/>
                  </a:lnTo>
                  <a:lnTo>
                    <a:pt x="43535" y="37579"/>
                  </a:lnTo>
                  <a:lnTo>
                    <a:pt x="43891" y="37071"/>
                  </a:lnTo>
                  <a:lnTo>
                    <a:pt x="43446" y="37617"/>
                  </a:lnTo>
                  <a:lnTo>
                    <a:pt x="43256" y="37706"/>
                  </a:lnTo>
                  <a:lnTo>
                    <a:pt x="44526" y="35801"/>
                  </a:lnTo>
                  <a:lnTo>
                    <a:pt x="44526" y="35166"/>
                  </a:lnTo>
                  <a:lnTo>
                    <a:pt x="42621" y="37553"/>
                  </a:lnTo>
                  <a:lnTo>
                    <a:pt x="42621" y="38658"/>
                  </a:lnTo>
                  <a:lnTo>
                    <a:pt x="42316" y="39039"/>
                  </a:lnTo>
                  <a:lnTo>
                    <a:pt x="42164" y="39116"/>
                  </a:lnTo>
                  <a:lnTo>
                    <a:pt x="42405" y="38773"/>
                  </a:lnTo>
                  <a:lnTo>
                    <a:pt x="42621" y="38658"/>
                  </a:lnTo>
                  <a:lnTo>
                    <a:pt x="42621" y="37553"/>
                  </a:lnTo>
                  <a:lnTo>
                    <a:pt x="42494" y="37706"/>
                  </a:lnTo>
                  <a:lnTo>
                    <a:pt x="42303" y="37706"/>
                  </a:lnTo>
                  <a:lnTo>
                    <a:pt x="42303" y="38823"/>
                  </a:lnTo>
                  <a:lnTo>
                    <a:pt x="42087" y="39141"/>
                  </a:lnTo>
                  <a:lnTo>
                    <a:pt x="42087" y="39319"/>
                  </a:lnTo>
                  <a:lnTo>
                    <a:pt x="41948" y="39509"/>
                  </a:lnTo>
                  <a:lnTo>
                    <a:pt x="41948" y="39662"/>
                  </a:lnTo>
                  <a:lnTo>
                    <a:pt x="41948" y="39509"/>
                  </a:lnTo>
                  <a:lnTo>
                    <a:pt x="41859" y="39801"/>
                  </a:lnTo>
                  <a:lnTo>
                    <a:pt x="41859" y="39573"/>
                  </a:lnTo>
                  <a:lnTo>
                    <a:pt x="41960" y="39395"/>
                  </a:lnTo>
                  <a:lnTo>
                    <a:pt x="42087" y="39319"/>
                  </a:lnTo>
                  <a:lnTo>
                    <a:pt x="42087" y="39141"/>
                  </a:lnTo>
                  <a:lnTo>
                    <a:pt x="41948" y="39217"/>
                  </a:lnTo>
                  <a:lnTo>
                    <a:pt x="42214" y="38862"/>
                  </a:lnTo>
                  <a:lnTo>
                    <a:pt x="42303" y="37706"/>
                  </a:lnTo>
                  <a:lnTo>
                    <a:pt x="41986" y="37706"/>
                  </a:lnTo>
                  <a:lnTo>
                    <a:pt x="41897" y="39433"/>
                  </a:lnTo>
                  <a:lnTo>
                    <a:pt x="41770" y="39611"/>
                  </a:lnTo>
                  <a:lnTo>
                    <a:pt x="41757" y="39954"/>
                  </a:lnTo>
                  <a:lnTo>
                    <a:pt x="41757" y="39624"/>
                  </a:lnTo>
                  <a:lnTo>
                    <a:pt x="41694" y="39814"/>
                  </a:lnTo>
                  <a:lnTo>
                    <a:pt x="41592" y="39954"/>
                  </a:lnTo>
                  <a:lnTo>
                    <a:pt x="41440" y="40081"/>
                  </a:lnTo>
                  <a:lnTo>
                    <a:pt x="41351" y="40233"/>
                  </a:lnTo>
                  <a:lnTo>
                    <a:pt x="41122" y="40398"/>
                  </a:lnTo>
                  <a:lnTo>
                    <a:pt x="41122" y="40881"/>
                  </a:lnTo>
                  <a:lnTo>
                    <a:pt x="40703" y="41516"/>
                  </a:lnTo>
                  <a:lnTo>
                    <a:pt x="40551" y="41516"/>
                  </a:lnTo>
                  <a:lnTo>
                    <a:pt x="41021" y="40881"/>
                  </a:lnTo>
                  <a:lnTo>
                    <a:pt x="41122" y="40398"/>
                  </a:lnTo>
                  <a:lnTo>
                    <a:pt x="40919" y="40525"/>
                  </a:lnTo>
                  <a:lnTo>
                    <a:pt x="40919" y="40881"/>
                  </a:lnTo>
                  <a:lnTo>
                    <a:pt x="40500" y="41516"/>
                  </a:lnTo>
                  <a:lnTo>
                    <a:pt x="40284" y="41516"/>
                  </a:lnTo>
                  <a:lnTo>
                    <a:pt x="40716" y="40881"/>
                  </a:lnTo>
                  <a:lnTo>
                    <a:pt x="40919" y="40881"/>
                  </a:lnTo>
                  <a:lnTo>
                    <a:pt x="40919" y="40525"/>
                  </a:lnTo>
                  <a:lnTo>
                    <a:pt x="41046" y="40360"/>
                  </a:lnTo>
                  <a:lnTo>
                    <a:pt x="41414" y="40157"/>
                  </a:lnTo>
                  <a:lnTo>
                    <a:pt x="41135" y="40259"/>
                  </a:lnTo>
                  <a:lnTo>
                    <a:pt x="41529" y="39979"/>
                  </a:lnTo>
                  <a:lnTo>
                    <a:pt x="41694" y="39814"/>
                  </a:lnTo>
                  <a:lnTo>
                    <a:pt x="41694" y="39662"/>
                  </a:lnTo>
                  <a:lnTo>
                    <a:pt x="41592" y="39878"/>
                  </a:lnTo>
                  <a:lnTo>
                    <a:pt x="41351" y="40030"/>
                  </a:lnTo>
                  <a:lnTo>
                    <a:pt x="41592" y="39878"/>
                  </a:lnTo>
                  <a:lnTo>
                    <a:pt x="41592" y="39738"/>
                  </a:lnTo>
                  <a:lnTo>
                    <a:pt x="41694" y="39535"/>
                  </a:lnTo>
                  <a:lnTo>
                    <a:pt x="41897" y="39433"/>
                  </a:lnTo>
                  <a:lnTo>
                    <a:pt x="41897" y="37769"/>
                  </a:lnTo>
                  <a:lnTo>
                    <a:pt x="41262" y="38138"/>
                  </a:lnTo>
                  <a:lnTo>
                    <a:pt x="42202" y="36855"/>
                  </a:lnTo>
                  <a:lnTo>
                    <a:pt x="43129" y="35547"/>
                  </a:lnTo>
                  <a:lnTo>
                    <a:pt x="41986" y="37071"/>
                  </a:lnTo>
                  <a:lnTo>
                    <a:pt x="41351" y="37706"/>
                  </a:lnTo>
                  <a:lnTo>
                    <a:pt x="41135" y="38023"/>
                  </a:lnTo>
                  <a:lnTo>
                    <a:pt x="41135" y="39408"/>
                  </a:lnTo>
                  <a:lnTo>
                    <a:pt x="40894" y="39700"/>
                  </a:lnTo>
                  <a:lnTo>
                    <a:pt x="40589" y="39852"/>
                  </a:lnTo>
                  <a:lnTo>
                    <a:pt x="40589" y="40957"/>
                  </a:lnTo>
                  <a:lnTo>
                    <a:pt x="40157" y="41516"/>
                  </a:lnTo>
                  <a:lnTo>
                    <a:pt x="39230" y="42151"/>
                  </a:lnTo>
                  <a:lnTo>
                    <a:pt x="39649" y="41529"/>
                  </a:lnTo>
                  <a:lnTo>
                    <a:pt x="40589" y="40957"/>
                  </a:lnTo>
                  <a:lnTo>
                    <a:pt x="40589" y="39852"/>
                  </a:lnTo>
                  <a:lnTo>
                    <a:pt x="40513" y="40182"/>
                  </a:lnTo>
                  <a:lnTo>
                    <a:pt x="40386" y="40347"/>
                  </a:lnTo>
                  <a:lnTo>
                    <a:pt x="40386" y="40881"/>
                  </a:lnTo>
                  <a:lnTo>
                    <a:pt x="39814" y="41275"/>
                  </a:lnTo>
                  <a:lnTo>
                    <a:pt x="40017" y="40970"/>
                  </a:lnTo>
                  <a:lnTo>
                    <a:pt x="40157" y="40881"/>
                  </a:lnTo>
                  <a:lnTo>
                    <a:pt x="40386" y="40881"/>
                  </a:lnTo>
                  <a:lnTo>
                    <a:pt x="40386" y="40347"/>
                  </a:lnTo>
                  <a:lnTo>
                    <a:pt x="39611" y="40665"/>
                  </a:lnTo>
                  <a:lnTo>
                    <a:pt x="39306" y="40830"/>
                  </a:lnTo>
                  <a:lnTo>
                    <a:pt x="39611" y="40665"/>
                  </a:lnTo>
                  <a:lnTo>
                    <a:pt x="40513" y="40182"/>
                  </a:lnTo>
                  <a:lnTo>
                    <a:pt x="40513" y="39890"/>
                  </a:lnTo>
                  <a:lnTo>
                    <a:pt x="39738" y="40246"/>
                  </a:lnTo>
                  <a:lnTo>
                    <a:pt x="39890" y="40030"/>
                  </a:lnTo>
                  <a:lnTo>
                    <a:pt x="40716" y="39611"/>
                  </a:lnTo>
                  <a:lnTo>
                    <a:pt x="41135" y="39408"/>
                  </a:lnTo>
                  <a:lnTo>
                    <a:pt x="41135" y="38023"/>
                  </a:lnTo>
                  <a:lnTo>
                    <a:pt x="40919" y="38341"/>
                  </a:lnTo>
                  <a:lnTo>
                    <a:pt x="39471" y="39217"/>
                  </a:lnTo>
                  <a:lnTo>
                    <a:pt x="44653" y="32626"/>
                  </a:lnTo>
                  <a:lnTo>
                    <a:pt x="47701" y="27559"/>
                  </a:lnTo>
                  <a:lnTo>
                    <a:pt x="44526" y="31356"/>
                  </a:lnTo>
                  <a:lnTo>
                    <a:pt x="43573" y="32791"/>
                  </a:lnTo>
                  <a:lnTo>
                    <a:pt x="42621" y="33261"/>
                  </a:lnTo>
                  <a:lnTo>
                    <a:pt x="43256" y="32626"/>
                  </a:lnTo>
                  <a:lnTo>
                    <a:pt x="44526" y="30721"/>
                  </a:lnTo>
                  <a:lnTo>
                    <a:pt x="45796" y="28829"/>
                  </a:lnTo>
                  <a:lnTo>
                    <a:pt x="46431" y="26924"/>
                  </a:lnTo>
                  <a:lnTo>
                    <a:pt x="44602" y="28752"/>
                  </a:lnTo>
                  <a:lnTo>
                    <a:pt x="46431" y="26289"/>
                  </a:lnTo>
                  <a:lnTo>
                    <a:pt x="46812" y="25527"/>
                  </a:lnTo>
                  <a:lnTo>
                    <a:pt x="47205" y="25019"/>
                  </a:lnTo>
                  <a:lnTo>
                    <a:pt x="52146" y="18669"/>
                  </a:lnTo>
                  <a:lnTo>
                    <a:pt x="48336" y="22479"/>
                  </a:lnTo>
                  <a:lnTo>
                    <a:pt x="45796" y="25654"/>
                  </a:lnTo>
                  <a:lnTo>
                    <a:pt x="43954" y="27495"/>
                  </a:lnTo>
                  <a:lnTo>
                    <a:pt x="45123" y="25895"/>
                  </a:lnTo>
                  <a:lnTo>
                    <a:pt x="45339" y="24701"/>
                  </a:lnTo>
                  <a:lnTo>
                    <a:pt x="44589" y="25527"/>
                  </a:lnTo>
                  <a:lnTo>
                    <a:pt x="44526" y="25654"/>
                  </a:lnTo>
                  <a:lnTo>
                    <a:pt x="42697" y="27940"/>
                  </a:lnTo>
                  <a:lnTo>
                    <a:pt x="42621" y="28829"/>
                  </a:lnTo>
                  <a:lnTo>
                    <a:pt x="42621" y="28028"/>
                  </a:lnTo>
                  <a:lnTo>
                    <a:pt x="41986" y="28829"/>
                  </a:lnTo>
                  <a:lnTo>
                    <a:pt x="41871" y="29019"/>
                  </a:lnTo>
                  <a:lnTo>
                    <a:pt x="41757" y="29337"/>
                  </a:lnTo>
                  <a:lnTo>
                    <a:pt x="41338" y="30327"/>
                  </a:lnTo>
                  <a:lnTo>
                    <a:pt x="41033" y="31026"/>
                  </a:lnTo>
                  <a:lnTo>
                    <a:pt x="39116" y="34239"/>
                  </a:lnTo>
                  <a:lnTo>
                    <a:pt x="38696" y="34925"/>
                  </a:lnTo>
                  <a:lnTo>
                    <a:pt x="40081" y="33261"/>
                  </a:lnTo>
                  <a:lnTo>
                    <a:pt x="38658" y="34988"/>
                  </a:lnTo>
                  <a:lnTo>
                    <a:pt x="38163" y="35814"/>
                  </a:lnTo>
                  <a:lnTo>
                    <a:pt x="38811" y="35166"/>
                  </a:lnTo>
                  <a:lnTo>
                    <a:pt x="38811" y="36360"/>
                  </a:lnTo>
                  <a:lnTo>
                    <a:pt x="38938" y="36195"/>
                  </a:lnTo>
                  <a:lnTo>
                    <a:pt x="38811" y="36436"/>
                  </a:lnTo>
                  <a:lnTo>
                    <a:pt x="36918" y="38976"/>
                  </a:lnTo>
                  <a:lnTo>
                    <a:pt x="39268" y="36436"/>
                  </a:lnTo>
                  <a:lnTo>
                    <a:pt x="39801" y="35864"/>
                  </a:lnTo>
                  <a:lnTo>
                    <a:pt x="41757" y="33261"/>
                  </a:lnTo>
                  <a:lnTo>
                    <a:pt x="41986" y="33261"/>
                  </a:lnTo>
                  <a:lnTo>
                    <a:pt x="36283" y="40246"/>
                  </a:lnTo>
                  <a:lnTo>
                    <a:pt x="40081" y="35801"/>
                  </a:lnTo>
                  <a:lnTo>
                    <a:pt x="40716" y="35801"/>
                  </a:lnTo>
                  <a:lnTo>
                    <a:pt x="39446" y="37071"/>
                  </a:lnTo>
                  <a:lnTo>
                    <a:pt x="38608" y="39179"/>
                  </a:lnTo>
                  <a:lnTo>
                    <a:pt x="39878" y="37909"/>
                  </a:lnTo>
                  <a:lnTo>
                    <a:pt x="42341" y="34531"/>
                  </a:lnTo>
                  <a:lnTo>
                    <a:pt x="43256" y="33261"/>
                  </a:lnTo>
                  <a:lnTo>
                    <a:pt x="42329" y="34836"/>
                  </a:lnTo>
                  <a:lnTo>
                    <a:pt x="41363" y="36195"/>
                  </a:lnTo>
                  <a:lnTo>
                    <a:pt x="40081" y="37706"/>
                  </a:lnTo>
                  <a:lnTo>
                    <a:pt x="44526" y="32626"/>
                  </a:lnTo>
                  <a:lnTo>
                    <a:pt x="42760" y="34836"/>
                  </a:lnTo>
                  <a:lnTo>
                    <a:pt x="39395" y="39268"/>
                  </a:lnTo>
                  <a:lnTo>
                    <a:pt x="38811" y="39611"/>
                  </a:lnTo>
                  <a:lnTo>
                    <a:pt x="33743" y="41516"/>
                  </a:lnTo>
                  <a:lnTo>
                    <a:pt x="35001" y="41516"/>
                  </a:lnTo>
                  <a:lnTo>
                    <a:pt x="31203" y="43421"/>
                  </a:lnTo>
                  <a:lnTo>
                    <a:pt x="31838" y="43421"/>
                  </a:lnTo>
                  <a:lnTo>
                    <a:pt x="31838" y="44056"/>
                  </a:lnTo>
                  <a:lnTo>
                    <a:pt x="38531" y="40398"/>
                  </a:lnTo>
                  <a:lnTo>
                    <a:pt x="38811" y="40246"/>
                  </a:lnTo>
                  <a:lnTo>
                    <a:pt x="38493" y="40462"/>
                  </a:lnTo>
                  <a:lnTo>
                    <a:pt x="36918" y="41516"/>
                  </a:lnTo>
                  <a:lnTo>
                    <a:pt x="39446" y="40246"/>
                  </a:lnTo>
                  <a:lnTo>
                    <a:pt x="39763" y="40093"/>
                  </a:lnTo>
                  <a:lnTo>
                    <a:pt x="39624" y="40297"/>
                  </a:lnTo>
                  <a:lnTo>
                    <a:pt x="35648" y="42151"/>
                  </a:lnTo>
                  <a:lnTo>
                    <a:pt x="39293" y="40792"/>
                  </a:lnTo>
                  <a:lnTo>
                    <a:pt x="36283" y="42468"/>
                  </a:lnTo>
                  <a:lnTo>
                    <a:pt x="39116" y="41046"/>
                  </a:lnTo>
                  <a:lnTo>
                    <a:pt x="38963" y="41300"/>
                  </a:lnTo>
                  <a:lnTo>
                    <a:pt x="39166" y="41021"/>
                  </a:lnTo>
                  <a:lnTo>
                    <a:pt x="40284" y="40462"/>
                  </a:lnTo>
                  <a:lnTo>
                    <a:pt x="40093" y="40627"/>
                  </a:lnTo>
                  <a:lnTo>
                    <a:pt x="40093" y="40881"/>
                  </a:lnTo>
                  <a:lnTo>
                    <a:pt x="40093" y="40627"/>
                  </a:lnTo>
                  <a:lnTo>
                    <a:pt x="38963" y="41300"/>
                  </a:lnTo>
                  <a:lnTo>
                    <a:pt x="38811" y="41389"/>
                  </a:lnTo>
                  <a:lnTo>
                    <a:pt x="35013" y="43421"/>
                  </a:lnTo>
                  <a:lnTo>
                    <a:pt x="36918" y="42786"/>
                  </a:lnTo>
                  <a:lnTo>
                    <a:pt x="33108" y="44894"/>
                  </a:lnTo>
                  <a:lnTo>
                    <a:pt x="33108" y="44678"/>
                  </a:lnTo>
                  <a:lnTo>
                    <a:pt x="32905" y="45008"/>
                  </a:lnTo>
                  <a:lnTo>
                    <a:pt x="31203" y="45948"/>
                  </a:lnTo>
                  <a:lnTo>
                    <a:pt x="32829" y="45148"/>
                  </a:lnTo>
                  <a:lnTo>
                    <a:pt x="32575" y="45554"/>
                  </a:lnTo>
                  <a:lnTo>
                    <a:pt x="29933" y="47218"/>
                  </a:lnTo>
                  <a:lnTo>
                    <a:pt x="32537" y="45618"/>
                  </a:lnTo>
                  <a:lnTo>
                    <a:pt x="31203" y="47853"/>
                  </a:lnTo>
                  <a:lnTo>
                    <a:pt x="32473" y="45948"/>
                  </a:lnTo>
                  <a:lnTo>
                    <a:pt x="33108" y="45313"/>
                  </a:lnTo>
                  <a:lnTo>
                    <a:pt x="35433" y="43840"/>
                  </a:lnTo>
                  <a:lnTo>
                    <a:pt x="34823" y="44145"/>
                  </a:lnTo>
                  <a:lnTo>
                    <a:pt x="33108" y="45224"/>
                  </a:lnTo>
                  <a:lnTo>
                    <a:pt x="33108" y="45008"/>
                  </a:lnTo>
                  <a:lnTo>
                    <a:pt x="34823" y="44145"/>
                  </a:lnTo>
                  <a:lnTo>
                    <a:pt x="37934" y="42189"/>
                  </a:lnTo>
                  <a:lnTo>
                    <a:pt x="38087" y="42087"/>
                  </a:lnTo>
                  <a:lnTo>
                    <a:pt x="38493" y="41833"/>
                  </a:lnTo>
                  <a:lnTo>
                    <a:pt x="39903" y="40944"/>
                  </a:lnTo>
                  <a:lnTo>
                    <a:pt x="37934" y="42189"/>
                  </a:lnTo>
                  <a:lnTo>
                    <a:pt x="39763" y="41122"/>
                  </a:lnTo>
                  <a:lnTo>
                    <a:pt x="39446" y="41516"/>
                  </a:lnTo>
                  <a:lnTo>
                    <a:pt x="38493" y="42151"/>
                  </a:lnTo>
                  <a:lnTo>
                    <a:pt x="38176" y="42151"/>
                  </a:lnTo>
                  <a:lnTo>
                    <a:pt x="35433" y="43840"/>
                  </a:lnTo>
                  <a:lnTo>
                    <a:pt x="37553" y="42786"/>
                  </a:lnTo>
                  <a:lnTo>
                    <a:pt x="38811" y="42151"/>
                  </a:lnTo>
                  <a:lnTo>
                    <a:pt x="38608" y="42151"/>
                  </a:lnTo>
                  <a:lnTo>
                    <a:pt x="39306" y="41732"/>
                  </a:lnTo>
                  <a:lnTo>
                    <a:pt x="38887" y="42418"/>
                  </a:lnTo>
                  <a:lnTo>
                    <a:pt x="35013" y="45313"/>
                  </a:lnTo>
                  <a:lnTo>
                    <a:pt x="38417" y="43154"/>
                  </a:lnTo>
                  <a:lnTo>
                    <a:pt x="38176" y="43421"/>
                  </a:lnTo>
                  <a:lnTo>
                    <a:pt x="37960" y="43561"/>
                  </a:lnTo>
                  <a:lnTo>
                    <a:pt x="37960" y="44678"/>
                  </a:lnTo>
                  <a:lnTo>
                    <a:pt x="36995" y="45516"/>
                  </a:lnTo>
                  <a:lnTo>
                    <a:pt x="37350" y="44970"/>
                  </a:lnTo>
                  <a:lnTo>
                    <a:pt x="37858" y="44678"/>
                  </a:lnTo>
                  <a:lnTo>
                    <a:pt x="37960" y="43561"/>
                  </a:lnTo>
                  <a:lnTo>
                    <a:pt x="37820" y="43637"/>
                  </a:lnTo>
                  <a:lnTo>
                    <a:pt x="37820" y="44462"/>
                  </a:lnTo>
                  <a:lnTo>
                    <a:pt x="37553" y="44678"/>
                  </a:lnTo>
                  <a:lnTo>
                    <a:pt x="37820" y="44462"/>
                  </a:lnTo>
                  <a:lnTo>
                    <a:pt x="37820" y="43637"/>
                  </a:lnTo>
                  <a:lnTo>
                    <a:pt x="35013" y="45313"/>
                  </a:lnTo>
                  <a:lnTo>
                    <a:pt x="35140" y="45313"/>
                  </a:lnTo>
                  <a:lnTo>
                    <a:pt x="33108" y="46583"/>
                  </a:lnTo>
                  <a:lnTo>
                    <a:pt x="35394" y="45313"/>
                  </a:lnTo>
                  <a:lnTo>
                    <a:pt x="36283" y="45313"/>
                  </a:lnTo>
                  <a:lnTo>
                    <a:pt x="37490" y="44653"/>
                  </a:lnTo>
                  <a:lnTo>
                    <a:pt x="36283" y="45313"/>
                  </a:lnTo>
                  <a:lnTo>
                    <a:pt x="34061" y="46901"/>
                  </a:lnTo>
                  <a:lnTo>
                    <a:pt x="33108" y="47586"/>
                  </a:lnTo>
                  <a:lnTo>
                    <a:pt x="31838" y="48488"/>
                  </a:lnTo>
                  <a:lnTo>
                    <a:pt x="33743" y="47218"/>
                  </a:lnTo>
                  <a:lnTo>
                    <a:pt x="35648" y="45948"/>
                  </a:lnTo>
                  <a:lnTo>
                    <a:pt x="30568" y="49758"/>
                  </a:lnTo>
                  <a:lnTo>
                    <a:pt x="36385" y="45529"/>
                  </a:lnTo>
                  <a:lnTo>
                    <a:pt x="37249" y="45034"/>
                  </a:lnTo>
                  <a:lnTo>
                    <a:pt x="36893" y="45605"/>
                  </a:lnTo>
                  <a:lnTo>
                    <a:pt x="35013" y="47218"/>
                  </a:lnTo>
                  <a:lnTo>
                    <a:pt x="36652" y="45999"/>
                  </a:lnTo>
                  <a:lnTo>
                    <a:pt x="36283" y="46583"/>
                  </a:lnTo>
                  <a:lnTo>
                    <a:pt x="36703" y="45961"/>
                  </a:lnTo>
                  <a:lnTo>
                    <a:pt x="37553" y="45313"/>
                  </a:lnTo>
                  <a:lnTo>
                    <a:pt x="38417" y="44678"/>
                  </a:lnTo>
                  <a:lnTo>
                    <a:pt x="38595" y="44678"/>
                  </a:lnTo>
                  <a:lnTo>
                    <a:pt x="38176" y="45313"/>
                  </a:lnTo>
                  <a:lnTo>
                    <a:pt x="38608" y="44678"/>
                  </a:lnTo>
                  <a:lnTo>
                    <a:pt x="38811" y="44678"/>
                  </a:lnTo>
                  <a:lnTo>
                    <a:pt x="39014" y="44678"/>
                  </a:lnTo>
                  <a:lnTo>
                    <a:pt x="38595" y="44996"/>
                  </a:lnTo>
                  <a:lnTo>
                    <a:pt x="38811" y="44678"/>
                  </a:lnTo>
                  <a:lnTo>
                    <a:pt x="38531" y="45046"/>
                  </a:lnTo>
                  <a:lnTo>
                    <a:pt x="38176" y="45313"/>
                  </a:lnTo>
                  <a:lnTo>
                    <a:pt x="38506" y="45085"/>
                  </a:lnTo>
                  <a:lnTo>
                    <a:pt x="38176" y="45313"/>
                  </a:lnTo>
                  <a:lnTo>
                    <a:pt x="38379" y="45250"/>
                  </a:lnTo>
                  <a:lnTo>
                    <a:pt x="37299" y="46697"/>
                  </a:lnTo>
                  <a:lnTo>
                    <a:pt x="35648" y="47853"/>
                  </a:lnTo>
                  <a:lnTo>
                    <a:pt x="37160" y="46888"/>
                  </a:lnTo>
                  <a:lnTo>
                    <a:pt x="36918" y="47218"/>
                  </a:lnTo>
                  <a:lnTo>
                    <a:pt x="37401" y="46736"/>
                  </a:lnTo>
                  <a:lnTo>
                    <a:pt x="40767" y="44577"/>
                  </a:lnTo>
                  <a:lnTo>
                    <a:pt x="41567" y="44056"/>
                  </a:lnTo>
                  <a:lnTo>
                    <a:pt x="42684" y="43345"/>
                  </a:lnTo>
                  <a:lnTo>
                    <a:pt x="42621" y="43738"/>
                  </a:lnTo>
                  <a:lnTo>
                    <a:pt x="42621" y="43891"/>
                  </a:lnTo>
                  <a:lnTo>
                    <a:pt x="41744" y="45097"/>
                  </a:lnTo>
                  <a:lnTo>
                    <a:pt x="42621" y="43738"/>
                  </a:lnTo>
                  <a:lnTo>
                    <a:pt x="42621" y="43421"/>
                  </a:lnTo>
                  <a:lnTo>
                    <a:pt x="41351" y="44678"/>
                  </a:lnTo>
                  <a:lnTo>
                    <a:pt x="42405" y="43776"/>
                  </a:lnTo>
                  <a:lnTo>
                    <a:pt x="41541" y="45199"/>
                  </a:lnTo>
                  <a:lnTo>
                    <a:pt x="41046" y="45453"/>
                  </a:lnTo>
                  <a:lnTo>
                    <a:pt x="40398" y="45783"/>
                  </a:lnTo>
                  <a:lnTo>
                    <a:pt x="40716" y="45313"/>
                  </a:lnTo>
                  <a:lnTo>
                    <a:pt x="40081" y="45948"/>
                  </a:lnTo>
                  <a:lnTo>
                    <a:pt x="39763" y="46266"/>
                  </a:lnTo>
                  <a:lnTo>
                    <a:pt x="40716" y="44678"/>
                  </a:lnTo>
                  <a:lnTo>
                    <a:pt x="38176" y="47853"/>
                  </a:lnTo>
                  <a:lnTo>
                    <a:pt x="37757" y="48704"/>
                  </a:lnTo>
                  <a:lnTo>
                    <a:pt x="37541" y="48818"/>
                  </a:lnTo>
                  <a:lnTo>
                    <a:pt x="38176" y="47853"/>
                  </a:lnTo>
                  <a:lnTo>
                    <a:pt x="37553" y="48488"/>
                  </a:lnTo>
                  <a:lnTo>
                    <a:pt x="37338" y="48920"/>
                  </a:lnTo>
                  <a:lnTo>
                    <a:pt x="37198" y="48996"/>
                  </a:lnTo>
                  <a:lnTo>
                    <a:pt x="37198" y="49199"/>
                  </a:lnTo>
                  <a:lnTo>
                    <a:pt x="37033" y="49517"/>
                  </a:lnTo>
                  <a:lnTo>
                    <a:pt x="36499" y="49695"/>
                  </a:lnTo>
                  <a:lnTo>
                    <a:pt x="37198" y="49199"/>
                  </a:lnTo>
                  <a:lnTo>
                    <a:pt x="37198" y="48996"/>
                  </a:lnTo>
                  <a:lnTo>
                    <a:pt x="35648" y="49758"/>
                  </a:lnTo>
                  <a:lnTo>
                    <a:pt x="35013" y="50393"/>
                  </a:lnTo>
                  <a:lnTo>
                    <a:pt x="35331" y="49923"/>
                  </a:lnTo>
                  <a:lnTo>
                    <a:pt x="35648" y="49758"/>
                  </a:lnTo>
                  <a:lnTo>
                    <a:pt x="36283" y="49123"/>
                  </a:lnTo>
                  <a:lnTo>
                    <a:pt x="35521" y="49631"/>
                  </a:lnTo>
                  <a:lnTo>
                    <a:pt x="36283" y="48488"/>
                  </a:lnTo>
                  <a:lnTo>
                    <a:pt x="35331" y="49758"/>
                  </a:lnTo>
                  <a:lnTo>
                    <a:pt x="34378" y="50393"/>
                  </a:lnTo>
                  <a:lnTo>
                    <a:pt x="35140" y="50012"/>
                  </a:lnTo>
                  <a:lnTo>
                    <a:pt x="34378" y="51028"/>
                  </a:lnTo>
                  <a:lnTo>
                    <a:pt x="33743" y="51663"/>
                  </a:lnTo>
                  <a:lnTo>
                    <a:pt x="36283" y="49847"/>
                  </a:lnTo>
                  <a:lnTo>
                    <a:pt x="36283" y="50393"/>
                  </a:lnTo>
                  <a:lnTo>
                    <a:pt x="38176" y="49123"/>
                  </a:lnTo>
                  <a:lnTo>
                    <a:pt x="37084" y="49504"/>
                  </a:lnTo>
                  <a:lnTo>
                    <a:pt x="37363" y="49085"/>
                  </a:lnTo>
                  <a:lnTo>
                    <a:pt x="37693" y="48844"/>
                  </a:lnTo>
                  <a:lnTo>
                    <a:pt x="37553" y="49123"/>
                  </a:lnTo>
                  <a:lnTo>
                    <a:pt x="38176" y="48488"/>
                  </a:lnTo>
                  <a:lnTo>
                    <a:pt x="39865" y="47650"/>
                  </a:lnTo>
                  <a:lnTo>
                    <a:pt x="38811" y="49123"/>
                  </a:lnTo>
                  <a:lnTo>
                    <a:pt x="39662" y="48069"/>
                  </a:lnTo>
                  <a:lnTo>
                    <a:pt x="38811" y="49758"/>
                  </a:lnTo>
                  <a:lnTo>
                    <a:pt x="38176" y="51028"/>
                  </a:lnTo>
                  <a:lnTo>
                    <a:pt x="39446" y="49123"/>
                  </a:lnTo>
                  <a:lnTo>
                    <a:pt x="40246" y="47853"/>
                  </a:lnTo>
                  <a:lnTo>
                    <a:pt x="40601" y="47282"/>
                  </a:lnTo>
                  <a:lnTo>
                    <a:pt x="41148" y="47002"/>
                  </a:lnTo>
                  <a:lnTo>
                    <a:pt x="40767" y="47536"/>
                  </a:lnTo>
                  <a:lnTo>
                    <a:pt x="40487" y="47752"/>
                  </a:lnTo>
                  <a:lnTo>
                    <a:pt x="39433" y="49237"/>
                  </a:lnTo>
                  <a:lnTo>
                    <a:pt x="39268" y="49720"/>
                  </a:lnTo>
                  <a:lnTo>
                    <a:pt x="38811" y="50393"/>
                  </a:lnTo>
                  <a:lnTo>
                    <a:pt x="39204" y="49898"/>
                  </a:lnTo>
                  <a:lnTo>
                    <a:pt x="38811" y="51028"/>
                  </a:lnTo>
                  <a:lnTo>
                    <a:pt x="41033" y="47536"/>
                  </a:lnTo>
                  <a:lnTo>
                    <a:pt x="41452" y="47002"/>
                  </a:lnTo>
                  <a:lnTo>
                    <a:pt x="41300" y="47117"/>
                  </a:lnTo>
                  <a:lnTo>
                    <a:pt x="41478" y="46837"/>
                  </a:lnTo>
                  <a:lnTo>
                    <a:pt x="41643" y="46761"/>
                  </a:lnTo>
                  <a:lnTo>
                    <a:pt x="41452" y="47002"/>
                  </a:lnTo>
                  <a:lnTo>
                    <a:pt x="41986" y="46583"/>
                  </a:lnTo>
                  <a:lnTo>
                    <a:pt x="43256" y="44678"/>
                  </a:lnTo>
                  <a:lnTo>
                    <a:pt x="41770" y="46583"/>
                  </a:lnTo>
                  <a:lnTo>
                    <a:pt x="41630" y="46583"/>
                  </a:lnTo>
                  <a:lnTo>
                    <a:pt x="42049" y="45948"/>
                  </a:lnTo>
                  <a:lnTo>
                    <a:pt x="42456" y="45313"/>
                  </a:lnTo>
                  <a:lnTo>
                    <a:pt x="42697" y="45085"/>
                  </a:lnTo>
                  <a:lnTo>
                    <a:pt x="43510" y="44183"/>
                  </a:lnTo>
                  <a:lnTo>
                    <a:pt x="43002" y="44450"/>
                  </a:lnTo>
                  <a:lnTo>
                    <a:pt x="43256" y="44056"/>
                  </a:lnTo>
                  <a:lnTo>
                    <a:pt x="42964" y="44475"/>
                  </a:lnTo>
                  <a:lnTo>
                    <a:pt x="42672" y="44627"/>
                  </a:lnTo>
                  <a:lnTo>
                    <a:pt x="43256" y="44056"/>
                  </a:lnTo>
                  <a:lnTo>
                    <a:pt x="45796" y="41516"/>
                  </a:lnTo>
                  <a:lnTo>
                    <a:pt x="47129" y="39738"/>
                  </a:lnTo>
                  <a:lnTo>
                    <a:pt x="46634" y="40170"/>
                  </a:lnTo>
                  <a:lnTo>
                    <a:pt x="42545" y="44691"/>
                  </a:lnTo>
                  <a:lnTo>
                    <a:pt x="42176" y="44881"/>
                  </a:lnTo>
                  <a:lnTo>
                    <a:pt x="42176" y="45567"/>
                  </a:lnTo>
                  <a:lnTo>
                    <a:pt x="41440" y="46583"/>
                  </a:lnTo>
                  <a:lnTo>
                    <a:pt x="41071" y="46583"/>
                  </a:lnTo>
                  <a:lnTo>
                    <a:pt x="42176" y="45567"/>
                  </a:lnTo>
                  <a:lnTo>
                    <a:pt x="42176" y="44881"/>
                  </a:lnTo>
                  <a:lnTo>
                    <a:pt x="44056" y="42456"/>
                  </a:lnTo>
                  <a:lnTo>
                    <a:pt x="43891" y="42786"/>
                  </a:lnTo>
                  <a:lnTo>
                    <a:pt x="44526" y="42151"/>
                  </a:lnTo>
                  <a:lnTo>
                    <a:pt x="45796" y="40881"/>
                  </a:lnTo>
                  <a:lnTo>
                    <a:pt x="46634" y="40170"/>
                  </a:lnTo>
                  <a:lnTo>
                    <a:pt x="47269" y="39458"/>
                  </a:lnTo>
                  <a:lnTo>
                    <a:pt x="47421" y="39344"/>
                  </a:lnTo>
                  <a:lnTo>
                    <a:pt x="47129" y="39738"/>
                  </a:lnTo>
                  <a:lnTo>
                    <a:pt x="48755" y="38341"/>
                  </a:lnTo>
                  <a:lnTo>
                    <a:pt x="49606" y="37706"/>
                  </a:lnTo>
                  <a:lnTo>
                    <a:pt x="49174" y="37985"/>
                  </a:lnTo>
                  <a:lnTo>
                    <a:pt x="50241" y="37071"/>
                  </a:lnTo>
                  <a:lnTo>
                    <a:pt x="50876" y="36436"/>
                  </a:lnTo>
                  <a:lnTo>
                    <a:pt x="48336" y="38341"/>
                  </a:lnTo>
                  <a:lnTo>
                    <a:pt x="49796" y="37045"/>
                  </a:lnTo>
                  <a:lnTo>
                    <a:pt x="48971" y="37706"/>
                  </a:lnTo>
                  <a:lnTo>
                    <a:pt x="47701" y="38341"/>
                  </a:lnTo>
                  <a:lnTo>
                    <a:pt x="48463" y="37769"/>
                  </a:lnTo>
                  <a:lnTo>
                    <a:pt x="48971" y="37477"/>
                  </a:lnTo>
                  <a:lnTo>
                    <a:pt x="48971" y="37706"/>
                  </a:lnTo>
                  <a:lnTo>
                    <a:pt x="49517" y="37160"/>
                  </a:lnTo>
                  <a:lnTo>
                    <a:pt x="49949" y="36906"/>
                  </a:lnTo>
                  <a:lnTo>
                    <a:pt x="49796" y="37045"/>
                  </a:lnTo>
                  <a:lnTo>
                    <a:pt x="49999" y="36880"/>
                  </a:lnTo>
                  <a:lnTo>
                    <a:pt x="54051" y="34531"/>
                  </a:lnTo>
                  <a:lnTo>
                    <a:pt x="55943" y="33261"/>
                  </a:lnTo>
                  <a:lnTo>
                    <a:pt x="50457" y="36474"/>
                  </a:lnTo>
                  <a:lnTo>
                    <a:pt x="51244" y="35750"/>
                  </a:lnTo>
                  <a:lnTo>
                    <a:pt x="50393" y="36512"/>
                  </a:lnTo>
                  <a:lnTo>
                    <a:pt x="49987" y="36753"/>
                  </a:lnTo>
                  <a:lnTo>
                    <a:pt x="51257" y="35661"/>
                  </a:lnTo>
                  <a:lnTo>
                    <a:pt x="51447" y="35560"/>
                  </a:lnTo>
                  <a:lnTo>
                    <a:pt x="51244" y="35750"/>
                  </a:lnTo>
                  <a:lnTo>
                    <a:pt x="51511" y="35521"/>
                  </a:lnTo>
                  <a:lnTo>
                    <a:pt x="51511" y="35801"/>
                  </a:lnTo>
                  <a:lnTo>
                    <a:pt x="52146" y="35166"/>
                  </a:lnTo>
                  <a:lnTo>
                    <a:pt x="55943" y="33261"/>
                  </a:lnTo>
                  <a:lnTo>
                    <a:pt x="54152" y="34036"/>
                  </a:lnTo>
                  <a:lnTo>
                    <a:pt x="52247" y="35064"/>
                  </a:lnTo>
                  <a:lnTo>
                    <a:pt x="53708" y="34226"/>
                  </a:lnTo>
                  <a:lnTo>
                    <a:pt x="53390" y="34366"/>
                  </a:lnTo>
                  <a:lnTo>
                    <a:pt x="52349" y="34963"/>
                  </a:lnTo>
                  <a:lnTo>
                    <a:pt x="52514" y="34798"/>
                  </a:lnTo>
                  <a:lnTo>
                    <a:pt x="53009" y="34531"/>
                  </a:lnTo>
                  <a:lnTo>
                    <a:pt x="53390" y="34366"/>
                  </a:lnTo>
                  <a:lnTo>
                    <a:pt x="55308" y="33261"/>
                  </a:lnTo>
                  <a:lnTo>
                    <a:pt x="54686" y="33261"/>
                  </a:lnTo>
                  <a:lnTo>
                    <a:pt x="55626" y="32626"/>
                  </a:lnTo>
                  <a:lnTo>
                    <a:pt x="56578" y="31991"/>
                  </a:lnTo>
                  <a:lnTo>
                    <a:pt x="55943" y="31991"/>
                  </a:lnTo>
                  <a:lnTo>
                    <a:pt x="57848" y="30721"/>
                  </a:lnTo>
                  <a:lnTo>
                    <a:pt x="56857" y="30721"/>
                  </a:lnTo>
                  <a:lnTo>
                    <a:pt x="59118" y="294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15635263" y="8819323"/>
              <a:ext cx="405765" cy="301625"/>
            </a:xfrm>
            <a:custGeom>
              <a:avLst/>
              <a:gdLst/>
              <a:ahLst/>
              <a:cxnLst/>
              <a:rect l="l" t="t" r="r" b="b"/>
              <a:pathLst>
                <a:path w="405765" h="301625">
                  <a:moveTo>
                    <a:pt x="1270" y="8890"/>
                  </a:moveTo>
                  <a:lnTo>
                    <a:pt x="635" y="10160"/>
                  </a:lnTo>
                  <a:lnTo>
                    <a:pt x="1270" y="10160"/>
                  </a:lnTo>
                  <a:lnTo>
                    <a:pt x="1270" y="8890"/>
                  </a:lnTo>
                  <a:close/>
                </a:path>
                <a:path w="405765" h="301625">
                  <a:moveTo>
                    <a:pt x="4267" y="13779"/>
                  </a:moveTo>
                  <a:lnTo>
                    <a:pt x="3175" y="12700"/>
                  </a:lnTo>
                  <a:lnTo>
                    <a:pt x="3175" y="15240"/>
                  </a:lnTo>
                  <a:lnTo>
                    <a:pt x="4267" y="13779"/>
                  </a:lnTo>
                  <a:close/>
                </a:path>
                <a:path w="405765" h="301625">
                  <a:moveTo>
                    <a:pt x="5499" y="12903"/>
                  </a:moveTo>
                  <a:lnTo>
                    <a:pt x="5080" y="12700"/>
                  </a:lnTo>
                  <a:lnTo>
                    <a:pt x="4267" y="13779"/>
                  </a:lnTo>
                  <a:lnTo>
                    <a:pt x="4445" y="13970"/>
                  </a:lnTo>
                  <a:lnTo>
                    <a:pt x="5499" y="12903"/>
                  </a:lnTo>
                  <a:close/>
                </a:path>
                <a:path w="405765" h="301625">
                  <a:moveTo>
                    <a:pt x="18186" y="44018"/>
                  </a:moveTo>
                  <a:lnTo>
                    <a:pt x="16497" y="43180"/>
                  </a:lnTo>
                  <a:lnTo>
                    <a:pt x="17767" y="44450"/>
                  </a:lnTo>
                  <a:lnTo>
                    <a:pt x="18186" y="44018"/>
                  </a:lnTo>
                  <a:close/>
                </a:path>
                <a:path w="405765" h="301625">
                  <a:moveTo>
                    <a:pt x="19672" y="44450"/>
                  </a:moveTo>
                  <a:lnTo>
                    <a:pt x="18529" y="43688"/>
                  </a:lnTo>
                  <a:lnTo>
                    <a:pt x="18186" y="44018"/>
                  </a:lnTo>
                  <a:lnTo>
                    <a:pt x="19545" y="44704"/>
                  </a:lnTo>
                  <a:lnTo>
                    <a:pt x="19672" y="44450"/>
                  </a:lnTo>
                  <a:close/>
                </a:path>
                <a:path w="405765" h="301625">
                  <a:moveTo>
                    <a:pt x="20307" y="13970"/>
                  </a:moveTo>
                  <a:lnTo>
                    <a:pt x="15862" y="12700"/>
                  </a:lnTo>
                  <a:lnTo>
                    <a:pt x="15227" y="12700"/>
                  </a:lnTo>
                  <a:lnTo>
                    <a:pt x="14592" y="11430"/>
                  </a:lnTo>
                  <a:lnTo>
                    <a:pt x="12687" y="10160"/>
                  </a:lnTo>
                  <a:lnTo>
                    <a:pt x="12687" y="8890"/>
                  </a:lnTo>
                  <a:lnTo>
                    <a:pt x="13957" y="8890"/>
                  </a:lnTo>
                  <a:lnTo>
                    <a:pt x="10782" y="7620"/>
                  </a:lnTo>
                  <a:lnTo>
                    <a:pt x="10160" y="5080"/>
                  </a:lnTo>
                  <a:lnTo>
                    <a:pt x="14592" y="5080"/>
                  </a:lnTo>
                  <a:lnTo>
                    <a:pt x="12052" y="0"/>
                  </a:lnTo>
                  <a:lnTo>
                    <a:pt x="8890" y="1270"/>
                  </a:lnTo>
                  <a:lnTo>
                    <a:pt x="7620" y="2540"/>
                  </a:lnTo>
                  <a:lnTo>
                    <a:pt x="8255" y="2540"/>
                  </a:lnTo>
                  <a:lnTo>
                    <a:pt x="7620" y="3810"/>
                  </a:lnTo>
                  <a:lnTo>
                    <a:pt x="6350" y="3810"/>
                  </a:lnTo>
                  <a:lnTo>
                    <a:pt x="3810" y="5080"/>
                  </a:lnTo>
                  <a:lnTo>
                    <a:pt x="635" y="5080"/>
                  </a:lnTo>
                  <a:lnTo>
                    <a:pt x="0" y="8890"/>
                  </a:lnTo>
                  <a:lnTo>
                    <a:pt x="1270" y="8890"/>
                  </a:lnTo>
                  <a:lnTo>
                    <a:pt x="2540" y="8890"/>
                  </a:lnTo>
                  <a:lnTo>
                    <a:pt x="1270" y="10160"/>
                  </a:lnTo>
                  <a:lnTo>
                    <a:pt x="3175" y="10160"/>
                  </a:lnTo>
                  <a:lnTo>
                    <a:pt x="1905" y="12700"/>
                  </a:lnTo>
                  <a:lnTo>
                    <a:pt x="3175" y="12700"/>
                  </a:lnTo>
                  <a:lnTo>
                    <a:pt x="5080" y="12700"/>
                  </a:lnTo>
                  <a:lnTo>
                    <a:pt x="5715" y="12700"/>
                  </a:lnTo>
                  <a:lnTo>
                    <a:pt x="5499" y="12903"/>
                  </a:lnTo>
                  <a:lnTo>
                    <a:pt x="7620" y="13970"/>
                  </a:lnTo>
                  <a:lnTo>
                    <a:pt x="4445" y="15240"/>
                  </a:lnTo>
                  <a:lnTo>
                    <a:pt x="5715" y="16510"/>
                  </a:lnTo>
                  <a:lnTo>
                    <a:pt x="8890" y="16510"/>
                  </a:lnTo>
                  <a:lnTo>
                    <a:pt x="18084" y="16510"/>
                  </a:lnTo>
                  <a:lnTo>
                    <a:pt x="20307" y="13970"/>
                  </a:lnTo>
                  <a:close/>
                </a:path>
                <a:path w="405765" h="301625">
                  <a:moveTo>
                    <a:pt x="29768" y="51485"/>
                  </a:moveTo>
                  <a:lnTo>
                    <a:pt x="29184" y="51358"/>
                  </a:lnTo>
                  <a:lnTo>
                    <a:pt x="29184" y="52070"/>
                  </a:lnTo>
                  <a:lnTo>
                    <a:pt x="29768" y="51485"/>
                  </a:lnTo>
                  <a:close/>
                </a:path>
                <a:path w="405765" h="301625">
                  <a:moveTo>
                    <a:pt x="33629" y="33020"/>
                  </a:moveTo>
                  <a:lnTo>
                    <a:pt x="32105" y="42164"/>
                  </a:lnTo>
                  <a:lnTo>
                    <a:pt x="32359" y="41910"/>
                  </a:lnTo>
                  <a:lnTo>
                    <a:pt x="33629" y="33020"/>
                  </a:lnTo>
                  <a:close/>
                </a:path>
                <a:path w="405765" h="301625">
                  <a:moveTo>
                    <a:pt x="37909" y="67310"/>
                  </a:moveTo>
                  <a:lnTo>
                    <a:pt x="37515" y="66230"/>
                  </a:lnTo>
                  <a:lnTo>
                    <a:pt x="37439" y="67310"/>
                  </a:lnTo>
                  <a:lnTo>
                    <a:pt x="37909" y="67310"/>
                  </a:lnTo>
                  <a:close/>
                </a:path>
                <a:path w="405765" h="301625">
                  <a:moveTo>
                    <a:pt x="39281" y="70942"/>
                  </a:moveTo>
                  <a:lnTo>
                    <a:pt x="38709" y="69418"/>
                  </a:lnTo>
                  <a:lnTo>
                    <a:pt x="38074" y="69850"/>
                  </a:lnTo>
                  <a:lnTo>
                    <a:pt x="39281" y="70942"/>
                  </a:lnTo>
                  <a:close/>
                </a:path>
                <a:path w="405765" h="301625">
                  <a:moveTo>
                    <a:pt x="39344" y="67310"/>
                  </a:moveTo>
                  <a:lnTo>
                    <a:pt x="37909" y="67310"/>
                  </a:lnTo>
                  <a:lnTo>
                    <a:pt x="38709" y="69418"/>
                  </a:lnTo>
                  <a:lnTo>
                    <a:pt x="39344" y="68999"/>
                  </a:lnTo>
                  <a:lnTo>
                    <a:pt x="39344" y="67310"/>
                  </a:lnTo>
                  <a:close/>
                </a:path>
                <a:path w="405765" h="301625">
                  <a:moveTo>
                    <a:pt x="53301" y="67310"/>
                  </a:moveTo>
                  <a:lnTo>
                    <a:pt x="52031" y="67310"/>
                  </a:lnTo>
                  <a:lnTo>
                    <a:pt x="53301" y="68580"/>
                  </a:lnTo>
                  <a:lnTo>
                    <a:pt x="53301" y="67310"/>
                  </a:lnTo>
                  <a:close/>
                </a:path>
                <a:path w="405765" h="301625">
                  <a:moveTo>
                    <a:pt x="78054" y="124980"/>
                  </a:moveTo>
                  <a:lnTo>
                    <a:pt x="77419" y="124980"/>
                  </a:lnTo>
                  <a:lnTo>
                    <a:pt x="77419" y="125615"/>
                  </a:lnTo>
                  <a:lnTo>
                    <a:pt x="78054" y="124980"/>
                  </a:lnTo>
                  <a:close/>
                </a:path>
                <a:path w="405765" h="301625">
                  <a:moveTo>
                    <a:pt x="102158" y="139700"/>
                  </a:moveTo>
                  <a:lnTo>
                    <a:pt x="101739" y="139268"/>
                  </a:lnTo>
                  <a:lnTo>
                    <a:pt x="100888" y="140970"/>
                  </a:lnTo>
                  <a:lnTo>
                    <a:pt x="102158" y="139700"/>
                  </a:lnTo>
                  <a:close/>
                </a:path>
                <a:path w="405765" h="301625">
                  <a:moveTo>
                    <a:pt x="158635" y="157480"/>
                  </a:moveTo>
                  <a:lnTo>
                    <a:pt x="156095" y="157480"/>
                  </a:lnTo>
                  <a:lnTo>
                    <a:pt x="158381" y="158242"/>
                  </a:lnTo>
                  <a:lnTo>
                    <a:pt x="158635" y="157480"/>
                  </a:lnTo>
                  <a:close/>
                </a:path>
                <a:path w="405765" h="301625">
                  <a:moveTo>
                    <a:pt x="166039" y="177368"/>
                  </a:moveTo>
                  <a:lnTo>
                    <a:pt x="165620" y="177800"/>
                  </a:lnTo>
                  <a:lnTo>
                    <a:pt x="165823" y="178219"/>
                  </a:lnTo>
                  <a:lnTo>
                    <a:pt x="166039" y="177368"/>
                  </a:lnTo>
                  <a:close/>
                </a:path>
                <a:path w="405765" h="301625">
                  <a:moveTo>
                    <a:pt x="166878" y="180340"/>
                  </a:moveTo>
                  <a:lnTo>
                    <a:pt x="165823" y="178219"/>
                  </a:lnTo>
                  <a:lnTo>
                    <a:pt x="165620" y="179070"/>
                  </a:lnTo>
                  <a:lnTo>
                    <a:pt x="166878" y="180340"/>
                  </a:lnTo>
                  <a:close/>
                </a:path>
                <a:path w="405765" h="301625">
                  <a:moveTo>
                    <a:pt x="195440" y="170180"/>
                  </a:moveTo>
                  <a:lnTo>
                    <a:pt x="193535" y="172720"/>
                  </a:lnTo>
                  <a:lnTo>
                    <a:pt x="195440" y="172720"/>
                  </a:lnTo>
                  <a:lnTo>
                    <a:pt x="195440" y="170180"/>
                  </a:lnTo>
                  <a:close/>
                </a:path>
                <a:path w="405765" h="301625">
                  <a:moveTo>
                    <a:pt x="197345" y="172720"/>
                  </a:moveTo>
                  <a:lnTo>
                    <a:pt x="196837" y="175768"/>
                  </a:lnTo>
                  <a:lnTo>
                    <a:pt x="197345" y="175260"/>
                  </a:lnTo>
                  <a:lnTo>
                    <a:pt x="197345" y="172720"/>
                  </a:lnTo>
                  <a:close/>
                </a:path>
                <a:path w="405765" h="301625">
                  <a:moveTo>
                    <a:pt x="219544" y="191770"/>
                  </a:moveTo>
                  <a:lnTo>
                    <a:pt x="217017" y="191770"/>
                  </a:lnTo>
                  <a:lnTo>
                    <a:pt x="219544" y="193040"/>
                  </a:lnTo>
                  <a:lnTo>
                    <a:pt x="219544" y="191770"/>
                  </a:lnTo>
                  <a:close/>
                </a:path>
                <a:path w="405765" h="301625">
                  <a:moveTo>
                    <a:pt x="224624" y="196659"/>
                  </a:moveTo>
                  <a:lnTo>
                    <a:pt x="223989" y="196659"/>
                  </a:lnTo>
                  <a:lnTo>
                    <a:pt x="223989" y="197294"/>
                  </a:lnTo>
                  <a:lnTo>
                    <a:pt x="224624" y="197929"/>
                  </a:lnTo>
                  <a:lnTo>
                    <a:pt x="224624" y="196659"/>
                  </a:lnTo>
                  <a:close/>
                </a:path>
                <a:path w="405765" h="301625">
                  <a:moveTo>
                    <a:pt x="249377" y="179070"/>
                  </a:moveTo>
                  <a:lnTo>
                    <a:pt x="248107" y="179070"/>
                  </a:lnTo>
                  <a:lnTo>
                    <a:pt x="249161" y="179489"/>
                  </a:lnTo>
                  <a:lnTo>
                    <a:pt x="249377" y="179070"/>
                  </a:lnTo>
                  <a:close/>
                </a:path>
                <a:path w="405765" h="301625">
                  <a:moveTo>
                    <a:pt x="256984" y="192786"/>
                  </a:moveTo>
                  <a:lnTo>
                    <a:pt x="256133" y="193814"/>
                  </a:lnTo>
                  <a:lnTo>
                    <a:pt x="256984" y="194310"/>
                  </a:lnTo>
                  <a:lnTo>
                    <a:pt x="256984" y="192786"/>
                  </a:lnTo>
                  <a:close/>
                </a:path>
                <a:path w="405765" h="301625">
                  <a:moveTo>
                    <a:pt x="259842" y="180975"/>
                  </a:moveTo>
                  <a:lnTo>
                    <a:pt x="259524" y="180340"/>
                  </a:lnTo>
                  <a:lnTo>
                    <a:pt x="259524" y="181610"/>
                  </a:lnTo>
                  <a:lnTo>
                    <a:pt x="259842" y="180975"/>
                  </a:lnTo>
                  <a:close/>
                </a:path>
                <a:path w="405765" h="301625">
                  <a:moveTo>
                    <a:pt x="270560" y="177419"/>
                  </a:moveTo>
                  <a:lnTo>
                    <a:pt x="269862" y="176707"/>
                  </a:lnTo>
                  <a:lnTo>
                    <a:pt x="269049" y="177800"/>
                  </a:lnTo>
                  <a:lnTo>
                    <a:pt x="270560" y="177419"/>
                  </a:lnTo>
                  <a:close/>
                </a:path>
                <a:path w="405765" h="301625">
                  <a:moveTo>
                    <a:pt x="270941" y="175260"/>
                  </a:moveTo>
                  <a:lnTo>
                    <a:pt x="269671" y="176530"/>
                  </a:lnTo>
                  <a:lnTo>
                    <a:pt x="269862" y="176707"/>
                  </a:lnTo>
                  <a:lnTo>
                    <a:pt x="270941" y="175260"/>
                  </a:lnTo>
                  <a:close/>
                </a:path>
                <a:path w="405765" h="301625">
                  <a:moveTo>
                    <a:pt x="275932" y="189585"/>
                  </a:moveTo>
                  <a:lnTo>
                    <a:pt x="275386" y="189230"/>
                  </a:lnTo>
                  <a:lnTo>
                    <a:pt x="275894" y="189738"/>
                  </a:lnTo>
                  <a:lnTo>
                    <a:pt x="275932" y="189585"/>
                  </a:lnTo>
                  <a:close/>
                </a:path>
                <a:path w="405765" h="301625">
                  <a:moveTo>
                    <a:pt x="276656" y="190500"/>
                  </a:moveTo>
                  <a:lnTo>
                    <a:pt x="275894" y="189738"/>
                  </a:lnTo>
                  <a:lnTo>
                    <a:pt x="274116" y="196850"/>
                  </a:lnTo>
                  <a:lnTo>
                    <a:pt x="276656" y="190500"/>
                  </a:lnTo>
                  <a:close/>
                </a:path>
                <a:path w="405765" h="301625">
                  <a:moveTo>
                    <a:pt x="283641" y="189230"/>
                  </a:moveTo>
                  <a:lnTo>
                    <a:pt x="283324" y="188595"/>
                  </a:lnTo>
                  <a:lnTo>
                    <a:pt x="282371" y="189230"/>
                  </a:lnTo>
                  <a:lnTo>
                    <a:pt x="283641" y="189230"/>
                  </a:lnTo>
                  <a:close/>
                </a:path>
                <a:path w="405765" h="301625">
                  <a:moveTo>
                    <a:pt x="294424" y="297535"/>
                  </a:moveTo>
                  <a:lnTo>
                    <a:pt x="291249" y="298805"/>
                  </a:lnTo>
                  <a:lnTo>
                    <a:pt x="292519" y="298805"/>
                  </a:lnTo>
                  <a:lnTo>
                    <a:pt x="294424" y="297535"/>
                  </a:lnTo>
                  <a:close/>
                </a:path>
                <a:path w="405765" h="301625">
                  <a:moveTo>
                    <a:pt x="295059" y="187960"/>
                  </a:moveTo>
                  <a:lnTo>
                    <a:pt x="293789" y="186690"/>
                  </a:lnTo>
                  <a:lnTo>
                    <a:pt x="292519" y="186690"/>
                  </a:lnTo>
                  <a:lnTo>
                    <a:pt x="293154" y="189230"/>
                  </a:lnTo>
                  <a:lnTo>
                    <a:pt x="295059" y="187960"/>
                  </a:lnTo>
                  <a:close/>
                </a:path>
                <a:path w="405765" h="301625">
                  <a:moveTo>
                    <a:pt x="297599" y="296265"/>
                  </a:moveTo>
                  <a:lnTo>
                    <a:pt x="292519" y="299440"/>
                  </a:lnTo>
                  <a:lnTo>
                    <a:pt x="289979" y="301345"/>
                  </a:lnTo>
                  <a:lnTo>
                    <a:pt x="297599" y="296265"/>
                  </a:lnTo>
                  <a:close/>
                </a:path>
                <a:path w="405765" h="301625">
                  <a:moveTo>
                    <a:pt x="297599" y="291820"/>
                  </a:moveTo>
                  <a:lnTo>
                    <a:pt x="294424" y="293090"/>
                  </a:lnTo>
                  <a:lnTo>
                    <a:pt x="295059" y="293090"/>
                  </a:lnTo>
                  <a:lnTo>
                    <a:pt x="297599" y="291820"/>
                  </a:lnTo>
                  <a:close/>
                </a:path>
                <a:path w="405765" h="301625">
                  <a:moveTo>
                    <a:pt x="298869" y="295630"/>
                  </a:moveTo>
                  <a:lnTo>
                    <a:pt x="298234" y="295630"/>
                  </a:lnTo>
                  <a:lnTo>
                    <a:pt x="297599" y="296265"/>
                  </a:lnTo>
                  <a:lnTo>
                    <a:pt x="296964" y="296900"/>
                  </a:lnTo>
                  <a:lnTo>
                    <a:pt x="298869" y="295630"/>
                  </a:lnTo>
                  <a:close/>
                </a:path>
                <a:path w="405765" h="301625">
                  <a:moveTo>
                    <a:pt x="298869" y="295630"/>
                  </a:moveTo>
                  <a:lnTo>
                    <a:pt x="291249" y="301345"/>
                  </a:lnTo>
                  <a:lnTo>
                    <a:pt x="293154" y="300075"/>
                  </a:lnTo>
                  <a:lnTo>
                    <a:pt x="298869" y="295630"/>
                  </a:lnTo>
                  <a:close/>
                </a:path>
                <a:path w="405765" h="301625">
                  <a:moveTo>
                    <a:pt x="298869" y="289928"/>
                  </a:moveTo>
                  <a:lnTo>
                    <a:pt x="296964" y="291198"/>
                  </a:lnTo>
                  <a:lnTo>
                    <a:pt x="297599" y="291198"/>
                  </a:lnTo>
                  <a:lnTo>
                    <a:pt x="298869" y="289928"/>
                  </a:lnTo>
                  <a:close/>
                </a:path>
                <a:path w="405765" h="301625">
                  <a:moveTo>
                    <a:pt x="299504" y="293090"/>
                  </a:moveTo>
                  <a:lnTo>
                    <a:pt x="297599" y="294360"/>
                  </a:lnTo>
                  <a:lnTo>
                    <a:pt x="292519" y="297535"/>
                  </a:lnTo>
                  <a:lnTo>
                    <a:pt x="293789" y="296900"/>
                  </a:lnTo>
                  <a:lnTo>
                    <a:pt x="295059" y="296265"/>
                  </a:lnTo>
                  <a:lnTo>
                    <a:pt x="298869" y="293725"/>
                  </a:lnTo>
                  <a:lnTo>
                    <a:pt x="299504" y="293090"/>
                  </a:lnTo>
                  <a:close/>
                </a:path>
                <a:path w="405765" h="301625">
                  <a:moveTo>
                    <a:pt x="300774" y="291820"/>
                  </a:moveTo>
                  <a:lnTo>
                    <a:pt x="299504" y="291820"/>
                  </a:lnTo>
                  <a:lnTo>
                    <a:pt x="297599" y="293090"/>
                  </a:lnTo>
                  <a:lnTo>
                    <a:pt x="292519" y="296900"/>
                  </a:lnTo>
                  <a:lnTo>
                    <a:pt x="294424" y="295630"/>
                  </a:lnTo>
                  <a:lnTo>
                    <a:pt x="300774" y="291820"/>
                  </a:lnTo>
                  <a:close/>
                </a:path>
                <a:path w="405765" h="301625">
                  <a:moveTo>
                    <a:pt x="302679" y="187782"/>
                  </a:moveTo>
                  <a:lnTo>
                    <a:pt x="301409" y="189052"/>
                  </a:lnTo>
                  <a:lnTo>
                    <a:pt x="302679" y="189052"/>
                  </a:lnTo>
                  <a:lnTo>
                    <a:pt x="302679" y="187782"/>
                  </a:lnTo>
                  <a:close/>
                </a:path>
                <a:path w="405765" h="301625">
                  <a:moveTo>
                    <a:pt x="304571" y="288658"/>
                  </a:moveTo>
                  <a:lnTo>
                    <a:pt x="299504" y="291198"/>
                  </a:lnTo>
                  <a:lnTo>
                    <a:pt x="300139" y="291198"/>
                  </a:lnTo>
                  <a:lnTo>
                    <a:pt x="304571" y="288658"/>
                  </a:lnTo>
                  <a:close/>
                </a:path>
                <a:path w="405765" h="301625">
                  <a:moveTo>
                    <a:pt x="306476" y="295630"/>
                  </a:moveTo>
                  <a:lnTo>
                    <a:pt x="303936" y="297535"/>
                  </a:lnTo>
                  <a:lnTo>
                    <a:pt x="305206" y="296900"/>
                  </a:lnTo>
                  <a:lnTo>
                    <a:pt x="306476" y="295630"/>
                  </a:lnTo>
                  <a:close/>
                </a:path>
                <a:path w="405765" h="301625">
                  <a:moveTo>
                    <a:pt x="307746" y="173990"/>
                  </a:moveTo>
                  <a:lnTo>
                    <a:pt x="302044" y="168910"/>
                  </a:lnTo>
                  <a:lnTo>
                    <a:pt x="307746" y="174625"/>
                  </a:lnTo>
                  <a:lnTo>
                    <a:pt x="307746" y="173990"/>
                  </a:lnTo>
                  <a:close/>
                </a:path>
                <a:path w="405765" h="301625">
                  <a:moveTo>
                    <a:pt x="308381" y="293725"/>
                  </a:moveTo>
                  <a:lnTo>
                    <a:pt x="307111" y="294995"/>
                  </a:lnTo>
                  <a:lnTo>
                    <a:pt x="307111" y="295630"/>
                  </a:lnTo>
                  <a:lnTo>
                    <a:pt x="308381" y="293725"/>
                  </a:lnTo>
                  <a:close/>
                </a:path>
                <a:path w="405765" h="301625">
                  <a:moveTo>
                    <a:pt x="310286" y="181610"/>
                  </a:moveTo>
                  <a:lnTo>
                    <a:pt x="309651" y="181610"/>
                  </a:lnTo>
                  <a:lnTo>
                    <a:pt x="309524" y="181864"/>
                  </a:lnTo>
                  <a:lnTo>
                    <a:pt x="310286" y="184150"/>
                  </a:lnTo>
                  <a:lnTo>
                    <a:pt x="310286" y="181610"/>
                  </a:lnTo>
                  <a:close/>
                </a:path>
                <a:path w="405765" h="301625">
                  <a:moveTo>
                    <a:pt x="314731" y="286118"/>
                  </a:moveTo>
                  <a:lnTo>
                    <a:pt x="314096" y="286753"/>
                  </a:lnTo>
                  <a:lnTo>
                    <a:pt x="314731" y="286753"/>
                  </a:lnTo>
                  <a:lnTo>
                    <a:pt x="314731" y="286118"/>
                  </a:lnTo>
                  <a:close/>
                </a:path>
                <a:path w="405765" h="301625">
                  <a:moveTo>
                    <a:pt x="316001" y="284213"/>
                  </a:moveTo>
                  <a:lnTo>
                    <a:pt x="310375" y="289280"/>
                  </a:lnTo>
                  <a:lnTo>
                    <a:pt x="310375" y="290283"/>
                  </a:lnTo>
                  <a:lnTo>
                    <a:pt x="309651" y="291198"/>
                  </a:lnTo>
                  <a:lnTo>
                    <a:pt x="310286" y="290347"/>
                  </a:lnTo>
                  <a:lnTo>
                    <a:pt x="310375" y="289280"/>
                  </a:lnTo>
                  <a:lnTo>
                    <a:pt x="309638" y="289941"/>
                  </a:lnTo>
                  <a:lnTo>
                    <a:pt x="308267" y="291655"/>
                  </a:lnTo>
                  <a:lnTo>
                    <a:pt x="307111" y="293090"/>
                  </a:lnTo>
                  <a:lnTo>
                    <a:pt x="309016" y="291198"/>
                  </a:lnTo>
                  <a:lnTo>
                    <a:pt x="310159" y="290042"/>
                  </a:lnTo>
                  <a:lnTo>
                    <a:pt x="310286" y="289928"/>
                  </a:lnTo>
                  <a:lnTo>
                    <a:pt x="309016" y="291198"/>
                  </a:lnTo>
                  <a:lnTo>
                    <a:pt x="309651" y="290766"/>
                  </a:lnTo>
                  <a:lnTo>
                    <a:pt x="307111" y="293090"/>
                  </a:lnTo>
                  <a:lnTo>
                    <a:pt x="309130" y="291731"/>
                  </a:lnTo>
                  <a:lnTo>
                    <a:pt x="309676" y="291198"/>
                  </a:lnTo>
                  <a:lnTo>
                    <a:pt x="310832" y="290042"/>
                  </a:lnTo>
                  <a:lnTo>
                    <a:pt x="311683" y="288912"/>
                  </a:lnTo>
                  <a:lnTo>
                    <a:pt x="311442" y="289128"/>
                  </a:lnTo>
                  <a:lnTo>
                    <a:pt x="312191" y="288023"/>
                  </a:lnTo>
                  <a:lnTo>
                    <a:pt x="310921" y="289610"/>
                  </a:lnTo>
                  <a:lnTo>
                    <a:pt x="310667" y="289839"/>
                  </a:lnTo>
                  <a:lnTo>
                    <a:pt x="311556" y="288658"/>
                  </a:lnTo>
                  <a:lnTo>
                    <a:pt x="312191" y="288023"/>
                  </a:lnTo>
                  <a:lnTo>
                    <a:pt x="312826" y="287388"/>
                  </a:lnTo>
                  <a:lnTo>
                    <a:pt x="311683" y="288912"/>
                  </a:lnTo>
                  <a:lnTo>
                    <a:pt x="314032" y="286753"/>
                  </a:lnTo>
                  <a:lnTo>
                    <a:pt x="314731" y="286118"/>
                  </a:lnTo>
                  <a:lnTo>
                    <a:pt x="315366" y="285483"/>
                  </a:lnTo>
                  <a:lnTo>
                    <a:pt x="314731" y="285483"/>
                  </a:lnTo>
                  <a:lnTo>
                    <a:pt x="316001" y="284213"/>
                  </a:lnTo>
                  <a:close/>
                </a:path>
                <a:path w="405765" h="301625">
                  <a:moveTo>
                    <a:pt x="317906" y="185242"/>
                  </a:moveTo>
                  <a:lnTo>
                    <a:pt x="316636" y="185877"/>
                  </a:lnTo>
                  <a:lnTo>
                    <a:pt x="317906" y="186512"/>
                  </a:lnTo>
                  <a:lnTo>
                    <a:pt x="317906" y="185242"/>
                  </a:lnTo>
                  <a:close/>
                </a:path>
                <a:path w="405765" h="301625">
                  <a:moveTo>
                    <a:pt x="349465" y="163664"/>
                  </a:moveTo>
                  <a:lnTo>
                    <a:pt x="348361" y="162560"/>
                  </a:lnTo>
                  <a:lnTo>
                    <a:pt x="347091" y="162560"/>
                  </a:lnTo>
                  <a:lnTo>
                    <a:pt x="345821" y="163830"/>
                  </a:lnTo>
                  <a:lnTo>
                    <a:pt x="345186" y="162560"/>
                  </a:lnTo>
                  <a:lnTo>
                    <a:pt x="342646" y="161290"/>
                  </a:lnTo>
                  <a:lnTo>
                    <a:pt x="342709" y="162687"/>
                  </a:lnTo>
                  <a:lnTo>
                    <a:pt x="343281" y="163830"/>
                  </a:lnTo>
                  <a:lnTo>
                    <a:pt x="340741" y="163830"/>
                  </a:lnTo>
                  <a:lnTo>
                    <a:pt x="340106" y="165100"/>
                  </a:lnTo>
                  <a:lnTo>
                    <a:pt x="336943" y="165100"/>
                  </a:lnTo>
                  <a:lnTo>
                    <a:pt x="338836" y="167640"/>
                  </a:lnTo>
                  <a:lnTo>
                    <a:pt x="336943" y="170180"/>
                  </a:lnTo>
                  <a:lnTo>
                    <a:pt x="332498" y="168910"/>
                  </a:lnTo>
                  <a:lnTo>
                    <a:pt x="329958" y="170180"/>
                  </a:lnTo>
                  <a:lnTo>
                    <a:pt x="328688" y="171450"/>
                  </a:lnTo>
                  <a:lnTo>
                    <a:pt x="326783" y="172720"/>
                  </a:lnTo>
                  <a:lnTo>
                    <a:pt x="325513" y="173990"/>
                  </a:lnTo>
                  <a:lnTo>
                    <a:pt x="324243" y="172720"/>
                  </a:lnTo>
                  <a:lnTo>
                    <a:pt x="323608" y="173355"/>
                  </a:lnTo>
                  <a:lnTo>
                    <a:pt x="323608" y="173189"/>
                  </a:lnTo>
                  <a:lnTo>
                    <a:pt x="323049" y="173469"/>
                  </a:lnTo>
                  <a:lnTo>
                    <a:pt x="323049" y="173913"/>
                  </a:lnTo>
                  <a:lnTo>
                    <a:pt x="322478" y="173824"/>
                  </a:lnTo>
                  <a:lnTo>
                    <a:pt x="322973" y="173824"/>
                  </a:lnTo>
                  <a:lnTo>
                    <a:pt x="323049" y="173469"/>
                  </a:lnTo>
                  <a:lnTo>
                    <a:pt x="322389" y="173799"/>
                  </a:lnTo>
                  <a:lnTo>
                    <a:pt x="319176" y="172720"/>
                  </a:lnTo>
                  <a:lnTo>
                    <a:pt x="320446" y="172720"/>
                  </a:lnTo>
                  <a:lnTo>
                    <a:pt x="322973" y="171450"/>
                  </a:lnTo>
                  <a:lnTo>
                    <a:pt x="319176" y="171450"/>
                  </a:lnTo>
                  <a:lnTo>
                    <a:pt x="316636" y="175260"/>
                  </a:lnTo>
                  <a:lnTo>
                    <a:pt x="316001" y="172720"/>
                  </a:lnTo>
                  <a:lnTo>
                    <a:pt x="314731" y="172720"/>
                  </a:lnTo>
                  <a:lnTo>
                    <a:pt x="314731" y="171450"/>
                  </a:lnTo>
                  <a:lnTo>
                    <a:pt x="310286" y="168910"/>
                  </a:lnTo>
                  <a:lnTo>
                    <a:pt x="309651" y="176530"/>
                  </a:lnTo>
                  <a:lnTo>
                    <a:pt x="307746" y="174625"/>
                  </a:lnTo>
                  <a:lnTo>
                    <a:pt x="307746" y="175729"/>
                  </a:lnTo>
                  <a:lnTo>
                    <a:pt x="307111" y="176364"/>
                  </a:lnTo>
                  <a:lnTo>
                    <a:pt x="307746" y="176047"/>
                  </a:lnTo>
                  <a:lnTo>
                    <a:pt x="307746" y="177800"/>
                  </a:lnTo>
                  <a:lnTo>
                    <a:pt x="303314" y="172720"/>
                  </a:lnTo>
                  <a:lnTo>
                    <a:pt x="302044" y="173990"/>
                  </a:lnTo>
                  <a:lnTo>
                    <a:pt x="301409" y="176530"/>
                  </a:lnTo>
                  <a:lnTo>
                    <a:pt x="298869" y="176530"/>
                  </a:lnTo>
                  <a:lnTo>
                    <a:pt x="299821" y="177800"/>
                  </a:lnTo>
                  <a:lnTo>
                    <a:pt x="299821" y="179070"/>
                  </a:lnTo>
                  <a:lnTo>
                    <a:pt x="298869" y="180340"/>
                  </a:lnTo>
                  <a:lnTo>
                    <a:pt x="296964" y="180340"/>
                  </a:lnTo>
                  <a:lnTo>
                    <a:pt x="295694" y="177800"/>
                  </a:lnTo>
                  <a:lnTo>
                    <a:pt x="296964" y="176530"/>
                  </a:lnTo>
                  <a:lnTo>
                    <a:pt x="298869" y="176530"/>
                  </a:lnTo>
                  <a:lnTo>
                    <a:pt x="297599" y="175260"/>
                  </a:lnTo>
                  <a:lnTo>
                    <a:pt x="296964" y="175260"/>
                  </a:lnTo>
                  <a:lnTo>
                    <a:pt x="292519" y="176530"/>
                  </a:lnTo>
                  <a:lnTo>
                    <a:pt x="287439" y="176530"/>
                  </a:lnTo>
                  <a:lnTo>
                    <a:pt x="291249" y="177800"/>
                  </a:lnTo>
                  <a:lnTo>
                    <a:pt x="289979" y="177800"/>
                  </a:lnTo>
                  <a:lnTo>
                    <a:pt x="289344" y="179070"/>
                  </a:lnTo>
                  <a:lnTo>
                    <a:pt x="285546" y="181610"/>
                  </a:lnTo>
                  <a:lnTo>
                    <a:pt x="286499" y="179070"/>
                  </a:lnTo>
                  <a:lnTo>
                    <a:pt x="287439" y="176530"/>
                  </a:lnTo>
                  <a:lnTo>
                    <a:pt x="283641" y="179070"/>
                  </a:lnTo>
                  <a:lnTo>
                    <a:pt x="284810" y="176707"/>
                  </a:lnTo>
                  <a:lnTo>
                    <a:pt x="284911" y="175260"/>
                  </a:lnTo>
                  <a:lnTo>
                    <a:pt x="280466" y="175260"/>
                  </a:lnTo>
                  <a:lnTo>
                    <a:pt x="280466" y="173990"/>
                  </a:lnTo>
                  <a:lnTo>
                    <a:pt x="279196" y="173990"/>
                  </a:lnTo>
                  <a:lnTo>
                    <a:pt x="279196" y="175260"/>
                  </a:lnTo>
                  <a:lnTo>
                    <a:pt x="277926" y="173990"/>
                  </a:lnTo>
                  <a:lnTo>
                    <a:pt x="277291" y="175260"/>
                  </a:lnTo>
                  <a:lnTo>
                    <a:pt x="278561" y="176530"/>
                  </a:lnTo>
                  <a:lnTo>
                    <a:pt x="277291" y="180340"/>
                  </a:lnTo>
                  <a:lnTo>
                    <a:pt x="275386" y="180340"/>
                  </a:lnTo>
                  <a:lnTo>
                    <a:pt x="274116" y="175260"/>
                  </a:lnTo>
                  <a:lnTo>
                    <a:pt x="275386" y="175260"/>
                  </a:lnTo>
                  <a:lnTo>
                    <a:pt x="272211" y="172720"/>
                  </a:lnTo>
                  <a:lnTo>
                    <a:pt x="274116" y="176530"/>
                  </a:lnTo>
                  <a:lnTo>
                    <a:pt x="270560" y="177419"/>
                  </a:lnTo>
                  <a:lnTo>
                    <a:pt x="270941" y="177800"/>
                  </a:lnTo>
                  <a:lnTo>
                    <a:pt x="269671" y="179070"/>
                  </a:lnTo>
                  <a:lnTo>
                    <a:pt x="269049" y="179070"/>
                  </a:lnTo>
                  <a:lnTo>
                    <a:pt x="268414" y="180340"/>
                  </a:lnTo>
                  <a:lnTo>
                    <a:pt x="267779" y="180340"/>
                  </a:lnTo>
                  <a:lnTo>
                    <a:pt x="266509" y="179070"/>
                  </a:lnTo>
                  <a:lnTo>
                    <a:pt x="263969" y="177800"/>
                  </a:lnTo>
                  <a:lnTo>
                    <a:pt x="261429" y="180340"/>
                  </a:lnTo>
                  <a:lnTo>
                    <a:pt x="261747" y="179070"/>
                  </a:lnTo>
                  <a:lnTo>
                    <a:pt x="262064" y="177800"/>
                  </a:lnTo>
                  <a:lnTo>
                    <a:pt x="259524" y="175260"/>
                  </a:lnTo>
                  <a:lnTo>
                    <a:pt x="255714" y="179070"/>
                  </a:lnTo>
                  <a:lnTo>
                    <a:pt x="258254" y="177800"/>
                  </a:lnTo>
                  <a:lnTo>
                    <a:pt x="256349" y="179070"/>
                  </a:lnTo>
                  <a:lnTo>
                    <a:pt x="260159" y="177800"/>
                  </a:lnTo>
                  <a:lnTo>
                    <a:pt x="257619" y="180340"/>
                  </a:lnTo>
                  <a:lnTo>
                    <a:pt x="260794" y="179070"/>
                  </a:lnTo>
                  <a:lnTo>
                    <a:pt x="259842" y="180975"/>
                  </a:lnTo>
                  <a:lnTo>
                    <a:pt x="260794" y="182880"/>
                  </a:lnTo>
                  <a:lnTo>
                    <a:pt x="257619" y="182880"/>
                  </a:lnTo>
                  <a:lnTo>
                    <a:pt x="255714" y="181610"/>
                  </a:lnTo>
                  <a:lnTo>
                    <a:pt x="255714" y="180340"/>
                  </a:lnTo>
                  <a:lnTo>
                    <a:pt x="255714" y="179070"/>
                  </a:lnTo>
                  <a:lnTo>
                    <a:pt x="255714" y="177800"/>
                  </a:lnTo>
                  <a:lnTo>
                    <a:pt x="253174" y="176530"/>
                  </a:lnTo>
                  <a:lnTo>
                    <a:pt x="251282" y="180340"/>
                  </a:lnTo>
                  <a:lnTo>
                    <a:pt x="249161" y="179489"/>
                  </a:lnTo>
                  <a:lnTo>
                    <a:pt x="248742" y="180340"/>
                  </a:lnTo>
                  <a:lnTo>
                    <a:pt x="247472" y="179070"/>
                  </a:lnTo>
                  <a:lnTo>
                    <a:pt x="244932" y="180340"/>
                  </a:lnTo>
                  <a:lnTo>
                    <a:pt x="245249" y="179070"/>
                  </a:lnTo>
                  <a:lnTo>
                    <a:pt x="245465" y="178219"/>
                  </a:lnTo>
                  <a:lnTo>
                    <a:pt x="245567" y="176530"/>
                  </a:lnTo>
                  <a:lnTo>
                    <a:pt x="243027" y="176530"/>
                  </a:lnTo>
                  <a:lnTo>
                    <a:pt x="243027" y="179070"/>
                  </a:lnTo>
                  <a:lnTo>
                    <a:pt x="241122" y="177800"/>
                  </a:lnTo>
                  <a:lnTo>
                    <a:pt x="238582" y="176530"/>
                  </a:lnTo>
                  <a:lnTo>
                    <a:pt x="237947" y="181610"/>
                  </a:lnTo>
                  <a:lnTo>
                    <a:pt x="234149" y="180340"/>
                  </a:lnTo>
                  <a:lnTo>
                    <a:pt x="235407" y="179070"/>
                  </a:lnTo>
                  <a:lnTo>
                    <a:pt x="237312" y="177800"/>
                  </a:lnTo>
                  <a:lnTo>
                    <a:pt x="235407" y="177800"/>
                  </a:lnTo>
                  <a:lnTo>
                    <a:pt x="235407" y="176530"/>
                  </a:lnTo>
                  <a:lnTo>
                    <a:pt x="233514" y="179070"/>
                  </a:lnTo>
                  <a:lnTo>
                    <a:pt x="232244" y="176530"/>
                  </a:lnTo>
                  <a:lnTo>
                    <a:pt x="232244" y="179070"/>
                  </a:lnTo>
                  <a:lnTo>
                    <a:pt x="230974" y="179070"/>
                  </a:lnTo>
                  <a:lnTo>
                    <a:pt x="230974" y="180340"/>
                  </a:lnTo>
                  <a:lnTo>
                    <a:pt x="229704" y="180340"/>
                  </a:lnTo>
                  <a:lnTo>
                    <a:pt x="230974" y="184150"/>
                  </a:lnTo>
                  <a:lnTo>
                    <a:pt x="225501" y="182333"/>
                  </a:lnTo>
                  <a:lnTo>
                    <a:pt x="225894" y="180809"/>
                  </a:lnTo>
                  <a:lnTo>
                    <a:pt x="224624" y="181444"/>
                  </a:lnTo>
                  <a:lnTo>
                    <a:pt x="224624" y="182041"/>
                  </a:lnTo>
                  <a:lnTo>
                    <a:pt x="223354" y="181610"/>
                  </a:lnTo>
                  <a:lnTo>
                    <a:pt x="222719" y="180340"/>
                  </a:lnTo>
                  <a:lnTo>
                    <a:pt x="221449" y="177800"/>
                  </a:lnTo>
                  <a:lnTo>
                    <a:pt x="215747" y="177800"/>
                  </a:lnTo>
                  <a:lnTo>
                    <a:pt x="213842" y="175260"/>
                  </a:lnTo>
                  <a:lnTo>
                    <a:pt x="213842" y="180340"/>
                  </a:lnTo>
                  <a:lnTo>
                    <a:pt x="210032" y="176530"/>
                  </a:lnTo>
                  <a:lnTo>
                    <a:pt x="213207" y="177800"/>
                  </a:lnTo>
                  <a:lnTo>
                    <a:pt x="211937" y="175260"/>
                  </a:lnTo>
                  <a:lnTo>
                    <a:pt x="209397" y="176530"/>
                  </a:lnTo>
                  <a:lnTo>
                    <a:pt x="208762" y="175260"/>
                  </a:lnTo>
                  <a:lnTo>
                    <a:pt x="208127" y="173990"/>
                  </a:lnTo>
                  <a:lnTo>
                    <a:pt x="208762" y="173990"/>
                  </a:lnTo>
                  <a:lnTo>
                    <a:pt x="207492" y="172720"/>
                  </a:lnTo>
                  <a:lnTo>
                    <a:pt x="204952" y="175260"/>
                  </a:lnTo>
                  <a:lnTo>
                    <a:pt x="203047" y="173990"/>
                  </a:lnTo>
                  <a:lnTo>
                    <a:pt x="201002" y="176530"/>
                  </a:lnTo>
                  <a:lnTo>
                    <a:pt x="196710" y="176530"/>
                  </a:lnTo>
                  <a:lnTo>
                    <a:pt x="196837" y="175768"/>
                  </a:lnTo>
                  <a:lnTo>
                    <a:pt x="196075" y="176530"/>
                  </a:lnTo>
                  <a:lnTo>
                    <a:pt x="193535" y="176530"/>
                  </a:lnTo>
                  <a:lnTo>
                    <a:pt x="193535" y="185420"/>
                  </a:lnTo>
                  <a:lnTo>
                    <a:pt x="193217" y="186055"/>
                  </a:lnTo>
                  <a:lnTo>
                    <a:pt x="190995" y="181610"/>
                  </a:lnTo>
                  <a:lnTo>
                    <a:pt x="193535" y="185420"/>
                  </a:lnTo>
                  <a:lnTo>
                    <a:pt x="193535" y="176530"/>
                  </a:lnTo>
                  <a:lnTo>
                    <a:pt x="192900" y="176530"/>
                  </a:lnTo>
                  <a:lnTo>
                    <a:pt x="193535" y="175260"/>
                  </a:lnTo>
                  <a:lnTo>
                    <a:pt x="193535" y="173990"/>
                  </a:lnTo>
                  <a:lnTo>
                    <a:pt x="193535" y="172720"/>
                  </a:lnTo>
                  <a:lnTo>
                    <a:pt x="192265" y="171450"/>
                  </a:lnTo>
                  <a:lnTo>
                    <a:pt x="190360" y="171450"/>
                  </a:lnTo>
                  <a:lnTo>
                    <a:pt x="189725" y="173990"/>
                  </a:lnTo>
                  <a:lnTo>
                    <a:pt x="186550" y="172720"/>
                  </a:lnTo>
                  <a:lnTo>
                    <a:pt x="184645" y="175260"/>
                  </a:lnTo>
                  <a:lnTo>
                    <a:pt x="185496" y="172720"/>
                  </a:lnTo>
                  <a:lnTo>
                    <a:pt x="185915" y="171450"/>
                  </a:lnTo>
                  <a:lnTo>
                    <a:pt x="184010" y="172720"/>
                  </a:lnTo>
                  <a:lnTo>
                    <a:pt x="184010" y="170180"/>
                  </a:lnTo>
                  <a:lnTo>
                    <a:pt x="177673" y="171450"/>
                  </a:lnTo>
                  <a:lnTo>
                    <a:pt x="183375" y="168910"/>
                  </a:lnTo>
                  <a:lnTo>
                    <a:pt x="182753" y="168910"/>
                  </a:lnTo>
                  <a:lnTo>
                    <a:pt x="180213" y="167640"/>
                  </a:lnTo>
                  <a:lnTo>
                    <a:pt x="179578" y="168910"/>
                  </a:lnTo>
                  <a:lnTo>
                    <a:pt x="180848" y="168910"/>
                  </a:lnTo>
                  <a:lnTo>
                    <a:pt x="179158" y="170180"/>
                  </a:lnTo>
                  <a:lnTo>
                    <a:pt x="177253" y="171450"/>
                  </a:lnTo>
                  <a:lnTo>
                    <a:pt x="175133" y="170180"/>
                  </a:lnTo>
                  <a:lnTo>
                    <a:pt x="176085" y="167640"/>
                  </a:lnTo>
                  <a:lnTo>
                    <a:pt x="177038" y="165100"/>
                  </a:lnTo>
                  <a:lnTo>
                    <a:pt x="170053" y="167640"/>
                  </a:lnTo>
                  <a:lnTo>
                    <a:pt x="170053" y="166370"/>
                  </a:lnTo>
                  <a:lnTo>
                    <a:pt x="170053" y="161290"/>
                  </a:lnTo>
                  <a:lnTo>
                    <a:pt x="170053" y="160020"/>
                  </a:lnTo>
                  <a:lnTo>
                    <a:pt x="170053" y="158750"/>
                  </a:lnTo>
                  <a:lnTo>
                    <a:pt x="163715" y="160020"/>
                  </a:lnTo>
                  <a:lnTo>
                    <a:pt x="158381" y="158242"/>
                  </a:lnTo>
                  <a:lnTo>
                    <a:pt x="157365" y="161290"/>
                  </a:lnTo>
                  <a:lnTo>
                    <a:pt x="156095" y="161290"/>
                  </a:lnTo>
                  <a:lnTo>
                    <a:pt x="154190" y="158750"/>
                  </a:lnTo>
                  <a:lnTo>
                    <a:pt x="154190" y="157480"/>
                  </a:lnTo>
                  <a:lnTo>
                    <a:pt x="155460" y="157480"/>
                  </a:lnTo>
                  <a:lnTo>
                    <a:pt x="156730" y="156210"/>
                  </a:lnTo>
                  <a:lnTo>
                    <a:pt x="156095" y="154940"/>
                  </a:lnTo>
                  <a:lnTo>
                    <a:pt x="153555" y="151130"/>
                  </a:lnTo>
                  <a:lnTo>
                    <a:pt x="153555" y="154940"/>
                  </a:lnTo>
                  <a:lnTo>
                    <a:pt x="152285" y="153670"/>
                  </a:lnTo>
                  <a:lnTo>
                    <a:pt x="153555" y="156210"/>
                  </a:lnTo>
                  <a:lnTo>
                    <a:pt x="149745" y="157480"/>
                  </a:lnTo>
                  <a:lnTo>
                    <a:pt x="152285" y="152400"/>
                  </a:lnTo>
                  <a:lnTo>
                    <a:pt x="148488" y="152400"/>
                  </a:lnTo>
                  <a:lnTo>
                    <a:pt x="146900" y="151130"/>
                  </a:lnTo>
                  <a:lnTo>
                    <a:pt x="145313" y="149860"/>
                  </a:lnTo>
                  <a:lnTo>
                    <a:pt x="143764" y="151091"/>
                  </a:lnTo>
                  <a:lnTo>
                    <a:pt x="138963" y="154940"/>
                  </a:lnTo>
                  <a:lnTo>
                    <a:pt x="142773" y="151130"/>
                  </a:lnTo>
                  <a:lnTo>
                    <a:pt x="143713" y="151130"/>
                  </a:lnTo>
                  <a:lnTo>
                    <a:pt x="134518" y="149860"/>
                  </a:lnTo>
                  <a:lnTo>
                    <a:pt x="133248" y="146050"/>
                  </a:lnTo>
                  <a:lnTo>
                    <a:pt x="131978" y="147320"/>
                  </a:lnTo>
                  <a:lnTo>
                    <a:pt x="131356" y="146050"/>
                  </a:lnTo>
                  <a:lnTo>
                    <a:pt x="131356" y="144780"/>
                  </a:lnTo>
                  <a:lnTo>
                    <a:pt x="129451" y="142240"/>
                  </a:lnTo>
                  <a:lnTo>
                    <a:pt x="125641" y="144780"/>
                  </a:lnTo>
                  <a:lnTo>
                    <a:pt x="119291" y="142240"/>
                  </a:lnTo>
                  <a:lnTo>
                    <a:pt x="122466" y="138430"/>
                  </a:lnTo>
                  <a:lnTo>
                    <a:pt x="121831" y="137160"/>
                  </a:lnTo>
                  <a:lnTo>
                    <a:pt x="118478" y="134620"/>
                  </a:lnTo>
                  <a:lnTo>
                    <a:pt x="114871" y="133350"/>
                  </a:lnTo>
                  <a:lnTo>
                    <a:pt x="111048" y="133350"/>
                  </a:lnTo>
                  <a:lnTo>
                    <a:pt x="111048" y="129540"/>
                  </a:lnTo>
                  <a:lnTo>
                    <a:pt x="105333" y="127000"/>
                  </a:lnTo>
                  <a:lnTo>
                    <a:pt x="104063" y="124460"/>
                  </a:lnTo>
                  <a:lnTo>
                    <a:pt x="101523" y="119380"/>
                  </a:lnTo>
                  <a:lnTo>
                    <a:pt x="102158" y="124460"/>
                  </a:lnTo>
                  <a:lnTo>
                    <a:pt x="100888" y="123190"/>
                  </a:lnTo>
                  <a:lnTo>
                    <a:pt x="98348" y="124460"/>
                  </a:lnTo>
                  <a:lnTo>
                    <a:pt x="100253" y="121920"/>
                  </a:lnTo>
                  <a:lnTo>
                    <a:pt x="100888" y="120650"/>
                  </a:lnTo>
                  <a:lnTo>
                    <a:pt x="101523" y="119380"/>
                  </a:lnTo>
                  <a:lnTo>
                    <a:pt x="99618" y="119380"/>
                  </a:lnTo>
                  <a:lnTo>
                    <a:pt x="98983" y="118110"/>
                  </a:lnTo>
                  <a:lnTo>
                    <a:pt x="96634" y="120002"/>
                  </a:lnTo>
                  <a:lnTo>
                    <a:pt x="96456" y="119900"/>
                  </a:lnTo>
                  <a:lnTo>
                    <a:pt x="96456" y="120142"/>
                  </a:lnTo>
                  <a:lnTo>
                    <a:pt x="95821" y="120650"/>
                  </a:lnTo>
                  <a:lnTo>
                    <a:pt x="96075" y="119380"/>
                  </a:lnTo>
                  <a:lnTo>
                    <a:pt x="97078" y="114300"/>
                  </a:lnTo>
                  <a:lnTo>
                    <a:pt x="87566" y="114300"/>
                  </a:lnTo>
                  <a:lnTo>
                    <a:pt x="88988" y="110490"/>
                  </a:lnTo>
                  <a:lnTo>
                    <a:pt x="89471" y="109220"/>
                  </a:lnTo>
                  <a:lnTo>
                    <a:pt x="86296" y="109220"/>
                  </a:lnTo>
                  <a:lnTo>
                    <a:pt x="87566" y="107950"/>
                  </a:lnTo>
                  <a:lnTo>
                    <a:pt x="86487" y="106680"/>
                  </a:lnTo>
                  <a:lnTo>
                    <a:pt x="85001" y="104140"/>
                  </a:lnTo>
                  <a:lnTo>
                    <a:pt x="83121" y="102870"/>
                  </a:lnTo>
                  <a:lnTo>
                    <a:pt x="84391" y="102870"/>
                  </a:lnTo>
                  <a:lnTo>
                    <a:pt x="83121" y="101600"/>
                  </a:lnTo>
                  <a:lnTo>
                    <a:pt x="78689" y="104140"/>
                  </a:lnTo>
                  <a:lnTo>
                    <a:pt x="77419" y="102870"/>
                  </a:lnTo>
                  <a:lnTo>
                    <a:pt x="79324" y="100330"/>
                  </a:lnTo>
                  <a:lnTo>
                    <a:pt x="77419" y="99060"/>
                  </a:lnTo>
                  <a:lnTo>
                    <a:pt x="77419" y="93980"/>
                  </a:lnTo>
                  <a:lnTo>
                    <a:pt x="74879" y="93980"/>
                  </a:lnTo>
                  <a:lnTo>
                    <a:pt x="73609" y="92710"/>
                  </a:lnTo>
                  <a:lnTo>
                    <a:pt x="72339" y="87630"/>
                  </a:lnTo>
                  <a:lnTo>
                    <a:pt x="67259" y="92710"/>
                  </a:lnTo>
                  <a:lnTo>
                    <a:pt x="67894" y="87630"/>
                  </a:lnTo>
                  <a:lnTo>
                    <a:pt x="64719" y="87630"/>
                  </a:lnTo>
                  <a:lnTo>
                    <a:pt x="62814" y="86360"/>
                  </a:lnTo>
                  <a:lnTo>
                    <a:pt x="63449" y="86360"/>
                  </a:lnTo>
                  <a:lnTo>
                    <a:pt x="63449" y="85090"/>
                  </a:lnTo>
                  <a:lnTo>
                    <a:pt x="61556" y="86360"/>
                  </a:lnTo>
                  <a:lnTo>
                    <a:pt x="61556" y="85090"/>
                  </a:lnTo>
                  <a:lnTo>
                    <a:pt x="62814" y="85090"/>
                  </a:lnTo>
                  <a:lnTo>
                    <a:pt x="61556" y="83820"/>
                  </a:lnTo>
                  <a:lnTo>
                    <a:pt x="57746" y="83820"/>
                  </a:lnTo>
                  <a:lnTo>
                    <a:pt x="58381" y="81280"/>
                  </a:lnTo>
                  <a:lnTo>
                    <a:pt x="60921" y="78740"/>
                  </a:lnTo>
                  <a:lnTo>
                    <a:pt x="57111" y="81280"/>
                  </a:lnTo>
                  <a:lnTo>
                    <a:pt x="56476" y="80010"/>
                  </a:lnTo>
                  <a:lnTo>
                    <a:pt x="57746" y="80010"/>
                  </a:lnTo>
                  <a:lnTo>
                    <a:pt x="57429" y="78740"/>
                  </a:lnTo>
                  <a:lnTo>
                    <a:pt x="57365" y="78486"/>
                  </a:lnTo>
                  <a:lnTo>
                    <a:pt x="58381" y="77470"/>
                  </a:lnTo>
                  <a:lnTo>
                    <a:pt x="57746" y="76200"/>
                  </a:lnTo>
                  <a:lnTo>
                    <a:pt x="62814" y="74930"/>
                  </a:lnTo>
                  <a:lnTo>
                    <a:pt x="55206" y="74930"/>
                  </a:lnTo>
                  <a:lnTo>
                    <a:pt x="56476" y="77470"/>
                  </a:lnTo>
                  <a:lnTo>
                    <a:pt x="53936" y="77470"/>
                  </a:lnTo>
                  <a:lnTo>
                    <a:pt x="53936" y="74930"/>
                  </a:lnTo>
                  <a:lnTo>
                    <a:pt x="54571" y="74930"/>
                  </a:lnTo>
                  <a:lnTo>
                    <a:pt x="54571" y="72390"/>
                  </a:lnTo>
                  <a:lnTo>
                    <a:pt x="53936" y="72390"/>
                  </a:lnTo>
                  <a:lnTo>
                    <a:pt x="54051" y="71005"/>
                  </a:lnTo>
                  <a:lnTo>
                    <a:pt x="55206" y="69850"/>
                  </a:lnTo>
                  <a:lnTo>
                    <a:pt x="53301" y="69850"/>
                  </a:lnTo>
                  <a:lnTo>
                    <a:pt x="52666" y="68580"/>
                  </a:lnTo>
                  <a:lnTo>
                    <a:pt x="52666" y="72390"/>
                  </a:lnTo>
                  <a:lnTo>
                    <a:pt x="50126" y="72390"/>
                  </a:lnTo>
                  <a:lnTo>
                    <a:pt x="50761" y="69850"/>
                  </a:lnTo>
                  <a:lnTo>
                    <a:pt x="51396" y="69850"/>
                  </a:lnTo>
                  <a:lnTo>
                    <a:pt x="52666" y="72390"/>
                  </a:lnTo>
                  <a:lnTo>
                    <a:pt x="52666" y="68580"/>
                  </a:lnTo>
                  <a:lnTo>
                    <a:pt x="52031" y="67310"/>
                  </a:lnTo>
                  <a:lnTo>
                    <a:pt x="50761" y="68580"/>
                  </a:lnTo>
                  <a:lnTo>
                    <a:pt x="50126" y="69850"/>
                  </a:lnTo>
                  <a:lnTo>
                    <a:pt x="47586" y="69850"/>
                  </a:lnTo>
                  <a:lnTo>
                    <a:pt x="47586" y="81280"/>
                  </a:lnTo>
                  <a:lnTo>
                    <a:pt x="46316" y="80010"/>
                  </a:lnTo>
                  <a:lnTo>
                    <a:pt x="46951" y="80010"/>
                  </a:lnTo>
                  <a:lnTo>
                    <a:pt x="47586" y="81280"/>
                  </a:lnTo>
                  <a:lnTo>
                    <a:pt x="47586" y="69850"/>
                  </a:lnTo>
                  <a:lnTo>
                    <a:pt x="48856" y="68580"/>
                  </a:lnTo>
                  <a:lnTo>
                    <a:pt x="48856" y="64770"/>
                  </a:lnTo>
                  <a:lnTo>
                    <a:pt x="51396" y="63500"/>
                  </a:lnTo>
                  <a:lnTo>
                    <a:pt x="49707" y="62230"/>
                  </a:lnTo>
                  <a:lnTo>
                    <a:pt x="46316" y="59690"/>
                  </a:lnTo>
                  <a:lnTo>
                    <a:pt x="37439" y="59690"/>
                  </a:lnTo>
                  <a:lnTo>
                    <a:pt x="42519" y="58420"/>
                  </a:lnTo>
                  <a:lnTo>
                    <a:pt x="44424" y="58420"/>
                  </a:lnTo>
                  <a:lnTo>
                    <a:pt x="42519" y="57150"/>
                  </a:lnTo>
                  <a:lnTo>
                    <a:pt x="41325" y="54762"/>
                  </a:lnTo>
                  <a:lnTo>
                    <a:pt x="41884" y="54610"/>
                  </a:lnTo>
                  <a:lnTo>
                    <a:pt x="39979" y="53340"/>
                  </a:lnTo>
                  <a:lnTo>
                    <a:pt x="40614" y="53340"/>
                  </a:lnTo>
                  <a:lnTo>
                    <a:pt x="40932" y="49530"/>
                  </a:lnTo>
                  <a:lnTo>
                    <a:pt x="41033" y="48260"/>
                  </a:lnTo>
                  <a:lnTo>
                    <a:pt x="41249" y="45720"/>
                  </a:lnTo>
                  <a:lnTo>
                    <a:pt x="32359" y="47942"/>
                  </a:lnTo>
                  <a:lnTo>
                    <a:pt x="32359" y="49530"/>
                  </a:lnTo>
                  <a:lnTo>
                    <a:pt x="31089" y="50800"/>
                  </a:lnTo>
                  <a:lnTo>
                    <a:pt x="30454" y="50800"/>
                  </a:lnTo>
                  <a:lnTo>
                    <a:pt x="29768" y="51485"/>
                  </a:lnTo>
                  <a:lnTo>
                    <a:pt x="32359" y="52070"/>
                  </a:lnTo>
                  <a:lnTo>
                    <a:pt x="32359" y="55880"/>
                  </a:lnTo>
                  <a:lnTo>
                    <a:pt x="31521" y="54610"/>
                  </a:lnTo>
                  <a:lnTo>
                    <a:pt x="29819" y="52070"/>
                  </a:lnTo>
                  <a:lnTo>
                    <a:pt x="29184" y="54610"/>
                  </a:lnTo>
                  <a:lnTo>
                    <a:pt x="29184" y="52070"/>
                  </a:lnTo>
                  <a:lnTo>
                    <a:pt x="27292" y="55880"/>
                  </a:lnTo>
                  <a:lnTo>
                    <a:pt x="28994" y="51320"/>
                  </a:lnTo>
                  <a:lnTo>
                    <a:pt x="29184" y="51358"/>
                  </a:lnTo>
                  <a:lnTo>
                    <a:pt x="29184" y="50800"/>
                  </a:lnTo>
                  <a:lnTo>
                    <a:pt x="29184" y="49847"/>
                  </a:lnTo>
                  <a:lnTo>
                    <a:pt x="29819" y="49530"/>
                  </a:lnTo>
                  <a:lnTo>
                    <a:pt x="32359" y="49530"/>
                  </a:lnTo>
                  <a:lnTo>
                    <a:pt x="32359" y="47942"/>
                  </a:lnTo>
                  <a:lnTo>
                    <a:pt x="31089" y="48260"/>
                  </a:lnTo>
                  <a:lnTo>
                    <a:pt x="31940" y="43180"/>
                  </a:lnTo>
                  <a:lnTo>
                    <a:pt x="32105" y="42164"/>
                  </a:lnTo>
                  <a:lnTo>
                    <a:pt x="31089" y="43180"/>
                  </a:lnTo>
                  <a:lnTo>
                    <a:pt x="30251" y="41910"/>
                  </a:lnTo>
                  <a:lnTo>
                    <a:pt x="29400" y="40640"/>
                  </a:lnTo>
                  <a:lnTo>
                    <a:pt x="26860" y="36830"/>
                  </a:lnTo>
                  <a:lnTo>
                    <a:pt x="23482" y="31750"/>
                  </a:lnTo>
                  <a:lnTo>
                    <a:pt x="23482" y="16510"/>
                  </a:lnTo>
                  <a:lnTo>
                    <a:pt x="21577" y="22860"/>
                  </a:lnTo>
                  <a:lnTo>
                    <a:pt x="19672" y="21590"/>
                  </a:lnTo>
                  <a:lnTo>
                    <a:pt x="21577" y="20320"/>
                  </a:lnTo>
                  <a:lnTo>
                    <a:pt x="18402" y="20320"/>
                  </a:lnTo>
                  <a:lnTo>
                    <a:pt x="15862" y="19050"/>
                  </a:lnTo>
                  <a:lnTo>
                    <a:pt x="16979" y="17780"/>
                  </a:lnTo>
                  <a:lnTo>
                    <a:pt x="9093" y="17780"/>
                  </a:lnTo>
                  <a:lnTo>
                    <a:pt x="9525" y="20320"/>
                  </a:lnTo>
                  <a:lnTo>
                    <a:pt x="6985" y="21590"/>
                  </a:lnTo>
                  <a:lnTo>
                    <a:pt x="10782" y="22860"/>
                  </a:lnTo>
                  <a:lnTo>
                    <a:pt x="6985" y="22860"/>
                  </a:lnTo>
                  <a:lnTo>
                    <a:pt x="12052" y="26670"/>
                  </a:lnTo>
                  <a:lnTo>
                    <a:pt x="5715" y="29210"/>
                  </a:lnTo>
                  <a:lnTo>
                    <a:pt x="12052" y="30480"/>
                  </a:lnTo>
                  <a:lnTo>
                    <a:pt x="14592" y="31750"/>
                  </a:lnTo>
                  <a:lnTo>
                    <a:pt x="13957" y="31750"/>
                  </a:lnTo>
                  <a:lnTo>
                    <a:pt x="13957" y="33020"/>
                  </a:lnTo>
                  <a:lnTo>
                    <a:pt x="13322" y="34290"/>
                  </a:lnTo>
                  <a:lnTo>
                    <a:pt x="13322" y="35560"/>
                  </a:lnTo>
                  <a:lnTo>
                    <a:pt x="15862" y="35560"/>
                  </a:lnTo>
                  <a:lnTo>
                    <a:pt x="12052" y="39370"/>
                  </a:lnTo>
                  <a:lnTo>
                    <a:pt x="17132" y="39370"/>
                  </a:lnTo>
                  <a:lnTo>
                    <a:pt x="19672" y="36830"/>
                  </a:lnTo>
                  <a:lnTo>
                    <a:pt x="18402" y="39370"/>
                  </a:lnTo>
                  <a:lnTo>
                    <a:pt x="15862" y="41910"/>
                  </a:lnTo>
                  <a:lnTo>
                    <a:pt x="17767" y="40640"/>
                  </a:lnTo>
                  <a:lnTo>
                    <a:pt x="22847" y="40640"/>
                  </a:lnTo>
                  <a:lnTo>
                    <a:pt x="17767" y="43180"/>
                  </a:lnTo>
                  <a:lnTo>
                    <a:pt x="18529" y="43688"/>
                  </a:lnTo>
                  <a:lnTo>
                    <a:pt x="19037" y="43180"/>
                  </a:lnTo>
                  <a:lnTo>
                    <a:pt x="21577" y="41910"/>
                  </a:lnTo>
                  <a:lnTo>
                    <a:pt x="19672" y="44450"/>
                  </a:lnTo>
                  <a:lnTo>
                    <a:pt x="21577" y="45720"/>
                  </a:lnTo>
                  <a:lnTo>
                    <a:pt x="19545" y="44704"/>
                  </a:lnTo>
                  <a:lnTo>
                    <a:pt x="18402" y="46990"/>
                  </a:lnTo>
                  <a:lnTo>
                    <a:pt x="22847" y="45720"/>
                  </a:lnTo>
                  <a:lnTo>
                    <a:pt x="22847" y="46990"/>
                  </a:lnTo>
                  <a:lnTo>
                    <a:pt x="24752" y="46990"/>
                  </a:lnTo>
                  <a:lnTo>
                    <a:pt x="24752" y="50800"/>
                  </a:lnTo>
                  <a:lnTo>
                    <a:pt x="26657" y="50800"/>
                  </a:lnTo>
                  <a:lnTo>
                    <a:pt x="28803" y="51269"/>
                  </a:lnTo>
                  <a:lnTo>
                    <a:pt x="27127" y="53378"/>
                  </a:lnTo>
                  <a:lnTo>
                    <a:pt x="26022" y="53924"/>
                  </a:lnTo>
                  <a:lnTo>
                    <a:pt x="24752" y="52654"/>
                  </a:lnTo>
                  <a:lnTo>
                    <a:pt x="26022" y="54559"/>
                  </a:lnTo>
                  <a:lnTo>
                    <a:pt x="26797" y="53784"/>
                  </a:lnTo>
                  <a:lnTo>
                    <a:pt x="24117" y="57150"/>
                  </a:lnTo>
                  <a:lnTo>
                    <a:pt x="29184" y="55880"/>
                  </a:lnTo>
                  <a:lnTo>
                    <a:pt x="30454" y="60960"/>
                  </a:lnTo>
                  <a:lnTo>
                    <a:pt x="31089" y="57150"/>
                  </a:lnTo>
                  <a:lnTo>
                    <a:pt x="34899" y="57150"/>
                  </a:lnTo>
                  <a:lnTo>
                    <a:pt x="29819" y="63500"/>
                  </a:lnTo>
                  <a:lnTo>
                    <a:pt x="37439" y="64770"/>
                  </a:lnTo>
                  <a:lnTo>
                    <a:pt x="34899" y="64770"/>
                  </a:lnTo>
                  <a:lnTo>
                    <a:pt x="36169" y="67310"/>
                  </a:lnTo>
                  <a:lnTo>
                    <a:pt x="37439" y="66294"/>
                  </a:lnTo>
                  <a:lnTo>
                    <a:pt x="37439" y="66040"/>
                  </a:lnTo>
                  <a:lnTo>
                    <a:pt x="37515" y="66230"/>
                  </a:lnTo>
                  <a:lnTo>
                    <a:pt x="37757" y="66040"/>
                  </a:lnTo>
                  <a:lnTo>
                    <a:pt x="39344" y="64770"/>
                  </a:lnTo>
                  <a:lnTo>
                    <a:pt x="39344" y="67310"/>
                  </a:lnTo>
                  <a:lnTo>
                    <a:pt x="39979" y="68580"/>
                  </a:lnTo>
                  <a:lnTo>
                    <a:pt x="39344" y="68999"/>
                  </a:lnTo>
                  <a:lnTo>
                    <a:pt x="39471" y="71120"/>
                  </a:lnTo>
                  <a:lnTo>
                    <a:pt x="45059" y="76200"/>
                  </a:lnTo>
                  <a:lnTo>
                    <a:pt x="43789" y="77470"/>
                  </a:lnTo>
                  <a:lnTo>
                    <a:pt x="46736" y="81280"/>
                  </a:lnTo>
                  <a:lnTo>
                    <a:pt x="48641" y="85090"/>
                  </a:lnTo>
                  <a:lnTo>
                    <a:pt x="49491" y="88900"/>
                  </a:lnTo>
                  <a:lnTo>
                    <a:pt x="50761" y="88900"/>
                  </a:lnTo>
                  <a:lnTo>
                    <a:pt x="51396" y="90170"/>
                  </a:lnTo>
                  <a:lnTo>
                    <a:pt x="52031" y="87630"/>
                  </a:lnTo>
                  <a:lnTo>
                    <a:pt x="54571" y="87630"/>
                  </a:lnTo>
                  <a:lnTo>
                    <a:pt x="52666" y="90170"/>
                  </a:lnTo>
                  <a:lnTo>
                    <a:pt x="51396" y="90170"/>
                  </a:lnTo>
                  <a:lnTo>
                    <a:pt x="59651" y="93980"/>
                  </a:lnTo>
                  <a:lnTo>
                    <a:pt x="59651" y="96520"/>
                  </a:lnTo>
                  <a:lnTo>
                    <a:pt x="58381" y="96520"/>
                  </a:lnTo>
                  <a:lnTo>
                    <a:pt x="59651" y="99060"/>
                  </a:lnTo>
                  <a:lnTo>
                    <a:pt x="63449" y="96520"/>
                  </a:lnTo>
                  <a:lnTo>
                    <a:pt x="63449" y="99060"/>
                  </a:lnTo>
                  <a:lnTo>
                    <a:pt x="62814" y="99060"/>
                  </a:lnTo>
                  <a:lnTo>
                    <a:pt x="64719" y="104140"/>
                  </a:lnTo>
                  <a:lnTo>
                    <a:pt x="69799" y="106680"/>
                  </a:lnTo>
                  <a:lnTo>
                    <a:pt x="69799" y="116840"/>
                  </a:lnTo>
                  <a:lnTo>
                    <a:pt x="72339" y="115570"/>
                  </a:lnTo>
                  <a:lnTo>
                    <a:pt x="77419" y="110490"/>
                  </a:lnTo>
                  <a:lnTo>
                    <a:pt x="74244" y="116840"/>
                  </a:lnTo>
                  <a:lnTo>
                    <a:pt x="78054" y="124460"/>
                  </a:lnTo>
                  <a:lnTo>
                    <a:pt x="78689" y="119380"/>
                  </a:lnTo>
                  <a:lnTo>
                    <a:pt x="79946" y="120650"/>
                  </a:lnTo>
                  <a:lnTo>
                    <a:pt x="78689" y="121920"/>
                  </a:lnTo>
                  <a:lnTo>
                    <a:pt x="81216" y="121920"/>
                  </a:lnTo>
                  <a:lnTo>
                    <a:pt x="81216" y="123190"/>
                  </a:lnTo>
                  <a:lnTo>
                    <a:pt x="81775" y="123190"/>
                  </a:lnTo>
                  <a:lnTo>
                    <a:pt x="81775" y="121920"/>
                  </a:lnTo>
                  <a:lnTo>
                    <a:pt x="84391" y="121920"/>
                  </a:lnTo>
                  <a:lnTo>
                    <a:pt x="85026" y="125730"/>
                  </a:lnTo>
                  <a:lnTo>
                    <a:pt x="83756" y="127000"/>
                  </a:lnTo>
                  <a:lnTo>
                    <a:pt x="88201" y="128270"/>
                  </a:lnTo>
                  <a:lnTo>
                    <a:pt x="89471" y="128270"/>
                  </a:lnTo>
                  <a:lnTo>
                    <a:pt x="85026" y="130810"/>
                  </a:lnTo>
                  <a:lnTo>
                    <a:pt x="89471" y="130810"/>
                  </a:lnTo>
                  <a:lnTo>
                    <a:pt x="89674" y="132080"/>
                  </a:lnTo>
                  <a:lnTo>
                    <a:pt x="90728" y="133350"/>
                  </a:lnTo>
                  <a:lnTo>
                    <a:pt x="92646" y="134620"/>
                  </a:lnTo>
                  <a:lnTo>
                    <a:pt x="91376" y="134620"/>
                  </a:lnTo>
                  <a:lnTo>
                    <a:pt x="100253" y="140970"/>
                  </a:lnTo>
                  <a:lnTo>
                    <a:pt x="99618" y="139700"/>
                  </a:lnTo>
                  <a:lnTo>
                    <a:pt x="100888" y="138430"/>
                  </a:lnTo>
                  <a:lnTo>
                    <a:pt x="101739" y="139268"/>
                  </a:lnTo>
                  <a:lnTo>
                    <a:pt x="102158" y="138430"/>
                  </a:lnTo>
                  <a:lnTo>
                    <a:pt x="104698" y="138430"/>
                  </a:lnTo>
                  <a:lnTo>
                    <a:pt x="102158" y="140970"/>
                  </a:lnTo>
                  <a:lnTo>
                    <a:pt x="102793" y="140970"/>
                  </a:lnTo>
                  <a:lnTo>
                    <a:pt x="101523" y="142240"/>
                  </a:lnTo>
                  <a:lnTo>
                    <a:pt x="102793" y="142240"/>
                  </a:lnTo>
                  <a:lnTo>
                    <a:pt x="102158" y="146050"/>
                  </a:lnTo>
                  <a:lnTo>
                    <a:pt x="104368" y="144945"/>
                  </a:lnTo>
                  <a:lnTo>
                    <a:pt x="111048" y="148590"/>
                  </a:lnTo>
                  <a:lnTo>
                    <a:pt x="112318" y="147320"/>
                  </a:lnTo>
                  <a:lnTo>
                    <a:pt x="112953" y="148590"/>
                  </a:lnTo>
                  <a:lnTo>
                    <a:pt x="114846" y="147320"/>
                  </a:lnTo>
                  <a:lnTo>
                    <a:pt x="115989" y="149783"/>
                  </a:lnTo>
                  <a:lnTo>
                    <a:pt x="117716" y="152400"/>
                  </a:lnTo>
                  <a:lnTo>
                    <a:pt x="119926" y="153670"/>
                  </a:lnTo>
                  <a:lnTo>
                    <a:pt x="121831" y="153670"/>
                  </a:lnTo>
                  <a:lnTo>
                    <a:pt x="121196" y="152400"/>
                  </a:lnTo>
                  <a:lnTo>
                    <a:pt x="123736" y="151130"/>
                  </a:lnTo>
                  <a:lnTo>
                    <a:pt x="123736" y="154940"/>
                  </a:lnTo>
                  <a:lnTo>
                    <a:pt x="121831" y="154940"/>
                  </a:lnTo>
                  <a:lnTo>
                    <a:pt x="129451" y="157480"/>
                  </a:lnTo>
                  <a:lnTo>
                    <a:pt x="129451" y="156210"/>
                  </a:lnTo>
                  <a:lnTo>
                    <a:pt x="130721" y="154940"/>
                  </a:lnTo>
                  <a:lnTo>
                    <a:pt x="130721" y="157480"/>
                  </a:lnTo>
                  <a:lnTo>
                    <a:pt x="135153" y="157480"/>
                  </a:lnTo>
                  <a:lnTo>
                    <a:pt x="137058" y="167640"/>
                  </a:lnTo>
                  <a:lnTo>
                    <a:pt x="141503" y="166370"/>
                  </a:lnTo>
                  <a:lnTo>
                    <a:pt x="144043" y="166370"/>
                  </a:lnTo>
                  <a:lnTo>
                    <a:pt x="145948" y="166370"/>
                  </a:lnTo>
                  <a:lnTo>
                    <a:pt x="147218" y="167640"/>
                  </a:lnTo>
                  <a:lnTo>
                    <a:pt x="144043" y="166370"/>
                  </a:lnTo>
                  <a:lnTo>
                    <a:pt x="145313" y="168910"/>
                  </a:lnTo>
                  <a:lnTo>
                    <a:pt x="150380" y="171450"/>
                  </a:lnTo>
                  <a:lnTo>
                    <a:pt x="158000" y="171450"/>
                  </a:lnTo>
                  <a:lnTo>
                    <a:pt x="162445" y="173990"/>
                  </a:lnTo>
                  <a:lnTo>
                    <a:pt x="164350" y="177800"/>
                  </a:lnTo>
                  <a:lnTo>
                    <a:pt x="164985" y="177800"/>
                  </a:lnTo>
                  <a:lnTo>
                    <a:pt x="166243" y="176530"/>
                  </a:lnTo>
                  <a:lnTo>
                    <a:pt x="166039" y="177368"/>
                  </a:lnTo>
                  <a:lnTo>
                    <a:pt x="166878" y="176530"/>
                  </a:lnTo>
                  <a:lnTo>
                    <a:pt x="180213" y="184150"/>
                  </a:lnTo>
                  <a:lnTo>
                    <a:pt x="195440" y="190500"/>
                  </a:lnTo>
                  <a:lnTo>
                    <a:pt x="194170" y="187960"/>
                  </a:lnTo>
                  <a:lnTo>
                    <a:pt x="193979" y="187579"/>
                  </a:lnTo>
                  <a:lnTo>
                    <a:pt x="197980" y="186690"/>
                  </a:lnTo>
                  <a:lnTo>
                    <a:pt x="203682" y="190500"/>
                  </a:lnTo>
                  <a:lnTo>
                    <a:pt x="209397" y="189230"/>
                  </a:lnTo>
                  <a:lnTo>
                    <a:pt x="208127" y="190500"/>
                  </a:lnTo>
                  <a:lnTo>
                    <a:pt x="209397" y="191770"/>
                  </a:lnTo>
                  <a:lnTo>
                    <a:pt x="212572" y="190500"/>
                  </a:lnTo>
                  <a:lnTo>
                    <a:pt x="216382" y="190500"/>
                  </a:lnTo>
                  <a:lnTo>
                    <a:pt x="219544" y="190500"/>
                  </a:lnTo>
                  <a:lnTo>
                    <a:pt x="219544" y="189230"/>
                  </a:lnTo>
                  <a:lnTo>
                    <a:pt x="223354" y="190500"/>
                  </a:lnTo>
                  <a:lnTo>
                    <a:pt x="227164" y="193040"/>
                  </a:lnTo>
                  <a:lnTo>
                    <a:pt x="228434" y="193040"/>
                  </a:lnTo>
                  <a:lnTo>
                    <a:pt x="229387" y="189230"/>
                  </a:lnTo>
                  <a:lnTo>
                    <a:pt x="229704" y="187960"/>
                  </a:lnTo>
                  <a:lnTo>
                    <a:pt x="232244" y="193040"/>
                  </a:lnTo>
                  <a:lnTo>
                    <a:pt x="236042" y="190500"/>
                  </a:lnTo>
                  <a:lnTo>
                    <a:pt x="233514" y="195580"/>
                  </a:lnTo>
                  <a:lnTo>
                    <a:pt x="237312" y="194310"/>
                  </a:lnTo>
                  <a:lnTo>
                    <a:pt x="237312" y="191770"/>
                  </a:lnTo>
                  <a:lnTo>
                    <a:pt x="240169" y="190500"/>
                  </a:lnTo>
                  <a:lnTo>
                    <a:pt x="243027" y="189230"/>
                  </a:lnTo>
                  <a:lnTo>
                    <a:pt x="244297" y="194310"/>
                  </a:lnTo>
                  <a:lnTo>
                    <a:pt x="252539" y="192659"/>
                  </a:lnTo>
                  <a:lnTo>
                    <a:pt x="252539" y="198120"/>
                  </a:lnTo>
                  <a:lnTo>
                    <a:pt x="256133" y="193814"/>
                  </a:lnTo>
                  <a:lnTo>
                    <a:pt x="253695" y="192430"/>
                  </a:lnTo>
                  <a:lnTo>
                    <a:pt x="256984" y="191770"/>
                  </a:lnTo>
                  <a:lnTo>
                    <a:pt x="256984" y="192786"/>
                  </a:lnTo>
                  <a:lnTo>
                    <a:pt x="257835" y="191770"/>
                  </a:lnTo>
                  <a:lnTo>
                    <a:pt x="258889" y="190500"/>
                  </a:lnTo>
                  <a:lnTo>
                    <a:pt x="266509" y="191770"/>
                  </a:lnTo>
                  <a:lnTo>
                    <a:pt x="262064" y="193040"/>
                  </a:lnTo>
                  <a:lnTo>
                    <a:pt x="260794" y="194310"/>
                  </a:lnTo>
                  <a:lnTo>
                    <a:pt x="269049" y="193040"/>
                  </a:lnTo>
                  <a:lnTo>
                    <a:pt x="272211" y="191770"/>
                  </a:lnTo>
                  <a:lnTo>
                    <a:pt x="273481" y="191770"/>
                  </a:lnTo>
                  <a:lnTo>
                    <a:pt x="272846" y="190500"/>
                  </a:lnTo>
                  <a:lnTo>
                    <a:pt x="270941" y="190500"/>
                  </a:lnTo>
                  <a:lnTo>
                    <a:pt x="269671" y="189230"/>
                  </a:lnTo>
                  <a:lnTo>
                    <a:pt x="271576" y="187960"/>
                  </a:lnTo>
                  <a:lnTo>
                    <a:pt x="273481" y="186690"/>
                  </a:lnTo>
                  <a:lnTo>
                    <a:pt x="273481" y="185420"/>
                  </a:lnTo>
                  <a:lnTo>
                    <a:pt x="276656" y="186690"/>
                  </a:lnTo>
                  <a:lnTo>
                    <a:pt x="276021" y="189230"/>
                  </a:lnTo>
                  <a:lnTo>
                    <a:pt x="276148" y="189738"/>
                  </a:lnTo>
                  <a:lnTo>
                    <a:pt x="277291" y="190500"/>
                  </a:lnTo>
                  <a:lnTo>
                    <a:pt x="277926" y="189230"/>
                  </a:lnTo>
                  <a:lnTo>
                    <a:pt x="279831" y="189230"/>
                  </a:lnTo>
                  <a:lnTo>
                    <a:pt x="279831" y="190500"/>
                  </a:lnTo>
                  <a:lnTo>
                    <a:pt x="280174" y="189230"/>
                  </a:lnTo>
                  <a:lnTo>
                    <a:pt x="280530" y="187960"/>
                  </a:lnTo>
                  <a:lnTo>
                    <a:pt x="283006" y="187960"/>
                  </a:lnTo>
                  <a:lnTo>
                    <a:pt x="283324" y="188595"/>
                  </a:lnTo>
                  <a:lnTo>
                    <a:pt x="284276" y="187960"/>
                  </a:lnTo>
                  <a:lnTo>
                    <a:pt x="288074" y="185420"/>
                  </a:lnTo>
                  <a:lnTo>
                    <a:pt x="294424" y="186690"/>
                  </a:lnTo>
                  <a:lnTo>
                    <a:pt x="295694" y="186690"/>
                  </a:lnTo>
                  <a:lnTo>
                    <a:pt x="296329" y="185420"/>
                  </a:lnTo>
                  <a:lnTo>
                    <a:pt x="296964" y="184150"/>
                  </a:lnTo>
                  <a:lnTo>
                    <a:pt x="298234" y="185420"/>
                  </a:lnTo>
                  <a:lnTo>
                    <a:pt x="299504" y="184150"/>
                  </a:lnTo>
                  <a:lnTo>
                    <a:pt x="298551" y="182880"/>
                  </a:lnTo>
                  <a:lnTo>
                    <a:pt x="297599" y="181610"/>
                  </a:lnTo>
                  <a:lnTo>
                    <a:pt x="299504" y="182880"/>
                  </a:lnTo>
                  <a:lnTo>
                    <a:pt x="302679" y="182880"/>
                  </a:lnTo>
                  <a:lnTo>
                    <a:pt x="303314" y="181610"/>
                  </a:lnTo>
                  <a:lnTo>
                    <a:pt x="305841" y="182880"/>
                  </a:lnTo>
                  <a:lnTo>
                    <a:pt x="305206" y="184150"/>
                  </a:lnTo>
                  <a:lnTo>
                    <a:pt x="306476" y="185420"/>
                  </a:lnTo>
                  <a:lnTo>
                    <a:pt x="309016" y="182880"/>
                  </a:lnTo>
                  <a:lnTo>
                    <a:pt x="309524" y="181864"/>
                  </a:lnTo>
                  <a:lnTo>
                    <a:pt x="309016" y="180340"/>
                  </a:lnTo>
                  <a:lnTo>
                    <a:pt x="311556" y="180340"/>
                  </a:lnTo>
                  <a:lnTo>
                    <a:pt x="319176" y="179070"/>
                  </a:lnTo>
                  <a:lnTo>
                    <a:pt x="320446" y="180340"/>
                  </a:lnTo>
                  <a:lnTo>
                    <a:pt x="317271" y="180340"/>
                  </a:lnTo>
                  <a:lnTo>
                    <a:pt x="319811" y="182880"/>
                  </a:lnTo>
                  <a:lnTo>
                    <a:pt x="322465" y="179070"/>
                  </a:lnTo>
                  <a:lnTo>
                    <a:pt x="323354" y="177800"/>
                  </a:lnTo>
                  <a:lnTo>
                    <a:pt x="324243" y="176530"/>
                  </a:lnTo>
                  <a:lnTo>
                    <a:pt x="328053" y="176530"/>
                  </a:lnTo>
                  <a:lnTo>
                    <a:pt x="327837" y="175260"/>
                  </a:lnTo>
                  <a:lnTo>
                    <a:pt x="327634" y="173990"/>
                  </a:lnTo>
                  <a:lnTo>
                    <a:pt x="327418" y="172720"/>
                  </a:lnTo>
                  <a:lnTo>
                    <a:pt x="330593" y="176530"/>
                  </a:lnTo>
                  <a:lnTo>
                    <a:pt x="331863" y="173990"/>
                  </a:lnTo>
                  <a:lnTo>
                    <a:pt x="331863" y="176530"/>
                  </a:lnTo>
                  <a:lnTo>
                    <a:pt x="334645" y="175260"/>
                  </a:lnTo>
                  <a:lnTo>
                    <a:pt x="336981" y="173990"/>
                  </a:lnTo>
                  <a:lnTo>
                    <a:pt x="337908" y="172720"/>
                  </a:lnTo>
                  <a:lnTo>
                    <a:pt x="338836" y="171450"/>
                  </a:lnTo>
                  <a:lnTo>
                    <a:pt x="338836" y="172720"/>
                  </a:lnTo>
                  <a:lnTo>
                    <a:pt x="343916" y="171450"/>
                  </a:lnTo>
                  <a:lnTo>
                    <a:pt x="343916" y="170180"/>
                  </a:lnTo>
                  <a:lnTo>
                    <a:pt x="345186" y="170180"/>
                  </a:lnTo>
                  <a:lnTo>
                    <a:pt x="342646" y="168910"/>
                  </a:lnTo>
                  <a:lnTo>
                    <a:pt x="349465" y="163664"/>
                  </a:lnTo>
                  <a:close/>
                </a:path>
                <a:path w="405765" h="301625">
                  <a:moveTo>
                    <a:pt x="350266" y="163830"/>
                  </a:moveTo>
                  <a:lnTo>
                    <a:pt x="349821" y="163385"/>
                  </a:lnTo>
                  <a:lnTo>
                    <a:pt x="349465" y="163664"/>
                  </a:lnTo>
                  <a:lnTo>
                    <a:pt x="349631" y="163830"/>
                  </a:lnTo>
                  <a:lnTo>
                    <a:pt x="350266" y="163830"/>
                  </a:lnTo>
                  <a:close/>
                </a:path>
                <a:path w="405765" h="301625">
                  <a:moveTo>
                    <a:pt x="350266" y="162560"/>
                  </a:moveTo>
                  <a:lnTo>
                    <a:pt x="348996" y="162560"/>
                  </a:lnTo>
                  <a:lnTo>
                    <a:pt x="349821" y="163385"/>
                  </a:lnTo>
                  <a:lnTo>
                    <a:pt x="350266" y="163042"/>
                  </a:lnTo>
                  <a:lnTo>
                    <a:pt x="350266" y="162560"/>
                  </a:lnTo>
                  <a:close/>
                </a:path>
                <a:path w="405765" h="301625">
                  <a:moveTo>
                    <a:pt x="353441" y="165100"/>
                  </a:moveTo>
                  <a:lnTo>
                    <a:pt x="350723" y="162687"/>
                  </a:lnTo>
                  <a:lnTo>
                    <a:pt x="350266" y="163042"/>
                  </a:lnTo>
                  <a:lnTo>
                    <a:pt x="350266" y="163830"/>
                  </a:lnTo>
                  <a:lnTo>
                    <a:pt x="350901" y="163830"/>
                  </a:lnTo>
                  <a:lnTo>
                    <a:pt x="352171" y="166370"/>
                  </a:lnTo>
                  <a:lnTo>
                    <a:pt x="353441" y="165100"/>
                  </a:lnTo>
                  <a:close/>
                </a:path>
                <a:path w="405765" h="301625">
                  <a:moveTo>
                    <a:pt x="362318" y="162560"/>
                  </a:moveTo>
                  <a:lnTo>
                    <a:pt x="360413" y="161290"/>
                  </a:lnTo>
                  <a:lnTo>
                    <a:pt x="360413" y="160020"/>
                  </a:lnTo>
                  <a:lnTo>
                    <a:pt x="359143" y="158750"/>
                  </a:lnTo>
                  <a:lnTo>
                    <a:pt x="357873" y="158750"/>
                  </a:lnTo>
                  <a:lnTo>
                    <a:pt x="355346" y="161290"/>
                  </a:lnTo>
                  <a:lnTo>
                    <a:pt x="355650" y="160020"/>
                  </a:lnTo>
                  <a:lnTo>
                    <a:pt x="355968" y="158750"/>
                  </a:lnTo>
                  <a:lnTo>
                    <a:pt x="356603" y="157480"/>
                  </a:lnTo>
                  <a:lnTo>
                    <a:pt x="355346" y="157480"/>
                  </a:lnTo>
                  <a:lnTo>
                    <a:pt x="355409" y="158750"/>
                  </a:lnTo>
                  <a:lnTo>
                    <a:pt x="355193" y="158750"/>
                  </a:lnTo>
                  <a:lnTo>
                    <a:pt x="354711" y="160020"/>
                  </a:lnTo>
                  <a:lnTo>
                    <a:pt x="354711" y="157480"/>
                  </a:lnTo>
                  <a:lnTo>
                    <a:pt x="353441" y="158750"/>
                  </a:lnTo>
                  <a:lnTo>
                    <a:pt x="352806" y="161290"/>
                  </a:lnTo>
                  <a:lnTo>
                    <a:pt x="347726" y="160020"/>
                  </a:lnTo>
                  <a:lnTo>
                    <a:pt x="350723" y="162687"/>
                  </a:lnTo>
                  <a:lnTo>
                    <a:pt x="350901" y="162560"/>
                  </a:lnTo>
                  <a:lnTo>
                    <a:pt x="356603" y="165100"/>
                  </a:lnTo>
                  <a:lnTo>
                    <a:pt x="356603" y="166370"/>
                  </a:lnTo>
                  <a:lnTo>
                    <a:pt x="359143" y="163830"/>
                  </a:lnTo>
                  <a:lnTo>
                    <a:pt x="358508" y="162560"/>
                  </a:lnTo>
                  <a:lnTo>
                    <a:pt x="357238" y="162560"/>
                  </a:lnTo>
                  <a:lnTo>
                    <a:pt x="357238" y="161290"/>
                  </a:lnTo>
                  <a:lnTo>
                    <a:pt x="357670" y="160020"/>
                  </a:lnTo>
                  <a:lnTo>
                    <a:pt x="358508" y="160020"/>
                  </a:lnTo>
                  <a:lnTo>
                    <a:pt x="357873" y="161290"/>
                  </a:lnTo>
                  <a:lnTo>
                    <a:pt x="359778" y="162560"/>
                  </a:lnTo>
                  <a:lnTo>
                    <a:pt x="362318" y="162560"/>
                  </a:lnTo>
                  <a:close/>
                </a:path>
                <a:path w="405765" h="301625">
                  <a:moveTo>
                    <a:pt x="364223" y="157899"/>
                  </a:moveTo>
                  <a:lnTo>
                    <a:pt x="362953" y="158750"/>
                  </a:lnTo>
                  <a:lnTo>
                    <a:pt x="364223" y="161290"/>
                  </a:lnTo>
                  <a:lnTo>
                    <a:pt x="364223" y="158750"/>
                  </a:lnTo>
                  <a:lnTo>
                    <a:pt x="364223" y="157899"/>
                  </a:lnTo>
                  <a:close/>
                </a:path>
                <a:path w="405765" h="301625">
                  <a:moveTo>
                    <a:pt x="364223" y="155079"/>
                  </a:moveTo>
                  <a:lnTo>
                    <a:pt x="359143" y="156210"/>
                  </a:lnTo>
                  <a:lnTo>
                    <a:pt x="359778" y="158750"/>
                  </a:lnTo>
                  <a:lnTo>
                    <a:pt x="361683" y="158750"/>
                  </a:lnTo>
                  <a:lnTo>
                    <a:pt x="361683" y="160020"/>
                  </a:lnTo>
                  <a:lnTo>
                    <a:pt x="362318" y="158750"/>
                  </a:lnTo>
                  <a:lnTo>
                    <a:pt x="362318" y="157480"/>
                  </a:lnTo>
                  <a:lnTo>
                    <a:pt x="364223" y="157480"/>
                  </a:lnTo>
                  <a:lnTo>
                    <a:pt x="364223" y="155079"/>
                  </a:lnTo>
                  <a:close/>
                </a:path>
                <a:path w="405765" h="301625">
                  <a:moveTo>
                    <a:pt x="364477" y="155016"/>
                  </a:moveTo>
                  <a:lnTo>
                    <a:pt x="364223" y="154940"/>
                  </a:lnTo>
                  <a:lnTo>
                    <a:pt x="364223" y="155079"/>
                  </a:lnTo>
                  <a:lnTo>
                    <a:pt x="364477" y="155016"/>
                  </a:lnTo>
                  <a:close/>
                </a:path>
                <a:path w="405765" h="301625">
                  <a:moveTo>
                    <a:pt x="364858" y="157480"/>
                  </a:moveTo>
                  <a:lnTo>
                    <a:pt x="364223" y="157480"/>
                  </a:lnTo>
                  <a:lnTo>
                    <a:pt x="364223" y="157899"/>
                  </a:lnTo>
                  <a:lnTo>
                    <a:pt x="364858" y="157480"/>
                  </a:lnTo>
                  <a:close/>
                </a:path>
                <a:path w="405765" h="301625">
                  <a:moveTo>
                    <a:pt x="373545" y="149783"/>
                  </a:moveTo>
                  <a:lnTo>
                    <a:pt x="369938" y="148590"/>
                  </a:lnTo>
                  <a:lnTo>
                    <a:pt x="368731" y="149783"/>
                  </a:lnTo>
                  <a:lnTo>
                    <a:pt x="368617" y="149948"/>
                  </a:lnTo>
                  <a:lnTo>
                    <a:pt x="367398" y="152400"/>
                  </a:lnTo>
                  <a:lnTo>
                    <a:pt x="366268" y="153530"/>
                  </a:lnTo>
                  <a:lnTo>
                    <a:pt x="366128" y="153530"/>
                  </a:lnTo>
                  <a:lnTo>
                    <a:pt x="364858" y="154940"/>
                  </a:lnTo>
                  <a:lnTo>
                    <a:pt x="364477" y="155016"/>
                  </a:lnTo>
                  <a:lnTo>
                    <a:pt x="368033" y="156210"/>
                  </a:lnTo>
                  <a:lnTo>
                    <a:pt x="365493" y="157480"/>
                  </a:lnTo>
                  <a:lnTo>
                    <a:pt x="364223" y="158750"/>
                  </a:lnTo>
                  <a:lnTo>
                    <a:pt x="369938" y="158750"/>
                  </a:lnTo>
                  <a:lnTo>
                    <a:pt x="368668" y="153670"/>
                  </a:lnTo>
                  <a:lnTo>
                    <a:pt x="372478" y="156210"/>
                  </a:lnTo>
                  <a:lnTo>
                    <a:pt x="372897" y="153670"/>
                  </a:lnTo>
                  <a:lnTo>
                    <a:pt x="373176" y="151993"/>
                  </a:lnTo>
                  <a:lnTo>
                    <a:pt x="370573" y="151130"/>
                  </a:lnTo>
                  <a:lnTo>
                    <a:pt x="373519" y="149948"/>
                  </a:lnTo>
                  <a:lnTo>
                    <a:pt x="373545" y="149783"/>
                  </a:lnTo>
                  <a:close/>
                </a:path>
                <a:path w="405765" h="301625">
                  <a:moveTo>
                    <a:pt x="373735" y="149860"/>
                  </a:moveTo>
                  <a:lnTo>
                    <a:pt x="373519" y="149948"/>
                  </a:lnTo>
                  <a:lnTo>
                    <a:pt x="373176" y="151993"/>
                  </a:lnTo>
                  <a:lnTo>
                    <a:pt x="373735" y="152184"/>
                  </a:lnTo>
                  <a:lnTo>
                    <a:pt x="373735" y="149860"/>
                  </a:lnTo>
                  <a:close/>
                </a:path>
                <a:path w="405765" h="301625">
                  <a:moveTo>
                    <a:pt x="373735" y="148590"/>
                  </a:moveTo>
                  <a:lnTo>
                    <a:pt x="373545" y="149783"/>
                  </a:lnTo>
                  <a:lnTo>
                    <a:pt x="373735" y="149860"/>
                  </a:lnTo>
                  <a:lnTo>
                    <a:pt x="373735" y="148590"/>
                  </a:lnTo>
                  <a:close/>
                </a:path>
                <a:path w="405765" h="301625">
                  <a:moveTo>
                    <a:pt x="378180" y="149085"/>
                  </a:moveTo>
                  <a:lnTo>
                    <a:pt x="377545" y="147180"/>
                  </a:lnTo>
                  <a:lnTo>
                    <a:pt x="376847" y="148564"/>
                  </a:lnTo>
                  <a:lnTo>
                    <a:pt x="373100" y="146050"/>
                  </a:lnTo>
                  <a:lnTo>
                    <a:pt x="376135" y="150114"/>
                  </a:lnTo>
                  <a:lnTo>
                    <a:pt x="376326" y="150342"/>
                  </a:lnTo>
                  <a:lnTo>
                    <a:pt x="376453" y="149948"/>
                  </a:lnTo>
                  <a:lnTo>
                    <a:pt x="376529" y="149720"/>
                  </a:lnTo>
                  <a:lnTo>
                    <a:pt x="376910" y="149720"/>
                  </a:lnTo>
                  <a:lnTo>
                    <a:pt x="378180" y="149085"/>
                  </a:lnTo>
                  <a:close/>
                </a:path>
                <a:path w="405765" h="301625">
                  <a:moveTo>
                    <a:pt x="378815" y="150368"/>
                  </a:moveTo>
                  <a:lnTo>
                    <a:pt x="376910" y="151130"/>
                  </a:lnTo>
                  <a:lnTo>
                    <a:pt x="376326" y="150355"/>
                  </a:lnTo>
                  <a:lnTo>
                    <a:pt x="375640" y="152400"/>
                  </a:lnTo>
                  <a:lnTo>
                    <a:pt x="374370" y="152400"/>
                  </a:lnTo>
                  <a:lnTo>
                    <a:pt x="373735" y="152184"/>
                  </a:lnTo>
                  <a:lnTo>
                    <a:pt x="373735" y="153670"/>
                  </a:lnTo>
                  <a:lnTo>
                    <a:pt x="374370" y="154940"/>
                  </a:lnTo>
                  <a:lnTo>
                    <a:pt x="376275" y="156210"/>
                  </a:lnTo>
                  <a:lnTo>
                    <a:pt x="376275" y="153670"/>
                  </a:lnTo>
                  <a:lnTo>
                    <a:pt x="378815" y="156210"/>
                  </a:lnTo>
                  <a:lnTo>
                    <a:pt x="378815" y="153670"/>
                  </a:lnTo>
                  <a:lnTo>
                    <a:pt x="378815" y="152400"/>
                  </a:lnTo>
                  <a:lnTo>
                    <a:pt x="378815" y="151130"/>
                  </a:lnTo>
                  <a:lnTo>
                    <a:pt x="378815" y="150368"/>
                  </a:lnTo>
                  <a:close/>
                </a:path>
                <a:path w="405765" h="301625">
                  <a:moveTo>
                    <a:pt x="380085" y="146050"/>
                  </a:moveTo>
                  <a:lnTo>
                    <a:pt x="379450" y="144780"/>
                  </a:lnTo>
                  <a:lnTo>
                    <a:pt x="379450" y="147320"/>
                  </a:lnTo>
                  <a:lnTo>
                    <a:pt x="380085" y="146050"/>
                  </a:lnTo>
                  <a:close/>
                </a:path>
                <a:path w="405765" h="301625">
                  <a:moveTo>
                    <a:pt x="381990" y="156210"/>
                  </a:moveTo>
                  <a:lnTo>
                    <a:pt x="379450" y="152400"/>
                  </a:lnTo>
                  <a:lnTo>
                    <a:pt x="379450" y="153670"/>
                  </a:lnTo>
                  <a:lnTo>
                    <a:pt x="381990" y="156210"/>
                  </a:lnTo>
                  <a:close/>
                </a:path>
                <a:path w="405765" h="301625">
                  <a:moveTo>
                    <a:pt x="387705" y="140970"/>
                  </a:moveTo>
                  <a:lnTo>
                    <a:pt x="387197" y="140462"/>
                  </a:lnTo>
                  <a:lnTo>
                    <a:pt x="385165" y="143510"/>
                  </a:lnTo>
                  <a:lnTo>
                    <a:pt x="383260" y="142240"/>
                  </a:lnTo>
                  <a:lnTo>
                    <a:pt x="381355" y="144780"/>
                  </a:lnTo>
                  <a:lnTo>
                    <a:pt x="384530" y="144780"/>
                  </a:lnTo>
                  <a:lnTo>
                    <a:pt x="383895" y="147320"/>
                  </a:lnTo>
                  <a:lnTo>
                    <a:pt x="379450" y="144780"/>
                  </a:lnTo>
                  <a:lnTo>
                    <a:pt x="380720" y="146050"/>
                  </a:lnTo>
                  <a:lnTo>
                    <a:pt x="380085" y="146050"/>
                  </a:lnTo>
                  <a:lnTo>
                    <a:pt x="380085" y="149860"/>
                  </a:lnTo>
                  <a:lnTo>
                    <a:pt x="378929" y="150317"/>
                  </a:lnTo>
                  <a:lnTo>
                    <a:pt x="379450" y="152400"/>
                  </a:lnTo>
                  <a:lnTo>
                    <a:pt x="385165" y="152400"/>
                  </a:lnTo>
                  <a:lnTo>
                    <a:pt x="385889" y="147320"/>
                  </a:lnTo>
                  <a:lnTo>
                    <a:pt x="386435" y="143510"/>
                  </a:lnTo>
                  <a:lnTo>
                    <a:pt x="387705" y="140970"/>
                  </a:lnTo>
                  <a:close/>
                </a:path>
                <a:path w="405765" h="301625">
                  <a:moveTo>
                    <a:pt x="387705" y="139700"/>
                  </a:moveTo>
                  <a:lnTo>
                    <a:pt x="386435" y="139700"/>
                  </a:lnTo>
                  <a:lnTo>
                    <a:pt x="387197" y="140462"/>
                  </a:lnTo>
                  <a:lnTo>
                    <a:pt x="387705" y="139700"/>
                  </a:lnTo>
                  <a:close/>
                </a:path>
                <a:path w="405765" h="301625">
                  <a:moveTo>
                    <a:pt x="388175" y="140017"/>
                  </a:moveTo>
                  <a:lnTo>
                    <a:pt x="387705" y="139700"/>
                  </a:lnTo>
                  <a:lnTo>
                    <a:pt x="387705" y="140970"/>
                  </a:lnTo>
                  <a:lnTo>
                    <a:pt x="388175" y="140017"/>
                  </a:lnTo>
                  <a:close/>
                </a:path>
                <a:path w="405765" h="301625">
                  <a:moveTo>
                    <a:pt x="388975" y="138430"/>
                  </a:moveTo>
                  <a:lnTo>
                    <a:pt x="388175" y="140017"/>
                  </a:lnTo>
                  <a:lnTo>
                    <a:pt x="388975" y="140538"/>
                  </a:lnTo>
                  <a:lnTo>
                    <a:pt x="388975" y="138430"/>
                  </a:lnTo>
                  <a:close/>
                </a:path>
                <a:path w="405765" h="301625">
                  <a:moveTo>
                    <a:pt x="392493" y="150291"/>
                  </a:moveTo>
                  <a:lnTo>
                    <a:pt x="389610" y="149720"/>
                  </a:lnTo>
                  <a:lnTo>
                    <a:pt x="389610" y="150990"/>
                  </a:lnTo>
                  <a:lnTo>
                    <a:pt x="390232" y="150355"/>
                  </a:lnTo>
                  <a:lnTo>
                    <a:pt x="392137" y="150990"/>
                  </a:lnTo>
                  <a:lnTo>
                    <a:pt x="392455" y="150355"/>
                  </a:lnTo>
                  <a:close/>
                </a:path>
                <a:path w="405765" h="301625">
                  <a:moveTo>
                    <a:pt x="392772" y="150355"/>
                  </a:moveTo>
                  <a:lnTo>
                    <a:pt x="392569" y="150139"/>
                  </a:lnTo>
                  <a:lnTo>
                    <a:pt x="392493" y="150291"/>
                  </a:lnTo>
                  <a:lnTo>
                    <a:pt x="392772" y="150355"/>
                  </a:lnTo>
                  <a:close/>
                </a:path>
                <a:path w="405765" h="301625">
                  <a:moveTo>
                    <a:pt x="392772" y="149720"/>
                  </a:moveTo>
                  <a:lnTo>
                    <a:pt x="392137" y="149720"/>
                  </a:lnTo>
                  <a:lnTo>
                    <a:pt x="392569" y="150139"/>
                  </a:lnTo>
                  <a:lnTo>
                    <a:pt x="392772" y="149720"/>
                  </a:lnTo>
                  <a:close/>
                </a:path>
                <a:path w="405765" h="301625">
                  <a:moveTo>
                    <a:pt x="394042" y="140970"/>
                  </a:moveTo>
                  <a:lnTo>
                    <a:pt x="393280" y="140462"/>
                  </a:lnTo>
                  <a:lnTo>
                    <a:pt x="392772" y="140970"/>
                  </a:lnTo>
                  <a:lnTo>
                    <a:pt x="392137" y="139700"/>
                  </a:lnTo>
                  <a:lnTo>
                    <a:pt x="391502" y="138430"/>
                  </a:lnTo>
                  <a:lnTo>
                    <a:pt x="391502" y="140970"/>
                  </a:lnTo>
                  <a:lnTo>
                    <a:pt x="390232" y="140970"/>
                  </a:lnTo>
                  <a:lnTo>
                    <a:pt x="389610" y="139700"/>
                  </a:lnTo>
                  <a:lnTo>
                    <a:pt x="389610" y="140970"/>
                  </a:lnTo>
                  <a:lnTo>
                    <a:pt x="388975" y="140538"/>
                  </a:lnTo>
                  <a:lnTo>
                    <a:pt x="388975" y="143510"/>
                  </a:lnTo>
                  <a:lnTo>
                    <a:pt x="390461" y="143510"/>
                  </a:lnTo>
                  <a:lnTo>
                    <a:pt x="391515" y="142240"/>
                  </a:lnTo>
                  <a:lnTo>
                    <a:pt x="392137" y="140970"/>
                  </a:lnTo>
                  <a:lnTo>
                    <a:pt x="393407" y="142240"/>
                  </a:lnTo>
                  <a:lnTo>
                    <a:pt x="394042" y="140970"/>
                  </a:lnTo>
                  <a:close/>
                </a:path>
                <a:path w="405765" h="301625">
                  <a:moveTo>
                    <a:pt x="394042" y="139700"/>
                  </a:moveTo>
                  <a:lnTo>
                    <a:pt x="392137" y="139700"/>
                  </a:lnTo>
                  <a:lnTo>
                    <a:pt x="393280" y="140462"/>
                  </a:lnTo>
                  <a:lnTo>
                    <a:pt x="394042" y="139700"/>
                  </a:lnTo>
                  <a:close/>
                </a:path>
                <a:path w="405765" h="301625">
                  <a:moveTo>
                    <a:pt x="395947" y="139700"/>
                  </a:moveTo>
                  <a:lnTo>
                    <a:pt x="394677" y="140970"/>
                  </a:lnTo>
                  <a:lnTo>
                    <a:pt x="394677" y="142240"/>
                  </a:lnTo>
                  <a:lnTo>
                    <a:pt x="395947" y="139700"/>
                  </a:lnTo>
                  <a:close/>
                </a:path>
                <a:path w="405765" h="301625">
                  <a:moveTo>
                    <a:pt x="396582" y="137160"/>
                  </a:moveTo>
                  <a:lnTo>
                    <a:pt x="393407" y="134620"/>
                  </a:lnTo>
                  <a:lnTo>
                    <a:pt x="394042" y="139700"/>
                  </a:lnTo>
                  <a:lnTo>
                    <a:pt x="395947" y="139700"/>
                  </a:lnTo>
                  <a:lnTo>
                    <a:pt x="396582" y="138430"/>
                  </a:lnTo>
                  <a:lnTo>
                    <a:pt x="395947" y="137160"/>
                  </a:lnTo>
                  <a:lnTo>
                    <a:pt x="396582" y="137160"/>
                  </a:lnTo>
                  <a:close/>
                </a:path>
                <a:path w="405765" h="301625">
                  <a:moveTo>
                    <a:pt x="398741" y="137160"/>
                  </a:moveTo>
                  <a:lnTo>
                    <a:pt x="398487" y="135890"/>
                  </a:lnTo>
                  <a:lnTo>
                    <a:pt x="397852" y="135890"/>
                  </a:lnTo>
                  <a:lnTo>
                    <a:pt x="398487" y="137160"/>
                  </a:lnTo>
                  <a:lnTo>
                    <a:pt x="398487" y="138430"/>
                  </a:lnTo>
                  <a:lnTo>
                    <a:pt x="397217" y="138430"/>
                  </a:lnTo>
                  <a:lnTo>
                    <a:pt x="396582" y="139700"/>
                  </a:lnTo>
                  <a:lnTo>
                    <a:pt x="397217" y="140970"/>
                  </a:lnTo>
                  <a:lnTo>
                    <a:pt x="398322" y="139700"/>
                  </a:lnTo>
                  <a:lnTo>
                    <a:pt x="398741" y="137160"/>
                  </a:lnTo>
                  <a:close/>
                </a:path>
                <a:path w="405765" h="301625">
                  <a:moveTo>
                    <a:pt x="402932" y="134493"/>
                  </a:moveTo>
                  <a:lnTo>
                    <a:pt x="399757" y="135763"/>
                  </a:lnTo>
                  <a:lnTo>
                    <a:pt x="399757" y="139573"/>
                  </a:lnTo>
                  <a:lnTo>
                    <a:pt x="399122" y="137668"/>
                  </a:lnTo>
                  <a:lnTo>
                    <a:pt x="399122" y="137033"/>
                  </a:lnTo>
                  <a:lnTo>
                    <a:pt x="398691" y="139128"/>
                  </a:lnTo>
                  <a:lnTo>
                    <a:pt x="399326" y="140817"/>
                  </a:lnTo>
                  <a:lnTo>
                    <a:pt x="401027" y="142100"/>
                  </a:lnTo>
                  <a:lnTo>
                    <a:pt x="400392" y="139573"/>
                  </a:lnTo>
                  <a:lnTo>
                    <a:pt x="401027" y="140208"/>
                  </a:lnTo>
                  <a:lnTo>
                    <a:pt x="400392" y="137668"/>
                  </a:lnTo>
                  <a:lnTo>
                    <a:pt x="402297" y="137668"/>
                  </a:lnTo>
                  <a:lnTo>
                    <a:pt x="401662" y="137033"/>
                  </a:lnTo>
                  <a:lnTo>
                    <a:pt x="402932" y="137033"/>
                  </a:lnTo>
                  <a:lnTo>
                    <a:pt x="402932" y="134493"/>
                  </a:lnTo>
                  <a:close/>
                </a:path>
                <a:path w="405765" h="301625">
                  <a:moveTo>
                    <a:pt x="405472" y="137033"/>
                  </a:moveTo>
                  <a:lnTo>
                    <a:pt x="404202" y="135763"/>
                  </a:lnTo>
                  <a:lnTo>
                    <a:pt x="403567" y="136398"/>
                  </a:lnTo>
                  <a:lnTo>
                    <a:pt x="404837" y="138303"/>
                  </a:lnTo>
                  <a:lnTo>
                    <a:pt x="405472" y="1370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531841" y="8649290"/>
              <a:ext cx="140231" cy="17907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5563521" y="8316568"/>
              <a:ext cx="574040" cy="323215"/>
            </a:xfrm>
            <a:custGeom>
              <a:avLst/>
              <a:gdLst/>
              <a:ahLst/>
              <a:cxnLst/>
              <a:rect l="l" t="t" r="r" b="b"/>
              <a:pathLst>
                <a:path w="574040" h="323215">
                  <a:moveTo>
                    <a:pt x="14006" y="306076"/>
                  </a:moveTo>
                  <a:lnTo>
                    <a:pt x="264" y="261179"/>
                  </a:lnTo>
                  <a:lnTo>
                    <a:pt x="0" y="249281"/>
                  </a:lnTo>
                  <a:lnTo>
                    <a:pt x="1038" y="237571"/>
                  </a:lnTo>
                  <a:lnTo>
                    <a:pt x="16541" y="193179"/>
                  </a:lnTo>
                  <a:lnTo>
                    <a:pt x="44592" y="155125"/>
                  </a:lnTo>
                  <a:lnTo>
                    <a:pt x="101948" y="107435"/>
                  </a:lnTo>
                  <a:lnTo>
                    <a:pt x="145989" y="81573"/>
                  </a:lnTo>
                  <a:lnTo>
                    <a:pt x="192409" y="59636"/>
                  </a:lnTo>
                  <a:lnTo>
                    <a:pt x="239899" y="40257"/>
                  </a:lnTo>
                  <a:lnTo>
                    <a:pt x="284870" y="23798"/>
                  </a:lnTo>
                  <a:lnTo>
                    <a:pt x="331028" y="10140"/>
                  </a:lnTo>
                  <a:lnTo>
                    <a:pt x="377735" y="1476"/>
                  </a:lnTo>
                  <a:lnTo>
                    <a:pt x="424350" y="0"/>
                  </a:lnTo>
                  <a:lnTo>
                    <a:pt x="470235" y="7902"/>
                  </a:lnTo>
                  <a:lnTo>
                    <a:pt x="505848" y="25110"/>
                  </a:lnTo>
                  <a:lnTo>
                    <a:pt x="532389" y="68022"/>
                  </a:lnTo>
                  <a:lnTo>
                    <a:pt x="532924" y="75150"/>
                  </a:lnTo>
                  <a:lnTo>
                    <a:pt x="466428" y="75150"/>
                  </a:lnTo>
                  <a:lnTo>
                    <a:pt x="458000" y="96125"/>
                  </a:lnTo>
                  <a:lnTo>
                    <a:pt x="457912" y="100526"/>
                  </a:lnTo>
                  <a:lnTo>
                    <a:pt x="256397" y="100526"/>
                  </a:lnTo>
                  <a:lnTo>
                    <a:pt x="253231" y="106680"/>
                  </a:lnTo>
                  <a:lnTo>
                    <a:pt x="252114" y="113183"/>
                  </a:lnTo>
                  <a:lnTo>
                    <a:pt x="252705" y="117527"/>
                  </a:lnTo>
                  <a:lnTo>
                    <a:pt x="252215" y="119274"/>
                  </a:lnTo>
                  <a:lnTo>
                    <a:pt x="235105" y="153572"/>
                  </a:lnTo>
                  <a:lnTo>
                    <a:pt x="207980" y="180603"/>
                  </a:lnTo>
                  <a:lnTo>
                    <a:pt x="173637" y="197591"/>
                  </a:lnTo>
                  <a:lnTo>
                    <a:pt x="104109" y="197591"/>
                  </a:lnTo>
                  <a:lnTo>
                    <a:pt x="110574" y="213263"/>
                  </a:lnTo>
                  <a:lnTo>
                    <a:pt x="100937" y="264205"/>
                  </a:lnTo>
                  <a:lnTo>
                    <a:pt x="80057" y="302835"/>
                  </a:lnTo>
                  <a:lnTo>
                    <a:pt x="78086" y="304807"/>
                  </a:lnTo>
                  <a:lnTo>
                    <a:pt x="17178" y="304807"/>
                  </a:lnTo>
                  <a:lnTo>
                    <a:pt x="14006" y="306076"/>
                  </a:lnTo>
                  <a:close/>
                </a:path>
                <a:path w="574040" h="323215">
                  <a:moveTo>
                    <a:pt x="457751" y="108484"/>
                  </a:moveTo>
                  <a:lnTo>
                    <a:pt x="458000" y="96125"/>
                  </a:lnTo>
                  <a:lnTo>
                    <a:pt x="466428" y="75150"/>
                  </a:lnTo>
                  <a:lnTo>
                    <a:pt x="461262" y="102162"/>
                  </a:lnTo>
                  <a:lnTo>
                    <a:pt x="457751" y="108484"/>
                  </a:lnTo>
                  <a:close/>
                </a:path>
                <a:path w="574040" h="323215">
                  <a:moveTo>
                    <a:pt x="568587" y="227409"/>
                  </a:moveTo>
                  <a:lnTo>
                    <a:pt x="560751" y="225702"/>
                  </a:lnTo>
                  <a:lnTo>
                    <a:pt x="553555" y="222530"/>
                  </a:lnTo>
                  <a:lnTo>
                    <a:pt x="547013" y="217893"/>
                  </a:lnTo>
                  <a:lnTo>
                    <a:pt x="527422" y="206126"/>
                  </a:lnTo>
                  <a:lnTo>
                    <a:pt x="490619" y="178549"/>
                  </a:lnTo>
                  <a:lnTo>
                    <a:pt x="463751" y="141168"/>
                  </a:lnTo>
                  <a:lnTo>
                    <a:pt x="457657" y="113183"/>
                  </a:lnTo>
                  <a:lnTo>
                    <a:pt x="457751" y="108484"/>
                  </a:lnTo>
                  <a:lnTo>
                    <a:pt x="461262" y="102162"/>
                  </a:lnTo>
                  <a:lnTo>
                    <a:pt x="466428" y="75150"/>
                  </a:lnTo>
                  <a:lnTo>
                    <a:pt x="532924" y="75150"/>
                  </a:lnTo>
                  <a:lnTo>
                    <a:pt x="533609" y="84269"/>
                  </a:lnTo>
                  <a:lnTo>
                    <a:pt x="534250" y="100526"/>
                  </a:lnTo>
                  <a:lnTo>
                    <a:pt x="536226" y="115752"/>
                  </a:lnTo>
                  <a:lnTo>
                    <a:pt x="541124" y="129967"/>
                  </a:lnTo>
                  <a:lnTo>
                    <a:pt x="548282" y="143349"/>
                  </a:lnTo>
                  <a:lnTo>
                    <a:pt x="556392" y="156255"/>
                  </a:lnTo>
                  <a:lnTo>
                    <a:pt x="564146" y="169043"/>
                  </a:lnTo>
                  <a:lnTo>
                    <a:pt x="573589" y="202756"/>
                  </a:lnTo>
                  <a:lnTo>
                    <a:pt x="573553" y="206126"/>
                  </a:lnTo>
                  <a:lnTo>
                    <a:pt x="572861" y="212844"/>
                  </a:lnTo>
                  <a:lnTo>
                    <a:pt x="571179" y="220202"/>
                  </a:lnTo>
                  <a:lnTo>
                    <a:pt x="568587" y="227409"/>
                  </a:lnTo>
                  <a:close/>
                </a:path>
                <a:path w="574040" h="323215">
                  <a:moveTo>
                    <a:pt x="252705" y="117527"/>
                  </a:moveTo>
                  <a:lnTo>
                    <a:pt x="252114" y="113183"/>
                  </a:lnTo>
                  <a:lnTo>
                    <a:pt x="253231" y="106680"/>
                  </a:lnTo>
                  <a:lnTo>
                    <a:pt x="256397" y="100526"/>
                  </a:lnTo>
                  <a:lnTo>
                    <a:pt x="255339" y="106860"/>
                  </a:lnTo>
                  <a:lnTo>
                    <a:pt x="253925" y="113183"/>
                  </a:lnTo>
                  <a:lnTo>
                    <a:pt x="252705" y="117527"/>
                  </a:lnTo>
                  <a:close/>
                </a:path>
                <a:path w="574040" h="323215">
                  <a:moveTo>
                    <a:pt x="350229" y="168646"/>
                  </a:moveTo>
                  <a:lnTo>
                    <a:pt x="295738" y="158258"/>
                  </a:lnTo>
                  <a:lnTo>
                    <a:pt x="261474" y="137957"/>
                  </a:lnTo>
                  <a:lnTo>
                    <a:pt x="252705" y="117527"/>
                  </a:lnTo>
                  <a:lnTo>
                    <a:pt x="253946" y="113110"/>
                  </a:lnTo>
                  <a:lnTo>
                    <a:pt x="255370" y="106680"/>
                  </a:lnTo>
                  <a:lnTo>
                    <a:pt x="256397" y="100526"/>
                  </a:lnTo>
                  <a:lnTo>
                    <a:pt x="457912" y="100526"/>
                  </a:lnTo>
                  <a:lnTo>
                    <a:pt x="428326" y="145718"/>
                  </a:lnTo>
                  <a:lnTo>
                    <a:pt x="377742" y="166912"/>
                  </a:lnTo>
                  <a:lnTo>
                    <a:pt x="350229" y="168646"/>
                  </a:lnTo>
                  <a:close/>
                </a:path>
                <a:path w="574040" h="323215">
                  <a:moveTo>
                    <a:pt x="142076" y="202756"/>
                  </a:moveTo>
                  <a:lnTo>
                    <a:pt x="104109" y="197591"/>
                  </a:lnTo>
                  <a:lnTo>
                    <a:pt x="173637" y="197591"/>
                  </a:lnTo>
                  <a:lnTo>
                    <a:pt x="142076" y="202756"/>
                  </a:lnTo>
                  <a:close/>
                </a:path>
                <a:path w="574040" h="323215">
                  <a:moveTo>
                    <a:pt x="14640" y="313055"/>
                  </a:moveTo>
                  <a:lnTo>
                    <a:pt x="17178" y="304807"/>
                  </a:lnTo>
                  <a:lnTo>
                    <a:pt x="78086" y="304807"/>
                  </a:lnTo>
                  <a:lnTo>
                    <a:pt x="71112" y="311786"/>
                  </a:lnTo>
                  <a:lnTo>
                    <a:pt x="17813" y="311786"/>
                  </a:lnTo>
                  <a:lnTo>
                    <a:pt x="14640" y="313055"/>
                  </a:lnTo>
                  <a:close/>
                </a:path>
                <a:path w="574040" h="323215">
                  <a:moveTo>
                    <a:pt x="42639" y="322650"/>
                  </a:moveTo>
                  <a:lnTo>
                    <a:pt x="28888" y="320103"/>
                  </a:lnTo>
                  <a:lnTo>
                    <a:pt x="17813" y="311786"/>
                  </a:lnTo>
                  <a:lnTo>
                    <a:pt x="71112" y="311786"/>
                  </a:lnTo>
                  <a:lnTo>
                    <a:pt x="69845" y="313055"/>
                  </a:lnTo>
                  <a:lnTo>
                    <a:pt x="56985" y="320083"/>
                  </a:lnTo>
                  <a:lnTo>
                    <a:pt x="42639" y="322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6140080" y="9524147"/>
              <a:ext cx="294640" cy="278130"/>
            </a:xfrm>
            <a:custGeom>
              <a:avLst/>
              <a:gdLst/>
              <a:ahLst/>
              <a:cxnLst/>
              <a:rect l="l" t="t" r="r" b="b"/>
              <a:pathLst>
                <a:path w="294640" h="278129">
                  <a:moveTo>
                    <a:pt x="238356" y="277645"/>
                  </a:moveTo>
                  <a:lnTo>
                    <a:pt x="230612" y="275335"/>
                  </a:lnTo>
                  <a:lnTo>
                    <a:pt x="226513" y="271408"/>
                  </a:lnTo>
                  <a:lnTo>
                    <a:pt x="223556" y="266751"/>
                  </a:lnTo>
                  <a:lnTo>
                    <a:pt x="221729" y="261378"/>
                  </a:lnTo>
                  <a:lnTo>
                    <a:pt x="211815" y="239652"/>
                  </a:lnTo>
                  <a:lnTo>
                    <a:pt x="187008" y="199256"/>
                  </a:lnTo>
                  <a:lnTo>
                    <a:pt x="155773" y="163172"/>
                  </a:lnTo>
                  <a:lnTo>
                    <a:pt x="119347" y="132832"/>
                  </a:lnTo>
                  <a:lnTo>
                    <a:pt x="78116" y="110229"/>
                  </a:lnTo>
                  <a:lnTo>
                    <a:pt x="34393" y="97065"/>
                  </a:lnTo>
                  <a:lnTo>
                    <a:pt x="13602" y="88817"/>
                  </a:lnTo>
                  <a:lnTo>
                    <a:pt x="0" y="72808"/>
                  </a:lnTo>
                  <a:lnTo>
                    <a:pt x="8526" y="56859"/>
                  </a:lnTo>
                  <a:lnTo>
                    <a:pt x="26095" y="46262"/>
                  </a:lnTo>
                  <a:lnTo>
                    <a:pt x="39618" y="46312"/>
                  </a:lnTo>
                  <a:lnTo>
                    <a:pt x="33444" y="40837"/>
                  </a:lnTo>
                  <a:lnTo>
                    <a:pt x="28787" y="34283"/>
                  </a:lnTo>
                  <a:lnTo>
                    <a:pt x="24021" y="22724"/>
                  </a:lnTo>
                  <a:lnTo>
                    <a:pt x="23736" y="18702"/>
                  </a:lnTo>
                  <a:lnTo>
                    <a:pt x="25855" y="10474"/>
                  </a:lnTo>
                  <a:lnTo>
                    <a:pt x="28044" y="7086"/>
                  </a:lnTo>
                  <a:lnTo>
                    <a:pt x="37080" y="0"/>
                  </a:lnTo>
                  <a:lnTo>
                    <a:pt x="44694" y="1268"/>
                  </a:lnTo>
                  <a:lnTo>
                    <a:pt x="52309" y="1903"/>
                  </a:lnTo>
                  <a:lnTo>
                    <a:pt x="93553" y="8247"/>
                  </a:lnTo>
                  <a:lnTo>
                    <a:pt x="107271" y="10015"/>
                  </a:lnTo>
                  <a:lnTo>
                    <a:pt x="120727" y="12824"/>
                  </a:lnTo>
                  <a:lnTo>
                    <a:pt x="158591" y="28391"/>
                  </a:lnTo>
                  <a:lnTo>
                    <a:pt x="216078" y="78637"/>
                  </a:lnTo>
                  <a:lnTo>
                    <a:pt x="263707" y="132344"/>
                  </a:lnTo>
                  <a:lnTo>
                    <a:pt x="288067" y="173759"/>
                  </a:lnTo>
                  <a:lnTo>
                    <a:pt x="294155" y="197649"/>
                  </a:lnTo>
                  <a:lnTo>
                    <a:pt x="292797" y="209356"/>
                  </a:lnTo>
                  <a:lnTo>
                    <a:pt x="287126" y="220012"/>
                  </a:lnTo>
                  <a:lnTo>
                    <a:pt x="277885" y="227992"/>
                  </a:lnTo>
                  <a:lnTo>
                    <a:pt x="266741" y="231570"/>
                  </a:lnTo>
                  <a:lnTo>
                    <a:pt x="255359" y="229023"/>
                  </a:lnTo>
                  <a:lnTo>
                    <a:pt x="257630" y="237677"/>
                  </a:lnTo>
                  <a:lnTo>
                    <a:pt x="259246" y="246390"/>
                  </a:lnTo>
                  <a:lnTo>
                    <a:pt x="259553" y="254984"/>
                  </a:lnTo>
                  <a:lnTo>
                    <a:pt x="257897" y="263281"/>
                  </a:lnTo>
                  <a:lnTo>
                    <a:pt x="253366" y="270607"/>
                  </a:lnTo>
                  <a:lnTo>
                    <a:pt x="246396" y="275732"/>
                  </a:lnTo>
                  <a:lnTo>
                    <a:pt x="238356" y="277645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15692774" y="9094649"/>
              <a:ext cx="337185" cy="206375"/>
            </a:xfrm>
            <a:custGeom>
              <a:avLst/>
              <a:gdLst/>
              <a:ahLst/>
              <a:cxnLst/>
              <a:rect l="l" t="t" r="r" b="b"/>
              <a:pathLst>
                <a:path w="337184" h="206375">
                  <a:moveTo>
                    <a:pt x="172386" y="205789"/>
                  </a:moveTo>
                  <a:lnTo>
                    <a:pt x="118338" y="196826"/>
                  </a:lnTo>
                  <a:lnTo>
                    <a:pt x="69611" y="172287"/>
                  </a:lnTo>
                  <a:lnTo>
                    <a:pt x="29929" y="134854"/>
                  </a:lnTo>
                  <a:lnTo>
                    <a:pt x="3569" y="87073"/>
                  </a:lnTo>
                  <a:lnTo>
                    <a:pt x="0" y="69408"/>
                  </a:lnTo>
                  <a:lnTo>
                    <a:pt x="237" y="51387"/>
                  </a:lnTo>
                  <a:lnTo>
                    <a:pt x="4382" y="33772"/>
                  </a:lnTo>
                  <a:lnTo>
                    <a:pt x="11976" y="18477"/>
                  </a:lnTo>
                  <a:lnTo>
                    <a:pt x="22902" y="7583"/>
                  </a:lnTo>
                  <a:lnTo>
                    <a:pt x="37040" y="3172"/>
                  </a:lnTo>
                  <a:lnTo>
                    <a:pt x="48571" y="7840"/>
                  </a:lnTo>
                  <a:lnTo>
                    <a:pt x="54093" y="20063"/>
                  </a:lnTo>
                  <a:lnTo>
                    <a:pt x="57117" y="35735"/>
                  </a:lnTo>
                  <a:lnTo>
                    <a:pt x="61153" y="50753"/>
                  </a:lnTo>
                  <a:lnTo>
                    <a:pt x="78404" y="78469"/>
                  </a:lnTo>
                  <a:lnTo>
                    <a:pt x="103508" y="99761"/>
                  </a:lnTo>
                  <a:lnTo>
                    <a:pt x="133608" y="113203"/>
                  </a:lnTo>
                  <a:lnTo>
                    <a:pt x="165850" y="117366"/>
                  </a:lnTo>
                  <a:lnTo>
                    <a:pt x="173660" y="116761"/>
                  </a:lnTo>
                  <a:lnTo>
                    <a:pt x="211004" y="105953"/>
                  </a:lnTo>
                  <a:lnTo>
                    <a:pt x="242596" y="83306"/>
                  </a:lnTo>
                  <a:lnTo>
                    <a:pt x="264838" y="51387"/>
                  </a:lnTo>
                  <a:lnTo>
                    <a:pt x="271183" y="24980"/>
                  </a:lnTo>
                  <a:lnTo>
                    <a:pt x="269835" y="11865"/>
                  </a:lnTo>
                  <a:lnTo>
                    <a:pt x="264203" y="0"/>
                  </a:lnTo>
                  <a:lnTo>
                    <a:pt x="292559" y="5501"/>
                  </a:lnTo>
                  <a:lnTo>
                    <a:pt x="315917" y="23076"/>
                  </a:lnTo>
                  <a:lnTo>
                    <a:pt x="331662" y="48621"/>
                  </a:lnTo>
                  <a:lnTo>
                    <a:pt x="337174" y="78032"/>
                  </a:lnTo>
                  <a:lnTo>
                    <a:pt x="332118" y="107027"/>
                  </a:lnTo>
                  <a:lnTo>
                    <a:pt x="299876" y="156452"/>
                  </a:lnTo>
                  <a:lnTo>
                    <a:pt x="260434" y="184495"/>
                  </a:lnTo>
                  <a:lnTo>
                    <a:pt x="208821" y="202517"/>
                  </a:lnTo>
                  <a:lnTo>
                    <a:pt x="190594" y="205067"/>
                  </a:lnTo>
                  <a:lnTo>
                    <a:pt x="172386" y="205789"/>
                  </a:lnTo>
                  <a:close/>
                </a:path>
              </a:pathLst>
            </a:custGeom>
            <a:solidFill>
              <a:srgbClr val="65A1B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15408733" y="9102902"/>
              <a:ext cx="841375" cy="972185"/>
            </a:xfrm>
            <a:custGeom>
              <a:avLst/>
              <a:gdLst/>
              <a:ahLst/>
              <a:cxnLst/>
              <a:rect l="l" t="t" r="r" b="b"/>
              <a:pathLst>
                <a:path w="841375" h="972184">
                  <a:moveTo>
                    <a:pt x="7962" y="855599"/>
                  </a:moveTo>
                  <a:lnTo>
                    <a:pt x="5080" y="854443"/>
                  </a:lnTo>
                  <a:lnTo>
                    <a:pt x="6350" y="856348"/>
                  </a:lnTo>
                  <a:lnTo>
                    <a:pt x="7620" y="855713"/>
                  </a:lnTo>
                  <a:lnTo>
                    <a:pt x="7962" y="855599"/>
                  </a:lnTo>
                  <a:close/>
                </a:path>
                <a:path w="841375" h="972184">
                  <a:moveTo>
                    <a:pt x="8255" y="855510"/>
                  </a:moveTo>
                  <a:lnTo>
                    <a:pt x="7962" y="855599"/>
                  </a:lnTo>
                  <a:lnTo>
                    <a:pt x="8255" y="855713"/>
                  </a:lnTo>
                  <a:lnTo>
                    <a:pt x="8255" y="855510"/>
                  </a:lnTo>
                  <a:close/>
                </a:path>
                <a:path w="841375" h="972184">
                  <a:moveTo>
                    <a:pt x="14592" y="855713"/>
                  </a:moveTo>
                  <a:lnTo>
                    <a:pt x="13512" y="856030"/>
                  </a:lnTo>
                  <a:lnTo>
                    <a:pt x="14122" y="857110"/>
                  </a:lnTo>
                  <a:lnTo>
                    <a:pt x="14592" y="856983"/>
                  </a:lnTo>
                  <a:lnTo>
                    <a:pt x="14592" y="855713"/>
                  </a:lnTo>
                  <a:close/>
                </a:path>
                <a:path w="841375" h="972184">
                  <a:moveTo>
                    <a:pt x="15862" y="904671"/>
                  </a:moveTo>
                  <a:lnTo>
                    <a:pt x="15227" y="905941"/>
                  </a:lnTo>
                  <a:lnTo>
                    <a:pt x="15862" y="905941"/>
                  </a:lnTo>
                  <a:lnTo>
                    <a:pt x="15862" y="904671"/>
                  </a:lnTo>
                  <a:close/>
                </a:path>
                <a:path w="841375" h="972184">
                  <a:moveTo>
                    <a:pt x="15862" y="860158"/>
                  </a:moveTo>
                  <a:lnTo>
                    <a:pt x="14122" y="857110"/>
                  </a:lnTo>
                  <a:lnTo>
                    <a:pt x="12065" y="857618"/>
                  </a:lnTo>
                  <a:lnTo>
                    <a:pt x="15862" y="860158"/>
                  </a:lnTo>
                  <a:close/>
                </a:path>
                <a:path w="841375" h="972184">
                  <a:moveTo>
                    <a:pt x="26022" y="917892"/>
                  </a:moveTo>
                  <a:lnTo>
                    <a:pt x="25527" y="918146"/>
                  </a:lnTo>
                  <a:lnTo>
                    <a:pt x="26022" y="919010"/>
                  </a:lnTo>
                  <a:lnTo>
                    <a:pt x="26022" y="917892"/>
                  </a:lnTo>
                  <a:close/>
                </a:path>
                <a:path w="841375" h="972184">
                  <a:moveTo>
                    <a:pt x="27927" y="922337"/>
                  </a:moveTo>
                  <a:lnTo>
                    <a:pt x="26022" y="919010"/>
                  </a:lnTo>
                  <a:lnTo>
                    <a:pt x="26022" y="919162"/>
                  </a:lnTo>
                  <a:lnTo>
                    <a:pt x="24117" y="919797"/>
                  </a:lnTo>
                  <a:lnTo>
                    <a:pt x="27927" y="922337"/>
                  </a:lnTo>
                  <a:close/>
                </a:path>
                <a:path w="841375" h="972184">
                  <a:moveTo>
                    <a:pt x="32994" y="910272"/>
                  </a:moveTo>
                  <a:lnTo>
                    <a:pt x="32677" y="910907"/>
                  </a:lnTo>
                  <a:lnTo>
                    <a:pt x="32994" y="910780"/>
                  </a:lnTo>
                  <a:lnTo>
                    <a:pt x="32994" y="910272"/>
                  </a:lnTo>
                  <a:close/>
                </a:path>
                <a:path w="841375" h="972184">
                  <a:moveTo>
                    <a:pt x="49187" y="868946"/>
                  </a:moveTo>
                  <a:lnTo>
                    <a:pt x="48221" y="868413"/>
                  </a:lnTo>
                  <a:lnTo>
                    <a:pt x="48221" y="869048"/>
                  </a:lnTo>
                  <a:lnTo>
                    <a:pt x="49187" y="868946"/>
                  </a:lnTo>
                  <a:close/>
                </a:path>
                <a:path w="841375" h="972184">
                  <a:moveTo>
                    <a:pt x="60299" y="929779"/>
                  </a:moveTo>
                  <a:lnTo>
                    <a:pt x="60058" y="929360"/>
                  </a:lnTo>
                  <a:lnTo>
                    <a:pt x="59651" y="929436"/>
                  </a:lnTo>
                  <a:lnTo>
                    <a:pt x="59651" y="929957"/>
                  </a:lnTo>
                  <a:lnTo>
                    <a:pt x="60299" y="929779"/>
                  </a:lnTo>
                  <a:close/>
                </a:path>
                <a:path w="841375" h="972184">
                  <a:moveTo>
                    <a:pt x="83756" y="879843"/>
                  </a:moveTo>
                  <a:lnTo>
                    <a:pt x="83413" y="879729"/>
                  </a:lnTo>
                  <a:lnTo>
                    <a:pt x="83121" y="879843"/>
                  </a:lnTo>
                  <a:lnTo>
                    <a:pt x="83756" y="879843"/>
                  </a:lnTo>
                  <a:close/>
                </a:path>
                <a:path w="841375" h="972184">
                  <a:moveTo>
                    <a:pt x="93916" y="926147"/>
                  </a:moveTo>
                  <a:lnTo>
                    <a:pt x="84391" y="917892"/>
                  </a:lnTo>
                  <a:lnTo>
                    <a:pt x="92646" y="925512"/>
                  </a:lnTo>
                  <a:lnTo>
                    <a:pt x="93916" y="926172"/>
                  </a:lnTo>
                  <a:close/>
                </a:path>
                <a:path w="841375" h="972184">
                  <a:moveTo>
                    <a:pt x="95186" y="883742"/>
                  </a:moveTo>
                  <a:lnTo>
                    <a:pt x="94703" y="883196"/>
                  </a:lnTo>
                  <a:lnTo>
                    <a:pt x="94551" y="882738"/>
                  </a:lnTo>
                  <a:lnTo>
                    <a:pt x="94551" y="883107"/>
                  </a:lnTo>
                  <a:lnTo>
                    <a:pt x="91376" y="883107"/>
                  </a:lnTo>
                  <a:lnTo>
                    <a:pt x="95186" y="883742"/>
                  </a:lnTo>
                  <a:close/>
                </a:path>
                <a:path w="841375" h="972184">
                  <a:moveTo>
                    <a:pt x="98996" y="880478"/>
                  </a:moveTo>
                  <a:lnTo>
                    <a:pt x="98856" y="879957"/>
                  </a:lnTo>
                  <a:lnTo>
                    <a:pt x="98513" y="880097"/>
                  </a:lnTo>
                  <a:lnTo>
                    <a:pt x="98996" y="880478"/>
                  </a:lnTo>
                  <a:close/>
                </a:path>
                <a:path w="841375" h="972184">
                  <a:moveTo>
                    <a:pt x="103428" y="938301"/>
                  </a:moveTo>
                  <a:lnTo>
                    <a:pt x="102946" y="937755"/>
                  </a:lnTo>
                  <a:lnTo>
                    <a:pt x="102793" y="937298"/>
                  </a:lnTo>
                  <a:lnTo>
                    <a:pt x="102793" y="937666"/>
                  </a:lnTo>
                  <a:lnTo>
                    <a:pt x="99618" y="937666"/>
                  </a:lnTo>
                  <a:lnTo>
                    <a:pt x="103428" y="938301"/>
                  </a:lnTo>
                  <a:close/>
                </a:path>
                <a:path w="841375" h="972184">
                  <a:moveTo>
                    <a:pt x="106603" y="935672"/>
                  </a:moveTo>
                  <a:lnTo>
                    <a:pt x="106527" y="935393"/>
                  </a:lnTo>
                  <a:lnTo>
                    <a:pt x="106375" y="935456"/>
                  </a:lnTo>
                  <a:lnTo>
                    <a:pt x="106603" y="935672"/>
                  </a:lnTo>
                  <a:close/>
                </a:path>
                <a:path w="841375" h="972184">
                  <a:moveTo>
                    <a:pt x="129451" y="888733"/>
                  </a:moveTo>
                  <a:lnTo>
                    <a:pt x="126911" y="888733"/>
                  </a:lnTo>
                  <a:lnTo>
                    <a:pt x="129451" y="891273"/>
                  </a:lnTo>
                  <a:lnTo>
                    <a:pt x="129451" y="888733"/>
                  </a:lnTo>
                  <a:close/>
                </a:path>
                <a:path w="841375" h="972184">
                  <a:moveTo>
                    <a:pt x="130086" y="888733"/>
                  </a:moveTo>
                  <a:lnTo>
                    <a:pt x="129451" y="888276"/>
                  </a:lnTo>
                  <a:lnTo>
                    <a:pt x="129451" y="888733"/>
                  </a:lnTo>
                  <a:lnTo>
                    <a:pt x="130086" y="888733"/>
                  </a:lnTo>
                  <a:close/>
                </a:path>
                <a:path w="841375" h="972184">
                  <a:moveTo>
                    <a:pt x="133985" y="942657"/>
                  </a:moveTo>
                  <a:close/>
                </a:path>
                <a:path w="841375" h="972184">
                  <a:moveTo>
                    <a:pt x="135826" y="943254"/>
                  </a:moveTo>
                  <a:lnTo>
                    <a:pt x="133985" y="942695"/>
                  </a:lnTo>
                  <a:lnTo>
                    <a:pt x="135153" y="943927"/>
                  </a:lnTo>
                  <a:lnTo>
                    <a:pt x="135826" y="943254"/>
                  </a:lnTo>
                  <a:close/>
                </a:path>
                <a:path w="841375" h="972184">
                  <a:moveTo>
                    <a:pt x="138963" y="943394"/>
                  </a:moveTo>
                  <a:lnTo>
                    <a:pt x="136893" y="942200"/>
                  </a:lnTo>
                  <a:lnTo>
                    <a:pt x="135826" y="943254"/>
                  </a:lnTo>
                  <a:lnTo>
                    <a:pt x="138963" y="944219"/>
                  </a:lnTo>
                  <a:lnTo>
                    <a:pt x="138963" y="943394"/>
                  </a:lnTo>
                  <a:close/>
                </a:path>
                <a:path w="841375" h="972184">
                  <a:moveTo>
                    <a:pt x="142138" y="945197"/>
                  </a:moveTo>
                  <a:lnTo>
                    <a:pt x="138963" y="944219"/>
                  </a:lnTo>
                  <a:lnTo>
                    <a:pt x="138963" y="945197"/>
                  </a:lnTo>
                  <a:lnTo>
                    <a:pt x="142138" y="945197"/>
                  </a:lnTo>
                  <a:close/>
                </a:path>
                <a:path w="841375" h="972184">
                  <a:moveTo>
                    <a:pt x="151650" y="932497"/>
                  </a:moveTo>
                  <a:lnTo>
                    <a:pt x="149758" y="932497"/>
                  </a:lnTo>
                  <a:lnTo>
                    <a:pt x="149758" y="933132"/>
                  </a:lnTo>
                  <a:lnTo>
                    <a:pt x="151650" y="933132"/>
                  </a:lnTo>
                  <a:lnTo>
                    <a:pt x="151650" y="932497"/>
                  </a:lnTo>
                  <a:close/>
                </a:path>
                <a:path w="841375" h="972184">
                  <a:moveTo>
                    <a:pt x="159092" y="947737"/>
                  </a:moveTo>
                  <a:lnTo>
                    <a:pt x="158000" y="947597"/>
                  </a:lnTo>
                  <a:lnTo>
                    <a:pt x="158000" y="947737"/>
                  </a:lnTo>
                  <a:lnTo>
                    <a:pt x="159092" y="947737"/>
                  </a:lnTo>
                  <a:close/>
                </a:path>
                <a:path w="841375" h="972184">
                  <a:moveTo>
                    <a:pt x="170688" y="941387"/>
                  </a:moveTo>
                  <a:lnTo>
                    <a:pt x="169418" y="941387"/>
                  </a:lnTo>
                  <a:lnTo>
                    <a:pt x="166890" y="940752"/>
                  </a:lnTo>
                  <a:lnTo>
                    <a:pt x="168135" y="941590"/>
                  </a:lnTo>
                  <a:lnTo>
                    <a:pt x="170688" y="941387"/>
                  </a:lnTo>
                  <a:close/>
                </a:path>
                <a:path w="841375" h="972184">
                  <a:moveTo>
                    <a:pt x="170688" y="898258"/>
                  </a:moveTo>
                  <a:lnTo>
                    <a:pt x="169418" y="899528"/>
                  </a:lnTo>
                  <a:lnTo>
                    <a:pt x="170688" y="899528"/>
                  </a:lnTo>
                  <a:lnTo>
                    <a:pt x="170688" y="898258"/>
                  </a:lnTo>
                  <a:close/>
                </a:path>
                <a:path w="841375" h="972184">
                  <a:moveTo>
                    <a:pt x="177673" y="950912"/>
                  </a:moveTo>
                  <a:lnTo>
                    <a:pt x="176403" y="952182"/>
                  </a:lnTo>
                  <a:lnTo>
                    <a:pt x="177673" y="952182"/>
                  </a:lnTo>
                  <a:lnTo>
                    <a:pt x="177673" y="950912"/>
                  </a:lnTo>
                  <a:close/>
                </a:path>
                <a:path w="841375" h="972184">
                  <a:moveTo>
                    <a:pt x="179578" y="886828"/>
                  </a:moveTo>
                  <a:lnTo>
                    <a:pt x="177038" y="885558"/>
                  </a:lnTo>
                  <a:lnTo>
                    <a:pt x="177165" y="886955"/>
                  </a:lnTo>
                  <a:lnTo>
                    <a:pt x="177673" y="887463"/>
                  </a:lnTo>
                  <a:lnTo>
                    <a:pt x="179578" y="886828"/>
                  </a:lnTo>
                  <a:close/>
                </a:path>
                <a:path w="841375" h="972184">
                  <a:moveTo>
                    <a:pt x="180213" y="952068"/>
                  </a:moveTo>
                  <a:lnTo>
                    <a:pt x="179578" y="952182"/>
                  </a:lnTo>
                  <a:lnTo>
                    <a:pt x="180213" y="952182"/>
                  </a:lnTo>
                  <a:close/>
                </a:path>
                <a:path w="841375" h="972184">
                  <a:moveTo>
                    <a:pt x="187820" y="944562"/>
                  </a:moveTo>
                  <a:lnTo>
                    <a:pt x="185293" y="943292"/>
                  </a:lnTo>
                  <a:lnTo>
                    <a:pt x="182270" y="944499"/>
                  </a:lnTo>
                  <a:lnTo>
                    <a:pt x="182435" y="944562"/>
                  </a:lnTo>
                  <a:lnTo>
                    <a:pt x="187820" y="944562"/>
                  </a:lnTo>
                  <a:close/>
                </a:path>
                <a:path w="841375" h="972184">
                  <a:moveTo>
                    <a:pt x="241122" y="912926"/>
                  </a:moveTo>
                  <a:lnTo>
                    <a:pt x="240487" y="912926"/>
                  </a:lnTo>
                  <a:lnTo>
                    <a:pt x="241122" y="913561"/>
                  </a:lnTo>
                  <a:lnTo>
                    <a:pt x="241122" y="912926"/>
                  </a:lnTo>
                  <a:close/>
                </a:path>
                <a:path w="841375" h="972184">
                  <a:moveTo>
                    <a:pt x="246837" y="963676"/>
                  </a:moveTo>
                  <a:lnTo>
                    <a:pt x="246202" y="964311"/>
                  </a:lnTo>
                  <a:lnTo>
                    <a:pt x="246837" y="964311"/>
                  </a:lnTo>
                  <a:lnTo>
                    <a:pt x="246837" y="963676"/>
                  </a:lnTo>
                  <a:close/>
                </a:path>
                <a:path w="841375" h="972184">
                  <a:moveTo>
                    <a:pt x="266509" y="949083"/>
                  </a:moveTo>
                  <a:lnTo>
                    <a:pt x="263969" y="949083"/>
                  </a:lnTo>
                  <a:lnTo>
                    <a:pt x="265239" y="949718"/>
                  </a:lnTo>
                  <a:lnTo>
                    <a:pt x="266509" y="949083"/>
                  </a:lnTo>
                  <a:close/>
                </a:path>
                <a:path w="841375" h="972184">
                  <a:moveTo>
                    <a:pt x="289979" y="913815"/>
                  </a:moveTo>
                  <a:lnTo>
                    <a:pt x="288086" y="914768"/>
                  </a:lnTo>
                  <a:lnTo>
                    <a:pt x="289979" y="914768"/>
                  </a:lnTo>
                  <a:lnTo>
                    <a:pt x="289979" y="913815"/>
                  </a:lnTo>
                  <a:close/>
                </a:path>
                <a:path w="841375" h="972184">
                  <a:moveTo>
                    <a:pt x="291249" y="914768"/>
                  </a:moveTo>
                  <a:lnTo>
                    <a:pt x="289979" y="914768"/>
                  </a:lnTo>
                  <a:lnTo>
                    <a:pt x="289979" y="916038"/>
                  </a:lnTo>
                  <a:lnTo>
                    <a:pt x="291249" y="914768"/>
                  </a:lnTo>
                  <a:close/>
                </a:path>
                <a:path w="841375" h="972184">
                  <a:moveTo>
                    <a:pt x="293154" y="963612"/>
                  </a:moveTo>
                  <a:lnTo>
                    <a:pt x="292950" y="963612"/>
                  </a:lnTo>
                  <a:lnTo>
                    <a:pt x="291249" y="964882"/>
                  </a:lnTo>
                  <a:lnTo>
                    <a:pt x="293154" y="964501"/>
                  </a:lnTo>
                  <a:lnTo>
                    <a:pt x="293154" y="963612"/>
                  </a:lnTo>
                  <a:close/>
                </a:path>
                <a:path w="841375" h="972184">
                  <a:moveTo>
                    <a:pt x="294424" y="964247"/>
                  </a:moveTo>
                  <a:lnTo>
                    <a:pt x="293154" y="964501"/>
                  </a:lnTo>
                  <a:lnTo>
                    <a:pt x="293154" y="965517"/>
                  </a:lnTo>
                  <a:lnTo>
                    <a:pt x="294424" y="964247"/>
                  </a:lnTo>
                  <a:close/>
                </a:path>
                <a:path w="841375" h="972184">
                  <a:moveTo>
                    <a:pt x="341007" y="902411"/>
                  </a:moveTo>
                  <a:lnTo>
                    <a:pt x="340118" y="902703"/>
                  </a:lnTo>
                  <a:lnTo>
                    <a:pt x="340474" y="902893"/>
                  </a:lnTo>
                  <a:lnTo>
                    <a:pt x="341007" y="902411"/>
                  </a:lnTo>
                  <a:close/>
                </a:path>
                <a:path w="841375" h="972184">
                  <a:moveTo>
                    <a:pt x="342011" y="902068"/>
                  </a:moveTo>
                  <a:lnTo>
                    <a:pt x="341376" y="902068"/>
                  </a:lnTo>
                  <a:lnTo>
                    <a:pt x="341007" y="902411"/>
                  </a:lnTo>
                  <a:lnTo>
                    <a:pt x="342011" y="902068"/>
                  </a:lnTo>
                  <a:close/>
                </a:path>
                <a:path w="841375" h="972184">
                  <a:moveTo>
                    <a:pt x="369938" y="956627"/>
                  </a:moveTo>
                  <a:lnTo>
                    <a:pt x="367398" y="956627"/>
                  </a:lnTo>
                  <a:lnTo>
                    <a:pt x="367284" y="957072"/>
                  </a:lnTo>
                  <a:lnTo>
                    <a:pt x="369938" y="956627"/>
                  </a:lnTo>
                  <a:close/>
                </a:path>
                <a:path w="841375" h="972184">
                  <a:moveTo>
                    <a:pt x="416737" y="921918"/>
                  </a:moveTo>
                  <a:lnTo>
                    <a:pt x="416572" y="921435"/>
                  </a:lnTo>
                  <a:lnTo>
                    <a:pt x="416255" y="921753"/>
                  </a:lnTo>
                  <a:lnTo>
                    <a:pt x="416737" y="921918"/>
                  </a:lnTo>
                  <a:close/>
                </a:path>
                <a:path w="841375" h="972184">
                  <a:moveTo>
                    <a:pt x="418160" y="922388"/>
                  </a:moveTo>
                  <a:lnTo>
                    <a:pt x="416737" y="921918"/>
                  </a:lnTo>
                  <a:lnTo>
                    <a:pt x="416890" y="922388"/>
                  </a:lnTo>
                  <a:lnTo>
                    <a:pt x="418160" y="922388"/>
                  </a:lnTo>
                  <a:close/>
                </a:path>
                <a:path w="841375" h="972184">
                  <a:moveTo>
                    <a:pt x="418795" y="971232"/>
                  </a:moveTo>
                  <a:lnTo>
                    <a:pt x="418477" y="970280"/>
                  </a:lnTo>
                  <a:lnTo>
                    <a:pt x="418160" y="970597"/>
                  </a:lnTo>
                  <a:lnTo>
                    <a:pt x="418795" y="971232"/>
                  </a:lnTo>
                  <a:close/>
                </a:path>
                <a:path w="841375" h="972184">
                  <a:moveTo>
                    <a:pt x="441248" y="959662"/>
                  </a:moveTo>
                  <a:lnTo>
                    <a:pt x="440372" y="959802"/>
                  </a:lnTo>
                  <a:lnTo>
                    <a:pt x="438492" y="962317"/>
                  </a:lnTo>
                  <a:lnTo>
                    <a:pt x="439521" y="961834"/>
                  </a:lnTo>
                  <a:lnTo>
                    <a:pt x="441248" y="959662"/>
                  </a:lnTo>
                  <a:close/>
                </a:path>
                <a:path w="841375" h="972184">
                  <a:moveTo>
                    <a:pt x="442912" y="903973"/>
                  </a:moveTo>
                  <a:lnTo>
                    <a:pt x="440397" y="903973"/>
                  </a:lnTo>
                  <a:lnTo>
                    <a:pt x="438061" y="904608"/>
                  </a:lnTo>
                  <a:lnTo>
                    <a:pt x="435927" y="905878"/>
                  </a:lnTo>
                  <a:lnTo>
                    <a:pt x="438467" y="905878"/>
                  </a:lnTo>
                  <a:lnTo>
                    <a:pt x="437769" y="906602"/>
                  </a:lnTo>
                  <a:lnTo>
                    <a:pt x="440232" y="905243"/>
                  </a:lnTo>
                  <a:lnTo>
                    <a:pt x="442912" y="903973"/>
                  </a:lnTo>
                  <a:close/>
                </a:path>
                <a:path w="841375" h="972184">
                  <a:moveTo>
                    <a:pt x="447979" y="956627"/>
                  </a:moveTo>
                  <a:lnTo>
                    <a:pt x="440372" y="957897"/>
                  </a:lnTo>
                  <a:lnTo>
                    <a:pt x="439102" y="959167"/>
                  </a:lnTo>
                  <a:lnTo>
                    <a:pt x="441642" y="959167"/>
                  </a:lnTo>
                  <a:lnTo>
                    <a:pt x="441248" y="959662"/>
                  </a:lnTo>
                  <a:lnTo>
                    <a:pt x="444169" y="959167"/>
                  </a:lnTo>
                  <a:lnTo>
                    <a:pt x="447979" y="956627"/>
                  </a:lnTo>
                  <a:close/>
                </a:path>
                <a:path w="841375" h="972184">
                  <a:moveTo>
                    <a:pt x="453059" y="958596"/>
                  </a:moveTo>
                  <a:lnTo>
                    <a:pt x="452424" y="957326"/>
                  </a:lnTo>
                  <a:lnTo>
                    <a:pt x="450519" y="957326"/>
                  </a:lnTo>
                  <a:lnTo>
                    <a:pt x="447979" y="958596"/>
                  </a:lnTo>
                  <a:lnTo>
                    <a:pt x="452424" y="959231"/>
                  </a:lnTo>
                  <a:lnTo>
                    <a:pt x="453059" y="958596"/>
                  </a:lnTo>
                  <a:close/>
                </a:path>
                <a:path w="841375" h="972184">
                  <a:moveTo>
                    <a:pt x="468744" y="907719"/>
                  </a:moveTo>
                  <a:lnTo>
                    <a:pt x="468541" y="906894"/>
                  </a:lnTo>
                  <a:lnTo>
                    <a:pt x="468414" y="906640"/>
                  </a:lnTo>
                  <a:lnTo>
                    <a:pt x="468287" y="906513"/>
                  </a:lnTo>
                  <a:lnTo>
                    <a:pt x="467652" y="907783"/>
                  </a:lnTo>
                  <a:lnTo>
                    <a:pt x="468744" y="907719"/>
                  </a:lnTo>
                  <a:close/>
                </a:path>
                <a:path w="841375" h="972184">
                  <a:moveTo>
                    <a:pt x="468922" y="907148"/>
                  </a:moveTo>
                  <a:lnTo>
                    <a:pt x="467652" y="903338"/>
                  </a:lnTo>
                  <a:lnTo>
                    <a:pt x="468503" y="906729"/>
                  </a:lnTo>
                  <a:lnTo>
                    <a:pt x="468922" y="907148"/>
                  </a:lnTo>
                  <a:close/>
                </a:path>
                <a:path w="841375" h="972184">
                  <a:moveTo>
                    <a:pt x="471246" y="960869"/>
                  </a:moveTo>
                  <a:lnTo>
                    <a:pt x="471170" y="960526"/>
                  </a:lnTo>
                  <a:lnTo>
                    <a:pt x="467017" y="961707"/>
                  </a:lnTo>
                  <a:lnTo>
                    <a:pt x="471246" y="960869"/>
                  </a:lnTo>
                  <a:close/>
                </a:path>
                <a:path w="841375" h="972184">
                  <a:moveTo>
                    <a:pt x="471462" y="960437"/>
                  </a:moveTo>
                  <a:lnTo>
                    <a:pt x="470192" y="956627"/>
                  </a:lnTo>
                  <a:lnTo>
                    <a:pt x="471170" y="960526"/>
                  </a:lnTo>
                  <a:lnTo>
                    <a:pt x="471462" y="960437"/>
                  </a:lnTo>
                  <a:close/>
                </a:path>
                <a:path w="841375" h="972184">
                  <a:moveTo>
                    <a:pt x="479196" y="957516"/>
                  </a:moveTo>
                  <a:lnTo>
                    <a:pt x="476542" y="957897"/>
                  </a:lnTo>
                  <a:lnTo>
                    <a:pt x="478447" y="957897"/>
                  </a:lnTo>
                  <a:lnTo>
                    <a:pt x="479196" y="957516"/>
                  </a:lnTo>
                  <a:close/>
                </a:path>
                <a:path w="841375" h="972184">
                  <a:moveTo>
                    <a:pt x="480974" y="957262"/>
                  </a:moveTo>
                  <a:lnTo>
                    <a:pt x="479704" y="957262"/>
                  </a:lnTo>
                  <a:lnTo>
                    <a:pt x="479196" y="957516"/>
                  </a:lnTo>
                  <a:lnTo>
                    <a:pt x="480974" y="957262"/>
                  </a:lnTo>
                  <a:close/>
                </a:path>
                <a:path w="841375" h="972184">
                  <a:moveTo>
                    <a:pt x="493674" y="957897"/>
                  </a:moveTo>
                  <a:lnTo>
                    <a:pt x="492404" y="957897"/>
                  </a:lnTo>
                  <a:lnTo>
                    <a:pt x="493204" y="958138"/>
                  </a:lnTo>
                  <a:lnTo>
                    <a:pt x="493674" y="957897"/>
                  </a:lnTo>
                  <a:close/>
                </a:path>
                <a:path w="841375" h="972184">
                  <a:moveTo>
                    <a:pt x="498741" y="957897"/>
                  </a:moveTo>
                  <a:lnTo>
                    <a:pt x="496201" y="956627"/>
                  </a:lnTo>
                  <a:lnTo>
                    <a:pt x="493674" y="957897"/>
                  </a:lnTo>
                  <a:lnTo>
                    <a:pt x="498741" y="957897"/>
                  </a:lnTo>
                  <a:close/>
                </a:path>
                <a:path w="841375" h="972184">
                  <a:moveTo>
                    <a:pt x="501916" y="902703"/>
                  </a:moveTo>
                  <a:lnTo>
                    <a:pt x="501281" y="902703"/>
                  </a:lnTo>
                  <a:lnTo>
                    <a:pt x="500646" y="903338"/>
                  </a:lnTo>
                  <a:lnTo>
                    <a:pt x="501611" y="903160"/>
                  </a:lnTo>
                  <a:lnTo>
                    <a:pt x="501916" y="902703"/>
                  </a:lnTo>
                  <a:close/>
                </a:path>
                <a:path w="841375" h="972184">
                  <a:moveTo>
                    <a:pt x="505091" y="966787"/>
                  </a:moveTo>
                  <a:lnTo>
                    <a:pt x="504659" y="966787"/>
                  </a:lnTo>
                  <a:lnTo>
                    <a:pt x="504456" y="967041"/>
                  </a:lnTo>
                  <a:lnTo>
                    <a:pt x="504456" y="967422"/>
                  </a:lnTo>
                  <a:lnTo>
                    <a:pt x="505091" y="966787"/>
                  </a:lnTo>
                  <a:close/>
                </a:path>
                <a:path w="841375" h="972184">
                  <a:moveTo>
                    <a:pt x="505091" y="917943"/>
                  </a:moveTo>
                  <a:lnTo>
                    <a:pt x="504926" y="917702"/>
                  </a:lnTo>
                  <a:lnTo>
                    <a:pt x="504456" y="917943"/>
                  </a:lnTo>
                  <a:lnTo>
                    <a:pt x="505091" y="917943"/>
                  </a:lnTo>
                  <a:close/>
                </a:path>
                <a:path w="841375" h="972184">
                  <a:moveTo>
                    <a:pt x="517563" y="952919"/>
                  </a:moveTo>
                  <a:lnTo>
                    <a:pt x="516432" y="951738"/>
                  </a:lnTo>
                  <a:lnTo>
                    <a:pt x="515848" y="951712"/>
                  </a:lnTo>
                  <a:lnTo>
                    <a:pt x="515239" y="952258"/>
                  </a:lnTo>
                  <a:lnTo>
                    <a:pt x="515239" y="954163"/>
                  </a:lnTo>
                  <a:lnTo>
                    <a:pt x="515848" y="954697"/>
                  </a:lnTo>
                  <a:lnTo>
                    <a:pt x="516432" y="954671"/>
                  </a:lnTo>
                  <a:lnTo>
                    <a:pt x="517563" y="953503"/>
                  </a:lnTo>
                  <a:lnTo>
                    <a:pt x="517563" y="952919"/>
                  </a:lnTo>
                  <a:close/>
                </a:path>
                <a:path w="841375" h="972184">
                  <a:moveTo>
                    <a:pt x="520319" y="968756"/>
                  </a:moveTo>
                  <a:lnTo>
                    <a:pt x="518414" y="967486"/>
                  </a:lnTo>
                  <a:lnTo>
                    <a:pt x="517779" y="967486"/>
                  </a:lnTo>
                  <a:lnTo>
                    <a:pt x="517779" y="968121"/>
                  </a:lnTo>
                  <a:lnTo>
                    <a:pt x="520319" y="968756"/>
                  </a:lnTo>
                  <a:close/>
                </a:path>
                <a:path w="841375" h="972184">
                  <a:moveTo>
                    <a:pt x="520319" y="919264"/>
                  </a:moveTo>
                  <a:lnTo>
                    <a:pt x="518414" y="919264"/>
                  </a:lnTo>
                  <a:lnTo>
                    <a:pt x="520319" y="920534"/>
                  </a:lnTo>
                  <a:lnTo>
                    <a:pt x="520319" y="919264"/>
                  </a:lnTo>
                  <a:close/>
                </a:path>
                <a:path w="841375" h="972184">
                  <a:moveTo>
                    <a:pt x="528574" y="901433"/>
                  </a:moveTo>
                  <a:lnTo>
                    <a:pt x="527939" y="900798"/>
                  </a:lnTo>
                  <a:lnTo>
                    <a:pt x="527939" y="901179"/>
                  </a:lnTo>
                  <a:lnTo>
                    <a:pt x="528142" y="901433"/>
                  </a:lnTo>
                  <a:lnTo>
                    <a:pt x="528574" y="901433"/>
                  </a:lnTo>
                  <a:close/>
                </a:path>
                <a:path w="841375" h="972184">
                  <a:moveTo>
                    <a:pt x="536816" y="950912"/>
                  </a:moveTo>
                  <a:lnTo>
                    <a:pt x="534276" y="952614"/>
                  </a:lnTo>
                  <a:lnTo>
                    <a:pt x="536816" y="952182"/>
                  </a:lnTo>
                  <a:lnTo>
                    <a:pt x="536816" y="950912"/>
                  </a:lnTo>
                  <a:close/>
                </a:path>
                <a:path w="841375" h="972184">
                  <a:moveTo>
                    <a:pt x="541896" y="948372"/>
                  </a:moveTo>
                  <a:lnTo>
                    <a:pt x="536816" y="949642"/>
                  </a:lnTo>
                  <a:lnTo>
                    <a:pt x="536816" y="950912"/>
                  </a:lnTo>
                  <a:lnTo>
                    <a:pt x="541896" y="948372"/>
                  </a:lnTo>
                  <a:close/>
                </a:path>
                <a:path w="841375" h="972184">
                  <a:moveTo>
                    <a:pt x="560298" y="948372"/>
                  </a:moveTo>
                  <a:lnTo>
                    <a:pt x="558393" y="948372"/>
                  </a:lnTo>
                  <a:lnTo>
                    <a:pt x="560197" y="948575"/>
                  </a:lnTo>
                  <a:lnTo>
                    <a:pt x="560298" y="948372"/>
                  </a:lnTo>
                  <a:close/>
                </a:path>
                <a:path w="841375" h="972184">
                  <a:moveTo>
                    <a:pt x="570445" y="957719"/>
                  </a:moveTo>
                  <a:lnTo>
                    <a:pt x="569214" y="958862"/>
                  </a:lnTo>
                  <a:lnTo>
                    <a:pt x="570445" y="959167"/>
                  </a:lnTo>
                  <a:lnTo>
                    <a:pt x="570445" y="957719"/>
                  </a:lnTo>
                  <a:close/>
                </a:path>
                <a:path w="841375" h="972184">
                  <a:moveTo>
                    <a:pt x="571715" y="908075"/>
                  </a:moveTo>
                  <a:lnTo>
                    <a:pt x="569849" y="908672"/>
                  </a:lnTo>
                  <a:lnTo>
                    <a:pt x="568413" y="909497"/>
                  </a:lnTo>
                  <a:lnTo>
                    <a:pt x="571715" y="910323"/>
                  </a:lnTo>
                  <a:lnTo>
                    <a:pt x="571715" y="908075"/>
                  </a:lnTo>
                  <a:close/>
                </a:path>
                <a:path w="841375" h="972184">
                  <a:moveTo>
                    <a:pt x="580136" y="944968"/>
                  </a:moveTo>
                  <a:lnTo>
                    <a:pt x="579526" y="944664"/>
                  </a:lnTo>
                  <a:lnTo>
                    <a:pt x="579145" y="945197"/>
                  </a:lnTo>
                  <a:lnTo>
                    <a:pt x="579755" y="945197"/>
                  </a:lnTo>
                  <a:lnTo>
                    <a:pt x="580136" y="944968"/>
                  </a:lnTo>
                  <a:close/>
                </a:path>
                <a:path w="841375" h="972184">
                  <a:moveTo>
                    <a:pt x="581875" y="941387"/>
                  </a:moveTo>
                  <a:lnTo>
                    <a:pt x="579335" y="941387"/>
                  </a:lnTo>
                  <a:lnTo>
                    <a:pt x="576160" y="940117"/>
                  </a:lnTo>
                  <a:lnTo>
                    <a:pt x="569810" y="943927"/>
                  </a:lnTo>
                  <a:lnTo>
                    <a:pt x="574255" y="942657"/>
                  </a:lnTo>
                  <a:lnTo>
                    <a:pt x="572350" y="944562"/>
                  </a:lnTo>
                  <a:lnTo>
                    <a:pt x="578065" y="942657"/>
                  </a:lnTo>
                  <a:lnTo>
                    <a:pt x="574255" y="945832"/>
                  </a:lnTo>
                  <a:lnTo>
                    <a:pt x="576160" y="945197"/>
                  </a:lnTo>
                  <a:lnTo>
                    <a:pt x="578065" y="943927"/>
                  </a:lnTo>
                  <a:lnTo>
                    <a:pt x="579526" y="944664"/>
                  </a:lnTo>
                  <a:lnTo>
                    <a:pt x="580059" y="943927"/>
                  </a:lnTo>
                  <a:lnTo>
                    <a:pt x="580961" y="942657"/>
                  </a:lnTo>
                  <a:lnTo>
                    <a:pt x="581875" y="941387"/>
                  </a:lnTo>
                  <a:close/>
                </a:path>
                <a:path w="841375" h="972184">
                  <a:moveTo>
                    <a:pt x="597103" y="939482"/>
                  </a:moveTo>
                  <a:lnTo>
                    <a:pt x="595198" y="938847"/>
                  </a:lnTo>
                  <a:lnTo>
                    <a:pt x="596468" y="937577"/>
                  </a:lnTo>
                  <a:lnTo>
                    <a:pt x="593293" y="940117"/>
                  </a:lnTo>
                  <a:lnTo>
                    <a:pt x="596925" y="939596"/>
                  </a:lnTo>
                  <a:lnTo>
                    <a:pt x="597103" y="939482"/>
                  </a:lnTo>
                  <a:close/>
                </a:path>
                <a:path w="841375" h="972184">
                  <a:moveTo>
                    <a:pt x="597865" y="886993"/>
                  </a:moveTo>
                  <a:lnTo>
                    <a:pt x="596468" y="887463"/>
                  </a:lnTo>
                  <a:lnTo>
                    <a:pt x="597865" y="886993"/>
                  </a:lnTo>
                  <a:close/>
                </a:path>
                <a:path w="841375" h="972184">
                  <a:moveTo>
                    <a:pt x="598373" y="886828"/>
                  </a:moveTo>
                  <a:lnTo>
                    <a:pt x="597865" y="886993"/>
                  </a:lnTo>
                  <a:lnTo>
                    <a:pt x="598284" y="887183"/>
                  </a:lnTo>
                  <a:lnTo>
                    <a:pt x="598373" y="886828"/>
                  </a:lnTo>
                  <a:close/>
                </a:path>
                <a:path w="841375" h="972184">
                  <a:moveTo>
                    <a:pt x="599008" y="903973"/>
                  </a:moveTo>
                  <a:lnTo>
                    <a:pt x="597738" y="903973"/>
                  </a:lnTo>
                  <a:lnTo>
                    <a:pt x="597738" y="904608"/>
                  </a:lnTo>
                  <a:lnTo>
                    <a:pt x="597103" y="904608"/>
                  </a:lnTo>
                  <a:lnTo>
                    <a:pt x="595833" y="905878"/>
                  </a:lnTo>
                  <a:lnTo>
                    <a:pt x="599008" y="905243"/>
                  </a:lnTo>
                  <a:lnTo>
                    <a:pt x="599008" y="903973"/>
                  </a:lnTo>
                  <a:close/>
                </a:path>
                <a:path w="841375" h="972184">
                  <a:moveTo>
                    <a:pt x="602551" y="938085"/>
                  </a:moveTo>
                  <a:lnTo>
                    <a:pt x="602170" y="938212"/>
                  </a:lnTo>
                  <a:lnTo>
                    <a:pt x="601535" y="938212"/>
                  </a:lnTo>
                  <a:lnTo>
                    <a:pt x="601980" y="938885"/>
                  </a:lnTo>
                  <a:lnTo>
                    <a:pt x="602170" y="938847"/>
                  </a:lnTo>
                  <a:lnTo>
                    <a:pt x="602551" y="938085"/>
                  </a:lnTo>
                  <a:close/>
                </a:path>
                <a:path w="841375" h="972184">
                  <a:moveTo>
                    <a:pt x="603440" y="936307"/>
                  </a:moveTo>
                  <a:lnTo>
                    <a:pt x="602805" y="936942"/>
                  </a:lnTo>
                  <a:lnTo>
                    <a:pt x="603123" y="936942"/>
                  </a:lnTo>
                  <a:lnTo>
                    <a:pt x="603440" y="936307"/>
                  </a:lnTo>
                  <a:close/>
                </a:path>
                <a:path w="841375" h="972184">
                  <a:moveTo>
                    <a:pt x="605751" y="901001"/>
                  </a:moveTo>
                  <a:lnTo>
                    <a:pt x="605345" y="900798"/>
                  </a:lnTo>
                  <a:lnTo>
                    <a:pt x="605688" y="901141"/>
                  </a:lnTo>
                  <a:lnTo>
                    <a:pt x="605751" y="901001"/>
                  </a:lnTo>
                  <a:close/>
                </a:path>
                <a:path w="841375" h="972184">
                  <a:moveTo>
                    <a:pt x="605980" y="936942"/>
                  </a:moveTo>
                  <a:lnTo>
                    <a:pt x="603123" y="936942"/>
                  </a:lnTo>
                  <a:lnTo>
                    <a:pt x="602551" y="938085"/>
                  </a:lnTo>
                  <a:lnTo>
                    <a:pt x="605980" y="936942"/>
                  </a:lnTo>
                  <a:close/>
                </a:path>
                <a:path w="841375" h="972184">
                  <a:moveTo>
                    <a:pt x="606615" y="902068"/>
                  </a:moveTo>
                  <a:lnTo>
                    <a:pt x="605688" y="901141"/>
                  </a:lnTo>
                  <a:lnTo>
                    <a:pt x="602170" y="909053"/>
                  </a:lnTo>
                  <a:lnTo>
                    <a:pt x="605802" y="903338"/>
                  </a:lnTo>
                  <a:lnTo>
                    <a:pt x="606018" y="903008"/>
                  </a:lnTo>
                  <a:lnTo>
                    <a:pt x="605345" y="903338"/>
                  </a:lnTo>
                  <a:lnTo>
                    <a:pt x="606336" y="902525"/>
                  </a:lnTo>
                  <a:lnTo>
                    <a:pt x="606615" y="902068"/>
                  </a:lnTo>
                  <a:close/>
                </a:path>
                <a:path w="841375" h="972184">
                  <a:moveTo>
                    <a:pt x="607885" y="902068"/>
                  </a:moveTo>
                  <a:lnTo>
                    <a:pt x="607250" y="901750"/>
                  </a:lnTo>
                  <a:lnTo>
                    <a:pt x="606336" y="902525"/>
                  </a:lnTo>
                  <a:lnTo>
                    <a:pt x="606018" y="903008"/>
                  </a:lnTo>
                  <a:lnTo>
                    <a:pt x="607885" y="902068"/>
                  </a:lnTo>
                  <a:close/>
                </a:path>
                <a:path w="841375" h="972184">
                  <a:moveTo>
                    <a:pt x="610298" y="885558"/>
                  </a:moveTo>
                  <a:lnTo>
                    <a:pt x="609790" y="884288"/>
                  </a:lnTo>
                  <a:lnTo>
                    <a:pt x="609790" y="885558"/>
                  </a:lnTo>
                  <a:lnTo>
                    <a:pt x="610298" y="885558"/>
                  </a:lnTo>
                  <a:close/>
                </a:path>
                <a:path w="841375" h="972184">
                  <a:moveTo>
                    <a:pt x="614870" y="948372"/>
                  </a:moveTo>
                  <a:lnTo>
                    <a:pt x="611822" y="948880"/>
                  </a:lnTo>
                  <a:lnTo>
                    <a:pt x="610425" y="950277"/>
                  </a:lnTo>
                  <a:lnTo>
                    <a:pt x="614870" y="948372"/>
                  </a:lnTo>
                  <a:close/>
                </a:path>
                <a:path w="841375" h="972184">
                  <a:moveTo>
                    <a:pt x="616762" y="898893"/>
                  </a:moveTo>
                  <a:lnTo>
                    <a:pt x="613727" y="899401"/>
                  </a:lnTo>
                  <a:lnTo>
                    <a:pt x="612330" y="900798"/>
                  </a:lnTo>
                  <a:lnTo>
                    <a:pt x="616762" y="898893"/>
                  </a:lnTo>
                  <a:close/>
                </a:path>
                <a:path w="841375" h="972184">
                  <a:moveTo>
                    <a:pt x="619302" y="947737"/>
                  </a:moveTo>
                  <a:lnTo>
                    <a:pt x="616610" y="947737"/>
                  </a:lnTo>
                  <a:lnTo>
                    <a:pt x="614235" y="949007"/>
                  </a:lnTo>
                  <a:lnTo>
                    <a:pt x="616762" y="949007"/>
                  </a:lnTo>
                  <a:lnTo>
                    <a:pt x="619302" y="947737"/>
                  </a:lnTo>
                  <a:close/>
                </a:path>
                <a:path w="841375" h="972184">
                  <a:moveTo>
                    <a:pt x="621207" y="899528"/>
                  </a:moveTo>
                  <a:lnTo>
                    <a:pt x="617651" y="898817"/>
                  </a:lnTo>
                  <a:lnTo>
                    <a:pt x="616140" y="899528"/>
                  </a:lnTo>
                  <a:lnTo>
                    <a:pt x="621207" y="899528"/>
                  </a:lnTo>
                  <a:close/>
                </a:path>
                <a:path w="841375" h="972184">
                  <a:moveTo>
                    <a:pt x="635165" y="946467"/>
                  </a:moveTo>
                  <a:lnTo>
                    <a:pt x="633895" y="945197"/>
                  </a:lnTo>
                  <a:lnTo>
                    <a:pt x="632002" y="945197"/>
                  </a:lnTo>
                  <a:lnTo>
                    <a:pt x="632637" y="947737"/>
                  </a:lnTo>
                  <a:lnTo>
                    <a:pt x="635165" y="946467"/>
                  </a:lnTo>
                  <a:close/>
                </a:path>
                <a:path w="841375" h="972184">
                  <a:moveTo>
                    <a:pt x="635165" y="945197"/>
                  </a:moveTo>
                  <a:lnTo>
                    <a:pt x="634288" y="945108"/>
                  </a:lnTo>
                  <a:lnTo>
                    <a:pt x="633895" y="945197"/>
                  </a:lnTo>
                  <a:lnTo>
                    <a:pt x="635165" y="945197"/>
                  </a:lnTo>
                  <a:close/>
                </a:path>
                <a:path w="841375" h="972184">
                  <a:moveTo>
                    <a:pt x="640245" y="26670"/>
                  </a:moveTo>
                  <a:lnTo>
                    <a:pt x="638975" y="25400"/>
                  </a:lnTo>
                  <a:lnTo>
                    <a:pt x="639610" y="26670"/>
                  </a:lnTo>
                  <a:lnTo>
                    <a:pt x="640245" y="26670"/>
                  </a:lnTo>
                  <a:close/>
                </a:path>
                <a:path w="841375" h="972184">
                  <a:moveTo>
                    <a:pt x="644055" y="942657"/>
                  </a:moveTo>
                  <a:lnTo>
                    <a:pt x="640880" y="942657"/>
                  </a:lnTo>
                  <a:lnTo>
                    <a:pt x="638975" y="944562"/>
                  </a:lnTo>
                  <a:lnTo>
                    <a:pt x="644055" y="942657"/>
                  </a:lnTo>
                  <a:close/>
                </a:path>
                <a:path w="841375" h="972184">
                  <a:moveTo>
                    <a:pt x="644817" y="25400"/>
                  </a:moveTo>
                  <a:lnTo>
                    <a:pt x="643928" y="24130"/>
                  </a:lnTo>
                  <a:lnTo>
                    <a:pt x="642150" y="21590"/>
                  </a:lnTo>
                  <a:lnTo>
                    <a:pt x="635165" y="19050"/>
                  </a:lnTo>
                  <a:lnTo>
                    <a:pt x="630732" y="12700"/>
                  </a:lnTo>
                  <a:lnTo>
                    <a:pt x="628192" y="11430"/>
                  </a:lnTo>
                  <a:lnTo>
                    <a:pt x="625652" y="11430"/>
                  </a:lnTo>
                  <a:lnTo>
                    <a:pt x="623112" y="10160"/>
                  </a:lnTo>
                  <a:lnTo>
                    <a:pt x="622477" y="7620"/>
                  </a:lnTo>
                  <a:lnTo>
                    <a:pt x="619302" y="6350"/>
                  </a:lnTo>
                  <a:lnTo>
                    <a:pt x="618451" y="5080"/>
                  </a:lnTo>
                  <a:lnTo>
                    <a:pt x="617385" y="3810"/>
                  </a:lnTo>
                  <a:lnTo>
                    <a:pt x="615505" y="3810"/>
                  </a:lnTo>
                  <a:lnTo>
                    <a:pt x="612965" y="2540"/>
                  </a:lnTo>
                  <a:lnTo>
                    <a:pt x="610425" y="0"/>
                  </a:lnTo>
                  <a:lnTo>
                    <a:pt x="605345" y="0"/>
                  </a:lnTo>
                  <a:lnTo>
                    <a:pt x="607250" y="2540"/>
                  </a:lnTo>
                  <a:lnTo>
                    <a:pt x="608520" y="2540"/>
                  </a:lnTo>
                  <a:lnTo>
                    <a:pt x="610425" y="3810"/>
                  </a:lnTo>
                  <a:lnTo>
                    <a:pt x="614235" y="3810"/>
                  </a:lnTo>
                  <a:lnTo>
                    <a:pt x="615505" y="5080"/>
                  </a:lnTo>
                  <a:lnTo>
                    <a:pt x="614870" y="5080"/>
                  </a:lnTo>
                  <a:lnTo>
                    <a:pt x="617397" y="6350"/>
                  </a:lnTo>
                  <a:lnTo>
                    <a:pt x="618032" y="7620"/>
                  </a:lnTo>
                  <a:lnTo>
                    <a:pt x="620572" y="8890"/>
                  </a:lnTo>
                  <a:lnTo>
                    <a:pt x="619937" y="10160"/>
                  </a:lnTo>
                  <a:lnTo>
                    <a:pt x="620572" y="10160"/>
                  </a:lnTo>
                  <a:lnTo>
                    <a:pt x="625017" y="12700"/>
                  </a:lnTo>
                  <a:lnTo>
                    <a:pt x="623747" y="13970"/>
                  </a:lnTo>
                  <a:lnTo>
                    <a:pt x="628192" y="15240"/>
                  </a:lnTo>
                  <a:lnTo>
                    <a:pt x="630097" y="16510"/>
                  </a:lnTo>
                  <a:lnTo>
                    <a:pt x="629462" y="16510"/>
                  </a:lnTo>
                  <a:lnTo>
                    <a:pt x="631367" y="19050"/>
                  </a:lnTo>
                  <a:lnTo>
                    <a:pt x="632002" y="19050"/>
                  </a:lnTo>
                  <a:lnTo>
                    <a:pt x="633272" y="20320"/>
                  </a:lnTo>
                  <a:lnTo>
                    <a:pt x="633272" y="22860"/>
                  </a:lnTo>
                  <a:lnTo>
                    <a:pt x="635800" y="22860"/>
                  </a:lnTo>
                  <a:lnTo>
                    <a:pt x="635800" y="21590"/>
                  </a:lnTo>
                  <a:lnTo>
                    <a:pt x="636435" y="22860"/>
                  </a:lnTo>
                  <a:lnTo>
                    <a:pt x="636435" y="25400"/>
                  </a:lnTo>
                  <a:lnTo>
                    <a:pt x="637070" y="24130"/>
                  </a:lnTo>
                  <a:lnTo>
                    <a:pt x="638340" y="24130"/>
                  </a:lnTo>
                  <a:lnTo>
                    <a:pt x="638975" y="25400"/>
                  </a:lnTo>
                  <a:lnTo>
                    <a:pt x="640245" y="25400"/>
                  </a:lnTo>
                  <a:lnTo>
                    <a:pt x="644817" y="25400"/>
                  </a:lnTo>
                  <a:close/>
                </a:path>
                <a:path w="841375" h="972184">
                  <a:moveTo>
                    <a:pt x="646595" y="893178"/>
                  </a:moveTo>
                  <a:lnTo>
                    <a:pt x="643420" y="893178"/>
                  </a:lnTo>
                  <a:lnTo>
                    <a:pt x="641515" y="895083"/>
                  </a:lnTo>
                  <a:lnTo>
                    <a:pt x="646595" y="893178"/>
                  </a:lnTo>
                  <a:close/>
                </a:path>
                <a:path w="841375" h="972184">
                  <a:moveTo>
                    <a:pt x="647865" y="944638"/>
                  </a:moveTo>
                  <a:lnTo>
                    <a:pt x="647230" y="943368"/>
                  </a:lnTo>
                  <a:lnTo>
                    <a:pt x="645960" y="944638"/>
                  </a:lnTo>
                  <a:lnTo>
                    <a:pt x="647865" y="944638"/>
                  </a:lnTo>
                  <a:close/>
                </a:path>
                <a:path w="841375" h="972184">
                  <a:moveTo>
                    <a:pt x="648500" y="896429"/>
                  </a:moveTo>
                  <a:lnTo>
                    <a:pt x="646595" y="896429"/>
                  </a:lnTo>
                  <a:lnTo>
                    <a:pt x="647865" y="897064"/>
                  </a:lnTo>
                  <a:lnTo>
                    <a:pt x="648500" y="896429"/>
                  </a:lnTo>
                  <a:close/>
                </a:path>
                <a:path w="841375" h="972184">
                  <a:moveTo>
                    <a:pt x="649770" y="34899"/>
                  </a:moveTo>
                  <a:lnTo>
                    <a:pt x="649135" y="35521"/>
                  </a:lnTo>
                  <a:lnTo>
                    <a:pt x="647865" y="34264"/>
                  </a:lnTo>
                  <a:lnTo>
                    <a:pt x="649770" y="36156"/>
                  </a:lnTo>
                  <a:lnTo>
                    <a:pt x="649770" y="35560"/>
                  </a:lnTo>
                  <a:lnTo>
                    <a:pt x="649770" y="34899"/>
                  </a:lnTo>
                  <a:close/>
                </a:path>
                <a:path w="841375" h="972184">
                  <a:moveTo>
                    <a:pt x="651027" y="895794"/>
                  </a:moveTo>
                  <a:lnTo>
                    <a:pt x="650405" y="895159"/>
                  </a:lnTo>
                  <a:lnTo>
                    <a:pt x="649135" y="896429"/>
                  </a:lnTo>
                  <a:lnTo>
                    <a:pt x="650405" y="896429"/>
                  </a:lnTo>
                  <a:lnTo>
                    <a:pt x="651027" y="895794"/>
                  </a:lnTo>
                  <a:close/>
                </a:path>
                <a:path w="841375" h="972184">
                  <a:moveTo>
                    <a:pt x="651040" y="890638"/>
                  </a:moveTo>
                  <a:lnTo>
                    <a:pt x="650582" y="890397"/>
                  </a:lnTo>
                  <a:lnTo>
                    <a:pt x="650405" y="890638"/>
                  </a:lnTo>
                  <a:lnTo>
                    <a:pt x="651040" y="890638"/>
                  </a:lnTo>
                  <a:close/>
                </a:path>
                <a:path w="841375" h="972184">
                  <a:moveTo>
                    <a:pt x="651040" y="35560"/>
                  </a:moveTo>
                  <a:lnTo>
                    <a:pt x="650405" y="34290"/>
                  </a:lnTo>
                  <a:lnTo>
                    <a:pt x="649770" y="35560"/>
                  </a:lnTo>
                  <a:lnTo>
                    <a:pt x="650405" y="35560"/>
                  </a:lnTo>
                  <a:lnTo>
                    <a:pt x="651040" y="35560"/>
                  </a:lnTo>
                  <a:close/>
                </a:path>
                <a:path w="841375" h="972184">
                  <a:moveTo>
                    <a:pt x="651662" y="36830"/>
                  </a:moveTo>
                  <a:lnTo>
                    <a:pt x="651611" y="35560"/>
                  </a:lnTo>
                  <a:lnTo>
                    <a:pt x="651040" y="35560"/>
                  </a:lnTo>
                  <a:lnTo>
                    <a:pt x="651662" y="36830"/>
                  </a:lnTo>
                  <a:close/>
                </a:path>
                <a:path w="841375" h="972184">
                  <a:moveTo>
                    <a:pt x="658012" y="929957"/>
                  </a:moveTo>
                  <a:lnTo>
                    <a:pt x="648500" y="925512"/>
                  </a:lnTo>
                  <a:lnTo>
                    <a:pt x="657136" y="931278"/>
                  </a:lnTo>
                  <a:lnTo>
                    <a:pt x="658012" y="929957"/>
                  </a:lnTo>
                  <a:close/>
                </a:path>
                <a:path w="841375" h="972184">
                  <a:moveTo>
                    <a:pt x="659282" y="930046"/>
                  </a:moveTo>
                  <a:lnTo>
                    <a:pt x="658647" y="930046"/>
                  </a:lnTo>
                  <a:lnTo>
                    <a:pt x="657377" y="931316"/>
                  </a:lnTo>
                  <a:lnTo>
                    <a:pt x="659282" y="930046"/>
                  </a:lnTo>
                  <a:close/>
                </a:path>
                <a:path w="841375" h="972184">
                  <a:moveTo>
                    <a:pt x="659917" y="878573"/>
                  </a:moveTo>
                  <a:lnTo>
                    <a:pt x="651662" y="875398"/>
                  </a:lnTo>
                  <a:lnTo>
                    <a:pt x="659168" y="880084"/>
                  </a:lnTo>
                  <a:lnTo>
                    <a:pt x="659917" y="878573"/>
                  </a:lnTo>
                  <a:close/>
                </a:path>
                <a:path w="841375" h="972184">
                  <a:moveTo>
                    <a:pt x="660552" y="937374"/>
                  </a:moveTo>
                  <a:lnTo>
                    <a:pt x="659917" y="938847"/>
                  </a:lnTo>
                  <a:lnTo>
                    <a:pt x="660552" y="938847"/>
                  </a:lnTo>
                  <a:lnTo>
                    <a:pt x="660552" y="937374"/>
                  </a:lnTo>
                  <a:close/>
                </a:path>
                <a:path w="841375" h="972184">
                  <a:moveTo>
                    <a:pt x="661111" y="935824"/>
                  </a:moveTo>
                  <a:lnTo>
                    <a:pt x="660552" y="936942"/>
                  </a:lnTo>
                  <a:lnTo>
                    <a:pt x="660603" y="937260"/>
                  </a:lnTo>
                  <a:lnTo>
                    <a:pt x="660704" y="937018"/>
                  </a:lnTo>
                  <a:lnTo>
                    <a:pt x="661009" y="936307"/>
                  </a:lnTo>
                  <a:lnTo>
                    <a:pt x="661111" y="935824"/>
                  </a:lnTo>
                  <a:close/>
                </a:path>
                <a:path w="841375" h="972184">
                  <a:moveTo>
                    <a:pt x="661822" y="937577"/>
                  </a:moveTo>
                  <a:lnTo>
                    <a:pt x="660704" y="937018"/>
                  </a:lnTo>
                  <a:lnTo>
                    <a:pt x="660730" y="937577"/>
                  </a:lnTo>
                  <a:lnTo>
                    <a:pt x="661822" y="940117"/>
                  </a:lnTo>
                  <a:lnTo>
                    <a:pt x="661822" y="937577"/>
                  </a:lnTo>
                  <a:close/>
                </a:path>
                <a:path w="841375" h="972184">
                  <a:moveTo>
                    <a:pt x="663562" y="887704"/>
                  </a:moveTo>
                  <a:lnTo>
                    <a:pt x="663092" y="887463"/>
                  </a:lnTo>
                  <a:lnTo>
                    <a:pt x="663092" y="889368"/>
                  </a:lnTo>
                  <a:lnTo>
                    <a:pt x="663562" y="887704"/>
                  </a:lnTo>
                  <a:close/>
                </a:path>
                <a:path w="841375" h="972184">
                  <a:moveTo>
                    <a:pt x="663778" y="887806"/>
                  </a:moveTo>
                  <a:lnTo>
                    <a:pt x="663638" y="887463"/>
                  </a:lnTo>
                  <a:lnTo>
                    <a:pt x="663562" y="887704"/>
                  </a:lnTo>
                  <a:lnTo>
                    <a:pt x="663778" y="887806"/>
                  </a:lnTo>
                  <a:close/>
                </a:path>
                <a:path w="841375" h="972184">
                  <a:moveTo>
                    <a:pt x="663930" y="50800"/>
                  </a:moveTo>
                  <a:lnTo>
                    <a:pt x="663092" y="49530"/>
                  </a:lnTo>
                  <a:lnTo>
                    <a:pt x="663092" y="50800"/>
                  </a:lnTo>
                  <a:lnTo>
                    <a:pt x="663930" y="50800"/>
                  </a:lnTo>
                  <a:close/>
                </a:path>
                <a:path w="841375" h="972184">
                  <a:moveTo>
                    <a:pt x="663956" y="886320"/>
                  </a:moveTo>
                  <a:lnTo>
                    <a:pt x="663676" y="886282"/>
                  </a:lnTo>
                  <a:lnTo>
                    <a:pt x="663473" y="886701"/>
                  </a:lnTo>
                  <a:lnTo>
                    <a:pt x="663575" y="887336"/>
                  </a:lnTo>
                  <a:lnTo>
                    <a:pt x="663638" y="887463"/>
                  </a:lnTo>
                  <a:lnTo>
                    <a:pt x="663956" y="886320"/>
                  </a:lnTo>
                  <a:close/>
                </a:path>
                <a:path w="841375" h="972184">
                  <a:moveTo>
                    <a:pt x="664997" y="888098"/>
                  </a:moveTo>
                  <a:lnTo>
                    <a:pt x="664362" y="888098"/>
                  </a:lnTo>
                  <a:lnTo>
                    <a:pt x="663778" y="887806"/>
                  </a:lnTo>
                  <a:lnTo>
                    <a:pt x="664997" y="890638"/>
                  </a:lnTo>
                  <a:lnTo>
                    <a:pt x="664997" y="888098"/>
                  </a:lnTo>
                  <a:close/>
                </a:path>
                <a:path w="841375" h="972184">
                  <a:moveTo>
                    <a:pt x="670064" y="936942"/>
                  </a:moveTo>
                  <a:lnTo>
                    <a:pt x="664883" y="936294"/>
                  </a:lnTo>
                  <a:lnTo>
                    <a:pt x="662457" y="936942"/>
                  </a:lnTo>
                  <a:lnTo>
                    <a:pt x="670064" y="936942"/>
                  </a:lnTo>
                  <a:close/>
                </a:path>
                <a:path w="841375" h="972184">
                  <a:moveTo>
                    <a:pt x="672604" y="926782"/>
                  </a:moveTo>
                  <a:lnTo>
                    <a:pt x="671334" y="927417"/>
                  </a:lnTo>
                  <a:lnTo>
                    <a:pt x="672477" y="927417"/>
                  </a:lnTo>
                  <a:lnTo>
                    <a:pt x="672604" y="926782"/>
                  </a:lnTo>
                  <a:close/>
                </a:path>
                <a:path w="841375" h="972184">
                  <a:moveTo>
                    <a:pt x="673239" y="938936"/>
                  </a:moveTo>
                  <a:lnTo>
                    <a:pt x="671334" y="940206"/>
                  </a:lnTo>
                  <a:lnTo>
                    <a:pt x="672604" y="940841"/>
                  </a:lnTo>
                  <a:lnTo>
                    <a:pt x="673239" y="938936"/>
                  </a:lnTo>
                  <a:close/>
                </a:path>
                <a:path w="841375" h="972184">
                  <a:moveTo>
                    <a:pt x="673874" y="927417"/>
                  </a:moveTo>
                  <a:lnTo>
                    <a:pt x="672477" y="927417"/>
                  </a:lnTo>
                  <a:lnTo>
                    <a:pt x="672401" y="927849"/>
                  </a:lnTo>
                  <a:lnTo>
                    <a:pt x="673874" y="927417"/>
                  </a:lnTo>
                  <a:close/>
                </a:path>
                <a:path w="841375" h="972184">
                  <a:moveTo>
                    <a:pt x="676414" y="58420"/>
                  </a:moveTo>
                  <a:lnTo>
                    <a:pt x="675563" y="57569"/>
                  </a:lnTo>
                  <a:lnTo>
                    <a:pt x="675779" y="58420"/>
                  </a:lnTo>
                  <a:lnTo>
                    <a:pt x="676414" y="58420"/>
                  </a:lnTo>
                  <a:close/>
                </a:path>
                <a:path w="841375" h="972184">
                  <a:moveTo>
                    <a:pt x="677049" y="890714"/>
                  </a:moveTo>
                  <a:lnTo>
                    <a:pt x="674509" y="891984"/>
                  </a:lnTo>
                  <a:lnTo>
                    <a:pt x="676414" y="892619"/>
                  </a:lnTo>
                  <a:lnTo>
                    <a:pt x="677049" y="890714"/>
                  </a:lnTo>
                  <a:close/>
                </a:path>
                <a:path w="841375" h="972184">
                  <a:moveTo>
                    <a:pt x="679589" y="876668"/>
                  </a:moveTo>
                  <a:lnTo>
                    <a:pt x="678954" y="876668"/>
                  </a:lnTo>
                  <a:lnTo>
                    <a:pt x="679500" y="876757"/>
                  </a:lnTo>
                  <a:close/>
                </a:path>
                <a:path w="841375" h="972184">
                  <a:moveTo>
                    <a:pt x="681126" y="71843"/>
                  </a:moveTo>
                  <a:lnTo>
                    <a:pt x="680224" y="71120"/>
                  </a:lnTo>
                  <a:lnTo>
                    <a:pt x="680859" y="72390"/>
                  </a:lnTo>
                  <a:lnTo>
                    <a:pt x="681126" y="71843"/>
                  </a:lnTo>
                  <a:close/>
                </a:path>
                <a:path w="841375" h="972184">
                  <a:moveTo>
                    <a:pt x="681494" y="60960"/>
                  </a:moveTo>
                  <a:lnTo>
                    <a:pt x="678637" y="59690"/>
                  </a:lnTo>
                  <a:lnTo>
                    <a:pt x="675779" y="58420"/>
                  </a:lnTo>
                  <a:lnTo>
                    <a:pt x="678319" y="60960"/>
                  </a:lnTo>
                  <a:lnTo>
                    <a:pt x="678954" y="60960"/>
                  </a:lnTo>
                  <a:lnTo>
                    <a:pt x="677684" y="59690"/>
                  </a:lnTo>
                  <a:lnTo>
                    <a:pt x="681494" y="60960"/>
                  </a:lnTo>
                  <a:close/>
                </a:path>
                <a:path w="841375" h="972184">
                  <a:moveTo>
                    <a:pt x="685304" y="926249"/>
                  </a:moveTo>
                  <a:lnTo>
                    <a:pt x="684034" y="926884"/>
                  </a:lnTo>
                  <a:lnTo>
                    <a:pt x="685304" y="926884"/>
                  </a:lnTo>
                  <a:lnTo>
                    <a:pt x="685304" y="926249"/>
                  </a:lnTo>
                  <a:close/>
                </a:path>
                <a:path w="841375" h="972184">
                  <a:moveTo>
                    <a:pt x="687832" y="875398"/>
                  </a:moveTo>
                  <a:lnTo>
                    <a:pt x="680859" y="875398"/>
                  </a:lnTo>
                  <a:lnTo>
                    <a:pt x="679589" y="876668"/>
                  </a:lnTo>
                  <a:lnTo>
                    <a:pt x="681494" y="876668"/>
                  </a:lnTo>
                  <a:lnTo>
                    <a:pt x="687832" y="875398"/>
                  </a:lnTo>
                  <a:close/>
                </a:path>
                <a:path w="841375" h="972184">
                  <a:moveTo>
                    <a:pt x="697611" y="931176"/>
                  </a:moveTo>
                  <a:lnTo>
                    <a:pt x="697357" y="931227"/>
                  </a:lnTo>
                  <a:lnTo>
                    <a:pt x="697357" y="931862"/>
                  </a:lnTo>
                  <a:lnTo>
                    <a:pt x="697611" y="931176"/>
                  </a:lnTo>
                  <a:close/>
                </a:path>
                <a:path w="841375" h="972184">
                  <a:moveTo>
                    <a:pt x="710679" y="116840"/>
                  </a:moveTo>
                  <a:lnTo>
                    <a:pt x="708139" y="115570"/>
                  </a:lnTo>
                  <a:lnTo>
                    <a:pt x="710044" y="116840"/>
                  </a:lnTo>
                  <a:lnTo>
                    <a:pt x="710679" y="116840"/>
                  </a:lnTo>
                  <a:close/>
                </a:path>
                <a:path w="841375" h="972184">
                  <a:moveTo>
                    <a:pt x="728446" y="915352"/>
                  </a:moveTo>
                  <a:lnTo>
                    <a:pt x="726541" y="915352"/>
                  </a:lnTo>
                  <a:lnTo>
                    <a:pt x="726541" y="915835"/>
                  </a:lnTo>
                  <a:lnTo>
                    <a:pt x="726859" y="915860"/>
                  </a:lnTo>
                  <a:lnTo>
                    <a:pt x="728446" y="915352"/>
                  </a:lnTo>
                  <a:close/>
                </a:path>
                <a:path w="841375" h="972184">
                  <a:moveTo>
                    <a:pt x="729716" y="916622"/>
                  </a:moveTo>
                  <a:lnTo>
                    <a:pt x="729589" y="916495"/>
                  </a:lnTo>
                  <a:lnTo>
                    <a:pt x="729449" y="916724"/>
                  </a:lnTo>
                  <a:lnTo>
                    <a:pt x="729716" y="916622"/>
                  </a:lnTo>
                  <a:close/>
                </a:path>
                <a:path w="841375" h="972184">
                  <a:moveTo>
                    <a:pt x="730351" y="915352"/>
                  </a:moveTo>
                  <a:lnTo>
                    <a:pt x="728446" y="915352"/>
                  </a:lnTo>
                  <a:lnTo>
                    <a:pt x="729589" y="916495"/>
                  </a:lnTo>
                  <a:lnTo>
                    <a:pt x="730351" y="915352"/>
                  </a:lnTo>
                  <a:close/>
                </a:path>
                <a:path w="841375" h="972184">
                  <a:moveTo>
                    <a:pt x="732891" y="865238"/>
                  </a:moveTo>
                  <a:lnTo>
                    <a:pt x="732777" y="865085"/>
                  </a:lnTo>
                  <a:lnTo>
                    <a:pt x="732675" y="865238"/>
                  </a:lnTo>
                  <a:lnTo>
                    <a:pt x="732891" y="865238"/>
                  </a:lnTo>
                  <a:close/>
                </a:path>
                <a:path w="841375" h="972184">
                  <a:moveTo>
                    <a:pt x="733526" y="863968"/>
                  </a:moveTo>
                  <a:lnTo>
                    <a:pt x="731621" y="863333"/>
                  </a:lnTo>
                  <a:lnTo>
                    <a:pt x="732777" y="865085"/>
                  </a:lnTo>
                  <a:lnTo>
                    <a:pt x="733526" y="863968"/>
                  </a:lnTo>
                  <a:close/>
                </a:path>
                <a:path w="841375" h="972184">
                  <a:moveTo>
                    <a:pt x="734631" y="864209"/>
                  </a:moveTo>
                  <a:lnTo>
                    <a:pt x="733526" y="865238"/>
                  </a:lnTo>
                  <a:lnTo>
                    <a:pt x="733069" y="865873"/>
                  </a:lnTo>
                  <a:lnTo>
                    <a:pt x="733526" y="865873"/>
                  </a:lnTo>
                  <a:lnTo>
                    <a:pt x="734631" y="864209"/>
                  </a:lnTo>
                  <a:close/>
                </a:path>
                <a:path w="841375" h="972184">
                  <a:moveTo>
                    <a:pt x="736269" y="866724"/>
                  </a:moveTo>
                  <a:lnTo>
                    <a:pt x="730351" y="869683"/>
                  </a:lnTo>
                  <a:lnTo>
                    <a:pt x="730808" y="869048"/>
                  </a:lnTo>
                  <a:lnTo>
                    <a:pt x="732612" y="866508"/>
                  </a:lnTo>
                  <a:lnTo>
                    <a:pt x="733069" y="865873"/>
                  </a:lnTo>
                  <a:lnTo>
                    <a:pt x="732256" y="865873"/>
                  </a:lnTo>
                  <a:lnTo>
                    <a:pt x="732675" y="865238"/>
                  </a:lnTo>
                  <a:lnTo>
                    <a:pt x="730351" y="865238"/>
                  </a:lnTo>
                  <a:lnTo>
                    <a:pt x="730351" y="863968"/>
                  </a:lnTo>
                  <a:lnTo>
                    <a:pt x="727811" y="863968"/>
                  </a:lnTo>
                  <a:lnTo>
                    <a:pt x="727697" y="865238"/>
                  </a:lnTo>
                  <a:lnTo>
                    <a:pt x="727659" y="865365"/>
                  </a:lnTo>
                  <a:lnTo>
                    <a:pt x="727176" y="865873"/>
                  </a:lnTo>
                  <a:lnTo>
                    <a:pt x="724001" y="866508"/>
                  </a:lnTo>
                  <a:lnTo>
                    <a:pt x="725271" y="864603"/>
                  </a:lnTo>
                  <a:lnTo>
                    <a:pt x="721461" y="864603"/>
                  </a:lnTo>
                  <a:lnTo>
                    <a:pt x="720826" y="865238"/>
                  </a:lnTo>
                  <a:lnTo>
                    <a:pt x="722096" y="869048"/>
                  </a:lnTo>
                  <a:lnTo>
                    <a:pt x="720191" y="866508"/>
                  </a:lnTo>
                  <a:lnTo>
                    <a:pt x="718934" y="865238"/>
                  </a:lnTo>
                  <a:lnTo>
                    <a:pt x="712584" y="867778"/>
                  </a:lnTo>
                  <a:lnTo>
                    <a:pt x="714489" y="869683"/>
                  </a:lnTo>
                  <a:lnTo>
                    <a:pt x="715124" y="869683"/>
                  </a:lnTo>
                  <a:lnTo>
                    <a:pt x="710044" y="872858"/>
                  </a:lnTo>
                  <a:lnTo>
                    <a:pt x="704329" y="871588"/>
                  </a:lnTo>
                  <a:lnTo>
                    <a:pt x="699262" y="873493"/>
                  </a:lnTo>
                  <a:lnTo>
                    <a:pt x="696087" y="874763"/>
                  </a:lnTo>
                  <a:lnTo>
                    <a:pt x="692277" y="875398"/>
                  </a:lnTo>
                  <a:lnTo>
                    <a:pt x="691007" y="877303"/>
                  </a:lnTo>
                  <a:lnTo>
                    <a:pt x="689686" y="877811"/>
                  </a:lnTo>
                  <a:lnTo>
                    <a:pt x="688848" y="877430"/>
                  </a:lnTo>
                  <a:lnTo>
                    <a:pt x="688467" y="876033"/>
                  </a:lnTo>
                  <a:lnTo>
                    <a:pt x="686562" y="877303"/>
                  </a:lnTo>
                  <a:lnTo>
                    <a:pt x="686562" y="877938"/>
                  </a:lnTo>
                  <a:lnTo>
                    <a:pt x="679500" y="876757"/>
                  </a:lnTo>
                  <a:lnTo>
                    <a:pt x="675779" y="880478"/>
                  </a:lnTo>
                  <a:lnTo>
                    <a:pt x="675322" y="877303"/>
                  </a:lnTo>
                  <a:lnTo>
                    <a:pt x="675144" y="876033"/>
                  </a:lnTo>
                  <a:lnTo>
                    <a:pt x="673874" y="877303"/>
                  </a:lnTo>
                  <a:lnTo>
                    <a:pt x="671969" y="877303"/>
                  </a:lnTo>
                  <a:lnTo>
                    <a:pt x="671969" y="875398"/>
                  </a:lnTo>
                  <a:lnTo>
                    <a:pt x="665632" y="873493"/>
                  </a:lnTo>
                  <a:lnTo>
                    <a:pt x="661822" y="881748"/>
                  </a:lnTo>
                  <a:lnTo>
                    <a:pt x="659168" y="880084"/>
                  </a:lnTo>
                  <a:lnTo>
                    <a:pt x="657377" y="883653"/>
                  </a:lnTo>
                  <a:lnTo>
                    <a:pt x="652297" y="878573"/>
                  </a:lnTo>
                  <a:lnTo>
                    <a:pt x="651040" y="879843"/>
                  </a:lnTo>
                  <a:lnTo>
                    <a:pt x="648500" y="883018"/>
                  </a:lnTo>
                  <a:lnTo>
                    <a:pt x="645960" y="883018"/>
                  </a:lnTo>
                  <a:lnTo>
                    <a:pt x="645960" y="885558"/>
                  </a:lnTo>
                  <a:lnTo>
                    <a:pt x="639610" y="888098"/>
                  </a:lnTo>
                  <a:lnTo>
                    <a:pt x="638975" y="884288"/>
                  </a:lnTo>
                  <a:lnTo>
                    <a:pt x="640664" y="883450"/>
                  </a:lnTo>
                  <a:lnTo>
                    <a:pt x="641515" y="883780"/>
                  </a:lnTo>
                  <a:lnTo>
                    <a:pt x="641515" y="884288"/>
                  </a:lnTo>
                  <a:lnTo>
                    <a:pt x="641883" y="883932"/>
                  </a:lnTo>
                  <a:lnTo>
                    <a:pt x="645960" y="885558"/>
                  </a:lnTo>
                  <a:lnTo>
                    <a:pt x="645960" y="883018"/>
                  </a:lnTo>
                  <a:lnTo>
                    <a:pt x="642785" y="883018"/>
                  </a:lnTo>
                  <a:lnTo>
                    <a:pt x="643420" y="882383"/>
                  </a:lnTo>
                  <a:lnTo>
                    <a:pt x="642150" y="881748"/>
                  </a:lnTo>
                  <a:lnTo>
                    <a:pt x="642150" y="883018"/>
                  </a:lnTo>
                  <a:lnTo>
                    <a:pt x="640245" y="882383"/>
                  </a:lnTo>
                  <a:lnTo>
                    <a:pt x="636435" y="883018"/>
                  </a:lnTo>
                  <a:lnTo>
                    <a:pt x="638340" y="883018"/>
                  </a:lnTo>
                  <a:lnTo>
                    <a:pt x="628827" y="884288"/>
                  </a:lnTo>
                  <a:lnTo>
                    <a:pt x="630097" y="885558"/>
                  </a:lnTo>
                  <a:lnTo>
                    <a:pt x="628827" y="885558"/>
                  </a:lnTo>
                  <a:lnTo>
                    <a:pt x="627557" y="887463"/>
                  </a:lnTo>
                  <a:lnTo>
                    <a:pt x="619937" y="888733"/>
                  </a:lnTo>
                  <a:lnTo>
                    <a:pt x="620699" y="888098"/>
                  </a:lnTo>
                  <a:lnTo>
                    <a:pt x="623747" y="885558"/>
                  </a:lnTo>
                  <a:lnTo>
                    <a:pt x="617397" y="888098"/>
                  </a:lnTo>
                  <a:lnTo>
                    <a:pt x="619302" y="884923"/>
                  </a:lnTo>
                  <a:lnTo>
                    <a:pt x="621842" y="883653"/>
                  </a:lnTo>
                  <a:lnTo>
                    <a:pt x="613600" y="884288"/>
                  </a:lnTo>
                  <a:lnTo>
                    <a:pt x="610425" y="884288"/>
                  </a:lnTo>
                  <a:lnTo>
                    <a:pt x="611695" y="885558"/>
                  </a:lnTo>
                  <a:lnTo>
                    <a:pt x="610298" y="885558"/>
                  </a:lnTo>
                  <a:lnTo>
                    <a:pt x="610946" y="887183"/>
                  </a:lnTo>
                  <a:lnTo>
                    <a:pt x="610819" y="887704"/>
                  </a:lnTo>
                  <a:lnTo>
                    <a:pt x="607250" y="891273"/>
                  </a:lnTo>
                  <a:lnTo>
                    <a:pt x="604710" y="890638"/>
                  </a:lnTo>
                  <a:lnTo>
                    <a:pt x="604075" y="888733"/>
                  </a:lnTo>
                  <a:lnTo>
                    <a:pt x="603440" y="886828"/>
                  </a:lnTo>
                  <a:lnTo>
                    <a:pt x="607250" y="885558"/>
                  </a:lnTo>
                  <a:lnTo>
                    <a:pt x="604710" y="885558"/>
                  </a:lnTo>
                  <a:lnTo>
                    <a:pt x="600265" y="884288"/>
                  </a:lnTo>
                  <a:lnTo>
                    <a:pt x="602805" y="888098"/>
                  </a:lnTo>
                  <a:lnTo>
                    <a:pt x="599008" y="888733"/>
                  </a:lnTo>
                  <a:lnTo>
                    <a:pt x="598627" y="887336"/>
                  </a:lnTo>
                  <a:lnTo>
                    <a:pt x="598284" y="887183"/>
                  </a:lnTo>
                  <a:lnTo>
                    <a:pt x="597738" y="889368"/>
                  </a:lnTo>
                  <a:lnTo>
                    <a:pt x="595198" y="890638"/>
                  </a:lnTo>
                  <a:lnTo>
                    <a:pt x="593293" y="891273"/>
                  </a:lnTo>
                  <a:lnTo>
                    <a:pt x="592023" y="891908"/>
                  </a:lnTo>
                  <a:lnTo>
                    <a:pt x="593293" y="891908"/>
                  </a:lnTo>
                  <a:lnTo>
                    <a:pt x="593293" y="893178"/>
                  </a:lnTo>
                  <a:lnTo>
                    <a:pt x="592023" y="893178"/>
                  </a:lnTo>
                  <a:lnTo>
                    <a:pt x="588213" y="894448"/>
                  </a:lnTo>
                  <a:lnTo>
                    <a:pt x="591388" y="893178"/>
                  </a:lnTo>
                  <a:lnTo>
                    <a:pt x="590118" y="891908"/>
                  </a:lnTo>
                  <a:lnTo>
                    <a:pt x="585673" y="891273"/>
                  </a:lnTo>
                  <a:lnTo>
                    <a:pt x="580605" y="894321"/>
                  </a:lnTo>
                  <a:lnTo>
                    <a:pt x="580605" y="896353"/>
                  </a:lnTo>
                  <a:lnTo>
                    <a:pt x="574255" y="898258"/>
                  </a:lnTo>
                  <a:lnTo>
                    <a:pt x="572668" y="897623"/>
                  </a:lnTo>
                  <a:lnTo>
                    <a:pt x="571080" y="896988"/>
                  </a:lnTo>
                  <a:lnTo>
                    <a:pt x="571080" y="893178"/>
                  </a:lnTo>
                  <a:lnTo>
                    <a:pt x="574890" y="892543"/>
                  </a:lnTo>
                  <a:lnTo>
                    <a:pt x="572350" y="893813"/>
                  </a:lnTo>
                  <a:lnTo>
                    <a:pt x="578065" y="892543"/>
                  </a:lnTo>
                  <a:lnTo>
                    <a:pt x="574890" y="895083"/>
                  </a:lnTo>
                  <a:lnTo>
                    <a:pt x="579335" y="893813"/>
                  </a:lnTo>
                  <a:lnTo>
                    <a:pt x="578065" y="895083"/>
                  </a:lnTo>
                  <a:lnTo>
                    <a:pt x="580605" y="896353"/>
                  </a:lnTo>
                  <a:lnTo>
                    <a:pt x="580605" y="894321"/>
                  </a:lnTo>
                  <a:lnTo>
                    <a:pt x="579335" y="895083"/>
                  </a:lnTo>
                  <a:lnTo>
                    <a:pt x="580390" y="893813"/>
                  </a:lnTo>
                  <a:lnTo>
                    <a:pt x="581444" y="892543"/>
                  </a:lnTo>
                  <a:lnTo>
                    <a:pt x="582498" y="891273"/>
                  </a:lnTo>
                  <a:lnTo>
                    <a:pt x="576795" y="889368"/>
                  </a:lnTo>
                  <a:lnTo>
                    <a:pt x="571080" y="892797"/>
                  </a:lnTo>
                  <a:lnTo>
                    <a:pt x="571080" y="892543"/>
                  </a:lnTo>
                  <a:lnTo>
                    <a:pt x="566635" y="891908"/>
                  </a:lnTo>
                  <a:lnTo>
                    <a:pt x="563473" y="895718"/>
                  </a:lnTo>
                  <a:lnTo>
                    <a:pt x="559663" y="895718"/>
                  </a:lnTo>
                  <a:lnTo>
                    <a:pt x="559028" y="897623"/>
                  </a:lnTo>
                  <a:lnTo>
                    <a:pt x="556488" y="896353"/>
                  </a:lnTo>
                  <a:lnTo>
                    <a:pt x="552678" y="898893"/>
                  </a:lnTo>
                  <a:lnTo>
                    <a:pt x="552805" y="898258"/>
                  </a:lnTo>
                  <a:lnTo>
                    <a:pt x="553059" y="896988"/>
                  </a:lnTo>
                  <a:lnTo>
                    <a:pt x="553186" y="895591"/>
                  </a:lnTo>
                  <a:lnTo>
                    <a:pt x="552043" y="894448"/>
                  </a:lnTo>
                  <a:lnTo>
                    <a:pt x="548868" y="895083"/>
                  </a:lnTo>
                  <a:lnTo>
                    <a:pt x="548233" y="898258"/>
                  </a:lnTo>
                  <a:lnTo>
                    <a:pt x="545706" y="896353"/>
                  </a:lnTo>
                  <a:lnTo>
                    <a:pt x="541896" y="896353"/>
                  </a:lnTo>
                  <a:lnTo>
                    <a:pt x="541261" y="896353"/>
                  </a:lnTo>
                  <a:lnTo>
                    <a:pt x="541261" y="896480"/>
                  </a:lnTo>
                  <a:lnTo>
                    <a:pt x="535546" y="897623"/>
                  </a:lnTo>
                  <a:lnTo>
                    <a:pt x="535546" y="898893"/>
                  </a:lnTo>
                  <a:lnTo>
                    <a:pt x="541261" y="896607"/>
                  </a:lnTo>
                  <a:lnTo>
                    <a:pt x="541261" y="900798"/>
                  </a:lnTo>
                  <a:lnTo>
                    <a:pt x="532371" y="900798"/>
                  </a:lnTo>
                  <a:lnTo>
                    <a:pt x="535546" y="898893"/>
                  </a:lnTo>
                  <a:lnTo>
                    <a:pt x="531736" y="900798"/>
                  </a:lnTo>
                  <a:lnTo>
                    <a:pt x="529209" y="898258"/>
                  </a:lnTo>
                  <a:lnTo>
                    <a:pt x="529844" y="901433"/>
                  </a:lnTo>
                  <a:lnTo>
                    <a:pt x="528574" y="901433"/>
                  </a:lnTo>
                  <a:lnTo>
                    <a:pt x="526034" y="902068"/>
                  </a:lnTo>
                  <a:lnTo>
                    <a:pt x="528574" y="904608"/>
                  </a:lnTo>
                  <a:lnTo>
                    <a:pt x="517779" y="904608"/>
                  </a:lnTo>
                  <a:lnTo>
                    <a:pt x="517779" y="903401"/>
                  </a:lnTo>
                  <a:lnTo>
                    <a:pt x="515962" y="904608"/>
                  </a:lnTo>
                  <a:lnTo>
                    <a:pt x="514604" y="904608"/>
                  </a:lnTo>
                  <a:lnTo>
                    <a:pt x="510806" y="901433"/>
                  </a:lnTo>
                  <a:lnTo>
                    <a:pt x="501611" y="903160"/>
                  </a:lnTo>
                  <a:lnTo>
                    <a:pt x="499376" y="906513"/>
                  </a:lnTo>
                  <a:lnTo>
                    <a:pt x="490499" y="905243"/>
                  </a:lnTo>
                  <a:lnTo>
                    <a:pt x="493674" y="904608"/>
                  </a:lnTo>
                  <a:lnTo>
                    <a:pt x="496836" y="903973"/>
                  </a:lnTo>
                  <a:lnTo>
                    <a:pt x="494309" y="902703"/>
                  </a:lnTo>
                  <a:lnTo>
                    <a:pt x="489864" y="904608"/>
                  </a:lnTo>
                  <a:lnTo>
                    <a:pt x="486689" y="902068"/>
                  </a:lnTo>
                  <a:lnTo>
                    <a:pt x="487959" y="902068"/>
                  </a:lnTo>
                  <a:lnTo>
                    <a:pt x="485419" y="900798"/>
                  </a:lnTo>
                  <a:lnTo>
                    <a:pt x="482244" y="903973"/>
                  </a:lnTo>
                  <a:lnTo>
                    <a:pt x="478447" y="903973"/>
                  </a:lnTo>
                  <a:lnTo>
                    <a:pt x="475183" y="906259"/>
                  </a:lnTo>
                  <a:lnTo>
                    <a:pt x="471589" y="907529"/>
                  </a:lnTo>
                  <a:lnTo>
                    <a:pt x="468744" y="907719"/>
                  </a:lnTo>
                  <a:lnTo>
                    <a:pt x="468922" y="908418"/>
                  </a:lnTo>
                  <a:lnTo>
                    <a:pt x="462572" y="909688"/>
                  </a:lnTo>
                  <a:lnTo>
                    <a:pt x="462038" y="907529"/>
                  </a:lnTo>
                  <a:lnTo>
                    <a:pt x="461937" y="905243"/>
                  </a:lnTo>
                  <a:lnTo>
                    <a:pt x="464477" y="905243"/>
                  </a:lnTo>
                  <a:lnTo>
                    <a:pt x="463207" y="902703"/>
                  </a:lnTo>
                  <a:lnTo>
                    <a:pt x="460679" y="905243"/>
                  </a:lnTo>
                  <a:lnTo>
                    <a:pt x="459409" y="905243"/>
                  </a:lnTo>
                  <a:lnTo>
                    <a:pt x="459409" y="903973"/>
                  </a:lnTo>
                  <a:lnTo>
                    <a:pt x="454329" y="904608"/>
                  </a:lnTo>
                  <a:lnTo>
                    <a:pt x="454329" y="907148"/>
                  </a:lnTo>
                  <a:lnTo>
                    <a:pt x="449884" y="907148"/>
                  </a:lnTo>
                  <a:lnTo>
                    <a:pt x="447344" y="909688"/>
                  </a:lnTo>
                  <a:lnTo>
                    <a:pt x="447395" y="909434"/>
                  </a:lnTo>
                  <a:lnTo>
                    <a:pt x="447662" y="907783"/>
                  </a:lnTo>
                  <a:lnTo>
                    <a:pt x="447979" y="905878"/>
                  </a:lnTo>
                  <a:lnTo>
                    <a:pt x="444804" y="907783"/>
                  </a:lnTo>
                  <a:lnTo>
                    <a:pt x="444804" y="905243"/>
                  </a:lnTo>
                  <a:lnTo>
                    <a:pt x="436359" y="908062"/>
                  </a:lnTo>
                  <a:lnTo>
                    <a:pt x="437769" y="906602"/>
                  </a:lnTo>
                  <a:lnTo>
                    <a:pt x="435292" y="908418"/>
                  </a:lnTo>
                  <a:lnTo>
                    <a:pt x="436346" y="908075"/>
                  </a:lnTo>
                  <a:lnTo>
                    <a:pt x="436016" y="908418"/>
                  </a:lnTo>
                  <a:lnTo>
                    <a:pt x="433057" y="909434"/>
                  </a:lnTo>
                  <a:lnTo>
                    <a:pt x="429577" y="909053"/>
                  </a:lnTo>
                  <a:lnTo>
                    <a:pt x="429615" y="908799"/>
                  </a:lnTo>
                  <a:lnTo>
                    <a:pt x="430212" y="903973"/>
                  </a:lnTo>
                  <a:lnTo>
                    <a:pt x="420065" y="908418"/>
                  </a:lnTo>
                  <a:lnTo>
                    <a:pt x="419646" y="907783"/>
                  </a:lnTo>
                  <a:lnTo>
                    <a:pt x="414985" y="900798"/>
                  </a:lnTo>
                  <a:lnTo>
                    <a:pt x="404837" y="903338"/>
                  </a:lnTo>
                  <a:lnTo>
                    <a:pt x="397217" y="903338"/>
                  </a:lnTo>
                  <a:lnTo>
                    <a:pt x="400392" y="907783"/>
                  </a:lnTo>
                  <a:lnTo>
                    <a:pt x="395312" y="903973"/>
                  </a:lnTo>
                  <a:lnTo>
                    <a:pt x="395947" y="907783"/>
                  </a:lnTo>
                  <a:lnTo>
                    <a:pt x="393407" y="907783"/>
                  </a:lnTo>
                  <a:lnTo>
                    <a:pt x="390563" y="906513"/>
                  </a:lnTo>
                  <a:lnTo>
                    <a:pt x="389128" y="905878"/>
                  </a:lnTo>
                  <a:lnTo>
                    <a:pt x="387705" y="905243"/>
                  </a:lnTo>
                  <a:lnTo>
                    <a:pt x="387070" y="903973"/>
                  </a:lnTo>
                  <a:lnTo>
                    <a:pt x="389610" y="904608"/>
                  </a:lnTo>
                  <a:lnTo>
                    <a:pt x="389610" y="903973"/>
                  </a:lnTo>
                  <a:lnTo>
                    <a:pt x="389610" y="902703"/>
                  </a:lnTo>
                  <a:lnTo>
                    <a:pt x="389610" y="902068"/>
                  </a:lnTo>
                  <a:lnTo>
                    <a:pt x="387705" y="901433"/>
                  </a:lnTo>
                  <a:lnTo>
                    <a:pt x="382625" y="900163"/>
                  </a:lnTo>
                  <a:lnTo>
                    <a:pt x="383895" y="902703"/>
                  </a:lnTo>
                  <a:lnTo>
                    <a:pt x="381990" y="902068"/>
                  </a:lnTo>
                  <a:lnTo>
                    <a:pt x="385165" y="903973"/>
                  </a:lnTo>
                  <a:lnTo>
                    <a:pt x="379450" y="905878"/>
                  </a:lnTo>
                  <a:lnTo>
                    <a:pt x="380250" y="902703"/>
                  </a:lnTo>
                  <a:lnTo>
                    <a:pt x="380720" y="900798"/>
                  </a:lnTo>
                  <a:lnTo>
                    <a:pt x="375018" y="902703"/>
                  </a:lnTo>
                  <a:lnTo>
                    <a:pt x="375958" y="902068"/>
                  </a:lnTo>
                  <a:lnTo>
                    <a:pt x="376910" y="901433"/>
                  </a:lnTo>
                  <a:lnTo>
                    <a:pt x="373748" y="902068"/>
                  </a:lnTo>
                  <a:lnTo>
                    <a:pt x="366763" y="901433"/>
                  </a:lnTo>
                  <a:lnTo>
                    <a:pt x="361683" y="906513"/>
                  </a:lnTo>
                  <a:lnTo>
                    <a:pt x="361899" y="905878"/>
                  </a:lnTo>
                  <a:lnTo>
                    <a:pt x="362115" y="905243"/>
                  </a:lnTo>
                  <a:lnTo>
                    <a:pt x="362953" y="902703"/>
                  </a:lnTo>
                  <a:lnTo>
                    <a:pt x="365493" y="901433"/>
                  </a:lnTo>
                  <a:lnTo>
                    <a:pt x="349631" y="905243"/>
                  </a:lnTo>
                  <a:lnTo>
                    <a:pt x="347091" y="903973"/>
                  </a:lnTo>
                  <a:lnTo>
                    <a:pt x="344551" y="902703"/>
                  </a:lnTo>
                  <a:lnTo>
                    <a:pt x="343916" y="902703"/>
                  </a:lnTo>
                  <a:lnTo>
                    <a:pt x="342646" y="903973"/>
                  </a:lnTo>
                  <a:lnTo>
                    <a:pt x="342138" y="903719"/>
                  </a:lnTo>
                  <a:lnTo>
                    <a:pt x="340474" y="902893"/>
                  </a:lnTo>
                  <a:lnTo>
                    <a:pt x="339839" y="903465"/>
                  </a:lnTo>
                  <a:lnTo>
                    <a:pt x="338150" y="903719"/>
                  </a:lnTo>
                  <a:lnTo>
                    <a:pt x="336308" y="902703"/>
                  </a:lnTo>
                  <a:lnTo>
                    <a:pt x="337578" y="902703"/>
                  </a:lnTo>
                  <a:lnTo>
                    <a:pt x="331228" y="900798"/>
                  </a:lnTo>
                  <a:lnTo>
                    <a:pt x="328053" y="904608"/>
                  </a:lnTo>
                  <a:lnTo>
                    <a:pt x="316636" y="905878"/>
                  </a:lnTo>
                  <a:lnTo>
                    <a:pt x="317906" y="901433"/>
                  </a:lnTo>
                  <a:lnTo>
                    <a:pt x="315366" y="900163"/>
                  </a:lnTo>
                  <a:lnTo>
                    <a:pt x="307746" y="898893"/>
                  </a:lnTo>
                  <a:lnTo>
                    <a:pt x="302679" y="901433"/>
                  </a:lnTo>
                  <a:lnTo>
                    <a:pt x="288721" y="901433"/>
                  </a:lnTo>
                  <a:lnTo>
                    <a:pt x="281101" y="898893"/>
                  </a:lnTo>
                  <a:lnTo>
                    <a:pt x="268414" y="893813"/>
                  </a:lnTo>
                  <a:lnTo>
                    <a:pt x="274116" y="898893"/>
                  </a:lnTo>
                  <a:lnTo>
                    <a:pt x="271589" y="898893"/>
                  </a:lnTo>
                  <a:lnTo>
                    <a:pt x="268414" y="900798"/>
                  </a:lnTo>
                  <a:lnTo>
                    <a:pt x="268884" y="898893"/>
                  </a:lnTo>
                  <a:lnTo>
                    <a:pt x="269049" y="898258"/>
                  </a:lnTo>
                  <a:lnTo>
                    <a:pt x="269684" y="898258"/>
                  </a:lnTo>
                  <a:lnTo>
                    <a:pt x="268668" y="895718"/>
                  </a:lnTo>
                  <a:lnTo>
                    <a:pt x="268414" y="895083"/>
                  </a:lnTo>
                  <a:lnTo>
                    <a:pt x="265239" y="895718"/>
                  </a:lnTo>
                  <a:lnTo>
                    <a:pt x="264375" y="895502"/>
                  </a:lnTo>
                  <a:lnTo>
                    <a:pt x="264375" y="913498"/>
                  </a:lnTo>
                  <a:lnTo>
                    <a:pt x="263334" y="913498"/>
                  </a:lnTo>
                  <a:lnTo>
                    <a:pt x="263334" y="912863"/>
                  </a:lnTo>
                  <a:lnTo>
                    <a:pt x="264375" y="913498"/>
                  </a:lnTo>
                  <a:lnTo>
                    <a:pt x="264375" y="895502"/>
                  </a:lnTo>
                  <a:lnTo>
                    <a:pt x="262699" y="895083"/>
                  </a:lnTo>
                  <a:lnTo>
                    <a:pt x="262699" y="898893"/>
                  </a:lnTo>
                  <a:lnTo>
                    <a:pt x="261454" y="898258"/>
                  </a:lnTo>
                  <a:lnTo>
                    <a:pt x="257200" y="896099"/>
                  </a:lnTo>
                  <a:lnTo>
                    <a:pt x="251040" y="895591"/>
                  </a:lnTo>
                  <a:lnTo>
                    <a:pt x="245478" y="895337"/>
                  </a:lnTo>
                  <a:lnTo>
                    <a:pt x="241757" y="893178"/>
                  </a:lnTo>
                  <a:lnTo>
                    <a:pt x="236054" y="894448"/>
                  </a:lnTo>
                  <a:lnTo>
                    <a:pt x="236054" y="893813"/>
                  </a:lnTo>
                  <a:lnTo>
                    <a:pt x="236054" y="892543"/>
                  </a:lnTo>
                  <a:lnTo>
                    <a:pt x="231927" y="891146"/>
                  </a:lnTo>
                  <a:lnTo>
                    <a:pt x="228549" y="890638"/>
                  </a:lnTo>
                  <a:lnTo>
                    <a:pt x="227698" y="890511"/>
                  </a:lnTo>
                  <a:lnTo>
                    <a:pt x="223354" y="890638"/>
                  </a:lnTo>
                  <a:lnTo>
                    <a:pt x="225259" y="889368"/>
                  </a:lnTo>
                  <a:lnTo>
                    <a:pt x="222084" y="888733"/>
                  </a:lnTo>
                  <a:lnTo>
                    <a:pt x="220179" y="893813"/>
                  </a:lnTo>
                  <a:lnTo>
                    <a:pt x="217017" y="893813"/>
                  </a:lnTo>
                  <a:lnTo>
                    <a:pt x="217017" y="893178"/>
                  </a:lnTo>
                  <a:lnTo>
                    <a:pt x="217017" y="891273"/>
                  </a:lnTo>
                  <a:lnTo>
                    <a:pt x="217017" y="890638"/>
                  </a:lnTo>
                  <a:lnTo>
                    <a:pt x="211302" y="890003"/>
                  </a:lnTo>
                  <a:lnTo>
                    <a:pt x="208254" y="888098"/>
                  </a:lnTo>
                  <a:lnTo>
                    <a:pt x="206222" y="886828"/>
                  </a:lnTo>
                  <a:lnTo>
                    <a:pt x="200520" y="888098"/>
                  </a:lnTo>
                  <a:lnTo>
                    <a:pt x="201790" y="886828"/>
                  </a:lnTo>
                  <a:lnTo>
                    <a:pt x="199250" y="886193"/>
                  </a:lnTo>
                  <a:lnTo>
                    <a:pt x="192265" y="883653"/>
                  </a:lnTo>
                  <a:lnTo>
                    <a:pt x="193535" y="891273"/>
                  </a:lnTo>
                  <a:lnTo>
                    <a:pt x="188937" y="887590"/>
                  </a:lnTo>
                  <a:lnTo>
                    <a:pt x="187985" y="886828"/>
                  </a:lnTo>
                  <a:lnTo>
                    <a:pt x="187185" y="886193"/>
                  </a:lnTo>
                  <a:lnTo>
                    <a:pt x="184023" y="886828"/>
                  </a:lnTo>
                  <a:lnTo>
                    <a:pt x="184023" y="884923"/>
                  </a:lnTo>
                  <a:lnTo>
                    <a:pt x="182283" y="886701"/>
                  </a:lnTo>
                  <a:lnTo>
                    <a:pt x="180174" y="887590"/>
                  </a:lnTo>
                  <a:lnTo>
                    <a:pt x="177673" y="887463"/>
                  </a:lnTo>
                  <a:lnTo>
                    <a:pt x="175768" y="888098"/>
                  </a:lnTo>
                  <a:lnTo>
                    <a:pt x="174713" y="887463"/>
                  </a:lnTo>
                  <a:lnTo>
                    <a:pt x="172593" y="886193"/>
                  </a:lnTo>
                  <a:lnTo>
                    <a:pt x="173863" y="886193"/>
                  </a:lnTo>
                  <a:lnTo>
                    <a:pt x="171323" y="885558"/>
                  </a:lnTo>
                  <a:lnTo>
                    <a:pt x="171323" y="886193"/>
                  </a:lnTo>
                  <a:lnTo>
                    <a:pt x="167525" y="887463"/>
                  </a:lnTo>
                  <a:lnTo>
                    <a:pt x="164553" y="885685"/>
                  </a:lnTo>
                  <a:lnTo>
                    <a:pt x="164350" y="885558"/>
                  </a:lnTo>
                  <a:lnTo>
                    <a:pt x="164350" y="883653"/>
                  </a:lnTo>
                  <a:lnTo>
                    <a:pt x="163195" y="885177"/>
                  </a:lnTo>
                  <a:lnTo>
                    <a:pt x="161709" y="885685"/>
                  </a:lnTo>
                  <a:lnTo>
                    <a:pt x="161404" y="885558"/>
                  </a:lnTo>
                  <a:lnTo>
                    <a:pt x="159905" y="884923"/>
                  </a:lnTo>
                  <a:lnTo>
                    <a:pt x="159905" y="884288"/>
                  </a:lnTo>
                  <a:lnTo>
                    <a:pt x="153555" y="884288"/>
                  </a:lnTo>
                  <a:lnTo>
                    <a:pt x="149326" y="881113"/>
                  </a:lnTo>
                  <a:lnTo>
                    <a:pt x="148488" y="880478"/>
                  </a:lnTo>
                  <a:lnTo>
                    <a:pt x="151015" y="881113"/>
                  </a:lnTo>
                  <a:lnTo>
                    <a:pt x="150393" y="881113"/>
                  </a:lnTo>
                  <a:lnTo>
                    <a:pt x="156730" y="882383"/>
                  </a:lnTo>
                  <a:lnTo>
                    <a:pt x="157365" y="881113"/>
                  </a:lnTo>
                  <a:lnTo>
                    <a:pt x="154825" y="880097"/>
                  </a:lnTo>
                  <a:lnTo>
                    <a:pt x="154190" y="879843"/>
                  </a:lnTo>
                  <a:lnTo>
                    <a:pt x="157365" y="877938"/>
                  </a:lnTo>
                  <a:lnTo>
                    <a:pt x="154139" y="879589"/>
                  </a:lnTo>
                  <a:lnTo>
                    <a:pt x="150761" y="880097"/>
                  </a:lnTo>
                  <a:lnTo>
                    <a:pt x="149745" y="879843"/>
                  </a:lnTo>
                  <a:lnTo>
                    <a:pt x="147218" y="879208"/>
                  </a:lnTo>
                  <a:lnTo>
                    <a:pt x="146583" y="878573"/>
                  </a:lnTo>
                  <a:lnTo>
                    <a:pt x="145948" y="878573"/>
                  </a:lnTo>
                  <a:lnTo>
                    <a:pt x="145313" y="879208"/>
                  </a:lnTo>
                  <a:lnTo>
                    <a:pt x="144678" y="878890"/>
                  </a:lnTo>
                  <a:lnTo>
                    <a:pt x="144678" y="879208"/>
                  </a:lnTo>
                  <a:lnTo>
                    <a:pt x="144678" y="879843"/>
                  </a:lnTo>
                  <a:lnTo>
                    <a:pt x="142773" y="879843"/>
                  </a:lnTo>
                  <a:lnTo>
                    <a:pt x="142773" y="879525"/>
                  </a:lnTo>
                  <a:lnTo>
                    <a:pt x="142138" y="879843"/>
                  </a:lnTo>
                  <a:lnTo>
                    <a:pt x="140233" y="880478"/>
                  </a:lnTo>
                  <a:lnTo>
                    <a:pt x="138963" y="879208"/>
                  </a:lnTo>
                  <a:lnTo>
                    <a:pt x="138645" y="879525"/>
                  </a:lnTo>
                  <a:lnTo>
                    <a:pt x="138709" y="880097"/>
                  </a:lnTo>
                  <a:lnTo>
                    <a:pt x="138582" y="879589"/>
                  </a:lnTo>
                  <a:lnTo>
                    <a:pt x="138328" y="878573"/>
                  </a:lnTo>
                  <a:lnTo>
                    <a:pt x="138963" y="879208"/>
                  </a:lnTo>
                  <a:lnTo>
                    <a:pt x="142773" y="879208"/>
                  </a:lnTo>
                  <a:lnTo>
                    <a:pt x="142773" y="879525"/>
                  </a:lnTo>
                  <a:lnTo>
                    <a:pt x="143408" y="879208"/>
                  </a:lnTo>
                  <a:lnTo>
                    <a:pt x="144678" y="879208"/>
                  </a:lnTo>
                  <a:lnTo>
                    <a:pt x="144678" y="878890"/>
                  </a:lnTo>
                  <a:lnTo>
                    <a:pt x="144043" y="878573"/>
                  </a:lnTo>
                  <a:lnTo>
                    <a:pt x="142773" y="877938"/>
                  </a:lnTo>
                  <a:lnTo>
                    <a:pt x="142773" y="876668"/>
                  </a:lnTo>
                  <a:lnTo>
                    <a:pt x="139598" y="876668"/>
                  </a:lnTo>
                  <a:lnTo>
                    <a:pt x="137058" y="875398"/>
                  </a:lnTo>
                  <a:lnTo>
                    <a:pt x="136423" y="877303"/>
                  </a:lnTo>
                  <a:lnTo>
                    <a:pt x="138201" y="879970"/>
                  </a:lnTo>
                  <a:lnTo>
                    <a:pt x="138328" y="879843"/>
                  </a:lnTo>
                  <a:lnTo>
                    <a:pt x="138290" y="880097"/>
                  </a:lnTo>
                  <a:lnTo>
                    <a:pt x="138963" y="881113"/>
                  </a:lnTo>
                  <a:lnTo>
                    <a:pt x="138201" y="879970"/>
                  </a:lnTo>
                  <a:lnTo>
                    <a:pt x="136423" y="881748"/>
                  </a:lnTo>
                  <a:lnTo>
                    <a:pt x="136169" y="881113"/>
                  </a:lnTo>
                  <a:lnTo>
                    <a:pt x="135153" y="878573"/>
                  </a:lnTo>
                  <a:lnTo>
                    <a:pt x="134200" y="877938"/>
                  </a:lnTo>
                  <a:lnTo>
                    <a:pt x="131356" y="876033"/>
                  </a:lnTo>
                  <a:lnTo>
                    <a:pt x="131356" y="873493"/>
                  </a:lnTo>
                  <a:lnTo>
                    <a:pt x="120561" y="872858"/>
                  </a:lnTo>
                  <a:lnTo>
                    <a:pt x="112953" y="877938"/>
                  </a:lnTo>
                  <a:lnTo>
                    <a:pt x="115493" y="874128"/>
                  </a:lnTo>
                  <a:lnTo>
                    <a:pt x="114858" y="873493"/>
                  </a:lnTo>
                  <a:lnTo>
                    <a:pt x="114223" y="873493"/>
                  </a:lnTo>
                  <a:lnTo>
                    <a:pt x="109778" y="871588"/>
                  </a:lnTo>
                  <a:lnTo>
                    <a:pt x="109524" y="872096"/>
                  </a:lnTo>
                  <a:lnTo>
                    <a:pt x="107238" y="871778"/>
                  </a:lnTo>
                  <a:lnTo>
                    <a:pt x="107238" y="881113"/>
                  </a:lnTo>
                  <a:lnTo>
                    <a:pt x="100050" y="879449"/>
                  </a:lnTo>
                  <a:lnTo>
                    <a:pt x="100634" y="879208"/>
                  </a:lnTo>
                  <a:lnTo>
                    <a:pt x="102158" y="878573"/>
                  </a:lnTo>
                  <a:lnTo>
                    <a:pt x="107238" y="881113"/>
                  </a:lnTo>
                  <a:lnTo>
                    <a:pt x="107238" y="871778"/>
                  </a:lnTo>
                  <a:lnTo>
                    <a:pt x="105968" y="871588"/>
                  </a:lnTo>
                  <a:lnTo>
                    <a:pt x="106603" y="871588"/>
                  </a:lnTo>
                  <a:lnTo>
                    <a:pt x="101473" y="869429"/>
                  </a:lnTo>
                  <a:lnTo>
                    <a:pt x="100876" y="869175"/>
                  </a:lnTo>
                  <a:lnTo>
                    <a:pt x="88938" y="869429"/>
                  </a:lnTo>
                  <a:lnTo>
                    <a:pt x="88099" y="869048"/>
                  </a:lnTo>
                  <a:lnTo>
                    <a:pt x="83896" y="867143"/>
                  </a:lnTo>
                  <a:lnTo>
                    <a:pt x="82486" y="866508"/>
                  </a:lnTo>
                  <a:lnTo>
                    <a:pt x="83756" y="866508"/>
                  </a:lnTo>
                  <a:lnTo>
                    <a:pt x="76403" y="863968"/>
                  </a:lnTo>
                  <a:lnTo>
                    <a:pt x="75666" y="863714"/>
                  </a:lnTo>
                  <a:lnTo>
                    <a:pt x="68173" y="862063"/>
                  </a:lnTo>
                  <a:lnTo>
                    <a:pt x="67030" y="861809"/>
                  </a:lnTo>
                  <a:lnTo>
                    <a:pt x="58508" y="859650"/>
                  </a:lnTo>
                  <a:lnTo>
                    <a:pt x="54508" y="857618"/>
                  </a:lnTo>
                  <a:lnTo>
                    <a:pt x="53263" y="856983"/>
                  </a:lnTo>
                  <a:lnTo>
                    <a:pt x="52019" y="856348"/>
                  </a:lnTo>
                  <a:lnTo>
                    <a:pt x="50761" y="855713"/>
                  </a:lnTo>
                  <a:lnTo>
                    <a:pt x="41249" y="848728"/>
                  </a:lnTo>
                  <a:lnTo>
                    <a:pt x="46964" y="855713"/>
                  </a:lnTo>
                  <a:lnTo>
                    <a:pt x="45059" y="856348"/>
                  </a:lnTo>
                  <a:lnTo>
                    <a:pt x="45059" y="855713"/>
                  </a:lnTo>
                  <a:lnTo>
                    <a:pt x="45059" y="855078"/>
                  </a:lnTo>
                  <a:lnTo>
                    <a:pt x="45059" y="853808"/>
                  </a:lnTo>
                  <a:lnTo>
                    <a:pt x="40614" y="855078"/>
                  </a:lnTo>
                  <a:lnTo>
                    <a:pt x="36169" y="855078"/>
                  </a:lnTo>
                  <a:lnTo>
                    <a:pt x="36055" y="854443"/>
                  </a:lnTo>
                  <a:lnTo>
                    <a:pt x="35369" y="850633"/>
                  </a:lnTo>
                  <a:lnTo>
                    <a:pt x="34899" y="848093"/>
                  </a:lnTo>
                  <a:lnTo>
                    <a:pt x="27927" y="849363"/>
                  </a:lnTo>
                  <a:lnTo>
                    <a:pt x="27927" y="850633"/>
                  </a:lnTo>
                  <a:lnTo>
                    <a:pt x="25387" y="849998"/>
                  </a:lnTo>
                  <a:lnTo>
                    <a:pt x="20942" y="849363"/>
                  </a:lnTo>
                  <a:lnTo>
                    <a:pt x="22212" y="846823"/>
                  </a:lnTo>
                  <a:lnTo>
                    <a:pt x="20307" y="849363"/>
                  </a:lnTo>
                  <a:lnTo>
                    <a:pt x="20307" y="846823"/>
                  </a:lnTo>
                  <a:lnTo>
                    <a:pt x="14592" y="846823"/>
                  </a:lnTo>
                  <a:lnTo>
                    <a:pt x="10795" y="844283"/>
                  </a:lnTo>
                  <a:lnTo>
                    <a:pt x="16497" y="843013"/>
                  </a:lnTo>
                  <a:lnTo>
                    <a:pt x="5080" y="837933"/>
                  </a:lnTo>
                  <a:lnTo>
                    <a:pt x="3810" y="841743"/>
                  </a:lnTo>
                  <a:lnTo>
                    <a:pt x="5080" y="843013"/>
                  </a:lnTo>
                  <a:lnTo>
                    <a:pt x="6350" y="843648"/>
                  </a:lnTo>
                  <a:lnTo>
                    <a:pt x="6350" y="844918"/>
                  </a:lnTo>
                  <a:lnTo>
                    <a:pt x="4445" y="844918"/>
                  </a:lnTo>
                  <a:lnTo>
                    <a:pt x="2540" y="847458"/>
                  </a:lnTo>
                  <a:lnTo>
                    <a:pt x="0" y="849998"/>
                  </a:lnTo>
                  <a:lnTo>
                    <a:pt x="4445" y="853808"/>
                  </a:lnTo>
                  <a:lnTo>
                    <a:pt x="8255" y="853808"/>
                  </a:lnTo>
                  <a:lnTo>
                    <a:pt x="8255" y="855510"/>
                  </a:lnTo>
                  <a:lnTo>
                    <a:pt x="11430" y="854443"/>
                  </a:lnTo>
                  <a:lnTo>
                    <a:pt x="9525" y="856983"/>
                  </a:lnTo>
                  <a:lnTo>
                    <a:pt x="10160" y="856983"/>
                  </a:lnTo>
                  <a:lnTo>
                    <a:pt x="13512" y="856030"/>
                  </a:lnTo>
                  <a:lnTo>
                    <a:pt x="13322" y="855713"/>
                  </a:lnTo>
                  <a:lnTo>
                    <a:pt x="14592" y="855713"/>
                  </a:lnTo>
                  <a:lnTo>
                    <a:pt x="19672" y="855713"/>
                  </a:lnTo>
                  <a:lnTo>
                    <a:pt x="16497" y="858253"/>
                  </a:lnTo>
                  <a:lnTo>
                    <a:pt x="21577" y="856983"/>
                  </a:lnTo>
                  <a:lnTo>
                    <a:pt x="18402" y="858888"/>
                  </a:lnTo>
                  <a:lnTo>
                    <a:pt x="17132" y="858888"/>
                  </a:lnTo>
                  <a:lnTo>
                    <a:pt x="22212" y="860158"/>
                  </a:lnTo>
                  <a:lnTo>
                    <a:pt x="24752" y="857618"/>
                  </a:lnTo>
                  <a:lnTo>
                    <a:pt x="29197" y="860158"/>
                  </a:lnTo>
                  <a:lnTo>
                    <a:pt x="27927" y="863333"/>
                  </a:lnTo>
                  <a:lnTo>
                    <a:pt x="33629" y="862063"/>
                  </a:lnTo>
                  <a:lnTo>
                    <a:pt x="29832" y="864603"/>
                  </a:lnTo>
                  <a:lnTo>
                    <a:pt x="39344" y="863968"/>
                  </a:lnTo>
                  <a:lnTo>
                    <a:pt x="35534" y="871588"/>
                  </a:lnTo>
                  <a:lnTo>
                    <a:pt x="45059" y="868413"/>
                  </a:lnTo>
                  <a:lnTo>
                    <a:pt x="48221" y="868413"/>
                  </a:lnTo>
                  <a:lnTo>
                    <a:pt x="53936" y="868413"/>
                  </a:lnTo>
                  <a:lnTo>
                    <a:pt x="49187" y="868946"/>
                  </a:lnTo>
                  <a:lnTo>
                    <a:pt x="49606" y="869175"/>
                  </a:lnTo>
                  <a:lnTo>
                    <a:pt x="50673" y="870191"/>
                  </a:lnTo>
                  <a:lnTo>
                    <a:pt x="51396" y="871588"/>
                  </a:lnTo>
                  <a:lnTo>
                    <a:pt x="52666" y="869048"/>
                  </a:lnTo>
                  <a:lnTo>
                    <a:pt x="55841" y="869683"/>
                  </a:lnTo>
                  <a:lnTo>
                    <a:pt x="57111" y="869048"/>
                  </a:lnTo>
                  <a:lnTo>
                    <a:pt x="58381" y="868413"/>
                  </a:lnTo>
                  <a:lnTo>
                    <a:pt x="60921" y="867143"/>
                  </a:lnTo>
                  <a:lnTo>
                    <a:pt x="55841" y="870953"/>
                  </a:lnTo>
                  <a:lnTo>
                    <a:pt x="55841" y="876033"/>
                  </a:lnTo>
                  <a:lnTo>
                    <a:pt x="60921" y="872858"/>
                  </a:lnTo>
                  <a:lnTo>
                    <a:pt x="60921" y="869048"/>
                  </a:lnTo>
                  <a:lnTo>
                    <a:pt x="62191" y="871588"/>
                  </a:lnTo>
                  <a:lnTo>
                    <a:pt x="63461" y="876668"/>
                  </a:lnTo>
                  <a:lnTo>
                    <a:pt x="64731" y="874128"/>
                  </a:lnTo>
                  <a:lnTo>
                    <a:pt x="68529" y="871588"/>
                  </a:lnTo>
                  <a:lnTo>
                    <a:pt x="66624" y="876033"/>
                  </a:lnTo>
                  <a:lnTo>
                    <a:pt x="72974" y="876033"/>
                  </a:lnTo>
                  <a:lnTo>
                    <a:pt x="71069" y="879843"/>
                  </a:lnTo>
                  <a:lnTo>
                    <a:pt x="74244" y="881113"/>
                  </a:lnTo>
                  <a:lnTo>
                    <a:pt x="73863" y="879208"/>
                  </a:lnTo>
                  <a:lnTo>
                    <a:pt x="73736" y="877811"/>
                  </a:lnTo>
                  <a:lnTo>
                    <a:pt x="76149" y="875398"/>
                  </a:lnTo>
                  <a:lnTo>
                    <a:pt x="76263" y="879449"/>
                  </a:lnTo>
                  <a:lnTo>
                    <a:pt x="77419" y="881748"/>
                  </a:lnTo>
                  <a:lnTo>
                    <a:pt x="81864" y="879208"/>
                  </a:lnTo>
                  <a:lnTo>
                    <a:pt x="83413" y="879729"/>
                  </a:lnTo>
                  <a:lnTo>
                    <a:pt x="84709" y="879208"/>
                  </a:lnTo>
                  <a:lnTo>
                    <a:pt x="86296" y="878573"/>
                  </a:lnTo>
                  <a:lnTo>
                    <a:pt x="90741" y="881748"/>
                  </a:lnTo>
                  <a:lnTo>
                    <a:pt x="94551" y="880478"/>
                  </a:lnTo>
                  <a:lnTo>
                    <a:pt x="94475" y="880097"/>
                  </a:lnTo>
                  <a:lnTo>
                    <a:pt x="94373" y="879208"/>
                  </a:lnTo>
                  <a:lnTo>
                    <a:pt x="94500" y="878573"/>
                  </a:lnTo>
                  <a:lnTo>
                    <a:pt x="94564" y="878319"/>
                  </a:lnTo>
                  <a:lnTo>
                    <a:pt x="95186" y="877303"/>
                  </a:lnTo>
                  <a:lnTo>
                    <a:pt x="96456" y="877303"/>
                  </a:lnTo>
                  <a:lnTo>
                    <a:pt x="97726" y="876668"/>
                  </a:lnTo>
                  <a:lnTo>
                    <a:pt x="98361" y="877938"/>
                  </a:lnTo>
                  <a:lnTo>
                    <a:pt x="98856" y="879957"/>
                  </a:lnTo>
                  <a:lnTo>
                    <a:pt x="99390" y="879729"/>
                  </a:lnTo>
                  <a:lnTo>
                    <a:pt x="101523" y="882383"/>
                  </a:lnTo>
                  <a:lnTo>
                    <a:pt x="98361" y="880478"/>
                  </a:lnTo>
                  <a:lnTo>
                    <a:pt x="100253" y="884288"/>
                  </a:lnTo>
                  <a:lnTo>
                    <a:pt x="97155" y="880668"/>
                  </a:lnTo>
                  <a:lnTo>
                    <a:pt x="98513" y="880097"/>
                  </a:lnTo>
                  <a:lnTo>
                    <a:pt x="98196" y="879843"/>
                  </a:lnTo>
                  <a:lnTo>
                    <a:pt x="95821" y="877938"/>
                  </a:lnTo>
                  <a:lnTo>
                    <a:pt x="94551" y="881748"/>
                  </a:lnTo>
                  <a:lnTo>
                    <a:pt x="96774" y="880821"/>
                  </a:lnTo>
                  <a:lnTo>
                    <a:pt x="98996" y="887463"/>
                  </a:lnTo>
                  <a:lnTo>
                    <a:pt x="102793" y="884288"/>
                  </a:lnTo>
                  <a:lnTo>
                    <a:pt x="111683" y="888098"/>
                  </a:lnTo>
                  <a:lnTo>
                    <a:pt x="107873" y="884288"/>
                  </a:lnTo>
                  <a:lnTo>
                    <a:pt x="109778" y="882383"/>
                  </a:lnTo>
                  <a:lnTo>
                    <a:pt x="110413" y="881748"/>
                  </a:lnTo>
                  <a:lnTo>
                    <a:pt x="112953" y="890003"/>
                  </a:lnTo>
                  <a:lnTo>
                    <a:pt x="123101" y="886193"/>
                  </a:lnTo>
                  <a:lnTo>
                    <a:pt x="121196" y="884288"/>
                  </a:lnTo>
                  <a:lnTo>
                    <a:pt x="123736" y="886193"/>
                  </a:lnTo>
                  <a:lnTo>
                    <a:pt x="122466" y="888733"/>
                  </a:lnTo>
                  <a:lnTo>
                    <a:pt x="126911" y="890003"/>
                  </a:lnTo>
                  <a:lnTo>
                    <a:pt x="125641" y="885558"/>
                  </a:lnTo>
                  <a:lnTo>
                    <a:pt x="129451" y="888276"/>
                  </a:lnTo>
                  <a:lnTo>
                    <a:pt x="129451" y="888098"/>
                  </a:lnTo>
                  <a:lnTo>
                    <a:pt x="131356" y="888733"/>
                  </a:lnTo>
                  <a:lnTo>
                    <a:pt x="131356" y="890638"/>
                  </a:lnTo>
                  <a:lnTo>
                    <a:pt x="147218" y="891908"/>
                  </a:lnTo>
                  <a:lnTo>
                    <a:pt x="145948" y="893178"/>
                  </a:lnTo>
                  <a:lnTo>
                    <a:pt x="147218" y="893813"/>
                  </a:lnTo>
                  <a:lnTo>
                    <a:pt x="151015" y="894448"/>
                  </a:lnTo>
                  <a:lnTo>
                    <a:pt x="151015" y="893178"/>
                  </a:lnTo>
                  <a:lnTo>
                    <a:pt x="151650" y="893813"/>
                  </a:lnTo>
                  <a:lnTo>
                    <a:pt x="153555" y="894448"/>
                  </a:lnTo>
                  <a:lnTo>
                    <a:pt x="151028" y="894448"/>
                  </a:lnTo>
                  <a:lnTo>
                    <a:pt x="154076" y="894956"/>
                  </a:lnTo>
                  <a:lnTo>
                    <a:pt x="160642" y="897115"/>
                  </a:lnTo>
                  <a:lnTo>
                    <a:pt x="166890" y="900163"/>
                  </a:lnTo>
                  <a:lnTo>
                    <a:pt x="170053" y="898258"/>
                  </a:lnTo>
                  <a:lnTo>
                    <a:pt x="170688" y="898258"/>
                  </a:lnTo>
                  <a:lnTo>
                    <a:pt x="173228" y="898258"/>
                  </a:lnTo>
                  <a:lnTo>
                    <a:pt x="173863" y="899528"/>
                  </a:lnTo>
                  <a:lnTo>
                    <a:pt x="172593" y="900163"/>
                  </a:lnTo>
                  <a:lnTo>
                    <a:pt x="178650" y="898639"/>
                  </a:lnTo>
                  <a:lnTo>
                    <a:pt x="184581" y="899020"/>
                  </a:lnTo>
                  <a:lnTo>
                    <a:pt x="190360" y="901433"/>
                  </a:lnTo>
                  <a:lnTo>
                    <a:pt x="189090" y="901433"/>
                  </a:lnTo>
                  <a:lnTo>
                    <a:pt x="192900" y="902703"/>
                  </a:lnTo>
                  <a:lnTo>
                    <a:pt x="194056" y="898639"/>
                  </a:lnTo>
                  <a:lnTo>
                    <a:pt x="194170" y="898258"/>
                  </a:lnTo>
                  <a:lnTo>
                    <a:pt x="196710" y="900798"/>
                  </a:lnTo>
                  <a:lnTo>
                    <a:pt x="196075" y="900798"/>
                  </a:lnTo>
                  <a:lnTo>
                    <a:pt x="203682" y="903338"/>
                  </a:lnTo>
                  <a:lnTo>
                    <a:pt x="213207" y="902703"/>
                  </a:lnTo>
                  <a:lnTo>
                    <a:pt x="223354" y="910323"/>
                  </a:lnTo>
                  <a:lnTo>
                    <a:pt x="226529" y="909053"/>
                  </a:lnTo>
                  <a:lnTo>
                    <a:pt x="227584" y="902703"/>
                  </a:lnTo>
                  <a:lnTo>
                    <a:pt x="227799" y="901433"/>
                  </a:lnTo>
                  <a:lnTo>
                    <a:pt x="230339" y="908418"/>
                  </a:lnTo>
                  <a:lnTo>
                    <a:pt x="243027" y="912228"/>
                  </a:lnTo>
                  <a:lnTo>
                    <a:pt x="241122" y="910323"/>
                  </a:lnTo>
                  <a:lnTo>
                    <a:pt x="239217" y="908418"/>
                  </a:lnTo>
                  <a:lnTo>
                    <a:pt x="241122" y="908418"/>
                  </a:lnTo>
                  <a:lnTo>
                    <a:pt x="241122" y="910323"/>
                  </a:lnTo>
                  <a:lnTo>
                    <a:pt x="244297" y="908418"/>
                  </a:lnTo>
                  <a:lnTo>
                    <a:pt x="245567" y="910958"/>
                  </a:lnTo>
                  <a:lnTo>
                    <a:pt x="247472" y="910958"/>
                  </a:lnTo>
                  <a:lnTo>
                    <a:pt x="246202" y="909053"/>
                  </a:lnTo>
                  <a:lnTo>
                    <a:pt x="249440" y="908812"/>
                  </a:lnTo>
                  <a:lnTo>
                    <a:pt x="252044" y="910069"/>
                  </a:lnTo>
                  <a:lnTo>
                    <a:pt x="253822" y="912863"/>
                  </a:lnTo>
                  <a:lnTo>
                    <a:pt x="260794" y="912863"/>
                  </a:lnTo>
                  <a:lnTo>
                    <a:pt x="258254" y="914133"/>
                  </a:lnTo>
                  <a:lnTo>
                    <a:pt x="262699" y="912228"/>
                  </a:lnTo>
                  <a:lnTo>
                    <a:pt x="258889" y="916038"/>
                  </a:lnTo>
                  <a:lnTo>
                    <a:pt x="265137" y="913955"/>
                  </a:lnTo>
                  <a:lnTo>
                    <a:pt x="266065" y="914514"/>
                  </a:lnTo>
                  <a:lnTo>
                    <a:pt x="269024" y="915149"/>
                  </a:lnTo>
                  <a:lnTo>
                    <a:pt x="272211" y="914768"/>
                  </a:lnTo>
                  <a:lnTo>
                    <a:pt x="272211" y="916038"/>
                  </a:lnTo>
                  <a:lnTo>
                    <a:pt x="289979" y="917308"/>
                  </a:lnTo>
                  <a:lnTo>
                    <a:pt x="287451" y="916038"/>
                  </a:lnTo>
                  <a:lnTo>
                    <a:pt x="287870" y="914768"/>
                  </a:lnTo>
                  <a:lnTo>
                    <a:pt x="288086" y="914133"/>
                  </a:lnTo>
                  <a:lnTo>
                    <a:pt x="289979" y="913498"/>
                  </a:lnTo>
                  <a:lnTo>
                    <a:pt x="289979" y="913815"/>
                  </a:lnTo>
                  <a:lnTo>
                    <a:pt x="290614" y="913498"/>
                  </a:lnTo>
                  <a:lnTo>
                    <a:pt x="291884" y="912863"/>
                  </a:lnTo>
                  <a:lnTo>
                    <a:pt x="293154" y="912228"/>
                  </a:lnTo>
                  <a:lnTo>
                    <a:pt x="291884" y="916038"/>
                  </a:lnTo>
                  <a:lnTo>
                    <a:pt x="290614" y="916673"/>
                  </a:lnTo>
                  <a:lnTo>
                    <a:pt x="293789" y="916673"/>
                  </a:lnTo>
                  <a:lnTo>
                    <a:pt x="292519" y="918578"/>
                  </a:lnTo>
                  <a:lnTo>
                    <a:pt x="293789" y="917308"/>
                  </a:lnTo>
                  <a:lnTo>
                    <a:pt x="296964" y="921118"/>
                  </a:lnTo>
                  <a:lnTo>
                    <a:pt x="298869" y="919213"/>
                  </a:lnTo>
                  <a:lnTo>
                    <a:pt x="313461" y="919213"/>
                  </a:lnTo>
                  <a:lnTo>
                    <a:pt x="313461" y="917308"/>
                  </a:lnTo>
                  <a:lnTo>
                    <a:pt x="315366" y="917943"/>
                  </a:lnTo>
                  <a:lnTo>
                    <a:pt x="316001" y="917308"/>
                  </a:lnTo>
                  <a:lnTo>
                    <a:pt x="316636" y="916673"/>
                  </a:lnTo>
                  <a:lnTo>
                    <a:pt x="328688" y="919213"/>
                  </a:lnTo>
                  <a:lnTo>
                    <a:pt x="331863" y="917943"/>
                  </a:lnTo>
                  <a:lnTo>
                    <a:pt x="329958" y="917308"/>
                  </a:lnTo>
                  <a:lnTo>
                    <a:pt x="332498" y="916038"/>
                  </a:lnTo>
                  <a:lnTo>
                    <a:pt x="335673" y="917943"/>
                  </a:lnTo>
                  <a:lnTo>
                    <a:pt x="333768" y="919213"/>
                  </a:lnTo>
                  <a:lnTo>
                    <a:pt x="347091" y="917943"/>
                  </a:lnTo>
                  <a:lnTo>
                    <a:pt x="346456" y="917308"/>
                  </a:lnTo>
                  <a:lnTo>
                    <a:pt x="345821" y="917308"/>
                  </a:lnTo>
                  <a:lnTo>
                    <a:pt x="347091" y="916038"/>
                  </a:lnTo>
                  <a:lnTo>
                    <a:pt x="348996" y="917308"/>
                  </a:lnTo>
                  <a:lnTo>
                    <a:pt x="348361" y="917943"/>
                  </a:lnTo>
                  <a:lnTo>
                    <a:pt x="354355" y="917689"/>
                  </a:lnTo>
                  <a:lnTo>
                    <a:pt x="360578" y="919467"/>
                  </a:lnTo>
                  <a:lnTo>
                    <a:pt x="366560" y="920991"/>
                  </a:lnTo>
                  <a:lnTo>
                    <a:pt x="371843" y="920483"/>
                  </a:lnTo>
                  <a:lnTo>
                    <a:pt x="371208" y="920483"/>
                  </a:lnTo>
                  <a:lnTo>
                    <a:pt x="377545" y="918578"/>
                  </a:lnTo>
                  <a:lnTo>
                    <a:pt x="380720" y="919213"/>
                  </a:lnTo>
                  <a:lnTo>
                    <a:pt x="375640" y="919848"/>
                  </a:lnTo>
                  <a:lnTo>
                    <a:pt x="380720" y="922388"/>
                  </a:lnTo>
                  <a:lnTo>
                    <a:pt x="388340" y="921753"/>
                  </a:lnTo>
                  <a:lnTo>
                    <a:pt x="397852" y="918578"/>
                  </a:lnTo>
                  <a:lnTo>
                    <a:pt x="399757" y="917943"/>
                  </a:lnTo>
                  <a:lnTo>
                    <a:pt x="409282" y="919213"/>
                  </a:lnTo>
                  <a:lnTo>
                    <a:pt x="414985" y="923023"/>
                  </a:lnTo>
                  <a:lnTo>
                    <a:pt x="414985" y="921753"/>
                  </a:lnTo>
                  <a:lnTo>
                    <a:pt x="416255" y="920483"/>
                  </a:lnTo>
                  <a:lnTo>
                    <a:pt x="416572" y="921435"/>
                  </a:lnTo>
                  <a:lnTo>
                    <a:pt x="416890" y="921118"/>
                  </a:lnTo>
                  <a:lnTo>
                    <a:pt x="426745" y="920864"/>
                  </a:lnTo>
                  <a:lnTo>
                    <a:pt x="436587" y="920991"/>
                  </a:lnTo>
                  <a:lnTo>
                    <a:pt x="446417" y="921499"/>
                  </a:lnTo>
                  <a:lnTo>
                    <a:pt x="456234" y="922388"/>
                  </a:lnTo>
                  <a:lnTo>
                    <a:pt x="460679" y="923023"/>
                  </a:lnTo>
                  <a:lnTo>
                    <a:pt x="460032" y="920864"/>
                  </a:lnTo>
                  <a:lnTo>
                    <a:pt x="459917" y="920483"/>
                  </a:lnTo>
                  <a:lnTo>
                    <a:pt x="459155" y="917943"/>
                  </a:lnTo>
                  <a:lnTo>
                    <a:pt x="459079" y="917689"/>
                  </a:lnTo>
                  <a:lnTo>
                    <a:pt x="458774" y="916673"/>
                  </a:lnTo>
                  <a:lnTo>
                    <a:pt x="464477" y="919213"/>
                  </a:lnTo>
                  <a:lnTo>
                    <a:pt x="463207" y="921118"/>
                  </a:lnTo>
                  <a:lnTo>
                    <a:pt x="468020" y="919975"/>
                  </a:lnTo>
                  <a:lnTo>
                    <a:pt x="472884" y="919594"/>
                  </a:lnTo>
                  <a:lnTo>
                    <a:pt x="477812" y="919848"/>
                  </a:lnTo>
                  <a:lnTo>
                    <a:pt x="482574" y="919594"/>
                  </a:lnTo>
                  <a:lnTo>
                    <a:pt x="487222" y="918705"/>
                  </a:lnTo>
                  <a:lnTo>
                    <a:pt x="491769" y="917308"/>
                  </a:lnTo>
                  <a:lnTo>
                    <a:pt x="491134" y="917943"/>
                  </a:lnTo>
                  <a:lnTo>
                    <a:pt x="491769" y="918578"/>
                  </a:lnTo>
                  <a:lnTo>
                    <a:pt x="498106" y="918578"/>
                  </a:lnTo>
                  <a:lnTo>
                    <a:pt x="498106" y="917943"/>
                  </a:lnTo>
                  <a:lnTo>
                    <a:pt x="500646" y="919213"/>
                  </a:lnTo>
                  <a:lnTo>
                    <a:pt x="503821" y="916038"/>
                  </a:lnTo>
                  <a:lnTo>
                    <a:pt x="504926" y="917702"/>
                  </a:lnTo>
                  <a:lnTo>
                    <a:pt x="505726" y="917308"/>
                  </a:lnTo>
                  <a:lnTo>
                    <a:pt x="510171" y="917943"/>
                  </a:lnTo>
                  <a:lnTo>
                    <a:pt x="509739" y="917308"/>
                  </a:lnTo>
                  <a:lnTo>
                    <a:pt x="508901" y="916038"/>
                  </a:lnTo>
                  <a:lnTo>
                    <a:pt x="507631" y="914133"/>
                  </a:lnTo>
                  <a:lnTo>
                    <a:pt x="515874" y="914768"/>
                  </a:lnTo>
                  <a:lnTo>
                    <a:pt x="520954" y="916038"/>
                  </a:lnTo>
                  <a:lnTo>
                    <a:pt x="524764" y="916038"/>
                  </a:lnTo>
                  <a:lnTo>
                    <a:pt x="524764" y="914133"/>
                  </a:lnTo>
                  <a:lnTo>
                    <a:pt x="524764" y="912228"/>
                  </a:lnTo>
                  <a:lnTo>
                    <a:pt x="524764" y="909688"/>
                  </a:lnTo>
                  <a:lnTo>
                    <a:pt x="531101" y="914768"/>
                  </a:lnTo>
                  <a:lnTo>
                    <a:pt x="536181" y="912228"/>
                  </a:lnTo>
                  <a:lnTo>
                    <a:pt x="535546" y="914133"/>
                  </a:lnTo>
                  <a:lnTo>
                    <a:pt x="534276" y="916673"/>
                  </a:lnTo>
                  <a:lnTo>
                    <a:pt x="539356" y="914133"/>
                  </a:lnTo>
                  <a:lnTo>
                    <a:pt x="538403" y="912228"/>
                  </a:lnTo>
                  <a:lnTo>
                    <a:pt x="538086" y="911593"/>
                  </a:lnTo>
                  <a:lnTo>
                    <a:pt x="547598" y="908418"/>
                  </a:lnTo>
                  <a:lnTo>
                    <a:pt x="550773" y="912863"/>
                  </a:lnTo>
                  <a:lnTo>
                    <a:pt x="564261" y="909193"/>
                  </a:lnTo>
                  <a:lnTo>
                    <a:pt x="564743" y="911593"/>
                  </a:lnTo>
                  <a:lnTo>
                    <a:pt x="568413" y="909497"/>
                  </a:lnTo>
                  <a:lnTo>
                    <a:pt x="565645" y="908812"/>
                  </a:lnTo>
                  <a:lnTo>
                    <a:pt x="567067" y="908418"/>
                  </a:lnTo>
                  <a:lnTo>
                    <a:pt x="571715" y="907148"/>
                  </a:lnTo>
                  <a:lnTo>
                    <a:pt x="571715" y="908075"/>
                  </a:lnTo>
                  <a:lnTo>
                    <a:pt x="574560" y="907148"/>
                  </a:lnTo>
                  <a:lnTo>
                    <a:pt x="575348" y="906894"/>
                  </a:lnTo>
                  <a:lnTo>
                    <a:pt x="581240" y="906513"/>
                  </a:lnTo>
                  <a:lnTo>
                    <a:pt x="582498" y="906513"/>
                  </a:lnTo>
                  <a:lnTo>
                    <a:pt x="579970" y="907783"/>
                  </a:lnTo>
                  <a:lnTo>
                    <a:pt x="579970" y="908418"/>
                  </a:lnTo>
                  <a:lnTo>
                    <a:pt x="585965" y="907275"/>
                  </a:lnTo>
                  <a:lnTo>
                    <a:pt x="591883" y="905751"/>
                  </a:lnTo>
                  <a:lnTo>
                    <a:pt x="595642" y="904608"/>
                  </a:lnTo>
                  <a:lnTo>
                    <a:pt x="597738" y="903973"/>
                  </a:lnTo>
                  <a:lnTo>
                    <a:pt x="595833" y="902068"/>
                  </a:lnTo>
                  <a:lnTo>
                    <a:pt x="598119" y="900798"/>
                  </a:lnTo>
                  <a:lnTo>
                    <a:pt x="601535" y="898893"/>
                  </a:lnTo>
                  <a:lnTo>
                    <a:pt x="601535" y="898258"/>
                  </a:lnTo>
                  <a:lnTo>
                    <a:pt x="601535" y="896353"/>
                  </a:lnTo>
                  <a:lnTo>
                    <a:pt x="607250" y="897623"/>
                  </a:lnTo>
                  <a:lnTo>
                    <a:pt x="605751" y="901001"/>
                  </a:lnTo>
                  <a:lnTo>
                    <a:pt x="607250" y="901750"/>
                  </a:lnTo>
                  <a:lnTo>
                    <a:pt x="609155" y="900163"/>
                  </a:lnTo>
                  <a:lnTo>
                    <a:pt x="613727" y="899401"/>
                  </a:lnTo>
                  <a:lnTo>
                    <a:pt x="614870" y="898258"/>
                  </a:lnTo>
                  <a:lnTo>
                    <a:pt x="617651" y="898817"/>
                  </a:lnTo>
                  <a:lnTo>
                    <a:pt x="618858" y="898258"/>
                  </a:lnTo>
                  <a:lnTo>
                    <a:pt x="622935" y="896353"/>
                  </a:lnTo>
                  <a:lnTo>
                    <a:pt x="625652" y="895083"/>
                  </a:lnTo>
                  <a:lnTo>
                    <a:pt x="638340" y="895083"/>
                  </a:lnTo>
                  <a:lnTo>
                    <a:pt x="633895" y="895718"/>
                  </a:lnTo>
                  <a:lnTo>
                    <a:pt x="634530" y="898258"/>
                  </a:lnTo>
                  <a:lnTo>
                    <a:pt x="637705" y="896988"/>
                  </a:lnTo>
                  <a:lnTo>
                    <a:pt x="636435" y="895718"/>
                  </a:lnTo>
                  <a:lnTo>
                    <a:pt x="638975" y="895083"/>
                  </a:lnTo>
                  <a:lnTo>
                    <a:pt x="639610" y="894448"/>
                  </a:lnTo>
                  <a:lnTo>
                    <a:pt x="640880" y="893178"/>
                  </a:lnTo>
                  <a:lnTo>
                    <a:pt x="643420" y="893178"/>
                  </a:lnTo>
                  <a:lnTo>
                    <a:pt x="645960" y="891273"/>
                  </a:lnTo>
                  <a:lnTo>
                    <a:pt x="642785" y="890003"/>
                  </a:lnTo>
                  <a:lnTo>
                    <a:pt x="646595" y="890003"/>
                  </a:lnTo>
                  <a:lnTo>
                    <a:pt x="648157" y="889622"/>
                  </a:lnTo>
                  <a:lnTo>
                    <a:pt x="649630" y="889876"/>
                  </a:lnTo>
                  <a:lnTo>
                    <a:pt x="650582" y="890397"/>
                  </a:lnTo>
                  <a:lnTo>
                    <a:pt x="651192" y="889622"/>
                  </a:lnTo>
                  <a:lnTo>
                    <a:pt x="651687" y="888987"/>
                  </a:lnTo>
                  <a:lnTo>
                    <a:pt x="652360" y="888733"/>
                  </a:lnTo>
                  <a:lnTo>
                    <a:pt x="653376" y="888352"/>
                  </a:lnTo>
                  <a:lnTo>
                    <a:pt x="655472" y="888733"/>
                  </a:lnTo>
                  <a:lnTo>
                    <a:pt x="656107" y="889368"/>
                  </a:lnTo>
                  <a:lnTo>
                    <a:pt x="655523" y="891146"/>
                  </a:lnTo>
                  <a:lnTo>
                    <a:pt x="655472" y="892543"/>
                  </a:lnTo>
                  <a:lnTo>
                    <a:pt x="661822" y="890003"/>
                  </a:lnTo>
                  <a:lnTo>
                    <a:pt x="662647" y="888352"/>
                  </a:lnTo>
                  <a:lnTo>
                    <a:pt x="662774" y="888098"/>
                  </a:lnTo>
                  <a:lnTo>
                    <a:pt x="663092" y="887463"/>
                  </a:lnTo>
                  <a:lnTo>
                    <a:pt x="663232" y="887183"/>
                  </a:lnTo>
                  <a:lnTo>
                    <a:pt x="663308" y="886701"/>
                  </a:lnTo>
                  <a:lnTo>
                    <a:pt x="663092" y="886193"/>
                  </a:lnTo>
                  <a:lnTo>
                    <a:pt x="663676" y="886282"/>
                  </a:lnTo>
                  <a:lnTo>
                    <a:pt x="664362" y="884923"/>
                  </a:lnTo>
                  <a:lnTo>
                    <a:pt x="663956" y="886320"/>
                  </a:lnTo>
                  <a:lnTo>
                    <a:pt x="667537" y="886828"/>
                  </a:lnTo>
                  <a:lnTo>
                    <a:pt x="671334" y="886828"/>
                  </a:lnTo>
                  <a:lnTo>
                    <a:pt x="674192" y="884923"/>
                  </a:lnTo>
                  <a:lnTo>
                    <a:pt x="675144" y="884288"/>
                  </a:lnTo>
                  <a:lnTo>
                    <a:pt x="684034" y="884288"/>
                  </a:lnTo>
                  <a:lnTo>
                    <a:pt x="676414" y="885558"/>
                  </a:lnTo>
                  <a:lnTo>
                    <a:pt x="678954" y="888098"/>
                  </a:lnTo>
                  <a:lnTo>
                    <a:pt x="685431" y="884288"/>
                  </a:lnTo>
                  <a:lnTo>
                    <a:pt x="686498" y="883653"/>
                  </a:lnTo>
                  <a:lnTo>
                    <a:pt x="689737" y="881748"/>
                  </a:lnTo>
                  <a:lnTo>
                    <a:pt x="695452" y="880478"/>
                  </a:lnTo>
                  <a:lnTo>
                    <a:pt x="694182" y="880478"/>
                  </a:lnTo>
                  <a:lnTo>
                    <a:pt x="694182" y="877938"/>
                  </a:lnTo>
                  <a:lnTo>
                    <a:pt x="694182" y="877811"/>
                  </a:lnTo>
                  <a:lnTo>
                    <a:pt x="694182" y="877303"/>
                  </a:lnTo>
                  <a:lnTo>
                    <a:pt x="698627" y="881113"/>
                  </a:lnTo>
                  <a:lnTo>
                    <a:pt x="703694" y="877303"/>
                  </a:lnTo>
                  <a:lnTo>
                    <a:pt x="700532" y="881113"/>
                  </a:lnTo>
                  <a:lnTo>
                    <a:pt x="701167" y="880478"/>
                  </a:lnTo>
                  <a:lnTo>
                    <a:pt x="705916" y="879589"/>
                  </a:lnTo>
                  <a:lnTo>
                    <a:pt x="710361" y="877938"/>
                  </a:lnTo>
                  <a:lnTo>
                    <a:pt x="711390" y="877303"/>
                  </a:lnTo>
                  <a:lnTo>
                    <a:pt x="714400" y="875449"/>
                  </a:lnTo>
                  <a:lnTo>
                    <a:pt x="716699" y="875652"/>
                  </a:lnTo>
                  <a:lnTo>
                    <a:pt x="718070" y="875398"/>
                  </a:lnTo>
                  <a:lnTo>
                    <a:pt x="719455" y="875144"/>
                  </a:lnTo>
                  <a:lnTo>
                    <a:pt x="722096" y="874128"/>
                  </a:lnTo>
                  <a:lnTo>
                    <a:pt x="722731" y="873493"/>
                  </a:lnTo>
                  <a:lnTo>
                    <a:pt x="724636" y="872858"/>
                  </a:lnTo>
                  <a:lnTo>
                    <a:pt x="723366" y="872223"/>
                  </a:lnTo>
                  <a:lnTo>
                    <a:pt x="732256" y="874763"/>
                  </a:lnTo>
                  <a:lnTo>
                    <a:pt x="733526" y="872223"/>
                  </a:lnTo>
                  <a:lnTo>
                    <a:pt x="736269" y="866724"/>
                  </a:lnTo>
                  <a:close/>
                </a:path>
                <a:path w="841375" h="972184">
                  <a:moveTo>
                    <a:pt x="737565" y="866076"/>
                  </a:moveTo>
                  <a:lnTo>
                    <a:pt x="736701" y="865873"/>
                  </a:lnTo>
                  <a:lnTo>
                    <a:pt x="736269" y="866724"/>
                  </a:lnTo>
                  <a:lnTo>
                    <a:pt x="737565" y="866076"/>
                  </a:lnTo>
                  <a:close/>
                </a:path>
                <a:path w="841375" h="972184">
                  <a:moveTo>
                    <a:pt x="746213" y="201930"/>
                  </a:moveTo>
                  <a:lnTo>
                    <a:pt x="745578" y="201930"/>
                  </a:lnTo>
                  <a:lnTo>
                    <a:pt x="745578" y="203200"/>
                  </a:lnTo>
                  <a:lnTo>
                    <a:pt x="746213" y="201930"/>
                  </a:lnTo>
                  <a:close/>
                </a:path>
                <a:path w="841375" h="972184">
                  <a:moveTo>
                    <a:pt x="747483" y="921702"/>
                  </a:moveTo>
                  <a:lnTo>
                    <a:pt x="740422" y="919353"/>
                  </a:lnTo>
                  <a:lnTo>
                    <a:pt x="739228" y="919797"/>
                  </a:lnTo>
                  <a:lnTo>
                    <a:pt x="738593" y="920432"/>
                  </a:lnTo>
                  <a:lnTo>
                    <a:pt x="747483" y="921702"/>
                  </a:lnTo>
                  <a:close/>
                </a:path>
                <a:path w="841375" h="972184">
                  <a:moveTo>
                    <a:pt x="747585" y="911656"/>
                  </a:moveTo>
                  <a:lnTo>
                    <a:pt x="746848" y="911542"/>
                  </a:lnTo>
                  <a:lnTo>
                    <a:pt x="747014" y="911771"/>
                  </a:lnTo>
                  <a:lnTo>
                    <a:pt x="747585" y="911656"/>
                  </a:lnTo>
                  <a:close/>
                </a:path>
                <a:path w="841375" h="972184">
                  <a:moveTo>
                    <a:pt x="750658" y="916622"/>
                  </a:moveTo>
                  <a:lnTo>
                    <a:pt x="749223" y="914717"/>
                  </a:lnTo>
                  <a:lnTo>
                    <a:pt x="747014" y="911771"/>
                  </a:lnTo>
                  <a:lnTo>
                    <a:pt x="744943" y="912177"/>
                  </a:lnTo>
                  <a:lnTo>
                    <a:pt x="743038" y="913447"/>
                  </a:lnTo>
                  <a:lnTo>
                    <a:pt x="742378" y="912304"/>
                  </a:lnTo>
                  <a:lnTo>
                    <a:pt x="742403" y="912177"/>
                  </a:lnTo>
                  <a:lnTo>
                    <a:pt x="742594" y="911161"/>
                  </a:lnTo>
                  <a:lnTo>
                    <a:pt x="743673" y="910272"/>
                  </a:lnTo>
                  <a:lnTo>
                    <a:pt x="741768" y="910272"/>
                  </a:lnTo>
                  <a:lnTo>
                    <a:pt x="739228" y="912177"/>
                  </a:lnTo>
                  <a:lnTo>
                    <a:pt x="739228" y="910272"/>
                  </a:lnTo>
                  <a:lnTo>
                    <a:pt x="736612" y="912304"/>
                  </a:lnTo>
                  <a:lnTo>
                    <a:pt x="733640" y="913574"/>
                  </a:lnTo>
                  <a:lnTo>
                    <a:pt x="730351" y="914082"/>
                  </a:lnTo>
                  <a:lnTo>
                    <a:pt x="730351" y="915352"/>
                  </a:lnTo>
                  <a:lnTo>
                    <a:pt x="730351" y="915987"/>
                  </a:lnTo>
                  <a:lnTo>
                    <a:pt x="734161" y="917892"/>
                  </a:lnTo>
                  <a:lnTo>
                    <a:pt x="727811" y="921702"/>
                  </a:lnTo>
                  <a:lnTo>
                    <a:pt x="729716" y="917892"/>
                  </a:lnTo>
                  <a:lnTo>
                    <a:pt x="730986" y="917257"/>
                  </a:lnTo>
                  <a:lnTo>
                    <a:pt x="729081" y="917257"/>
                  </a:lnTo>
                  <a:lnTo>
                    <a:pt x="729449" y="916724"/>
                  </a:lnTo>
                  <a:lnTo>
                    <a:pt x="725906" y="917892"/>
                  </a:lnTo>
                  <a:lnTo>
                    <a:pt x="726541" y="916622"/>
                  </a:lnTo>
                  <a:lnTo>
                    <a:pt x="726541" y="915835"/>
                  </a:lnTo>
                  <a:lnTo>
                    <a:pt x="725385" y="915733"/>
                  </a:lnTo>
                  <a:lnTo>
                    <a:pt x="724001" y="914717"/>
                  </a:lnTo>
                  <a:lnTo>
                    <a:pt x="724065" y="915479"/>
                  </a:lnTo>
                  <a:lnTo>
                    <a:pt x="724636" y="916622"/>
                  </a:lnTo>
                  <a:lnTo>
                    <a:pt x="722096" y="916622"/>
                  </a:lnTo>
                  <a:lnTo>
                    <a:pt x="722096" y="915352"/>
                  </a:lnTo>
                  <a:lnTo>
                    <a:pt x="718299" y="915352"/>
                  </a:lnTo>
                  <a:lnTo>
                    <a:pt x="717791" y="915860"/>
                  </a:lnTo>
                  <a:lnTo>
                    <a:pt x="717664" y="917892"/>
                  </a:lnTo>
                  <a:lnTo>
                    <a:pt x="716813" y="917892"/>
                  </a:lnTo>
                  <a:lnTo>
                    <a:pt x="716394" y="917511"/>
                  </a:lnTo>
                  <a:lnTo>
                    <a:pt x="716394" y="916622"/>
                  </a:lnTo>
                  <a:lnTo>
                    <a:pt x="715124" y="917892"/>
                  </a:lnTo>
                  <a:lnTo>
                    <a:pt x="709409" y="918527"/>
                  </a:lnTo>
                  <a:lnTo>
                    <a:pt x="711314" y="920432"/>
                  </a:lnTo>
                  <a:lnTo>
                    <a:pt x="706869" y="923607"/>
                  </a:lnTo>
                  <a:lnTo>
                    <a:pt x="701167" y="922337"/>
                  </a:lnTo>
                  <a:lnTo>
                    <a:pt x="696087" y="924242"/>
                  </a:lnTo>
                  <a:lnTo>
                    <a:pt x="693166" y="925131"/>
                  </a:lnTo>
                  <a:lnTo>
                    <a:pt x="690410" y="926401"/>
                  </a:lnTo>
                  <a:lnTo>
                    <a:pt x="687832" y="928052"/>
                  </a:lnTo>
                  <a:lnTo>
                    <a:pt x="687197" y="928052"/>
                  </a:lnTo>
                  <a:lnTo>
                    <a:pt x="685304" y="927417"/>
                  </a:lnTo>
                  <a:lnTo>
                    <a:pt x="686562" y="926147"/>
                  </a:lnTo>
                  <a:lnTo>
                    <a:pt x="685304" y="927163"/>
                  </a:lnTo>
                  <a:lnTo>
                    <a:pt x="683399" y="928687"/>
                  </a:lnTo>
                  <a:lnTo>
                    <a:pt x="677049" y="927417"/>
                  </a:lnTo>
                  <a:lnTo>
                    <a:pt x="678954" y="927417"/>
                  </a:lnTo>
                  <a:lnTo>
                    <a:pt x="685304" y="926147"/>
                  </a:lnTo>
                  <a:lnTo>
                    <a:pt x="678319" y="926147"/>
                  </a:lnTo>
                  <a:lnTo>
                    <a:pt x="671969" y="929957"/>
                  </a:lnTo>
                  <a:lnTo>
                    <a:pt x="672223" y="928687"/>
                  </a:lnTo>
                  <a:lnTo>
                    <a:pt x="672401" y="927849"/>
                  </a:lnTo>
                  <a:lnTo>
                    <a:pt x="669429" y="928687"/>
                  </a:lnTo>
                  <a:lnTo>
                    <a:pt x="669429" y="926147"/>
                  </a:lnTo>
                  <a:lnTo>
                    <a:pt x="663092" y="924877"/>
                  </a:lnTo>
                  <a:lnTo>
                    <a:pt x="659917" y="933132"/>
                  </a:lnTo>
                  <a:lnTo>
                    <a:pt x="657136" y="931278"/>
                  </a:lnTo>
                  <a:lnTo>
                    <a:pt x="655472" y="933767"/>
                  </a:lnTo>
                  <a:lnTo>
                    <a:pt x="650405" y="929322"/>
                  </a:lnTo>
                  <a:lnTo>
                    <a:pt x="649135" y="930592"/>
                  </a:lnTo>
                  <a:lnTo>
                    <a:pt x="646595" y="933767"/>
                  </a:lnTo>
                  <a:lnTo>
                    <a:pt x="644055" y="933767"/>
                  </a:lnTo>
                  <a:lnTo>
                    <a:pt x="644055" y="936307"/>
                  </a:lnTo>
                  <a:lnTo>
                    <a:pt x="637705" y="938847"/>
                  </a:lnTo>
                  <a:lnTo>
                    <a:pt x="637070" y="935037"/>
                  </a:lnTo>
                  <a:lnTo>
                    <a:pt x="639152" y="934351"/>
                  </a:lnTo>
                  <a:lnTo>
                    <a:pt x="644055" y="936307"/>
                  </a:lnTo>
                  <a:lnTo>
                    <a:pt x="644055" y="933767"/>
                  </a:lnTo>
                  <a:lnTo>
                    <a:pt x="640880" y="933767"/>
                  </a:lnTo>
                  <a:lnTo>
                    <a:pt x="639610" y="934402"/>
                  </a:lnTo>
                  <a:lnTo>
                    <a:pt x="640245" y="933983"/>
                  </a:lnTo>
                  <a:lnTo>
                    <a:pt x="640880" y="933767"/>
                  </a:lnTo>
                  <a:lnTo>
                    <a:pt x="640562" y="933767"/>
                  </a:lnTo>
                  <a:lnTo>
                    <a:pt x="641515" y="933132"/>
                  </a:lnTo>
                  <a:lnTo>
                    <a:pt x="640245" y="932497"/>
                  </a:lnTo>
                  <a:lnTo>
                    <a:pt x="640245" y="933767"/>
                  </a:lnTo>
                  <a:lnTo>
                    <a:pt x="638975" y="933132"/>
                  </a:lnTo>
                  <a:lnTo>
                    <a:pt x="635165" y="933767"/>
                  </a:lnTo>
                  <a:lnTo>
                    <a:pt x="636435" y="933767"/>
                  </a:lnTo>
                  <a:lnTo>
                    <a:pt x="626922" y="935037"/>
                  </a:lnTo>
                  <a:lnTo>
                    <a:pt x="627557" y="935037"/>
                  </a:lnTo>
                  <a:lnTo>
                    <a:pt x="628827" y="936307"/>
                  </a:lnTo>
                  <a:lnTo>
                    <a:pt x="627557" y="936307"/>
                  </a:lnTo>
                  <a:lnTo>
                    <a:pt x="625652" y="938212"/>
                  </a:lnTo>
                  <a:lnTo>
                    <a:pt x="619302" y="939482"/>
                  </a:lnTo>
                  <a:lnTo>
                    <a:pt x="619937" y="938847"/>
                  </a:lnTo>
                  <a:lnTo>
                    <a:pt x="622477" y="936307"/>
                  </a:lnTo>
                  <a:lnTo>
                    <a:pt x="614870" y="938847"/>
                  </a:lnTo>
                  <a:lnTo>
                    <a:pt x="619302" y="934402"/>
                  </a:lnTo>
                  <a:lnTo>
                    <a:pt x="612330" y="935037"/>
                  </a:lnTo>
                  <a:lnTo>
                    <a:pt x="609155" y="935037"/>
                  </a:lnTo>
                  <a:lnTo>
                    <a:pt x="610425" y="936307"/>
                  </a:lnTo>
                  <a:lnTo>
                    <a:pt x="608520" y="936307"/>
                  </a:lnTo>
                  <a:lnTo>
                    <a:pt x="607885" y="937577"/>
                  </a:lnTo>
                  <a:lnTo>
                    <a:pt x="609790" y="938847"/>
                  </a:lnTo>
                  <a:lnTo>
                    <a:pt x="605980" y="942657"/>
                  </a:lnTo>
                  <a:lnTo>
                    <a:pt x="604075" y="942022"/>
                  </a:lnTo>
                  <a:lnTo>
                    <a:pt x="601980" y="938885"/>
                  </a:lnTo>
                  <a:lnTo>
                    <a:pt x="596925" y="939596"/>
                  </a:lnTo>
                  <a:lnTo>
                    <a:pt x="593293" y="942022"/>
                  </a:lnTo>
                  <a:lnTo>
                    <a:pt x="592658" y="942022"/>
                  </a:lnTo>
                  <a:lnTo>
                    <a:pt x="592658" y="943292"/>
                  </a:lnTo>
                  <a:lnTo>
                    <a:pt x="586943" y="945197"/>
                  </a:lnTo>
                  <a:lnTo>
                    <a:pt x="590753" y="943292"/>
                  </a:lnTo>
                  <a:lnTo>
                    <a:pt x="589483" y="943292"/>
                  </a:lnTo>
                  <a:lnTo>
                    <a:pt x="585038" y="942022"/>
                  </a:lnTo>
                  <a:lnTo>
                    <a:pt x="580136" y="944968"/>
                  </a:lnTo>
                  <a:lnTo>
                    <a:pt x="580605" y="945197"/>
                  </a:lnTo>
                  <a:lnTo>
                    <a:pt x="579755" y="945197"/>
                  </a:lnTo>
                  <a:lnTo>
                    <a:pt x="578700" y="945832"/>
                  </a:lnTo>
                  <a:lnTo>
                    <a:pt x="579145" y="945197"/>
                  </a:lnTo>
                  <a:lnTo>
                    <a:pt x="577430" y="945197"/>
                  </a:lnTo>
                  <a:lnTo>
                    <a:pt x="579970" y="947737"/>
                  </a:lnTo>
                  <a:lnTo>
                    <a:pt x="574255" y="948372"/>
                  </a:lnTo>
                  <a:lnTo>
                    <a:pt x="571080" y="947102"/>
                  </a:lnTo>
                  <a:lnTo>
                    <a:pt x="571080" y="945832"/>
                  </a:lnTo>
                  <a:lnTo>
                    <a:pt x="566635" y="944562"/>
                  </a:lnTo>
                  <a:lnTo>
                    <a:pt x="564108" y="949007"/>
                  </a:lnTo>
                  <a:lnTo>
                    <a:pt x="560197" y="948575"/>
                  </a:lnTo>
                  <a:lnTo>
                    <a:pt x="559663" y="949642"/>
                  </a:lnTo>
                  <a:lnTo>
                    <a:pt x="557123" y="949007"/>
                  </a:lnTo>
                  <a:lnTo>
                    <a:pt x="553313" y="950277"/>
                  </a:lnTo>
                  <a:lnTo>
                    <a:pt x="553732" y="949007"/>
                  </a:lnTo>
                  <a:lnTo>
                    <a:pt x="553758" y="947991"/>
                  </a:lnTo>
                  <a:lnTo>
                    <a:pt x="552678" y="945832"/>
                  </a:lnTo>
                  <a:lnTo>
                    <a:pt x="549503" y="947737"/>
                  </a:lnTo>
                  <a:lnTo>
                    <a:pt x="548868" y="950277"/>
                  </a:lnTo>
                  <a:lnTo>
                    <a:pt x="546341" y="949007"/>
                  </a:lnTo>
                  <a:lnTo>
                    <a:pt x="541896" y="949007"/>
                  </a:lnTo>
                  <a:lnTo>
                    <a:pt x="541896" y="953452"/>
                  </a:lnTo>
                  <a:lnTo>
                    <a:pt x="533006" y="953452"/>
                  </a:lnTo>
                  <a:lnTo>
                    <a:pt x="533958" y="952817"/>
                  </a:lnTo>
                  <a:lnTo>
                    <a:pt x="534276" y="952614"/>
                  </a:lnTo>
                  <a:lnTo>
                    <a:pt x="533006" y="952817"/>
                  </a:lnTo>
                  <a:lnTo>
                    <a:pt x="530466" y="951547"/>
                  </a:lnTo>
                  <a:lnTo>
                    <a:pt x="531101" y="954087"/>
                  </a:lnTo>
                  <a:lnTo>
                    <a:pt x="529209" y="954087"/>
                  </a:lnTo>
                  <a:lnTo>
                    <a:pt x="529844" y="954722"/>
                  </a:lnTo>
                  <a:lnTo>
                    <a:pt x="527304" y="955357"/>
                  </a:lnTo>
                  <a:lnTo>
                    <a:pt x="529844" y="957897"/>
                  </a:lnTo>
                  <a:lnTo>
                    <a:pt x="516509" y="957897"/>
                  </a:lnTo>
                  <a:lnTo>
                    <a:pt x="514731" y="956627"/>
                  </a:lnTo>
                  <a:lnTo>
                    <a:pt x="512076" y="954722"/>
                  </a:lnTo>
                  <a:lnTo>
                    <a:pt x="502945" y="956551"/>
                  </a:lnTo>
                  <a:lnTo>
                    <a:pt x="499376" y="955357"/>
                  </a:lnTo>
                  <a:lnTo>
                    <a:pt x="501281" y="960437"/>
                  </a:lnTo>
                  <a:lnTo>
                    <a:pt x="494626" y="958532"/>
                  </a:lnTo>
                  <a:lnTo>
                    <a:pt x="493204" y="958138"/>
                  </a:lnTo>
                  <a:lnTo>
                    <a:pt x="492404" y="958532"/>
                  </a:lnTo>
                  <a:lnTo>
                    <a:pt x="489229" y="955992"/>
                  </a:lnTo>
                  <a:lnTo>
                    <a:pt x="489864" y="955992"/>
                  </a:lnTo>
                  <a:lnTo>
                    <a:pt x="487324" y="954722"/>
                  </a:lnTo>
                  <a:lnTo>
                    <a:pt x="484149" y="957897"/>
                  </a:lnTo>
                  <a:lnTo>
                    <a:pt x="478447" y="957897"/>
                  </a:lnTo>
                  <a:lnTo>
                    <a:pt x="473367" y="960437"/>
                  </a:lnTo>
                  <a:lnTo>
                    <a:pt x="471246" y="960869"/>
                  </a:lnTo>
                  <a:lnTo>
                    <a:pt x="471462" y="961707"/>
                  </a:lnTo>
                  <a:lnTo>
                    <a:pt x="465112" y="962977"/>
                  </a:lnTo>
                  <a:lnTo>
                    <a:pt x="464591" y="960869"/>
                  </a:lnTo>
                  <a:lnTo>
                    <a:pt x="464477" y="958532"/>
                  </a:lnTo>
                  <a:lnTo>
                    <a:pt x="467017" y="958532"/>
                  </a:lnTo>
                  <a:lnTo>
                    <a:pt x="465747" y="955992"/>
                  </a:lnTo>
                  <a:lnTo>
                    <a:pt x="463207" y="958532"/>
                  </a:lnTo>
                  <a:lnTo>
                    <a:pt x="461937" y="958532"/>
                  </a:lnTo>
                  <a:lnTo>
                    <a:pt x="461937" y="957262"/>
                  </a:lnTo>
                  <a:lnTo>
                    <a:pt x="457504" y="957897"/>
                  </a:lnTo>
                  <a:lnTo>
                    <a:pt x="457504" y="960437"/>
                  </a:lnTo>
                  <a:lnTo>
                    <a:pt x="453059" y="960437"/>
                  </a:lnTo>
                  <a:lnTo>
                    <a:pt x="450519" y="962977"/>
                  </a:lnTo>
                  <a:lnTo>
                    <a:pt x="450519" y="962342"/>
                  </a:lnTo>
                  <a:lnTo>
                    <a:pt x="450519" y="961072"/>
                  </a:lnTo>
                  <a:lnTo>
                    <a:pt x="450519" y="959167"/>
                  </a:lnTo>
                  <a:lnTo>
                    <a:pt x="447979" y="961072"/>
                  </a:lnTo>
                  <a:lnTo>
                    <a:pt x="447979" y="958596"/>
                  </a:lnTo>
                  <a:lnTo>
                    <a:pt x="438467" y="962342"/>
                  </a:lnTo>
                  <a:lnTo>
                    <a:pt x="436765" y="963104"/>
                  </a:lnTo>
                  <a:lnTo>
                    <a:pt x="433387" y="962977"/>
                  </a:lnTo>
                  <a:lnTo>
                    <a:pt x="433387" y="961707"/>
                  </a:lnTo>
                  <a:lnTo>
                    <a:pt x="433387" y="957897"/>
                  </a:lnTo>
                  <a:lnTo>
                    <a:pt x="423875" y="961707"/>
                  </a:lnTo>
                  <a:lnTo>
                    <a:pt x="418795" y="954087"/>
                  </a:lnTo>
                  <a:lnTo>
                    <a:pt x="408647" y="957262"/>
                  </a:lnTo>
                  <a:lnTo>
                    <a:pt x="399122" y="957262"/>
                  </a:lnTo>
                  <a:lnTo>
                    <a:pt x="399173" y="957681"/>
                  </a:lnTo>
                  <a:lnTo>
                    <a:pt x="397217" y="956691"/>
                  </a:lnTo>
                  <a:lnTo>
                    <a:pt x="399122" y="958596"/>
                  </a:lnTo>
                  <a:lnTo>
                    <a:pt x="393407" y="959231"/>
                  </a:lnTo>
                  <a:lnTo>
                    <a:pt x="397535" y="961707"/>
                  </a:lnTo>
                  <a:lnTo>
                    <a:pt x="397217" y="961707"/>
                  </a:lnTo>
                  <a:lnTo>
                    <a:pt x="393407" y="959802"/>
                  </a:lnTo>
                  <a:lnTo>
                    <a:pt x="392150" y="959167"/>
                  </a:lnTo>
                  <a:lnTo>
                    <a:pt x="390880" y="957897"/>
                  </a:lnTo>
                  <a:lnTo>
                    <a:pt x="394042" y="957897"/>
                  </a:lnTo>
                  <a:lnTo>
                    <a:pt x="392772" y="956627"/>
                  </a:lnTo>
                  <a:lnTo>
                    <a:pt x="392150" y="955357"/>
                  </a:lnTo>
                  <a:lnTo>
                    <a:pt x="387070" y="954087"/>
                  </a:lnTo>
                  <a:lnTo>
                    <a:pt x="388340" y="956627"/>
                  </a:lnTo>
                  <a:lnTo>
                    <a:pt x="386435" y="955992"/>
                  </a:lnTo>
                  <a:lnTo>
                    <a:pt x="388975" y="957897"/>
                  </a:lnTo>
                  <a:lnTo>
                    <a:pt x="383895" y="959802"/>
                  </a:lnTo>
                  <a:lnTo>
                    <a:pt x="384289" y="956627"/>
                  </a:lnTo>
                  <a:lnTo>
                    <a:pt x="384530" y="954722"/>
                  </a:lnTo>
                  <a:lnTo>
                    <a:pt x="379450" y="956627"/>
                  </a:lnTo>
                  <a:lnTo>
                    <a:pt x="380403" y="955992"/>
                  </a:lnTo>
                  <a:lnTo>
                    <a:pt x="381355" y="955357"/>
                  </a:lnTo>
                  <a:lnTo>
                    <a:pt x="378815" y="955992"/>
                  </a:lnTo>
                  <a:lnTo>
                    <a:pt x="371208" y="955357"/>
                  </a:lnTo>
                  <a:lnTo>
                    <a:pt x="366128" y="961707"/>
                  </a:lnTo>
                  <a:lnTo>
                    <a:pt x="366293" y="961072"/>
                  </a:lnTo>
                  <a:lnTo>
                    <a:pt x="366763" y="959167"/>
                  </a:lnTo>
                  <a:lnTo>
                    <a:pt x="367284" y="957072"/>
                  </a:lnTo>
                  <a:lnTo>
                    <a:pt x="354711" y="959167"/>
                  </a:lnTo>
                  <a:lnTo>
                    <a:pt x="351320" y="957897"/>
                  </a:lnTo>
                  <a:lnTo>
                    <a:pt x="349631" y="957262"/>
                  </a:lnTo>
                  <a:lnTo>
                    <a:pt x="349631" y="955992"/>
                  </a:lnTo>
                  <a:lnTo>
                    <a:pt x="348361" y="956627"/>
                  </a:lnTo>
                  <a:lnTo>
                    <a:pt x="347091" y="957897"/>
                  </a:lnTo>
                  <a:lnTo>
                    <a:pt x="345821" y="957262"/>
                  </a:lnTo>
                  <a:lnTo>
                    <a:pt x="344551" y="956627"/>
                  </a:lnTo>
                  <a:lnTo>
                    <a:pt x="346456" y="955992"/>
                  </a:lnTo>
                  <a:lnTo>
                    <a:pt x="345186" y="955992"/>
                  </a:lnTo>
                  <a:lnTo>
                    <a:pt x="342646" y="957262"/>
                  </a:lnTo>
                  <a:lnTo>
                    <a:pt x="340741" y="956627"/>
                  </a:lnTo>
                  <a:lnTo>
                    <a:pt x="342646" y="956627"/>
                  </a:lnTo>
                  <a:lnTo>
                    <a:pt x="336308" y="954722"/>
                  </a:lnTo>
                  <a:lnTo>
                    <a:pt x="332498" y="958532"/>
                  </a:lnTo>
                  <a:lnTo>
                    <a:pt x="322351" y="959802"/>
                  </a:lnTo>
                  <a:lnTo>
                    <a:pt x="322440" y="959167"/>
                  </a:lnTo>
                  <a:lnTo>
                    <a:pt x="322986" y="955357"/>
                  </a:lnTo>
                  <a:lnTo>
                    <a:pt x="320446" y="954722"/>
                  </a:lnTo>
                  <a:lnTo>
                    <a:pt x="314032" y="954722"/>
                  </a:lnTo>
                  <a:lnTo>
                    <a:pt x="307682" y="955357"/>
                  </a:lnTo>
                  <a:lnTo>
                    <a:pt x="301409" y="956627"/>
                  </a:lnTo>
                  <a:lnTo>
                    <a:pt x="300520" y="955992"/>
                  </a:lnTo>
                  <a:lnTo>
                    <a:pt x="297853" y="954087"/>
                  </a:lnTo>
                  <a:lnTo>
                    <a:pt x="296964" y="953452"/>
                  </a:lnTo>
                  <a:lnTo>
                    <a:pt x="287451" y="954087"/>
                  </a:lnTo>
                  <a:lnTo>
                    <a:pt x="273481" y="950277"/>
                  </a:lnTo>
                  <a:lnTo>
                    <a:pt x="274650" y="950912"/>
                  </a:lnTo>
                  <a:lnTo>
                    <a:pt x="274878" y="951039"/>
                  </a:lnTo>
                  <a:lnTo>
                    <a:pt x="280466" y="954087"/>
                  </a:lnTo>
                  <a:lnTo>
                    <a:pt x="277926" y="955357"/>
                  </a:lnTo>
                  <a:lnTo>
                    <a:pt x="274751" y="955992"/>
                  </a:lnTo>
                  <a:lnTo>
                    <a:pt x="274751" y="953452"/>
                  </a:lnTo>
                  <a:lnTo>
                    <a:pt x="275386" y="953452"/>
                  </a:lnTo>
                  <a:lnTo>
                    <a:pt x="274916" y="951547"/>
                  </a:lnTo>
                  <a:lnTo>
                    <a:pt x="274789" y="951039"/>
                  </a:lnTo>
                  <a:lnTo>
                    <a:pt x="271589" y="951547"/>
                  </a:lnTo>
                  <a:lnTo>
                    <a:pt x="269049" y="950912"/>
                  </a:lnTo>
                  <a:lnTo>
                    <a:pt x="267779" y="954722"/>
                  </a:lnTo>
                  <a:lnTo>
                    <a:pt x="262636" y="951928"/>
                  </a:lnTo>
                  <a:lnTo>
                    <a:pt x="256667" y="951420"/>
                  </a:lnTo>
                  <a:lnTo>
                    <a:pt x="251180" y="951166"/>
                  </a:lnTo>
                  <a:lnTo>
                    <a:pt x="247472" y="949007"/>
                  </a:lnTo>
                  <a:lnTo>
                    <a:pt x="242392" y="950277"/>
                  </a:lnTo>
                  <a:lnTo>
                    <a:pt x="242392" y="948372"/>
                  </a:lnTo>
                  <a:lnTo>
                    <a:pt x="230339" y="947102"/>
                  </a:lnTo>
                  <a:lnTo>
                    <a:pt x="231609" y="945832"/>
                  </a:lnTo>
                  <a:lnTo>
                    <a:pt x="229069" y="945197"/>
                  </a:lnTo>
                  <a:lnTo>
                    <a:pt x="227164" y="950277"/>
                  </a:lnTo>
                  <a:lnTo>
                    <a:pt x="224624" y="950277"/>
                  </a:lnTo>
                  <a:lnTo>
                    <a:pt x="224624" y="949642"/>
                  </a:lnTo>
                  <a:lnTo>
                    <a:pt x="224624" y="948372"/>
                  </a:lnTo>
                  <a:lnTo>
                    <a:pt x="224624" y="947102"/>
                  </a:lnTo>
                  <a:lnTo>
                    <a:pt x="218922" y="947102"/>
                  </a:lnTo>
                  <a:lnTo>
                    <a:pt x="214477" y="943292"/>
                  </a:lnTo>
                  <a:lnTo>
                    <a:pt x="203047" y="947102"/>
                  </a:lnTo>
                  <a:lnTo>
                    <a:pt x="208762" y="943927"/>
                  </a:lnTo>
                  <a:lnTo>
                    <a:pt x="211302" y="943927"/>
                  </a:lnTo>
                  <a:lnTo>
                    <a:pt x="200520" y="940752"/>
                  </a:lnTo>
                  <a:lnTo>
                    <a:pt x="200520" y="948372"/>
                  </a:lnTo>
                  <a:lnTo>
                    <a:pt x="198615" y="946467"/>
                  </a:lnTo>
                  <a:lnTo>
                    <a:pt x="196075" y="943927"/>
                  </a:lnTo>
                  <a:lnTo>
                    <a:pt x="195440" y="943292"/>
                  </a:lnTo>
                  <a:lnTo>
                    <a:pt x="192265" y="943927"/>
                  </a:lnTo>
                  <a:lnTo>
                    <a:pt x="192265" y="942022"/>
                  </a:lnTo>
                  <a:lnTo>
                    <a:pt x="189725" y="943927"/>
                  </a:lnTo>
                  <a:lnTo>
                    <a:pt x="189725" y="944562"/>
                  </a:lnTo>
                  <a:lnTo>
                    <a:pt x="187820" y="944562"/>
                  </a:lnTo>
                  <a:lnTo>
                    <a:pt x="184023" y="945197"/>
                  </a:lnTo>
                  <a:lnTo>
                    <a:pt x="182435" y="944562"/>
                  </a:lnTo>
                  <a:lnTo>
                    <a:pt x="182118" y="944562"/>
                  </a:lnTo>
                  <a:lnTo>
                    <a:pt x="182270" y="944499"/>
                  </a:lnTo>
                  <a:lnTo>
                    <a:pt x="180848" y="943927"/>
                  </a:lnTo>
                  <a:lnTo>
                    <a:pt x="182118" y="942657"/>
                  </a:lnTo>
                  <a:lnTo>
                    <a:pt x="179578" y="942022"/>
                  </a:lnTo>
                  <a:lnTo>
                    <a:pt x="179451" y="942784"/>
                  </a:lnTo>
                  <a:lnTo>
                    <a:pt x="177038" y="945197"/>
                  </a:lnTo>
                  <a:lnTo>
                    <a:pt x="173710" y="943292"/>
                  </a:lnTo>
                  <a:lnTo>
                    <a:pt x="172643" y="942695"/>
                  </a:lnTo>
                  <a:lnTo>
                    <a:pt x="172593" y="938847"/>
                  </a:lnTo>
                  <a:lnTo>
                    <a:pt x="170688" y="943292"/>
                  </a:lnTo>
                  <a:lnTo>
                    <a:pt x="168135" y="941590"/>
                  </a:lnTo>
                  <a:lnTo>
                    <a:pt x="162445" y="942022"/>
                  </a:lnTo>
                  <a:lnTo>
                    <a:pt x="160540" y="940117"/>
                  </a:lnTo>
                  <a:lnTo>
                    <a:pt x="159905" y="939482"/>
                  </a:lnTo>
                  <a:lnTo>
                    <a:pt x="159905" y="938212"/>
                  </a:lnTo>
                  <a:lnTo>
                    <a:pt x="166255" y="940117"/>
                  </a:lnTo>
                  <a:lnTo>
                    <a:pt x="166890" y="938212"/>
                  </a:lnTo>
                  <a:lnTo>
                    <a:pt x="163715" y="937577"/>
                  </a:lnTo>
                  <a:lnTo>
                    <a:pt x="168783" y="933767"/>
                  </a:lnTo>
                  <a:lnTo>
                    <a:pt x="159270" y="938212"/>
                  </a:lnTo>
                  <a:lnTo>
                    <a:pt x="159016" y="938085"/>
                  </a:lnTo>
                  <a:lnTo>
                    <a:pt x="156730" y="936942"/>
                  </a:lnTo>
                  <a:lnTo>
                    <a:pt x="154825" y="936942"/>
                  </a:lnTo>
                  <a:lnTo>
                    <a:pt x="152920" y="935672"/>
                  </a:lnTo>
                  <a:lnTo>
                    <a:pt x="152285" y="934402"/>
                  </a:lnTo>
                  <a:lnTo>
                    <a:pt x="149758" y="934402"/>
                  </a:lnTo>
                  <a:lnTo>
                    <a:pt x="145948" y="933132"/>
                  </a:lnTo>
                  <a:lnTo>
                    <a:pt x="145948" y="935037"/>
                  </a:lnTo>
                  <a:lnTo>
                    <a:pt x="147218" y="936942"/>
                  </a:lnTo>
                  <a:lnTo>
                    <a:pt x="148488" y="936942"/>
                  </a:lnTo>
                  <a:lnTo>
                    <a:pt x="152920" y="936942"/>
                  </a:lnTo>
                  <a:lnTo>
                    <a:pt x="151447" y="938085"/>
                  </a:lnTo>
                  <a:lnTo>
                    <a:pt x="149961" y="938085"/>
                  </a:lnTo>
                  <a:lnTo>
                    <a:pt x="148488" y="936942"/>
                  </a:lnTo>
                  <a:lnTo>
                    <a:pt x="145948" y="939482"/>
                  </a:lnTo>
                  <a:lnTo>
                    <a:pt x="145694" y="938847"/>
                  </a:lnTo>
                  <a:lnTo>
                    <a:pt x="144678" y="936307"/>
                  </a:lnTo>
                  <a:lnTo>
                    <a:pt x="140868" y="934402"/>
                  </a:lnTo>
                  <a:lnTo>
                    <a:pt x="140868" y="930592"/>
                  </a:lnTo>
                  <a:lnTo>
                    <a:pt x="130086" y="931227"/>
                  </a:lnTo>
                  <a:lnTo>
                    <a:pt x="123736" y="936307"/>
                  </a:lnTo>
                  <a:lnTo>
                    <a:pt x="124688" y="934402"/>
                  </a:lnTo>
                  <a:lnTo>
                    <a:pt x="125641" y="932497"/>
                  </a:lnTo>
                  <a:lnTo>
                    <a:pt x="125006" y="931862"/>
                  </a:lnTo>
                  <a:lnTo>
                    <a:pt x="124371" y="931862"/>
                  </a:lnTo>
                  <a:lnTo>
                    <a:pt x="120446" y="930744"/>
                  </a:lnTo>
                  <a:lnTo>
                    <a:pt x="120561" y="930592"/>
                  </a:lnTo>
                  <a:lnTo>
                    <a:pt x="119926" y="930592"/>
                  </a:lnTo>
                  <a:lnTo>
                    <a:pt x="119545" y="930592"/>
                  </a:lnTo>
                  <a:lnTo>
                    <a:pt x="119545" y="941743"/>
                  </a:lnTo>
                  <a:lnTo>
                    <a:pt x="115493" y="938847"/>
                  </a:lnTo>
                  <a:lnTo>
                    <a:pt x="118021" y="937577"/>
                  </a:lnTo>
                  <a:lnTo>
                    <a:pt x="119545" y="941743"/>
                  </a:lnTo>
                  <a:lnTo>
                    <a:pt x="119545" y="930592"/>
                  </a:lnTo>
                  <a:lnTo>
                    <a:pt x="116751" y="930592"/>
                  </a:lnTo>
                  <a:lnTo>
                    <a:pt x="114223" y="929601"/>
                  </a:lnTo>
                  <a:lnTo>
                    <a:pt x="114223" y="936307"/>
                  </a:lnTo>
                  <a:lnTo>
                    <a:pt x="108242" y="934681"/>
                  </a:lnTo>
                  <a:lnTo>
                    <a:pt x="108889" y="934402"/>
                  </a:lnTo>
                  <a:lnTo>
                    <a:pt x="110413" y="933767"/>
                  </a:lnTo>
                  <a:lnTo>
                    <a:pt x="114223" y="936307"/>
                  </a:lnTo>
                  <a:lnTo>
                    <a:pt x="114223" y="929601"/>
                  </a:lnTo>
                  <a:lnTo>
                    <a:pt x="113550" y="929322"/>
                  </a:lnTo>
                  <a:lnTo>
                    <a:pt x="110667" y="928179"/>
                  </a:lnTo>
                  <a:lnTo>
                    <a:pt x="104698" y="928560"/>
                  </a:lnTo>
                  <a:lnTo>
                    <a:pt x="98729" y="928687"/>
                  </a:lnTo>
                  <a:lnTo>
                    <a:pt x="95084" y="926782"/>
                  </a:lnTo>
                  <a:lnTo>
                    <a:pt x="93916" y="926172"/>
                  </a:lnTo>
                  <a:lnTo>
                    <a:pt x="93916" y="926782"/>
                  </a:lnTo>
                  <a:lnTo>
                    <a:pt x="89928" y="925512"/>
                  </a:lnTo>
                  <a:lnTo>
                    <a:pt x="85547" y="924115"/>
                  </a:lnTo>
                  <a:lnTo>
                    <a:pt x="82677" y="923607"/>
                  </a:lnTo>
                  <a:lnTo>
                    <a:pt x="76936" y="922591"/>
                  </a:lnTo>
                  <a:lnTo>
                    <a:pt x="68567" y="920686"/>
                  </a:lnTo>
                  <a:lnTo>
                    <a:pt x="66586" y="919797"/>
                  </a:lnTo>
                  <a:lnTo>
                    <a:pt x="65176" y="919162"/>
                  </a:lnTo>
                  <a:lnTo>
                    <a:pt x="62331" y="917892"/>
                  </a:lnTo>
                  <a:lnTo>
                    <a:pt x="60921" y="917257"/>
                  </a:lnTo>
                  <a:lnTo>
                    <a:pt x="51396" y="910907"/>
                  </a:lnTo>
                  <a:lnTo>
                    <a:pt x="57746" y="916622"/>
                  </a:lnTo>
                  <a:lnTo>
                    <a:pt x="55206" y="917257"/>
                  </a:lnTo>
                  <a:lnTo>
                    <a:pt x="55206" y="915352"/>
                  </a:lnTo>
                  <a:lnTo>
                    <a:pt x="51396" y="916622"/>
                  </a:lnTo>
                  <a:lnTo>
                    <a:pt x="46329" y="917257"/>
                  </a:lnTo>
                  <a:lnTo>
                    <a:pt x="46012" y="915352"/>
                  </a:lnTo>
                  <a:lnTo>
                    <a:pt x="45580" y="912812"/>
                  </a:lnTo>
                  <a:lnTo>
                    <a:pt x="45059" y="909637"/>
                  </a:lnTo>
                  <a:lnTo>
                    <a:pt x="38709" y="910907"/>
                  </a:lnTo>
                  <a:lnTo>
                    <a:pt x="38709" y="912812"/>
                  </a:lnTo>
                  <a:lnTo>
                    <a:pt x="36804" y="911542"/>
                  </a:lnTo>
                  <a:lnTo>
                    <a:pt x="32359" y="911542"/>
                  </a:lnTo>
                  <a:lnTo>
                    <a:pt x="32677" y="910907"/>
                  </a:lnTo>
                  <a:lnTo>
                    <a:pt x="31940" y="910907"/>
                  </a:lnTo>
                  <a:lnTo>
                    <a:pt x="31737" y="910780"/>
                  </a:lnTo>
                  <a:lnTo>
                    <a:pt x="31724" y="909002"/>
                  </a:lnTo>
                  <a:lnTo>
                    <a:pt x="26022" y="909002"/>
                  </a:lnTo>
                  <a:lnTo>
                    <a:pt x="22847" y="907097"/>
                  </a:lnTo>
                  <a:lnTo>
                    <a:pt x="27927" y="905192"/>
                  </a:lnTo>
                  <a:lnTo>
                    <a:pt x="16497" y="901382"/>
                  </a:lnTo>
                  <a:lnTo>
                    <a:pt x="15862" y="904557"/>
                  </a:lnTo>
                  <a:lnTo>
                    <a:pt x="17132" y="905827"/>
                  </a:lnTo>
                  <a:lnTo>
                    <a:pt x="18402" y="906462"/>
                  </a:lnTo>
                  <a:lnTo>
                    <a:pt x="17767" y="907732"/>
                  </a:lnTo>
                  <a:lnTo>
                    <a:pt x="15862" y="907732"/>
                  </a:lnTo>
                  <a:lnTo>
                    <a:pt x="14592" y="910272"/>
                  </a:lnTo>
                  <a:lnTo>
                    <a:pt x="12065" y="912812"/>
                  </a:lnTo>
                  <a:lnTo>
                    <a:pt x="16497" y="916622"/>
                  </a:lnTo>
                  <a:lnTo>
                    <a:pt x="20307" y="915352"/>
                  </a:lnTo>
                  <a:lnTo>
                    <a:pt x="20307" y="917257"/>
                  </a:lnTo>
                  <a:lnTo>
                    <a:pt x="17132" y="917257"/>
                  </a:lnTo>
                  <a:lnTo>
                    <a:pt x="18402" y="919162"/>
                  </a:lnTo>
                  <a:lnTo>
                    <a:pt x="19672" y="917892"/>
                  </a:lnTo>
                  <a:lnTo>
                    <a:pt x="22212" y="917892"/>
                  </a:lnTo>
                  <a:lnTo>
                    <a:pt x="21653" y="919010"/>
                  </a:lnTo>
                  <a:lnTo>
                    <a:pt x="21767" y="919353"/>
                  </a:lnTo>
                  <a:lnTo>
                    <a:pt x="22212" y="919797"/>
                  </a:lnTo>
                  <a:lnTo>
                    <a:pt x="25527" y="918146"/>
                  </a:lnTo>
                  <a:lnTo>
                    <a:pt x="25387" y="917892"/>
                  </a:lnTo>
                  <a:lnTo>
                    <a:pt x="26022" y="917892"/>
                  </a:lnTo>
                  <a:lnTo>
                    <a:pt x="30454" y="917892"/>
                  </a:lnTo>
                  <a:lnTo>
                    <a:pt x="28562" y="920432"/>
                  </a:lnTo>
                  <a:lnTo>
                    <a:pt x="32359" y="919162"/>
                  </a:lnTo>
                  <a:lnTo>
                    <a:pt x="29832" y="921067"/>
                  </a:lnTo>
                  <a:lnTo>
                    <a:pt x="28562" y="921067"/>
                  </a:lnTo>
                  <a:lnTo>
                    <a:pt x="33629" y="922337"/>
                  </a:lnTo>
                  <a:lnTo>
                    <a:pt x="36169" y="919797"/>
                  </a:lnTo>
                  <a:lnTo>
                    <a:pt x="40614" y="922337"/>
                  </a:lnTo>
                  <a:lnTo>
                    <a:pt x="39979" y="924877"/>
                  </a:lnTo>
                  <a:lnTo>
                    <a:pt x="45059" y="923607"/>
                  </a:lnTo>
                  <a:lnTo>
                    <a:pt x="41249" y="926147"/>
                  </a:lnTo>
                  <a:lnTo>
                    <a:pt x="50761" y="925512"/>
                  </a:lnTo>
                  <a:lnTo>
                    <a:pt x="46964" y="933132"/>
                  </a:lnTo>
                  <a:lnTo>
                    <a:pt x="56476" y="929957"/>
                  </a:lnTo>
                  <a:lnTo>
                    <a:pt x="59651" y="929436"/>
                  </a:lnTo>
                  <a:lnTo>
                    <a:pt x="59651" y="928687"/>
                  </a:lnTo>
                  <a:lnTo>
                    <a:pt x="60058" y="929360"/>
                  </a:lnTo>
                  <a:lnTo>
                    <a:pt x="64096" y="928687"/>
                  </a:lnTo>
                  <a:lnTo>
                    <a:pt x="60299" y="929779"/>
                  </a:lnTo>
                  <a:lnTo>
                    <a:pt x="61556" y="931862"/>
                  </a:lnTo>
                  <a:lnTo>
                    <a:pt x="64096" y="933132"/>
                  </a:lnTo>
                  <a:lnTo>
                    <a:pt x="67259" y="929957"/>
                  </a:lnTo>
                  <a:lnTo>
                    <a:pt x="71069" y="928687"/>
                  </a:lnTo>
                  <a:lnTo>
                    <a:pt x="67259" y="931862"/>
                  </a:lnTo>
                  <a:lnTo>
                    <a:pt x="67259" y="936942"/>
                  </a:lnTo>
                  <a:lnTo>
                    <a:pt x="72339" y="933132"/>
                  </a:lnTo>
                  <a:lnTo>
                    <a:pt x="71069" y="929322"/>
                  </a:lnTo>
                  <a:lnTo>
                    <a:pt x="73609" y="932497"/>
                  </a:lnTo>
                  <a:lnTo>
                    <a:pt x="73609" y="937577"/>
                  </a:lnTo>
                  <a:lnTo>
                    <a:pt x="75514" y="935037"/>
                  </a:lnTo>
                  <a:lnTo>
                    <a:pt x="80594" y="931227"/>
                  </a:lnTo>
                  <a:lnTo>
                    <a:pt x="78054" y="936307"/>
                  </a:lnTo>
                  <a:lnTo>
                    <a:pt x="83121" y="936307"/>
                  </a:lnTo>
                  <a:lnTo>
                    <a:pt x="84391" y="936307"/>
                  </a:lnTo>
                  <a:lnTo>
                    <a:pt x="83045" y="936117"/>
                  </a:lnTo>
                  <a:lnTo>
                    <a:pt x="82867" y="935672"/>
                  </a:lnTo>
                  <a:lnTo>
                    <a:pt x="81864" y="933132"/>
                  </a:lnTo>
                  <a:lnTo>
                    <a:pt x="84391" y="931862"/>
                  </a:lnTo>
                  <a:lnTo>
                    <a:pt x="84391" y="934402"/>
                  </a:lnTo>
                  <a:lnTo>
                    <a:pt x="85026" y="935672"/>
                  </a:lnTo>
                  <a:lnTo>
                    <a:pt x="92011" y="934402"/>
                  </a:lnTo>
                  <a:lnTo>
                    <a:pt x="92011" y="935037"/>
                  </a:lnTo>
                  <a:lnTo>
                    <a:pt x="90741" y="936307"/>
                  </a:lnTo>
                  <a:lnTo>
                    <a:pt x="98996" y="937577"/>
                  </a:lnTo>
                  <a:lnTo>
                    <a:pt x="102158" y="935672"/>
                  </a:lnTo>
                  <a:lnTo>
                    <a:pt x="102793" y="935672"/>
                  </a:lnTo>
                  <a:lnTo>
                    <a:pt x="102158" y="934402"/>
                  </a:lnTo>
                  <a:lnTo>
                    <a:pt x="102793" y="933132"/>
                  </a:lnTo>
                  <a:lnTo>
                    <a:pt x="102793" y="931862"/>
                  </a:lnTo>
                  <a:lnTo>
                    <a:pt x="105968" y="931862"/>
                  </a:lnTo>
                  <a:lnTo>
                    <a:pt x="105968" y="933132"/>
                  </a:lnTo>
                  <a:lnTo>
                    <a:pt x="106527" y="935393"/>
                  </a:lnTo>
                  <a:lnTo>
                    <a:pt x="107657" y="934923"/>
                  </a:lnTo>
                  <a:lnTo>
                    <a:pt x="109778" y="937577"/>
                  </a:lnTo>
                  <a:lnTo>
                    <a:pt x="106603" y="935672"/>
                  </a:lnTo>
                  <a:lnTo>
                    <a:pt x="107873" y="939482"/>
                  </a:lnTo>
                  <a:lnTo>
                    <a:pt x="104940" y="936053"/>
                  </a:lnTo>
                  <a:lnTo>
                    <a:pt x="106375" y="935456"/>
                  </a:lnTo>
                  <a:lnTo>
                    <a:pt x="105968" y="935037"/>
                  </a:lnTo>
                  <a:lnTo>
                    <a:pt x="104063" y="933132"/>
                  </a:lnTo>
                  <a:lnTo>
                    <a:pt x="102793" y="936942"/>
                  </a:lnTo>
                  <a:lnTo>
                    <a:pt x="104635" y="936180"/>
                  </a:lnTo>
                  <a:lnTo>
                    <a:pt x="107873" y="942657"/>
                  </a:lnTo>
                  <a:lnTo>
                    <a:pt x="111048" y="939482"/>
                  </a:lnTo>
                  <a:lnTo>
                    <a:pt x="119608" y="941933"/>
                  </a:lnTo>
                  <a:lnTo>
                    <a:pt x="120561" y="944562"/>
                  </a:lnTo>
                  <a:lnTo>
                    <a:pt x="128181" y="942022"/>
                  </a:lnTo>
                  <a:lnTo>
                    <a:pt x="131229" y="941006"/>
                  </a:lnTo>
                  <a:lnTo>
                    <a:pt x="130086" y="943292"/>
                  </a:lnTo>
                  <a:lnTo>
                    <a:pt x="134518" y="944562"/>
                  </a:lnTo>
                  <a:lnTo>
                    <a:pt x="134010" y="942784"/>
                  </a:lnTo>
                  <a:lnTo>
                    <a:pt x="133883" y="942657"/>
                  </a:lnTo>
                  <a:lnTo>
                    <a:pt x="133845" y="942200"/>
                  </a:lnTo>
                  <a:lnTo>
                    <a:pt x="133261" y="940117"/>
                  </a:lnTo>
                  <a:lnTo>
                    <a:pt x="136893" y="942200"/>
                  </a:lnTo>
                  <a:lnTo>
                    <a:pt x="137058" y="942022"/>
                  </a:lnTo>
                  <a:lnTo>
                    <a:pt x="138963" y="942657"/>
                  </a:lnTo>
                  <a:lnTo>
                    <a:pt x="138963" y="943394"/>
                  </a:lnTo>
                  <a:lnTo>
                    <a:pt x="142138" y="945197"/>
                  </a:lnTo>
                  <a:lnTo>
                    <a:pt x="154825" y="945197"/>
                  </a:lnTo>
                  <a:lnTo>
                    <a:pt x="154190" y="945832"/>
                  </a:lnTo>
                  <a:lnTo>
                    <a:pt x="152920" y="946467"/>
                  </a:lnTo>
                  <a:lnTo>
                    <a:pt x="154190" y="947102"/>
                  </a:lnTo>
                  <a:lnTo>
                    <a:pt x="158000" y="947597"/>
                  </a:lnTo>
                  <a:lnTo>
                    <a:pt x="158000" y="946848"/>
                  </a:lnTo>
                  <a:lnTo>
                    <a:pt x="158419" y="946467"/>
                  </a:lnTo>
                  <a:lnTo>
                    <a:pt x="158635" y="946467"/>
                  </a:lnTo>
                  <a:lnTo>
                    <a:pt x="159905" y="947102"/>
                  </a:lnTo>
                  <a:lnTo>
                    <a:pt x="160540" y="947737"/>
                  </a:lnTo>
                  <a:lnTo>
                    <a:pt x="159092" y="947737"/>
                  </a:lnTo>
                  <a:lnTo>
                    <a:pt x="161061" y="947991"/>
                  </a:lnTo>
                  <a:lnTo>
                    <a:pt x="167614" y="949896"/>
                  </a:lnTo>
                  <a:lnTo>
                    <a:pt x="173863" y="952817"/>
                  </a:lnTo>
                  <a:lnTo>
                    <a:pt x="177038" y="950912"/>
                  </a:lnTo>
                  <a:lnTo>
                    <a:pt x="177673" y="950912"/>
                  </a:lnTo>
                  <a:lnTo>
                    <a:pt x="180213" y="949642"/>
                  </a:lnTo>
                  <a:lnTo>
                    <a:pt x="180213" y="952068"/>
                  </a:lnTo>
                  <a:lnTo>
                    <a:pt x="185407" y="951039"/>
                  </a:lnTo>
                  <a:lnTo>
                    <a:pt x="191122" y="951420"/>
                  </a:lnTo>
                  <a:lnTo>
                    <a:pt x="196710" y="953452"/>
                  </a:lnTo>
                  <a:lnTo>
                    <a:pt x="195440" y="953452"/>
                  </a:lnTo>
                  <a:lnTo>
                    <a:pt x="199250" y="954722"/>
                  </a:lnTo>
                  <a:lnTo>
                    <a:pt x="200291" y="951039"/>
                  </a:lnTo>
                  <a:lnTo>
                    <a:pt x="200520" y="950277"/>
                  </a:lnTo>
                  <a:lnTo>
                    <a:pt x="203047" y="952817"/>
                  </a:lnTo>
                  <a:lnTo>
                    <a:pt x="202425" y="952817"/>
                  </a:lnTo>
                  <a:lnTo>
                    <a:pt x="210032" y="954722"/>
                  </a:lnTo>
                  <a:lnTo>
                    <a:pt x="218922" y="954722"/>
                  </a:lnTo>
                  <a:lnTo>
                    <a:pt x="230339" y="961072"/>
                  </a:lnTo>
                  <a:lnTo>
                    <a:pt x="232244" y="960437"/>
                  </a:lnTo>
                  <a:lnTo>
                    <a:pt x="232879" y="956627"/>
                  </a:lnTo>
                  <a:lnTo>
                    <a:pt x="235686" y="958532"/>
                  </a:lnTo>
                  <a:lnTo>
                    <a:pt x="238645" y="960310"/>
                  </a:lnTo>
                  <a:lnTo>
                    <a:pt x="241757" y="961707"/>
                  </a:lnTo>
                  <a:lnTo>
                    <a:pt x="243662" y="961707"/>
                  </a:lnTo>
                  <a:lnTo>
                    <a:pt x="244932" y="959167"/>
                  </a:lnTo>
                  <a:lnTo>
                    <a:pt x="246837" y="959167"/>
                  </a:lnTo>
                  <a:lnTo>
                    <a:pt x="246837" y="961072"/>
                  </a:lnTo>
                  <a:lnTo>
                    <a:pt x="250012" y="959167"/>
                  </a:lnTo>
                  <a:lnTo>
                    <a:pt x="251282" y="962342"/>
                  </a:lnTo>
                  <a:lnTo>
                    <a:pt x="252552" y="962342"/>
                  </a:lnTo>
                  <a:lnTo>
                    <a:pt x="251282" y="961072"/>
                  </a:lnTo>
                  <a:lnTo>
                    <a:pt x="252552" y="959802"/>
                  </a:lnTo>
                  <a:lnTo>
                    <a:pt x="258889" y="962977"/>
                  </a:lnTo>
                  <a:lnTo>
                    <a:pt x="258889" y="964247"/>
                  </a:lnTo>
                  <a:lnTo>
                    <a:pt x="266509" y="962977"/>
                  </a:lnTo>
                  <a:lnTo>
                    <a:pt x="265874" y="964247"/>
                  </a:lnTo>
                  <a:lnTo>
                    <a:pt x="264604" y="964247"/>
                  </a:lnTo>
                  <a:lnTo>
                    <a:pt x="263334" y="965517"/>
                  </a:lnTo>
                  <a:lnTo>
                    <a:pt x="263969" y="966787"/>
                  </a:lnTo>
                  <a:lnTo>
                    <a:pt x="267779" y="965517"/>
                  </a:lnTo>
                  <a:lnTo>
                    <a:pt x="267779" y="963612"/>
                  </a:lnTo>
                  <a:lnTo>
                    <a:pt x="270586" y="965136"/>
                  </a:lnTo>
                  <a:lnTo>
                    <a:pt x="273545" y="965517"/>
                  </a:lnTo>
                  <a:lnTo>
                    <a:pt x="276656" y="964882"/>
                  </a:lnTo>
                  <a:lnTo>
                    <a:pt x="275386" y="966787"/>
                  </a:lnTo>
                  <a:lnTo>
                    <a:pt x="293154" y="966787"/>
                  </a:lnTo>
                  <a:lnTo>
                    <a:pt x="290614" y="965517"/>
                  </a:lnTo>
                  <a:lnTo>
                    <a:pt x="291045" y="964882"/>
                  </a:lnTo>
                  <a:lnTo>
                    <a:pt x="291884" y="963612"/>
                  </a:lnTo>
                  <a:lnTo>
                    <a:pt x="292950" y="963612"/>
                  </a:lnTo>
                  <a:lnTo>
                    <a:pt x="293789" y="962977"/>
                  </a:lnTo>
                  <a:lnTo>
                    <a:pt x="296329" y="961072"/>
                  </a:lnTo>
                  <a:lnTo>
                    <a:pt x="295059" y="965517"/>
                  </a:lnTo>
                  <a:lnTo>
                    <a:pt x="293789" y="966152"/>
                  </a:lnTo>
                  <a:lnTo>
                    <a:pt x="296964" y="966152"/>
                  </a:lnTo>
                  <a:lnTo>
                    <a:pt x="296964" y="966787"/>
                  </a:lnTo>
                  <a:lnTo>
                    <a:pt x="295059" y="968692"/>
                  </a:lnTo>
                  <a:lnTo>
                    <a:pt x="300774" y="970597"/>
                  </a:lnTo>
                  <a:lnTo>
                    <a:pt x="302044" y="968692"/>
                  </a:lnTo>
                  <a:lnTo>
                    <a:pt x="302679" y="968692"/>
                  </a:lnTo>
                  <a:lnTo>
                    <a:pt x="307111" y="968946"/>
                  </a:lnTo>
                  <a:lnTo>
                    <a:pt x="311556" y="968946"/>
                  </a:lnTo>
                  <a:lnTo>
                    <a:pt x="316001" y="968692"/>
                  </a:lnTo>
                  <a:lnTo>
                    <a:pt x="316001" y="966787"/>
                  </a:lnTo>
                  <a:lnTo>
                    <a:pt x="317906" y="967422"/>
                  </a:lnTo>
                  <a:lnTo>
                    <a:pt x="318858" y="966787"/>
                  </a:lnTo>
                  <a:lnTo>
                    <a:pt x="319811" y="966152"/>
                  </a:lnTo>
                  <a:lnTo>
                    <a:pt x="323532" y="967422"/>
                  </a:lnTo>
                  <a:lnTo>
                    <a:pt x="327342" y="968184"/>
                  </a:lnTo>
                  <a:lnTo>
                    <a:pt x="331228" y="968692"/>
                  </a:lnTo>
                  <a:lnTo>
                    <a:pt x="334403" y="967422"/>
                  </a:lnTo>
                  <a:lnTo>
                    <a:pt x="332498" y="966787"/>
                  </a:lnTo>
                  <a:lnTo>
                    <a:pt x="335038" y="965517"/>
                  </a:lnTo>
                  <a:lnTo>
                    <a:pt x="338213" y="967422"/>
                  </a:lnTo>
                  <a:lnTo>
                    <a:pt x="336308" y="968692"/>
                  </a:lnTo>
                  <a:lnTo>
                    <a:pt x="340601" y="968819"/>
                  </a:lnTo>
                  <a:lnTo>
                    <a:pt x="344817" y="968438"/>
                  </a:lnTo>
                  <a:lnTo>
                    <a:pt x="348996" y="967422"/>
                  </a:lnTo>
                  <a:lnTo>
                    <a:pt x="347726" y="966152"/>
                  </a:lnTo>
                  <a:lnTo>
                    <a:pt x="348361" y="966152"/>
                  </a:lnTo>
                  <a:lnTo>
                    <a:pt x="349681" y="965644"/>
                  </a:lnTo>
                  <a:lnTo>
                    <a:pt x="350520" y="966025"/>
                  </a:lnTo>
                  <a:lnTo>
                    <a:pt x="350901" y="967422"/>
                  </a:lnTo>
                  <a:lnTo>
                    <a:pt x="357517" y="967422"/>
                  </a:lnTo>
                  <a:lnTo>
                    <a:pt x="363664" y="969200"/>
                  </a:lnTo>
                  <a:lnTo>
                    <a:pt x="369468" y="970597"/>
                  </a:lnTo>
                  <a:lnTo>
                    <a:pt x="374383" y="969962"/>
                  </a:lnTo>
                  <a:lnTo>
                    <a:pt x="380085" y="968057"/>
                  </a:lnTo>
                  <a:lnTo>
                    <a:pt x="383260" y="968692"/>
                  </a:lnTo>
                  <a:lnTo>
                    <a:pt x="378815" y="969327"/>
                  </a:lnTo>
                  <a:lnTo>
                    <a:pt x="382625" y="971867"/>
                  </a:lnTo>
                  <a:lnTo>
                    <a:pt x="390880" y="971232"/>
                  </a:lnTo>
                  <a:lnTo>
                    <a:pt x="400392" y="968057"/>
                  </a:lnTo>
                  <a:lnTo>
                    <a:pt x="402297" y="967422"/>
                  </a:lnTo>
                  <a:lnTo>
                    <a:pt x="411175" y="968692"/>
                  </a:lnTo>
                  <a:lnTo>
                    <a:pt x="416890" y="971867"/>
                  </a:lnTo>
                  <a:lnTo>
                    <a:pt x="416890" y="970597"/>
                  </a:lnTo>
                  <a:lnTo>
                    <a:pt x="418160" y="969327"/>
                  </a:lnTo>
                  <a:lnTo>
                    <a:pt x="418477" y="970280"/>
                  </a:lnTo>
                  <a:lnTo>
                    <a:pt x="418795" y="969962"/>
                  </a:lnTo>
                  <a:lnTo>
                    <a:pt x="428485" y="969708"/>
                  </a:lnTo>
                  <a:lnTo>
                    <a:pt x="438175" y="969835"/>
                  </a:lnTo>
                  <a:lnTo>
                    <a:pt x="447840" y="970343"/>
                  </a:lnTo>
                  <a:lnTo>
                    <a:pt x="457504" y="971232"/>
                  </a:lnTo>
                  <a:lnTo>
                    <a:pt x="461937" y="971867"/>
                  </a:lnTo>
                  <a:lnTo>
                    <a:pt x="461086" y="969708"/>
                  </a:lnTo>
                  <a:lnTo>
                    <a:pt x="460933" y="969327"/>
                  </a:lnTo>
                  <a:lnTo>
                    <a:pt x="459460" y="965644"/>
                  </a:lnTo>
                  <a:lnTo>
                    <a:pt x="459409" y="965517"/>
                  </a:lnTo>
                  <a:lnTo>
                    <a:pt x="465747" y="968057"/>
                  </a:lnTo>
                  <a:lnTo>
                    <a:pt x="463842" y="969962"/>
                  </a:lnTo>
                  <a:lnTo>
                    <a:pt x="478447" y="968057"/>
                  </a:lnTo>
                  <a:lnTo>
                    <a:pt x="483184" y="968057"/>
                  </a:lnTo>
                  <a:lnTo>
                    <a:pt x="487832" y="967422"/>
                  </a:lnTo>
                  <a:lnTo>
                    <a:pt x="492404" y="966152"/>
                  </a:lnTo>
                  <a:lnTo>
                    <a:pt x="491134" y="967422"/>
                  </a:lnTo>
                  <a:lnTo>
                    <a:pt x="493039" y="968692"/>
                  </a:lnTo>
                  <a:lnTo>
                    <a:pt x="498106" y="966787"/>
                  </a:lnTo>
                  <a:lnTo>
                    <a:pt x="500646" y="968057"/>
                  </a:lnTo>
                  <a:lnTo>
                    <a:pt x="503821" y="964882"/>
                  </a:lnTo>
                  <a:lnTo>
                    <a:pt x="504672" y="966152"/>
                  </a:lnTo>
                  <a:lnTo>
                    <a:pt x="505726" y="966152"/>
                  </a:lnTo>
                  <a:lnTo>
                    <a:pt x="509536" y="966152"/>
                  </a:lnTo>
                  <a:lnTo>
                    <a:pt x="508266" y="964882"/>
                  </a:lnTo>
                  <a:lnTo>
                    <a:pt x="507631" y="964247"/>
                  </a:lnTo>
                  <a:lnTo>
                    <a:pt x="515239" y="963612"/>
                  </a:lnTo>
                  <a:lnTo>
                    <a:pt x="521589" y="966152"/>
                  </a:lnTo>
                  <a:lnTo>
                    <a:pt x="524129" y="965517"/>
                  </a:lnTo>
                  <a:lnTo>
                    <a:pt x="524129" y="959167"/>
                  </a:lnTo>
                  <a:lnTo>
                    <a:pt x="530466" y="964247"/>
                  </a:lnTo>
                  <a:lnTo>
                    <a:pt x="534276" y="960437"/>
                  </a:lnTo>
                  <a:lnTo>
                    <a:pt x="534911" y="962977"/>
                  </a:lnTo>
                  <a:lnTo>
                    <a:pt x="532371" y="966787"/>
                  </a:lnTo>
                  <a:lnTo>
                    <a:pt x="538721" y="963612"/>
                  </a:lnTo>
                  <a:lnTo>
                    <a:pt x="537667" y="960437"/>
                  </a:lnTo>
                  <a:lnTo>
                    <a:pt x="537451" y="959802"/>
                  </a:lnTo>
                  <a:lnTo>
                    <a:pt x="540626" y="959167"/>
                  </a:lnTo>
                  <a:lnTo>
                    <a:pt x="546976" y="957897"/>
                  </a:lnTo>
                  <a:lnTo>
                    <a:pt x="550138" y="962342"/>
                  </a:lnTo>
                  <a:lnTo>
                    <a:pt x="563041" y="958316"/>
                  </a:lnTo>
                  <a:lnTo>
                    <a:pt x="564108" y="963612"/>
                  </a:lnTo>
                  <a:lnTo>
                    <a:pt x="569214" y="958862"/>
                  </a:lnTo>
                  <a:lnTo>
                    <a:pt x="564807" y="957757"/>
                  </a:lnTo>
                  <a:lnTo>
                    <a:pt x="566381" y="957262"/>
                  </a:lnTo>
                  <a:lnTo>
                    <a:pt x="570445" y="955992"/>
                  </a:lnTo>
                  <a:lnTo>
                    <a:pt x="570445" y="957719"/>
                  </a:lnTo>
                  <a:lnTo>
                    <a:pt x="572300" y="955992"/>
                  </a:lnTo>
                  <a:lnTo>
                    <a:pt x="572985" y="955357"/>
                  </a:lnTo>
                  <a:lnTo>
                    <a:pt x="585673" y="955357"/>
                  </a:lnTo>
                  <a:lnTo>
                    <a:pt x="578700" y="956627"/>
                  </a:lnTo>
                  <a:lnTo>
                    <a:pt x="578065" y="957262"/>
                  </a:lnTo>
                  <a:lnTo>
                    <a:pt x="583869" y="956373"/>
                  </a:lnTo>
                  <a:lnTo>
                    <a:pt x="588441" y="955357"/>
                  </a:lnTo>
                  <a:lnTo>
                    <a:pt x="589584" y="955103"/>
                  </a:lnTo>
                  <a:lnTo>
                    <a:pt x="595198" y="953452"/>
                  </a:lnTo>
                  <a:lnTo>
                    <a:pt x="595198" y="954722"/>
                  </a:lnTo>
                  <a:lnTo>
                    <a:pt x="595833" y="954087"/>
                  </a:lnTo>
                  <a:lnTo>
                    <a:pt x="597738" y="954722"/>
                  </a:lnTo>
                  <a:lnTo>
                    <a:pt x="597522" y="954087"/>
                  </a:lnTo>
                  <a:lnTo>
                    <a:pt x="597103" y="952817"/>
                  </a:lnTo>
                  <a:lnTo>
                    <a:pt x="596468" y="952817"/>
                  </a:lnTo>
                  <a:lnTo>
                    <a:pt x="593928" y="951547"/>
                  </a:lnTo>
                  <a:lnTo>
                    <a:pt x="596214" y="950277"/>
                  </a:lnTo>
                  <a:lnTo>
                    <a:pt x="597357" y="949642"/>
                  </a:lnTo>
                  <a:lnTo>
                    <a:pt x="598500" y="949007"/>
                  </a:lnTo>
                  <a:lnTo>
                    <a:pt x="599630" y="948372"/>
                  </a:lnTo>
                  <a:lnTo>
                    <a:pt x="600900" y="945832"/>
                  </a:lnTo>
                  <a:lnTo>
                    <a:pt x="605345" y="947102"/>
                  </a:lnTo>
                  <a:lnTo>
                    <a:pt x="603440" y="952817"/>
                  </a:lnTo>
                  <a:lnTo>
                    <a:pt x="604291" y="952182"/>
                  </a:lnTo>
                  <a:lnTo>
                    <a:pt x="604596" y="951547"/>
                  </a:lnTo>
                  <a:lnTo>
                    <a:pt x="604710" y="950277"/>
                  </a:lnTo>
                  <a:lnTo>
                    <a:pt x="605980" y="950912"/>
                  </a:lnTo>
                  <a:lnTo>
                    <a:pt x="604710" y="953452"/>
                  </a:lnTo>
                  <a:lnTo>
                    <a:pt x="606831" y="950277"/>
                  </a:lnTo>
                  <a:lnTo>
                    <a:pt x="607250" y="949642"/>
                  </a:lnTo>
                  <a:lnTo>
                    <a:pt x="611822" y="948880"/>
                  </a:lnTo>
                  <a:lnTo>
                    <a:pt x="612965" y="947737"/>
                  </a:lnTo>
                  <a:lnTo>
                    <a:pt x="616610" y="947737"/>
                  </a:lnTo>
                  <a:lnTo>
                    <a:pt x="623747" y="943927"/>
                  </a:lnTo>
                  <a:lnTo>
                    <a:pt x="634288" y="945108"/>
                  </a:lnTo>
                  <a:lnTo>
                    <a:pt x="636435" y="944562"/>
                  </a:lnTo>
                  <a:lnTo>
                    <a:pt x="637070" y="943927"/>
                  </a:lnTo>
                  <a:lnTo>
                    <a:pt x="638340" y="942657"/>
                  </a:lnTo>
                  <a:lnTo>
                    <a:pt x="640880" y="942657"/>
                  </a:lnTo>
                  <a:lnTo>
                    <a:pt x="643420" y="940752"/>
                  </a:lnTo>
                  <a:lnTo>
                    <a:pt x="640245" y="939482"/>
                  </a:lnTo>
                  <a:lnTo>
                    <a:pt x="644055" y="939482"/>
                  </a:lnTo>
                  <a:lnTo>
                    <a:pt x="645426" y="939101"/>
                  </a:lnTo>
                  <a:lnTo>
                    <a:pt x="646696" y="939355"/>
                  </a:lnTo>
                  <a:lnTo>
                    <a:pt x="647865" y="940117"/>
                  </a:lnTo>
                  <a:lnTo>
                    <a:pt x="648804" y="939101"/>
                  </a:lnTo>
                  <a:lnTo>
                    <a:pt x="649046" y="938847"/>
                  </a:lnTo>
                  <a:lnTo>
                    <a:pt x="650532" y="938212"/>
                  </a:lnTo>
                  <a:lnTo>
                    <a:pt x="652297" y="938212"/>
                  </a:lnTo>
                  <a:lnTo>
                    <a:pt x="652932" y="938847"/>
                  </a:lnTo>
                  <a:lnTo>
                    <a:pt x="652932" y="942022"/>
                  </a:lnTo>
                  <a:lnTo>
                    <a:pt x="659282" y="939482"/>
                  </a:lnTo>
                  <a:lnTo>
                    <a:pt x="659917" y="938212"/>
                  </a:lnTo>
                  <a:lnTo>
                    <a:pt x="660336" y="937374"/>
                  </a:lnTo>
                  <a:lnTo>
                    <a:pt x="660463" y="936942"/>
                  </a:lnTo>
                  <a:lnTo>
                    <a:pt x="659917" y="935672"/>
                  </a:lnTo>
                  <a:lnTo>
                    <a:pt x="661111" y="935824"/>
                  </a:lnTo>
                  <a:lnTo>
                    <a:pt x="661187" y="935672"/>
                  </a:lnTo>
                  <a:lnTo>
                    <a:pt x="661822" y="934402"/>
                  </a:lnTo>
                  <a:lnTo>
                    <a:pt x="661212" y="935837"/>
                  </a:lnTo>
                  <a:lnTo>
                    <a:pt x="664883" y="936294"/>
                  </a:lnTo>
                  <a:lnTo>
                    <a:pt x="671969" y="934402"/>
                  </a:lnTo>
                  <a:lnTo>
                    <a:pt x="680859" y="934402"/>
                  </a:lnTo>
                  <a:lnTo>
                    <a:pt x="673239" y="935672"/>
                  </a:lnTo>
                  <a:lnTo>
                    <a:pt x="674509" y="937577"/>
                  </a:lnTo>
                  <a:lnTo>
                    <a:pt x="679996" y="934923"/>
                  </a:lnTo>
                  <a:lnTo>
                    <a:pt x="684720" y="933132"/>
                  </a:lnTo>
                  <a:lnTo>
                    <a:pt x="685723" y="932751"/>
                  </a:lnTo>
                  <a:lnTo>
                    <a:pt x="691642" y="931227"/>
                  </a:lnTo>
                  <a:lnTo>
                    <a:pt x="690372" y="931227"/>
                  </a:lnTo>
                  <a:lnTo>
                    <a:pt x="690372" y="929957"/>
                  </a:lnTo>
                  <a:lnTo>
                    <a:pt x="690372" y="928687"/>
                  </a:lnTo>
                  <a:lnTo>
                    <a:pt x="690372" y="928052"/>
                  </a:lnTo>
                  <a:lnTo>
                    <a:pt x="690372" y="927417"/>
                  </a:lnTo>
                  <a:lnTo>
                    <a:pt x="695452" y="931862"/>
                  </a:lnTo>
                  <a:lnTo>
                    <a:pt x="698779" y="927417"/>
                  </a:lnTo>
                  <a:lnTo>
                    <a:pt x="699262" y="926782"/>
                  </a:lnTo>
                  <a:lnTo>
                    <a:pt x="697611" y="931176"/>
                  </a:lnTo>
                  <a:lnTo>
                    <a:pt x="701827" y="930211"/>
                  </a:lnTo>
                  <a:lnTo>
                    <a:pt x="706056" y="928433"/>
                  </a:lnTo>
                  <a:lnTo>
                    <a:pt x="708939" y="926782"/>
                  </a:lnTo>
                  <a:lnTo>
                    <a:pt x="710044" y="926147"/>
                  </a:lnTo>
                  <a:lnTo>
                    <a:pt x="712876" y="926274"/>
                  </a:lnTo>
                  <a:lnTo>
                    <a:pt x="713803" y="926147"/>
                  </a:lnTo>
                  <a:lnTo>
                    <a:pt x="715632" y="925893"/>
                  </a:lnTo>
                  <a:lnTo>
                    <a:pt x="718299" y="924877"/>
                  </a:lnTo>
                  <a:lnTo>
                    <a:pt x="718934" y="924242"/>
                  </a:lnTo>
                  <a:lnTo>
                    <a:pt x="720191" y="924242"/>
                  </a:lnTo>
                  <a:lnTo>
                    <a:pt x="719569" y="923607"/>
                  </a:lnTo>
                  <a:lnTo>
                    <a:pt x="718934" y="922972"/>
                  </a:lnTo>
                  <a:lnTo>
                    <a:pt x="724877" y="923353"/>
                  </a:lnTo>
                  <a:lnTo>
                    <a:pt x="725817" y="922972"/>
                  </a:lnTo>
                  <a:lnTo>
                    <a:pt x="728941" y="921702"/>
                  </a:lnTo>
                  <a:lnTo>
                    <a:pt x="729869" y="921321"/>
                  </a:lnTo>
                  <a:lnTo>
                    <a:pt x="734631" y="919162"/>
                  </a:lnTo>
                  <a:lnTo>
                    <a:pt x="739863" y="919162"/>
                  </a:lnTo>
                  <a:lnTo>
                    <a:pt x="740422" y="919353"/>
                  </a:lnTo>
                  <a:lnTo>
                    <a:pt x="740930" y="919162"/>
                  </a:lnTo>
                  <a:lnTo>
                    <a:pt x="744308" y="917892"/>
                  </a:lnTo>
                  <a:lnTo>
                    <a:pt x="744093" y="917257"/>
                  </a:lnTo>
                  <a:lnTo>
                    <a:pt x="743673" y="915987"/>
                  </a:lnTo>
                  <a:lnTo>
                    <a:pt x="743673" y="917257"/>
                  </a:lnTo>
                  <a:lnTo>
                    <a:pt x="741768" y="915987"/>
                  </a:lnTo>
                  <a:lnTo>
                    <a:pt x="744943" y="913447"/>
                  </a:lnTo>
                  <a:lnTo>
                    <a:pt x="743038" y="915352"/>
                  </a:lnTo>
                  <a:lnTo>
                    <a:pt x="745578" y="915987"/>
                  </a:lnTo>
                  <a:lnTo>
                    <a:pt x="747483" y="916622"/>
                  </a:lnTo>
                  <a:lnTo>
                    <a:pt x="747001" y="916114"/>
                  </a:lnTo>
                  <a:lnTo>
                    <a:pt x="746963" y="915987"/>
                  </a:lnTo>
                  <a:lnTo>
                    <a:pt x="746848" y="914717"/>
                  </a:lnTo>
                  <a:lnTo>
                    <a:pt x="750658" y="916622"/>
                  </a:lnTo>
                  <a:close/>
                </a:path>
                <a:path w="841375" h="972184">
                  <a:moveTo>
                    <a:pt x="751928" y="861428"/>
                  </a:moveTo>
                  <a:lnTo>
                    <a:pt x="751103" y="861707"/>
                  </a:lnTo>
                  <a:lnTo>
                    <a:pt x="750658" y="863968"/>
                  </a:lnTo>
                  <a:lnTo>
                    <a:pt x="750912" y="863968"/>
                  </a:lnTo>
                  <a:lnTo>
                    <a:pt x="751928" y="861428"/>
                  </a:lnTo>
                  <a:close/>
                </a:path>
                <a:path w="841375" h="972184">
                  <a:moveTo>
                    <a:pt x="753198" y="869683"/>
                  </a:moveTo>
                  <a:lnTo>
                    <a:pt x="745985" y="868019"/>
                  </a:lnTo>
                  <a:lnTo>
                    <a:pt x="743673" y="869048"/>
                  </a:lnTo>
                  <a:lnTo>
                    <a:pt x="743038" y="869048"/>
                  </a:lnTo>
                  <a:lnTo>
                    <a:pt x="753198" y="869683"/>
                  </a:lnTo>
                  <a:close/>
                </a:path>
                <a:path w="841375" h="972184">
                  <a:moveTo>
                    <a:pt x="753198" y="865873"/>
                  </a:moveTo>
                  <a:lnTo>
                    <a:pt x="751928" y="863968"/>
                  </a:lnTo>
                  <a:lnTo>
                    <a:pt x="750912" y="863968"/>
                  </a:lnTo>
                  <a:lnTo>
                    <a:pt x="750658" y="864603"/>
                  </a:lnTo>
                  <a:lnTo>
                    <a:pt x="753198" y="865873"/>
                  </a:lnTo>
                  <a:close/>
                </a:path>
                <a:path w="841375" h="972184">
                  <a:moveTo>
                    <a:pt x="756132" y="911263"/>
                  </a:moveTo>
                  <a:lnTo>
                    <a:pt x="753833" y="912177"/>
                  </a:lnTo>
                  <a:lnTo>
                    <a:pt x="753833" y="914717"/>
                  </a:lnTo>
                  <a:lnTo>
                    <a:pt x="756132" y="911263"/>
                  </a:lnTo>
                  <a:close/>
                </a:path>
                <a:path w="841375" h="972184">
                  <a:moveTo>
                    <a:pt x="756996" y="910907"/>
                  </a:moveTo>
                  <a:lnTo>
                    <a:pt x="756361" y="910907"/>
                  </a:lnTo>
                  <a:lnTo>
                    <a:pt x="756132" y="911263"/>
                  </a:lnTo>
                  <a:lnTo>
                    <a:pt x="756996" y="910907"/>
                  </a:lnTo>
                  <a:close/>
                </a:path>
                <a:path w="841375" h="972184">
                  <a:moveTo>
                    <a:pt x="758266" y="213360"/>
                  </a:moveTo>
                  <a:lnTo>
                    <a:pt x="756704" y="212318"/>
                  </a:lnTo>
                  <a:lnTo>
                    <a:pt x="756831" y="212623"/>
                  </a:lnTo>
                  <a:lnTo>
                    <a:pt x="757478" y="213360"/>
                  </a:lnTo>
                  <a:lnTo>
                    <a:pt x="758266" y="213360"/>
                  </a:lnTo>
                  <a:close/>
                </a:path>
                <a:path w="841375" h="972184">
                  <a:moveTo>
                    <a:pt x="762076" y="217170"/>
                  </a:moveTo>
                  <a:lnTo>
                    <a:pt x="759536" y="212090"/>
                  </a:lnTo>
                  <a:lnTo>
                    <a:pt x="756996" y="212090"/>
                  </a:lnTo>
                  <a:lnTo>
                    <a:pt x="758901" y="213360"/>
                  </a:lnTo>
                  <a:lnTo>
                    <a:pt x="758266" y="213360"/>
                  </a:lnTo>
                  <a:lnTo>
                    <a:pt x="762076" y="217170"/>
                  </a:lnTo>
                  <a:close/>
                </a:path>
                <a:path w="841375" h="972184">
                  <a:moveTo>
                    <a:pt x="767791" y="228600"/>
                  </a:moveTo>
                  <a:lnTo>
                    <a:pt x="764616" y="231140"/>
                  </a:lnTo>
                  <a:lnTo>
                    <a:pt x="765251" y="231140"/>
                  </a:lnTo>
                  <a:lnTo>
                    <a:pt x="767791" y="228600"/>
                  </a:lnTo>
                  <a:close/>
                </a:path>
                <a:path w="841375" h="972184">
                  <a:moveTo>
                    <a:pt x="773176" y="243205"/>
                  </a:moveTo>
                  <a:lnTo>
                    <a:pt x="772439" y="241719"/>
                  </a:lnTo>
                  <a:lnTo>
                    <a:pt x="772528" y="242760"/>
                  </a:lnTo>
                  <a:lnTo>
                    <a:pt x="773176" y="243205"/>
                  </a:lnTo>
                  <a:close/>
                </a:path>
                <a:path w="841375" h="972184">
                  <a:moveTo>
                    <a:pt x="774128" y="243840"/>
                  </a:moveTo>
                  <a:lnTo>
                    <a:pt x="773176" y="243205"/>
                  </a:lnTo>
                  <a:lnTo>
                    <a:pt x="774128" y="245110"/>
                  </a:lnTo>
                  <a:lnTo>
                    <a:pt x="774128" y="243840"/>
                  </a:lnTo>
                  <a:close/>
                </a:path>
                <a:path w="841375" h="972184">
                  <a:moveTo>
                    <a:pt x="774763" y="903287"/>
                  </a:moveTo>
                  <a:lnTo>
                    <a:pt x="768426" y="902017"/>
                  </a:lnTo>
                  <a:lnTo>
                    <a:pt x="767156" y="903287"/>
                  </a:lnTo>
                  <a:lnTo>
                    <a:pt x="763346" y="905827"/>
                  </a:lnTo>
                  <a:lnTo>
                    <a:pt x="761441" y="906462"/>
                  </a:lnTo>
                  <a:lnTo>
                    <a:pt x="758266" y="908367"/>
                  </a:lnTo>
                  <a:lnTo>
                    <a:pt x="754862" y="908367"/>
                  </a:lnTo>
                  <a:lnTo>
                    <a:pt x="751484" y="908621"/>
                  </a:lnTo>
                  <a:lnTo>
                    <a:pt x="748118" y="909002"/>
                  </a:lnTo>
                  <a:lnTo>
                    <a:pt x="748118" y="911542"/>
                  </a:lnTo>
                  <a:lnTo>
                    <a:pt x="747585" y="911656"/>
                  </a:lnTo>
                  <a:lnTo>
                    <a:pt x="751293" y="912177"/>
                  </a:lnTo>
                  <a:lnTo>
                    <a:pt x="751293" y="913447"/>
                  </a:lnTo>
                  <a:lnTo>
                    <a:pt x="752563" y="912177"/>
                  </a:lnTo>
                  <a:lnTo>
                    <a:pt x="753198" y="910907"/>
                  </a:lnTo>
                  <a:lnTo>
                    <a:pt x="756361" y="910907"/>
                  </a:lnTo>
                  <a:lnTo>
                    <a:pt x="757631" y="909002"/>
                  </a:lnTo>
                  <a:lnTo>
                    <a:pt x="762711" y="911542"/>
                  </a:lnTo>
                  <a:lnTo>
                    <a:pt x="757631" y="910907"/>
                  </a:lnTo>
                  <a:lnTo>
                    <a:pt x="756996" y="912177"/>
                  </a:lnTo>
                  <a:lnTo>
                    <a:pt x="758405" y="912939"/>
                  </a:lnTo>
                  <a:lnTo>
                    <a:pt x="759879" y="913193"/>
                  </a:lnTo>
                  <a:lnTo>
                    <a:pt x="761441" y="912812"/>
                  </a:lnTo>
                  <a:lnTo>
                    <a:pt x="764616" y="912812"/>
                  </a:lnTo>
                  <a:lnTo>
                    <a:pt x="764933" y="911542"/>
                  </a:lnTo>
                  <a:lnTo>
                    <a:pt x="765568" y="909002"/>
                  </a:lnTo>
                  <a:lnTo>
                    <a:pt x="765886" y="907732"/>
                  </a:lnTo>
                  <a:lnTo>
                    <a:pt x="769696" y="910272"/>
                  </a:lnTo>
                  <a:lnTo>
                    <a:pt x="771804" y="907732"/>
                  </a:lnTo>
                  <a:lnTo>
                    <a:pt x="773595" y="905598"/>
                  </a:lnTo>
                  <a:lnTo>
                    <a:pt x="770496" y="904989"/>
                  </a:lnTo>
                  <a:lnTo>
                    <a:pt x="770966" y="904671"/>
                  </a:lnTo>
                  <a:lnTo>
                    <a:pt x="769061" y="904671"/>
                  </a:lnTo>
                  <a:lnTo>
                    <a:pt x="769061" y="904430"/>
                  </a:lnTo>
                  <a:lnTo>
                    <a:pt x="774763" y="903287"/>
                  </a:lnTo>
                  <a:close/>
                </a:path>
                <a:path w="841375" h="972184">
                  <a:moveTo>
                    <a:pt x="776033" y="902652"/>
                  </a:moveTo>
                  <a:lnTo>
                    <a:pt x="773595" y="905598"/>
                  </a:lnTo>
                  <a:lnTo>
                    <a:pt x="774128" y="905700"/>
                  </a:lnTo>
                  <a:lnTo>
                    <a:pt x="776033" y="902652"/>
                  </a:lnTo>
                  <a:close/>
                </a:path>
                <a:path w="841375" h="972184">
                  <a:moveTo>
                    <a:pt x="779208" y="850633"/>
                  </a:moveTo>
                  <a:lnTo>
                    <a:pt x="772858" y="848093"/>
                  </a:lnTo>
                  <a:lnTo>
                    <a:pt x="771601" y="850633"/>
                  </a:lnTo>
                  <a:lnTo>
                    <a:pt x="767791" y="851903"/>
                  </a:lnTo>
                  <a:lnTo>
                    <a:pt x="765251" y="853808"/>
                  </a:lnTo>
                  <a:lnTo>
                    <a:pt x="758901" y="857618"/>
                  </a:lnTo>
                  <a:lnTo>
                    <a:pt x="755726" y="856348"/>
                  </a:lnTo>
                  <a:lnTo>
                    <a:pt x="751928" y="856348"/>
                  </a:lnTo>
                  <a:lnTo>
                    <a:pt x="752563" y="858888"/>
                  </a:lnTo>
                  <a:lnTo>
                    <a:pt x="748753" y="859523"/>
                  </a:lnTo>
                  <a:lnTo>
                    <a:pt x="744943" y="862063"/>
                  </a:lnTo>
                  <a:lnTo>
                    <a:pt x="746086" y="860158"/>
                  </a:lnTo>
                  <a:lnTo>
                    <a:pt x="746848" y="858888"/>
                  </a:lnTo>
                  <a:lnTo>
                    <a:pt x="747483" y="857618"/>
                  </a:lnTo>
                  <a:lnTo>
                    <a:pt x="745578" y="857618"/>
                  </a:lnTo>
                  <a:lnTo>
                    <a:pt x="744943" y="858888"/>
                  </a:lnTo>
                  <a:lnTo>
                    <a:pt x="744943" y="859523"/>
                  </a:lnTo>
                  <a:lnTo>
                    <a:pt x="743038" y="860158"/>
                  </a:lnTo>
                  <a:lnTo>
                    <a:pt x="743038" y="858253"/>
                  </a:lnTo>
                  <a:lnTo>
                    <a:pt x="740498" y="858888"/>
                  </a:lnTo>
                  <a:lnTo>
                    <a:pt x="737958" y="862063"/>
                  </a:lnTo>
                  <a:lnTo>
                    <a:pt x="730351" y="862063"/>
                  </a:lnTo>
                  <a:lnTo>
                    <a:pt x="734580" y="864184"/>
                  </a:lnTo>
                  <a:lnTo>
                    <a:pt x="734796" y="863968"/>
                  </a:lnTo>
                  <a:lnTo>
                    <a:pt x="734631" y="864209"/>
                  </a:lnTo>
                  <a:lnTo>
                    <a:pt x="737958" y="865873"/>
                  </a:lnTo>
                  <a:lnTo>
                    <a:pt x="737565" y="866076"/>
                  </a:lnTo>
                  <a:lnTo>
                    <a:pt x="745985" y="868019"/>
                  </a:lnTo>
                  <a:lnTo>
                    <a:pt x="749388" y="866508"/>
                  </a:lnTo>
                  <a:lnTo>
                    <a:pt x="746848" y="865238"/>
                  </a:lnTo>
                  <a:lnTo>
                    <a:pt x="746848" y="863968"/>
                  </a:lnTo>
                  <a:lnTo>
                    <a:pt x="748118" y="862698"/>
                  </a:lnTo>
                  <a:lnTo>
                    <a:pt x="751103" y="861707"/>
                  </a:lnTo>
                  <a:lnTo>
                    <a:pt x="751293" y="860793"/>
                  </a:lnTo>
                  <a:lnTo>
                    <a:pt x="755726" y="861428"/>
                  </a:lnTo>
                  <a:lnTo>
                    <a:pt x="756234" y="860793"/>
                  </a:lnTo>
                  <a:lnTo>
                    <a:pt x="756843" y="860031"/>
                  </a:lnTo>
                  <a:lnTo>
                    <a:pt x="758317" y="859142"/>
                  </a:lnTo>
                  <a:lnTo>
                    <a:pt x="760171" y="858888"/>
                  </a:lnTo>
                  <a:lnTo>
                    <a:pt x="760806" y="860158"/>
                  </a:lnTo>
                  <a:lnTo>
                    <a:pt x="758266" y="860158"/>
                  </a:lnTo>
                  <a:lnTo>
                    <a:pt x="759536" y="862698"/>
                  </a:lnTo>
                  <a:lnTo>
                    <a:pt x="761657" y="858888"/>
                  </a:lnTo>
                  <a:lnTo>
                    <a:pt x="762355" y="857618"/>
                  </a:lnTo>
                  <a:lnTo>
                    <a:pt x="762711" y="856983"/>
                  </a:lnTo>
                  <a:lnTo>
                    <a:pt x="767791" y="859523"/>
                  </a:lnTo>
                  <a:lnTo>
                    <a:pt x="762711" y="858888"/>
                  </a:lnTo>
                  <a:lnTo>
                    <a:pt x="761441" y="861428"/>
                  </a:lnTo>
                  <a:lnTo>
                    <a:pt x="764616" y="860793"/>
                  </a:lnTo>
                  <a:lnTo>
                    <a:pt x="766521" y="860158"/>
                  </a:lnTo>
                  <a:lnTo>
                    <a:pt x="769696" y="860158"/>
                  </a:lnTo>
                  <a:lnTo>
                    <a:pt x="769835" y="859523"/>
                  </a:lnTo>
                  <a:lnTo>
                    <a:pt x="770394" y="856983"/>
                  </a:lnTo>
                  <a:lnTo>
                    <a:pt x="770432" y="856792"/>
                  </a:lnTo>
                  <a:lnTo>
                    <a:pt x="770915" y="858227"/>
                  </a:lnTo>
                  <a:lnTo>
                    <a:pt x="771118" y="857643"/>
                  </a:lnTo>
                  <a:lnTo>
                    <a:pt x="771601" y="857097"/>
                  </a:lnTo>
                  <a:lnTo>
                    <a:pt x="770966" y="856462"/>
                  </a:lnTo>
                  <a:lnTo>
                    <a:pt x="770509" y="856462"/>
                  </a:lnTo>
                  <a:lnTo>
                    <a:pt x="770966" y="854443"/>
                  </a:lnTo>
                  <a:lnTo>
                    <a:pt x="772871" y="855814"/>
                  </a:lnTo>
                  <a:lnTo>
                    <a:pt x="775398" y="857618"/>
                  </a:lnTo>
                  <a:lnTo>
                    <a:pt x="777214" y="854443"/>
                  </a:lnTo>
                  <a:lnTo>
                    <a:pt x="778217" y="852678"/>
                  </a:lnTo>
                  <a:lnTo>
                    <a:pt x="774128" y="850633"/>
                  </a:lnTo>
                  <a:lnTo>
                    <a:pt x="779208" y="850633"/>
                  </a:lnTo>
                  <a:close/>
                </a:path>
                <a:path w="841375" h="972184">
                  <a:moveTo>
                    <a:pt x="779843" y="902652"/>
                  </a:moveTo>
                  <a:lnTo>
                    <a:pt x="776033" y="898842"/>
                  </a:lnTo>
                  <a:lnTo>
                    <a:pt x="778217" y="904290"/>
                  </a:lnTo>
                  <a:lnTo>
                    <a:pt x="779843" y="902652"/>
                  </a:lnTo>
                  <a:close/>
                </a:path>
                <a:path w="841375" h="972184">
                  <a:moveTo>
                    <a:pt x="779843" y="251460"/>
                  </a:moveTo>
                  <a:lnTo>
                    <a:pt x="776033" y="247650"/>
                  </a:lnTo>
                  <a:lnTo>
                    <a:pt x="776668" y="247650"/>
                  </a:lnTo>
                  <a:lnTo>
                    <a:pt x="776033" y="245110"/>
                  </a:lnTo>
                  <a:lnTo>
                    <a:pt x="773493" y="247650"/>
                  </a:lnTo>
                  <a:lnTo>
                    <a:pt x="772528" y="242760"/>
                  </a:lnTo>
                  <a:lnTo>
                    <a:pt x="772223" y="242570"/>
                  </a:lnTo>
                  <a:lnTo>
                    <a:pt x="772375" y="242011"/>
                  </a:lnTo>
                  <a:lnTo>
                    <a:pt x="772223" y="241300"/>
                  </a:lnTo>
                  <a:lnTo>
                    <a:pt x="772439" y="241719"/>
                  </a:lnTo>
                  <a:lnTo>
                    <a:pt x="772541" y="241300"/>
                  </a:lnTo>
                  <a:lnTo>
                    <a:pt x="772858" y="240030"/>
                  </a:lnTo>
                  <a:lnTo>
                    <a:pt x="772858" y="238760"/>
                  </a:lnTo>
                  <a:lnTo>
                    <a:pt x="770331" y="237490"/>
                  </a:lnTo>
                  <a:lnTo>
                    <a:pt x="769061" y="236220"/>
                  </a:lnTo>
                  <a:lnTo>
                    <a:pt x="769696" y="236220"/>
                  </a:lnTo>
                  <a:lnTo>
                    <a:pt x="769696" y="234950"/>
                  </a:lnTo>
                  <a:lnTo>
                    <a:pt x="767537" y="234950"/>
                  </a:lnTo>
                  <a:lnTo>
                    <a:pt x="765848" y="232410"/>
                  </a:lnTo>
                  <a:lnTo>
                    <a:pt x="764616" y="231140"/>
                  </a:lnTo>
                  <a:lnTo>
                    <a:pt x="762076" y="228600"/>
                  </a:lnTo>
                  <a:lnTo>
                    <a:pt x="763981" y="227330"/>
                  </a:lnTo>
                  <a:lnTo>
                    <a:pt x="764616" y="227330"/>
                  </a:lnTo>
                  <a:lnTo>
                    <a:pt x="765886" y="228600"/>
                  </a:lnTo>
                  <a:lnTo>
                    <a:pt x="766521" y="227330"/>
                  </a:lnTo>
                  <a:lnTo>
                    <a:pt x="764616" y="226060"/>
                  </a:lnTo>
                  <a:lnTo>
                    <a:pt x="764616" y="224790"/>
                  </a:lnTo>
                  <a:lnTo>
                    <a:pt x="765251" y="224790"/>
                  </a:lnTo>
                  <a:lnTo>
                    <a:pt x="764298" y="223520"/>
                  </a:lnTo>
                  <a:lnTo>
                    <a:pt x="763346" y="222250"/>
                  </a:lnTo>
                  <a:lnTo>
                    <a:pt x="762076" y="223520"/>
                  </a:lnTo>
                  <a:lnTo>
                    <a:pt x="760806" y="220980"/>
                  </a:lnTo>
                  <a:lnTo>
                    <a:pt x="758266" y="219710"/>
                  </a:lnTo>
                  <a:lnTo>
                    <a:pt x="760806" y="218440"/>
                  </a:lnTo>
                  <a:lnTo>
                    <a:pt x="758901" y="217170"/>
                  </a:lnTo>
                  <a:lnTo>
                    <a:pt x="760806" y="217170"/>
                  </a:lnTo>
                  <a:lnTo>
                    <a:pt x="757631" y="213537"/>
                  </a:lnTo>
                  <a:lnTo>
                    <a:pt x="757631" y="224790"/>
                  </a:lnTo>
                  <a:lnTo>
                    <a:pt x="757631" y="229870"/>
                  </a:lnTo>
                  <a:lnTo>
                    <a:pt x="756361" y="229870"/>
                  </a:lnTo>
                  <a:lnTo>
                    <a:pt x="757631" y="224790"/>
                  </a:lnTo>
                  <a:lnTo>
                    <a:pt x="757631" y="213537"/>
                  </a:lnTo>
                  <a:lnTo>
                    <a:pt x="757478" y="213360"/>
                  </a:lnTo>
                  <a:lnTo>
                    <a:pt x="757135" y="213360"/>
                  </a:lnTo>
                  <a:lnTo>
                    <a:pt x="756831" y="212623"/>
                  </a:lnTo>
                  <a:lnTo>
                    <a:pt x="756361" y="212090"/>
                  </a:lnTo>
                  <a:lnTo>
                    <a:pt x="756704" y="212318"/>
                  </a:lnTo>
                  <a:lnTo>
                    <a:pt x="756615" y="212090"/>
                  </a:lnTo>
                  <a:lnTo>
                    <a:pt x="756081" y="210820"/>
                  </a:lnTo>
                  <a:lnTo>
                    <a:pt x="755726" y="209550"/>
                  </a:lnTo>
                  <a:lnTo>
                    <a:pt x="758901" y="208280"/>
                  </a:lnTo>
                  <a:lnTo>
                    <a:pt x="754468" y="203200"/>
                  </a:lnTo>
                  <a:lnTo>
                    <a:pt x="756996" y="199390"/>
                  </a:lnTo>
                  <a:lnTo>
                    <a:pt x="753833" y="194310"/>
                  </a:lnTo>
                  <a:lnTo>
                    <a:pt x="751293" y="189230"/>
                  </a:lnTo>
                  <a:lnTo>
                    <a:pt x="749388" y="189230"/>
                  </a:lnTo>
                  <a:lnTo>
                    <a:pt x="749388" y="188544"/>
                  </a:lnTo>
                  <a:lnTo>
                    <a:pt x="750684" y="188023"/>
                  </a:lnTo>
                  <a:lnTo>
                    <a:pt x="751293" y="189230"/>
                  </a:lnTo>
                  <a:lnTo>
                    <a:pt x="751928" y="189230"/>
                  </a:lnTo>
                  <a:lnTo>
                    <a:pt x="750938" y="187921"/>
                  </a:lnTo>
                  <a:lnTo>
                    <a:pt x="751293" y="187782"/>
                  </a:lnTo>
                  <a:lnTo>
                    <a:pt x="751293" y="185889"/>
                  </a:lnTo>
                  <a:lnTo>
                    <a:pt x="750709" y="187617"/>
                  </a:lnTo>
                  <a:lnTo>
                    <a:pt x="750506" y="187350"/>
                  </a:lnTo>
                  <a:lnTo>
                    <a:pt x="749554" y="184492"/>
                  </a:lnTo>
                  <a:lnTo>
                    <a:pt x="750023" y="185420"/>
                  </a:lnTo>
                  <a:lnTo>
                    <a:pt x="751293" y="184150"/>
                  </a:lnTo>
                  <a:lnTo>
                    <a:pt x="751293" y="182880"/>
                  </a:lnTo>
                  <a:lnTo>
                    <a:pt x="751293" y="181610"/>
                  </a:lnTo>
                  <a:lnTo>
                    <a:pt x="750023" y="181610"/>
                  </a:lnTo>
                  <a:lnTo>
                    <a:pt x="749388" y="180340"/>
                  </a:lnTo>
                  <a:lnTo>
                    <a:pt x="749388" y="182880"/>
                  </a:lnTo>
                  <a:lnTo>
                    <a:pt x="746848" y="180340"/>
                  </a:lnTo>
                  <a:lnTo>
                    <a:pt x="750023" y="179070"/>
                  </a:lnTo>
                  <a:lnTo>
                    <a:pt x="748118" y="176530"/>
                  </a:lnTo>
                  <a:lnTo>
                    <a:pt x="748753" y="176530"/>
                  </a:lnTo>
                  <a:lnTo>
                    <a:pt x="748118" y="175260"/>
                  </a:lnTo>
                  <a:lnTo>
                    <a:pt x="746848" y="171450"/>
                  </a:lnTo>
                  <a:lnTo>
                    <a:pt x="744308" y="170180"/>
                  </a:lnTo>
                  <a:lnTo>
                    <a:pt x="744943" y="170180"/>
                  </a:lnTo>
                  <a:lnTo>
                    <a:pt x="744308" y="166370"/>
                  </a:lnTo>
                  <a:lnTo>
                    <a:pt x="739863" y="162560"/>
                  </a:lnTo>
                  <a:lnTo>
                    <a:pt x="739863" y="160020"/>
                  </a:lnTo>
                  <a:lnTo>
                    <a:pt x="740498" y="160020"/>
                  </a:lnTo>
                  <a:lnTo>
                    <a:pt x="739863" y="158750"/>
                  </a:lnTo>
                  <a:lnTo>
                    <a:pt x="738593" y="158750"/>
                  </a:lnTo>
                  <a:lnTo>
                    <a:pt x="739228" y="157480"/>
                  </a:lnTo>
                  <a:lnTo>
                    <a:pt x="737958" y="154940"/>
                  </a:lnTo>
                  <a:lnTo>
                    <a:pt x="738593" y="154940"/>
                  </a:lnTo>
                  <a:lnTo>
                    <a:pt x="737958" y="151130"/>
                  </a:lnTo>
                  <a:lnTo>
                    <a:pt x="734796" y="149860"/>
                  </a:lnTo>
                  <a:lnTo>
                    <a:pt x="730986" y="144780"/>
                  </a:lnTo>
                  <a:lnTo>
                    <a:pt x="733526" y="143510"/>
                  </a:lnTo>
                  <a:lnTo>
                    <a:pt x="732891" y="142240"/>
                  </a:lnTo>
                  <a:lnTo>
                    <a:pt x="733526" y="142240"/>
                  </a:lnTo>
                  <a:lnTo>
                    <a:pt x="731329" y="138430"/>
                  </a:lnTo>
                  <a:lnTo>
                    <a:pt x="728789" y="135890"/>
                  </a:lnTo>
                  <a:lnTo>
                    <a:pt x="725906" y="132080"/>
                  </a:lnTo>
                  <a:lnTo>
                    <a:pt x="726541" y="129540"/>
                  </a:lnTo>
                  <a:lnTo>
                    <a:pt x="722731" y="124460"/>
                  </a:lnTo>
                  <a:lnTo>
                    <a:pt x="721461" y="120650"/>
                  </a:lnTo>
                  <a:lnTo>
                    <a:pt x="720191" y="116840"/>
                  </a:lnTo>
                  <a:lnTo>
                    <a:pt x="720191" y="120650"/>
                  </a:lnTo>
                  <a:lnTo>
                    <a:pt x="717664" y="118110"/>
                  </a:lnTo>
                  <a:lnTo>
                    <a:pt x="718934" y="118110"/>
                  </a:lnTo>
                  <a:lnTo>
                    <a:pt x="719569" y="116840"/>
                  </a:lnTo>
                  <a:lnTo>
                    <a:pt x="718299" y="115570"/>
                  </a:lnTo>
                  <a:lnTo>
                    <a:pt x="717664" y="113030"/>
                  </a:lnTo>
                  <a:lnTo>
                    <a:pt x="715759" y="113030"/>
                  </a:lnTo>
                  <a:lnTo>
                    <a:pt x="715759" y="109220"/>
                  </a:lnTo>
                  <a:lnTo>
                    <a:pt x="711530" y="106680"/>
                  </a:lnTo>
                  <a:lnTo>
                    <a:pt x="709409" y="105410"/>
                  </a:lnTo>
                  <a:lnTo>
                    <a:pt x="710425" y="100330"/>
                  </a:lnTo>
                  <a:lnTo>
                    <a:pt x="710679" y="99060"/>
                  </a:lnTo>
                  <a:lnTo>
                    <a:pt x="708774" y="100330"/>
                  </a:lnTo>
                  <a:lnTo>
                    <a:pt x="707504" y="99060"/>
                  </a:lnTo>
                  <a:lnTo>
                    <a:pt x="708139" y="99060"/>
                  </a:lnTo>
                  <a:lnTo>
                    <a:pt x="707377" y="97790"/>
                  </a:lnTo>
                  <a:lnTo>
                    <a:pt x="704329" y="92710"/>
                  </a:lnTo>
                  <a:lnTo>
                    <a:pt x="704964" y="92710"/>
                  </a:lnTo>
                  <a:lnTo>
                    <a:pt x="704329" y="91440"/>
                  </a:lnTo>
                  <a:lnTo>
                    <a:pt x="701802" y="92710"/>
                  </a:lnTo>
                  <a:lnTo>
                    <a:pt x="700532" y="90170"/>
                  </a:lnTo>
                  <a:lnTo>
                    <a:pt x="701167" y="90170"/>
                  </a:lnTo>
                  <a:lnTo>
                    <a:pt x="699262" y="87630"/>
                  </a:lnTo>
                  <a:lnTo>
                    <a:pt x="698627" y="83820"/>
                  </a:lnTo>
                  <a:lnTo>
                    <a:pt x="695452" y="82550"/>
                  </a:lnTo>
                  <a:lnTo>
                    <a:pt x="696087" y="82550"/>
                  </a:lnTo>
                  <a:lnTo>
                    <a:pt x="695452" y="81280"/>
                  </a:lnTo>
                  <a:lnTo>
                    <a:pt x="693547" y="76200"/>
                  </a:lnTo>
                  <a:lnTo>
                    <a:pt x="691007" y="80010"/>
                  </a:lnTo>
                  <a:lnTo>
                    <a:pt x="690372" y="74930"/>
                  </a:lnTo>
                  <a:lnTo>
                    <a:pt x="689102" y="73660"/>
                  </a:lnTo>
                  <a:lnTo>
                    <a:pt x="689737" y="73660"/>
                  </a:lnTo>
                  <a:lnTo>
                    <a:pt x="685927" y="72390"/>
                  </a:lnTo>
                  <a:lnTo>
                    <a:pt x="686562" y="72390"/>
                  </a:lnTo>
                  <a:lnTo>
                    <a:pt x="686244" y="71120"/>
                  </a:lnTo>
                  <a:lnTo>
                    <a:pt x="685927" y="69850"/>
                  </a:lnTo>
                  <a:lnTo>
                    <a:pt x="685304" y="71120"/>
                  </a:lnTo>
                  <a:lnTo>
                    <a:pt x="684034" y="69850"/>
                  </a:lnTo>
                  <a:lnTo>
                    <a:pt x="685304" y="69850"/>
                  </a:lnTo>
                  <a:lnTo>
                    <a:pt x="682764" y="68580"/>
                  </a:lnTo>
                  <a:lnTo>
                    <a:pt x="682129" y="67310"/>
                  </a:lnTo>
                  <a:lnTo>
                    <a:pt x="680859" y="66040"/>
                  </a:lnTo>
                  <a:lnTo>
                    <a:pt x="681494" y="64770"/>
                  </a:lnTo>
                  <a:lnTo>
                    <a:pt x="679589" y="63500"/>
                  </a:lnTo>
                  <a:lnTo>
                    <a:pt x="680224" y="63500"/>
                  </a:lnTo>
                  <a:lnTo>
                    <a:pt x="676414" y="60960"/>
                  </a:lnTo>
                  <a:lnTo>
                    <a:pt x="675563" y="58420"/>
                  </a:lnTo>
                  <a:lnTo>
                    <a:pt x="675144" y="57150"/>
                  </a:lnTo>
                  <a:lnTo>
                    <a:pt x="675563" y="57569"/>
                  </a:lnTo>
                  <a:lnTo>
                    <a:pt x="675462" y="57150"/>
                  </a:lnTo>
                  <a:lnTo>
                    <a:pt x="675144" y="55880"/>
                  </a:lnTo>
                  <a:lnTo>
                    <a:pt x="673874" y="55880"/>
                  </a:lnTo>
                  <a:lnTo>
                    <a:pt x="673874" y="54610"/>
                  </a:lnTo>
                  <a:lnTo>
                    <a:pt x="673239" y="54610"/>
                  </a:lnTo>
                  <a:lnTo>
                    <a:pt x="672287" y="53975"/>
                  </a:lnTo>
                  <a:lnTo>
                    <a:pt x="672604" y="54610"/>
                  </a:lnTo>
                  <a:lnTo>
                    <a:pt x="671334" y="54610"/>
                  </a:lnTo>
                  <a:lnTo>
                    <a:pt x="671334" y="53340"/>
                  </a:lnTo>
                  <a:lnTo>
                    <a:pt x="672287" y="53975"/>
                  </a:lnTo>
                  <a:lnTo>
                    <a:pt x="671969" y="53340"/>
                  </a:lnTo>
                  <a:lnTo>
                    <a:pt x="670699" y="52070"/>
                  </a:lnTo>
                  <a:lnTo>
                    <a:pt x="670064" y="52070"/>
                  </a:lnTo>
                  <a:lnTo>
                    <a:pt x="670699" y="53340"/>
                  </a:lnTo>
                  <a:lnTo>
                    <a:pt x="669429" y="53340"/>
                  </a:lnTo>
                  <a:lnTo>
                    <a:pt x="669188" y="52070"/>
                  </a:lnTo>
                  <a:lnTo>
                    <a:pt x="668756" y="50800"/>
                  </a:lnTo>
                  <a:lnTo>
                    <a:pt x="668172" y="48260"/>
                  </a:lnTo>
                  <a:lnTo>
                    <a:pt x="666267" y="46990"/>
                  </a:lnTo>
                  <a:lnTo>
                    <a:pt x="663727" y="43180"/>
                  </a:lnTo>
                  <a:lnTo>
                    <a:pt x="660565" y="43180"/>
                  </a:lnTo>
                  <a:lnTo>
                    <a:pt x="660768" y="41910"/>
                  </a:lnTo>
                  <a:lnTo>
                    <a:pt x="661822" y="41910"/>
                  </a:lnTo>
                  <a:lnTo>
                    <a:pt x="658647" y="39370"/>
                  </a:lnTo>
                  <a:lnTo>
                    <a:pt x="659282" y="39370"/>
                  </a:lnTo>
                  <a:lnTo>
                    <a:pt x="656742" y="38100"/>
                  </a:lnTo>
                  <a:lnTo>
                    <a:pt x="657377" y="38100"/>
                  </a:lnTo>
                  <a:lnTo>
                    <a:pt x="654837" y="33020"/>
                  </a:lnTo>
                  <a:lnTo>
                    <a:pt x="654202" y="33020"/>
                  </a:lnTo>
                  <a:lnTo>
                    <a:pt x="654202" y="38100"/>
                  </a:lnTo>
                  <a:lnTo>
                    <a:pt x="653567" y="39370"/>
                  </a:lnTo>
                  <a:lnTo>
                    <a:pt x="652932" y="38100"/>
                  </a:lnTo>
                  <a:lnTo>
                    <a:pt x="651700" y="35636"/>
                  </a:lnTo>
                  <a:lnTo>
                    <a:pt x="653097" y="36830"/>
                  </a:lnTo>
                  <a:lnTo>
                    <a:pt x="654202" y="38100"/>
                  </a:lnTo>
                  <a:lnTo>
                    <a:pt x="654202" y="33020"/>
                  </a:lnTo>
                  <a:lnTo>
                    <a:pt x="649770" y="33020"/>
                  </a:lnTo>
                  <a:lnTo>
                    <a:pt x="646595" y="27940"/>
                  </a:lnTo>
                  <a:lnTo>
                    <a:pt x="645706" y="26670"/>
                  </a:lnTo>
                  <a:lnTo>
                    <a:pt x="640880" y="26670"/>
                  </a:lnTo>
                  <a:lnTo>
                    <a:pt x="642150" y="27940"/>
                  </a:lnTo>
                  <a:lnTo>
                    <a:pt x="644055" y="29210"/>
                  </a:lnTo>
                  <a:lnTo>
                    <a:pt x="645325" y="30480"/>
                  </a:lnTo>
                  <a:lnTo>
                    <a:pt x="643420" y="30480"/>
                  </a:lnTo>
                  <a:lnTo>
                    <a:pt x="647865" y="33020"/>
                  </a:lnTo>
                  <a:lnTo>
                    <a:pt x="649770" y="34290"/>
                  </a:lnTo>
                  <a:lnTo>
                    <a:pt x="650405" y="34290"/>
                  </a:lnTo>
                  <a:lnTo>
                    <a:pt x="651662" y="35560"/>
                  </a:lnTo>
                  <a:lnTo>
                    <a:pt x="652297" y="38100"/>
                  </a:lnTo>
                  <a:lnTo>
                    <a:pt x="651040" y="36830"/>
                  </a:lnTo>
                  <a:lnTo>
                    <a:pt x="651662" y="38100"/>
                  </a:lnTo>
                  <a:lnTo>
                    <a:pt x="650405" y="35560"/>
                  </a:lnTo>
                  <a:lnTo>
                    <a:pt x="650405" y="36830"/>
                  </a:lnTo>
                  <a:lnTo>
                    <a:pt x="654837" y="41910"/>
                  </a:lnTo>
                  <a:lnTo>
                    <a:pt x="656107" y="41910"/>
                  </a:lnTo>
                  <a:lnTo>
                    <a:pt x="659282" y="44450"/>
                  </a:lnTo>
                  <a:lnTo>
                    <a:pt x="656742" y="45720"/>
                  </a:lnTo>
                  <a:lnTo>
                    <a:pt x="661822" y="48260"/>
                  </a:lnTo>
                  <a:lnTo>
                    <a:pt x="661187" y="46990"/>
                  </a:lnTo>
                  <a:lnTo>
                    <a:pt x="662457" y="48260"/>
                  </a:lnTo>
                  <a:lnTo>
                    <a:pt x="661822" y="48260"/>
                  </a:lnTo>
                  <a:lnTo>
                    <a:pt x="661187" y="48260"/>
                  </a:lnTo>
                  <a:lnTo>
                    <a:pt x="662457" y="50800"/>
                  </a:lnTo>
                  <a:lnTo>
                    <a:pt x="663092" y="48260"/>
                  </a:lnTo>
                  <a:lnTo>
                    <a:pt x="664362" y="50800"/>
                  </a:lnTo>
                  <a:lnTo>
                    <a:pt x="663930" y="50800"/>
                  </a:lnTo>
                  <a:lnTo>
                    <a:pt x="664997" y="52387"/>
                  </a:lnTo>
                  <a:lnTo>
                    <a:pt x="664997" y="52070"/>
                  </a:lnTo>
                  <a:lnTo>
                    <a:pt x="665632" y="53340"/>
                  </a:lnTo>
                  <a:lnTo>
                    <a:pt x="664997" y="52387"/>
                  </a:lnTo>
                  <a:lnTo>
                    <a:pt x="664997" y="53340"/>
                  </a:lnTo>
                  <a:lnTo>
                    <a:pt x="670699" y="59055"/>
                  </a:lnTo>
                  <a:lnTo>
                    <a:pt x="670699" y="59690"/>
                  </a:lnTo>
                  <a:lnTo>
                    <a:pt x="673963" y="63500"/>
                  </a:lnTo>
                  <a:lnTo>
                    <a:pt x="676503" y="66040"/>
                  </a:lnTo>
                  <a:lnTo>
                    <a:pt x="678319" y="69850"/>
                  </a:lnTo>
                  <a:lnTo>
                    <a:pt x="680224" y="69850"/>
                  </a:lnTo>
                  <a:lnTo>
                    <a:pt x="681494" y="71120"/>
                  </a:lnTo>
                  <a:lnTo>
                    <a:pt x="681126" y="71843"/>
                  </a:lnTo>
                  <a:lnTo>
                    <a:pt x="683425" y="73660"/>
                  </a:lnTo>
                  <a:lnTo>
                    <a:pt x="685749" y="76200"/>
                  </a:lnTo>
                  <a:lnTo>
                    <a:pt x="687197" y="80010"/>
                  </a:lnTo>
                  <a:lnTo>
                    <a:pt x="686562" y="80010"/>
                  </a:lnTo>
                  <a:lnTo>
                    <a:pt x="687832" y="82550"/>
                  </a:lnTo>
                  <a:lnTo>
                    <a:pt x="689737" y="81280"/>
                  </a:lnTo>
                  <a:lnTo>
                    <a:pt x="690372" y="82550"/>
                  </a:lnTo>
                  <a:lnTo>
                    <a:pt x="689737" y="82550"/>
                  </a:lnTo>
                  <a:lnTo>
                    <a:pt x="692645" y="86360"/>
                  </a:lnTo>
                  <a:lnTo>
                    <a:pt x="696722" y="95250"/>
                  </a:lnTo>
                  <a:lnTo>
                    <a:pt x="697992" y="95250"/>
                  </a:lnTo>
                  <a:lnTo>
                    <a:pt x="698627" y="99060"/>
                  </a:lnTo>
                  <a:lnTo>
                    <a:pt x="700532" y="97790"/>
                  </a:lnTo>
                  <a:lnTo>
                    <a:pt x="700709" y="100330"/>
                  </a:lnTo>
                  <a:lnTo>
                    <a:pt x="701128" y="102870"/>
                  </a:lnTo>
                  <a:lnTo>
                    <a:pt x="701802" y="104140"/>
                  </a:lnTo>
                  <a:lnTo>
                    <a:pt x="704329" y="105410"/>
                  </a:lnTo>
                  <a:lnTo>
                    <a:pt x="703694" y="105410"/>
                  </a:lnTo>
                  <a:lnTo>
                    <a:pt x="705599" y="106680"/>
                  </a:lnTo>
                  <a:lnTo>
                    <a:pt x="705599" y="107950"/>
                  </a:lnTo>
                  <a:lnTo>
                    <a:pt x="706234" y="107950"/>
                  </a:lnTo>
                  <a:lnTo>
                    <a:pt x="706234" y="106680"/>
                  </a:lnTo>
                  <a:lnTo>
                    <a:pt x="707148" y="109220"/>
                  </a:lnTo>
                  <a:lnTo>
                    <a:pt x="707567" y="110490"/>
                  </a:lnTo>
                  <a:lnTo>
                    <a:pt x="707504" y="111760"/>
                  </a:lnTo>
                  <a:lnTo>
                    <a:pt x="710044" y="115570"/>
                  </a:lnTo>
                  <a:lnTo>
                    <a:pt x="708774" y="115570"/>
                  </a:lnTo>
                  <a:lnTo>
                    <a:pt x="710679" y="116840"/>
                  </a:lnTo>
                  <a:lnTo>
                    <a:pt x="711136" y="119380"/>
                  </a:lnTo>
                  <a:lnTo>
                    <a:pt x="711974" y="120650"/>
                  </a:lnTo>
                  <a:lnTo>
                    <a:pt x="713219" y="121920"/>
                  </a:lnTo>
                  <a:lnTo>
                    <a:pt x="712584" y="121920"/>
                  </a:lnTo>
                  <a:lnTo>
                    <a:pt x="716940" y="129540"/>
                  </a:lnTo>
                  <a:lnTo>
                    <a:pt x="717664" y="130810"/>
                  </a:lnTo>
                  <a:lnTo>
                    <a:pt x="717029" y="129540"/>
                  </a:lnTo>
                  <a:lnTo>
                    <a:pt x="718299" y="129540"/>
                  </a:lnTo>
                  <a:lnTo>
                    <a:pt x="720826" y="132080"/>
                  </a:lnTo>
                  <a:lnTo>
                    <a:pt x="718934" y="132080"/>
                  </a:lnTo>
                  <a:lnTo>
                    <a:pt x="718299" y="130810"/>
                  </a:lnTo>
                  <a:lnTo>
                    <a:pt x="718299" y="132080"/>
                  </a:lnTo>
                  <a:lnTo>
                    <a:pt x="717664" y="132080"/>
                  </a:lnTo>
                  <a:lnTo>
                    <a:pt x="718299" y="133350"/>
                  </a:lnTo>
                  <a:lnTo>
                    <a:pt x="717664" y="135890"/>
                  </a:lnTo>
                  <a:lnTo>
                    <a:pt x="719569" y="135890"/>
                  </a:lnTo>
                  <a:lnTo>
                    <a:pt x="724001" y="143510"/>
                  </a:lnTo>
                  <a:lnTo>
                    <a:pt x="725906" y="144780"/>
                  </a:lnTo>
                  <a:lnTo>
                    <a:pt x="726376" y="147320"/>
                  </a:lnTo>
                  <a:lnTo>
                    <a:pt x="727214" y="149860"/>
                  </a:lnTo>
                  <a:lnTo>
                    <a:pt x="728446" y="151130"/>
                  </a:lnTo>
                  <a:lnTo>
                    <a:pt x="729081" y="152400"/>
                  </a:lnTo>
                  <a:lnTo>
                    <a:pt x="731621" y="152400"/>
                  </a:lnTo>
                  <a:lnTo>
                    <a:pt x="730351" y="154940"/>
                  </a:lnTo>
                  <a:lnTo>
                    <a:pt x="729081" y="153670"/>
                  </a:lnTo>
                  <a:lnTo>
                    <a:pt x="730211" y="157480"/>
                  </a:lnTo>
                  <a:lnTo>
                    <a:pt x="731697" y="160020"/>
                  </a:lnTo>
                  <a:lnTo>
                    <a:pt x="733526" y="161290"/>
                  </a:lnTo>
                  <a:lnTo>
                    <a:pt x="733526" y="160020"/>
                  </a:lnTo>
                  <a:lnTo>
                    <a:pt x="734161" y="161290"/>
                  </a:lnTo>
                  <a:lnTo>
                    <a:pt x="734161" y="162560"/>
                  </a:lnTo>
                  <a:lnTo>
                    <a:pt x="733526" y="162560"/>
                  </a:lnTo>
                  <a:lnTo>
                    <a:pt x="736701" y="165100"/>
                  </a:lnTo>
                  <a:lnTo>
                    <a:pt x="734796" y="172720"/>
                  </a:lnTo>
                  <a:lnTo>
                    <a:pt x="737958" y="175260"/>
                  </a:lnTo>
                  <a:lnTo>
                    <a:pt x="740498" y="180340"/>
                  </a:lnTo>
                  <a:lnTo>
                    <a:pt x="738593" y="177800"/>
                  </a:lnTo>
                  <a:lnTo>
                    <a:pt x="738593" y="180340"/>
                  </a:lnTo>
                  <a:lnTo>
                    <a:pt x="740498" y="185420"/>
                  </a:lnTo>
                  <a:lnTo>
                    <a:pt x="745578" y="190500"/>
                  </a:lnTo>
                  <a:lnTo>
                    <a:pt x="745578" y="196850"/>
                  </a:lnTo>
                  <a:lnTo>
                    <a:pt x="744943" y="200660"/>
                  </a:lnTo>
                  <a:lnTo>
                    <a:pt x="745578" y="200660"/>
                  </a:lnTo>
                  <a:lnTo>
                    <a:pt x="746848" y="201930"/>
                  </a:lnTo>
                  <a:lnTo>
                    <a:pt x="746213" y="201930"/>
                  </a:lnTo>
                  <a:lnTo>
                    <a:pt x="747483" y="203200"/>
                  </a:lnTo>
                  <a:lnTo>
                    <a:pt x="750658" y="217170"/>
                  </a:lnTo>
                  <a:lnTo>
                    <a:pt x="755726" y="232410"/>
                  </a:lnTo>
                  <a:lnTo>
                    <a:pt x="756208" y="230505"/>
                  </a:lnTo>
                  <a:lnTo>
                    <a:pt x="759536" y="234950"/>
                  </a:lnTo>
                  <a:lnTo>
                    <a:pt x="760806" y="241300"/>
                  </a:lnTo>
                  <a:lnTo>
                    <a:pt x="765251" y="245110"/>
                  </a:lnTo>
                  <a:lnTo>
                    <a:pt x="763981" y="245110"/>
                  </a:lnTo>
                  <a:lnTo>
                    <a:pt x="763981" y="246380"/>
                  </a:lnTo>
                  <a:lnTo>
                    <a:pt x="766521" y="248920"/>
                  </a:lnTo>
                  <a:lnTo>
                    <a:pt x="766521" y="250190"/>
                  </a:lnTo>
                  <a:lnTo>
                    <a:pt x="769696" y="251460"/>
                  </a:lnTo>
                  <a:lnTo>
                    <a:pt x="769061" y="252730"/>
                  </a:lnTo>
                  <a:lnTo>
                    <a:pt x="771601" y="252730"/>
                  </a:lnTo>
                  <a:lnTo>
                    <a:pt x="779627" y="252730"/>
                  </a:lnTo>
                  <a:lnTo>
                    <a:pt x="779843" y="251460"/>
                  </a:lnTo>
                  <a:close/>
                </a:path>
                <a:path w="841375" h="972184">
                  <a:moveTo>
                    <a:pt x="780478" y="848728"/>
                  </a:moveTo>
                  <a:lnTo>
                    <a:pt x="778217" y="852678"/>
                  </a:lnTo>
                  <a:lnTo>
                    <a:pt x="778789" y="852970"/>
                  </a:lnTo>
                  <a:lnTo>
                    <a:pt x="780478" y="848728"/>
                  </a:lnTo>
                  <a:close/>
                </a:path>
                <a:path w="841375" h="972184">
                  <a:moveTo>
                    <a:pt x="783018" y="907186"/>
                  </a:moveTo>
                  <a:lnTo>
                    <a:pt x="781875" y="907110"/>
                  </a:lnTo>
                  <a:lnTo>
                    <a:pt x="781850" y="908621"/>
                  </a:lnTo>
                  <a:lnTo>
                    <a:pt x="783018" y="911542"/>
                  </a:lnTo>
                  <a:lnTo>
                    <a:pt x="783018" y="907186"/>
                  </a:lnTo>
                  <a:close/>
                </a:path>
                <a:path w="841375" h="972184">
                  <a:moveTo>
                    <a:pt x="784923" y="849363"/>
                  </a:moveTo>
                  <a:lnTo>
                    <a:pt x="779843" y="846823"/>
                  </a:lnTo>
                  <a:lnTo>
                    <a:pt x="782891" y="850887"/>
                  </a:lnTo>
                  <a:lnTo>
                    <a:pt x="784923" y="849363"/>
                  </a:lnTo>
                  <a:close/>
                </a:path>
                <a:path w="841375" h="972184">
                  <a:moveTo>
                    <a:pt x="786193" y="900112"/>
                  </a:moveTo>
                  <a:lnTo>
                    <a:pt x="785558" y="898207"/>
                  </a:lnTo>
                  <a:lnTo>
                    <a:pt x="785558" y="900747"/>
                  </a:lnTo>
                  <a:lnTo>
                    <a:pt x="786066" y="900493"/>
                  </a:lnTo>
                  <a:lnTo>
                    <a:pt x="786193" y="900112"/>
                  </a:lnTo>
                  <a:close/>
                </a:path>
                <a:path w="841375" h="972184">
                  <a:moveTo>
                    <a:pt x="788098" y="854443"/>
                  </a:moveTo>
                  <a:lnTo>
                    <a:pt x="787463" y="854443"/>
                  </a:lnTo>
                  <a:lnTo>
                    <a:pt x="787565" y="856030"/>
                  </a:lnTo>
                  <a:lnTo>
                    <a:pt x="788098" y="857618"/>
                  </a:lnTo>
                  <a:lnTo>
                    <a:pt x="788098" y="854443"/>
                  </a:lnTo>
                  <a:close/>
                </a:path>
                <a:path w="841375" h="972184">
                  <a:moveTo>
                    <a:pt x="791197" y="847178"/>
                  </a:moveTo>
                  <a:lnTo>
                    <a:pt x="790625" y="844918"/>
                  </a:lnTo>
                  <a:lnTo>
                    <a:pt x="790625" y="847458"/>
                  </a:lnTo>
                  <a:lnTo>
                    <a:pt x="791197" y="847178"/>
                  </a:lnTo>
                  <a:close/>
                </a:path>
                <a:path w="841375" h="972184">
                  <a:moveTo>
                    <a:pt x="800150" y="843013"/>
                  </a:moveTo>
                  <a:lnTo>
                    <a:pt x="799515" y="843013"/>
                  </a:lnTo>
                  <a:lnTo>
                    <a:pt x="799769" y="843203"/>
                  </a:lnTo>
                  <a:lnTo>
                    <a:pt x="800150" y="843013"/>
                  </a:lnTo>
                  <a:close/>
                </a:path>
                <a:path w="841375" h="972184">
                  <a:moveTo>
                    <a:pt x="801420" y="279400"/>
                  </a:moveTo>
                  <a:lnTo>
                    <a:pt x="797610" y="278130"/>
                  </a:lnTo>
                  <a:lnTo>
                    <a:pt x="797293" y="276860"/>
                  </a:lnTo>
                  <a:lnTo>
                    <a:pt x="796975" y="275590"/>
                  </a:lnTo>
                  <a:lnTo>
                    <a:pt x="796975" y="276860"/>
                  </a:lnTo>
                  <a:lnTo>
                    <a:pt x="795705" y="276860"/>
                  </a:lnTo>
                  <a:lnTo>
                    <a:pt x="795705" y="274320"/>
                  </a:lnTo>
                  <a:lnTo>
                    <a:pt x="793165" y="273050"/>
                  </a:lnTo>
                  <a:lnTo>
                    <a:pt x="795705" y="273050"/>
                  </a:lnTo>
                  <a:lnTo>
                    <a:pt x="795705" y="271780"/>
                  </a:lnTo>
                  <a:lnTo>
                    <a:pt x="794435" y="270510"/>
                  </a:lnTo>
                  <a:lnTo>
                    <a:pt x="792530" y="270510"/>
                  </a:lnTo>
                  <a:lnTo>
                    <a:pt x="792530" y="269240"/>
                  </a:lnTo>
                  <a:lnTo>
                    <a:pt x="792060" y="266382"/>
                  </a:lnTo>
                  <a:lnTo>
                    <a:pt x="792530" y="266700"/>
                  </a:lnTo>
                  <a:lnTo>
                    <a:pt x="792010" y="266065"/>
                  </a:lnTo>
                  <a:lnTo>
                    <a:pt x="791895" y="265430"/>
                  </a:lnTo>
                  <a:lnTo>
                    <a:pt x="791641" y="265633"/>
                  </a:lnTo>
                  <a:lnTo>
                    <a:pt x="791324" y="265252"/>
                  </a:lnTo>
                  <a:lnTo>
                    <a:pt x="791324" y="265887"/>
                  </a:lnTo>
                  <a:lnTo>
                    <a:pt x="788733" y="267970"/>
                  </a:lnTo>
                  <a:lnTo>
                    <a:pt x="786193" y="262890"/>
                  </a:lnTo>
                  <a:lnTo>
                    <a:pt x="788733" y="264160"/>
                  </a:lnTo>
                  <a:lnTo>
                    <a:pt x="791324" y="265887"/>
                  </a:lnTo>
                  <a:lnTo>
                    <a:pt x="791324" y="265252"/>
                  </a:lnTo>
                  <a:lnTo>
                    <a:pt x="790422" y="264160"/>
                  </a:lnTo>
                  <a:lnTo>
                    <a:pt x="789355" y="262890"/>
                  </a:lnTo>
                  <a:lnTo>
                    <a:pt x="789355" y="264160"/>
                  </a:lnTo>
                  <a:lnTo>
                    <a:pt x="786828" y="262890"/>
                  </a:lnTo>
                  <a:lnTo>
                    <a:pt x="786828" y="261620"/>
                  </a:lnTo>
                  <a:lnTo>
                    <a:pt x="784923" y="261620"/>
                  </a:lnTo>
                  <a:lnTo>
                    <a:pt x="783653" y="260350"/>
                  </a:lnTo>
                  <a:lnTo>
                    <a:pt x="783653" y="262890"/>
                  </a:lnTo>
                  <a:lnTo>
                    <a:pt x="782167" y="260350"/>
                  </a:lnTo>
                  <a:lnTo>
                    <a:pt x="779208" y="255270"/>
                  </a:lnTo>
                  <a:lnTo>
                    <a:pt x="772858" y="255270"/>
                  </a:lnTo>
                  <a:lnTo>
                    <a:pt x="773493" y="256540"/>
                  </a:lnTo>
                  <a:lnTo>
                    <a:pt x="773493" y="257568"/>
                  </a:lnTo>
                  <a:lnTo>
                    <a:pt x="773493" y="259473"/>
                  </a:lnTo>
                  <a:lnTo>
                    <a:pt x="773493" y="260350"/>
                  </a:lnTo>
                  <a:lnTo>
                    <a:pt x="775398" y="262890"/>
                  </a:lnTo>
                  <a:lnTo>
                    <a:pt x="779208" y="260350"/>
                  </a:lnTo>
                  <a:lnTo>
                    <a:pt x="777938" y="265430"/>
                  </a:lnTo>
                  <a:lnTo>
                    <a:pt x="780478" y="266700"/>
                  </a:lnTo>
                  <a:lnTo>
                    <a:pt x="779208" y="267970"/>
                  </a:lnTo>
                  <a:lnTo>
                    <a:pt x="777938" y="267970"/>
                  </a:lnTo>
                  <a:lnTo>
                    <a:pt x="780478" y="269240"/>
                  </a:lnTo>
                  <a:lnTo>
                    <a:pt x="781748" y="267970"/>
                  </a:lnTo>
                  <a:lnTo>
                    <a:pt x="785558" y="273050"/>
                  </a:lnTo>
                  <a:lnTo>
                    <a:pt x="783653" y="275590"/>
                  </a:lnTo>
                  <a:lnTo>
                    <a:pt x="786942" y="278130"/>
                  </a:lnTo>
                  <a:lnTo>
                    <a:pt x="789686" y="281940"/>
                  </a:lnTo>
                  <a:lnTo>
                    <a:pt x="789990" y="281940"/>
                  </a:lnTo>
                  <a:lnTo>
                    <a:pt x="801420" y="281940"/>
                  </a:lnTo>
                  <a:lnTo>
                    <a:pt x="801420" y="279400"/>
                  </a:lnTo>
                  <a:close/>
                </a:path>
                <a:path w="841375" h="972184">
                  <a:moveTo>
                    <a:pt x="802690" y="893127"/>
                  </a:moveTo>
                  <a:lnTo>
                    <a:pt x="800150" y="894397"/>
                  </a:lnTo>
                  <a:lnTo>
                    <a:pt x="800735" y="894689"/>
                  </a:lnTo>
                  <a:lnTo>
                    <a:pt x="802690" y="893127"/>
                  </a:lnTo>
                  <a:close/>
                </a:path>
                <a:path w="841375" h="972184">
                  <a:moveTo>
                    <a:pt x="802690" y="304800"/>
                  </a:moveTo>
                  <a:lnTo>
                    <a:pt x="800150" y="304800"/>
                  </a:lnTo>
                  <a:lnTo>
                    <a:pt x="802055" y="306070"/>
                  </a:lnTo>
                  <a:lnTo>
                    <a:pt x="802690" y="304800"/>
                  </a:lnTo>
                  <a:close/>
                </a:path>
                <a:path w="841375" h="972184">
                  <a:moveTo>
                    <a:pt x="802690" y="284480"/>
                  </a:moveTo>
                  <a:lnTo>
                    <a:pt x="800785" y="283210"/>
                  </a:lnTo>
                  <a:lnTo>
                    <a:pt x="801954" y="284480"/>
                  </a:lnTo>
                  <a:lnTo>
                    <a:pt x="802690" y="284480"/>
                  </a:lnTo>
                  <a:close/>
                </a:path>
                <a:path w="841375" h="972184">
                  <a:moveTo>
                    <a:pt x="804532" y="894867"/>
                  </a:moveTo>
                  <a:lnTo>
                    <a:pt x="802690" y="894397"/>
                  </a:lnTo>
                  <a:lnTo>
                    <a:pt x="800785" y="895667"/>
                  </a:lnTo>
                  <a:lnTo>
                    <a:pt x="801420" y="895032"/>
                  </a:lnTo>
                  <a:lnTo>
                    <a:pt x="800735" y="894689"/>
                  </a:lnTo>
                  <a:lnTo>
                    <a:pt x="796340" y="898207"/>
                  </a:lnTo>
                  <a:lnTo>
                    <a:pt x="794435" y="896302"/>
                  </a:lnTo>
                  <a:lnTo>
                    <a:pt x="789355" y="898842"/>
                  </a:lnTo>
                  <a:lnTo>
                    <a:pt x="794435" y="898207"/>
                  </a:lnTo>
                  <a:lnTo>
                    <a:pt x="791260" y="902017"/>
                  </a:lnTo>
                  <a:lnTo>
                    <a:pt x="787463" y="898207"/>
                  </a:lnTo>
                  <a:lnTo>
                    <a:pt x="787463" y="900112"/>
                  </a:lnTo>
                  <a:lnTo>
                    <a:pt x="786828" y="900112"/>
                  </a:lnTo>
                  <a:lnTo>
                    <a:pt x="786066" y="900493"/>
                  </a:lnTo>
                  <a:lnTo>
                    <a:pt x="785558" y="902017"/>
                  </a:lnTo>
                  <a:lnTo>
                    <a:pt x="785558" y="900874"/>
                  </a:lnTo>
                  <a:lnTo>
                    <a:pt x="783018" y="902131"/>
                  </a:lnTo>
                  <a:lnTo>
                    <a:pt x="783577" y="902703"/>
                  </a:lnTo>
                  <a:lnTo>
                    <a:pt x="785507" y="902144"/>
                  </a:lnTo>
                  <a:lnTo>
                    <a:pt x="784923" y="903922"/>
                  </a:lnTo>
                  <a:lnTo>
                    <a:pt x="778573" y="905192"/>
                  </a:lnTo>
                  <a:lnTo>
                    <a:pt x="778217" y="904290"/>
                  </a:lnTo>
                  <a:lnTo>
                    <a:pt x="776033" y="906462"/>
                  </a:lnTo>
                  <a:lnTo>
                    <a:pt x="774763" y="905827"/>
                  </a:lnTo>
                  <a:lnTo>
                    <a:pt x="774128" y="905700"/>
                  </a:lnTo>
                  <a:lnTo>
                    <a:pt x="772858" y="907732"/>
                  </a:lnTo>
                  <a:lnTo>
                    <a:pt x="772858" y="912812"/>
                  </a:lnTo>
                  <a:lnTo>
                    <a:pt x="776033" y="910272"/>
                  </a:lnTo>
                  <a:lnTo>
                    <a:pt x="774763" y="911542"/>
                  </a:lnTo>
                  <a:lnTo>
                    <a:pt x="779208" y="911542"/>
                  </a:lnTo>
                  <a:lnTo>
                    <a:pt x="779970" y="910272"/>
                  </a:lnTo>
                  <a:lnTo>
                    <a:pt x="781748" y="907313"/>
                  </a:lnTo>
                  <a:lnTo>
                    <a:pt x="781748" y="907097"/>
                  </a:lnTo>
                  <a:lnTo>
                    <a:pt x="781875" y="907110"/>
                  </a:lnTo>
                  <a:lnTo>
                    <a:pt x="782256" y="906462"/>
                  </a:lnTo>
                  <a:lnTo>
                    <a:pt x="783018" y="905192"/>
                  </a:lnTo>
                  <a:lnTo>
                    <a:pt x="783018" y="907186"/>
                  </a:lnTo>
                  <a:lnTo>
                    <a:pt x="791260" y="907732"/>
                  </a:lnTo>
                  <a:lnTo>
                    <a:pt x="796163" y="902017"/>
                  </a:lnTo>
                  <a:lnTo>
                    <a:pt x="798880" y="898842"/>
                  </a:lnTo>
                  <a:lnTo>
                    <a:pt x="799515" y="898207"/>
                  </a:lnTo>
                  <a:lnTo>
                    <a:pt x="803325" y="895667"/>
                  </a:lnTo>
                  <a:lnTo>
                    <a:pt x="804532" y="894867"/>
                  </a:lnTo>
                  <a:close/>
                </a:path>
                <a:path w="841375" h="972184">
                  <a:moveTo>
                    <a:pt x="805230" y="284480"/>
                  </a:moveTo>
                  <a:lnTo>
                    <a:pt x="801420" y="281940"/>
                  </a:lnTo>
                  <a:lnTo>
                    <a:pt x="802690" y="284480"/>
                  </a:lnTo>
                  <a:lnTo>
                    <a:pt x="803325" y="285750"/>
                  </a:lnTo>
                  <a:lnTo>
                    <a:pt x="800785" y="284480"/>
                  </a:lnTo>
                  <a:lnTo>
                    <a:pt x="801420" y="285750"/>
                  </a:lnTo>
                  <a:lnTo>
                    <a:pt x="802690" y="287020"/>
                  </a:lnTo>
                  <a:lnTo>
                    <a:pt x="805230" y="288290"/>
                  </a:lnTo>
                  <a:lnTo>
                    <a:pt x="805230" y="285750"/>
                  </a:lnTo>
                  <a:lnTo>
                    <a:pt x="805230" y="284480"/>
                  </a:lnTo>
                  <a:close/>
                </a:path>
                <a:path w="841375" h="972184">
                  <a:moveTo>
                    <a:pt x="805865" y="905306"/>
                  </a:moveTo>
                  <a:lnTo>
                    <a:pt x="802690" y="903401"/>
                  </a:lnTo>
                  <a:lnTo>
                    <a:pt x="802055" y="905306"/>
                  </a:lnTo>
                  <a:lnTo>
                    <a:pt x="805865" y="905306"/>
                  </a:lnTo>
                  <a:close/>
                </a:path>
                <a:path w="841375" h="972184">
                  <a:moveTo>
                    <a:pt x="807758" y="893127"/>
                  </a:moveTo>
                  <a:lnTo>
                    <a:pt x="806640" y="893699"/>
                  </a:lnTo>
                  <a:lnTo>
                    <a:pt x="807123" y="893127"/>
                  </a:lnTo>
                  <a:lnTo>
                    <a:pt x="805230" y="894397"/>
                  </a:lnTo>
                  <a:lnTo>
                    <a:pt x="804532" y="894867"/>
                  </a:lnTo>
                  <a:lnTo>
                    <a:pt x="805230" y="895032"/>
                  </a:lnTo>
                  <a:lnTo>
                    <a:pt x="805459" y="894867"/>
                  </a:lnTo>
                  <a:lnTo>
                    <a:pt x="805472" y="894664"/>
                  </a:lnTo>
                  <a:lnTo>
                    <a:pt x="805662" y="894702"/>
                  </a:lnTo>
                  <a:lnTo>
                    <a:pt x="805649" y="894829"/>
                  </a:lnTo>
                  <a:lnTo>
                    <a:pt x="805916" y="894511"/>
                  </a:lnTo>
                  <a:lnTo>
                    <a:pt x="807758" y="893127"/>
                  </a:lnTo>
                  <a:close/>
                </a:path>
                <a:path w="841375" h="972184">
                  <a:moveTo>
                    <a:pt x="808393" y="840473"/>
                  </a:moveTo>
                  <a:lnTo>
                    <a:pt x="805865" y="840473"/>
                  </a:lnTo>
                  <a:lnTo>
                    <a:pt x="806907" y="841527"/>
                  </a:lnTo>
                  <a:lnTo>
                    <a:pt x="808393" y="840473"/>
                  </a:lnTo>
                  <a:close/>
                </a:path>
                <a:path w="841375" h="972184">
                  <a:moveTo>
                    <a:pt x="810298" y="896048"/>
                  </a:moveTo>
                  <a:lnTo>
                    <a:pt x="809663" y="896302"/>
                  </a:lnTo>
                  <a:lnTo>
                    <a:pt x="809663" y="893127"/>
                  </a:lnTo>
                  <a:lnTo>
                    <a:pt x="807123" y="896302"/>
                  </a:lnTo>
                  <a:lnTo>
                    <a:pt x="805649" y="894829"/>
                  </a:lnTo>
                  <a:lnTo>
                    <a:pt x="802690" y="898207"/>
                  </a:lnTo>
                  <a:lnTo>
                    <a:pt x="804862" y="898461"/>
                  </a:lnTo>
                  <a:lnTo>
                    <a:pt x="806767" y="897826"/>
                  </a:lnTo>
                  <a:lnTo>
                    <a:pt x="808393" y="896302"/>
                  </a:lnTo>
                  <a:lnTo>
                    <a:pt x="808393" y="896937"/>
                  </a:lnTo>
                  <a:lnTo>
                    <a:pt x="809028" y="896937"/>
                  </a:lnTo>
                  <a:lnTo>
                    <a:pt x="810298" y="898207"/>
                  </a:lnTo>
                  <a:lnTo>
                    <a:pt x="810298" y="896048"/>
                  </a:lnTo>
                  <a:close/>
                </a:path>
                <a:path w="841375" h="972184">
                  <a:moveTo>
                    <a:pt x="810907" y="295910"/>
                  </a:moveTo>
                  <a:lnTo>
                    <a:pt x="810298" y="295910"/>
                  </a:lnTo>
                  <a:lnTo>
                    <a:pt x="810755" y="296824"/>
                  </a:lnTo>
                  <a:lnTo>
                    <a:pt x="810907" y="295910"/>
                  </a:lnTo>
                  <a:close/>
                </a:path>
                <a:path w="841375" h="972184">
                  <a:moveTo>
                    <a:pt x="810933" y="325120"/>
                  </a:moveTo>
                  <a:lnTo>
                    <a:pt x="809663" y="325120"/>
                  </a:lnTo>
                  <a:lnTo>
                    <a:pt x="810933" y="327660"/>
                  </a:lnTo>
                  <a:lnTo>
                    <a:pt x="810933" y="325120"/>
                  </a:lnTo>
                  <a:close/>
                </a:path>
                <a:path w="841375" h="972184">
                  <a:moveTo>
                    <a:pt x="810933" y="297180"/>
                  </a:moveTo>
                  <a:lnTo>
                    <a:pt x="810755" y="296824"/>
                  </a:lnTo>
                  <a:lnTo>
                    <a:pt x="810691" y="297180"/>
                  </a:lnTo>
                  <a:lnTo>
                    <a:pt x="810933" y="297180"/>
                  </a:lnTo>
                  <a:close/>
                </a:path>
                <a:path w="841375" h="972184">
                  <a:moveTo>
                    <a:pt x="811149" y="854557"/>
                  </a:moveTo>
                  <a:lnTo>
                    <a:pt x="809028" y="853287"/>
                  </a:lnTo>
                  <a:lnTo>
                    <a:pt x="808393" y="854557"/>
                  </a:lnTo>
                  <a:lnTo>
                    <a:pt x="811149" y="854557"/>
                  </a:lnTo>
                  <a:close/>
                </a:path>
                <a:path w="841375" h="972184">
                  <a:moveTo>
                    <a:pt x="812838" y="895032"/>
                  </a:moveTo>
                  <a:lnTo>
                    <a:pt x="810298" y="895032"/>
                  </a:lnTo>
                  <a:lnTo>
                    <a:pt x="810298" y="896048"/>
                  </a:lnTo>
                  <a:lnTo>
                    <a:pt x="812838" y="895032"/>
                  </a:lnTo>
                  <a:close/>
                </a:path>
                <a:path w="841375" h="972184">
                  <a:moveTo>
                    <a:pt x="812838" y="854557"/>
                  </a:moveTo>
                  <a:lnTo>
                    <a:pt x="811149" y="854557"/>
                  </a:lnTo>
                  <a:lnTo>
                    <a:pt x="812203" y="855192"/>
                  </a:lnTo>
                  <a:lnTo>
                    <a:pt x="812838" y="854557"/>
                  </a:lnTo>
                  <a:close/>
                </a:path>
                <a:path w="841375" h="972184">
                  <a:moveTo>
                    <a:pt x="813473" y="326720"/>
                  </a:moveTo>
                  <a:lnTo>
                    <a:pt x="812838" y="326720"/>
                  </a:lnTo>
                  <a:lnTo>
                    <a:pt x="812838" y="327355"/>
                  </a:lnTo>
                  <a:lnTo>
                    <a:pt x="813473" y="326720"/>
                  </a:lnTo>
                  <a:close/>
                </a:path>
                <a:path w="841375" h="972184">
                  <a:moveTo>
                    <a:pt x="814108" y="303530"/>
                  </a:moveTo>
                  <a:lnTo>
                    <a:pt x="812203" y="300672"/>
                  </a:lnTo>
                  <a:lnTo>
                    <a:pt x="812203" y="300990"/>
                  </a:lnTo>
                  <a:lnTo>
                    <a:pt x="814108" y="303530"/>
                  </a:lnTo>
                  <a:close/>
                </a:path>
                <a:path w="841375" h="972184">
                  <a:moveTo>
                    <a:pt x="815378" y="336969"/>
                  </a:moveTo>
                  <a:lnTo>
                    <a:pt x="812838" y="337820"/>
                  </a:lnTo>
                  <a:lnTo>
                    <a:pt x="815378" y="337820"/>
                  </a:lnTo>
                  <a:lnTo>
                    <a:pt x="815378" y="336969"/>
                  </a:lnTo>
                  <a:close/>
                </a:path>
                <a:path w="841375" h="972184">
                  <a:moveTo>
                    <a:pt x="816648" y="852017"/>
                  </a:moveTo>
                  <a:lnTo>
                    <a:pt x="816216" y="852017"/>
                  </a:lnTo>
                  <a:lnTo>
                    <a:pt x="816013" y="852233"/>
                  </a:lnTo>
                  <a:lnTo>
                    <a:pt x="816013" y="852652"/>
                  </a:lnTo>
                  <a:lnTo>
                    <a:pt x="816648" y="852017"/>
                  </a:lnTo>
                  <a:close/>
                </a:path>
                <a:path w="841375" h="972184">
                  <a:moveTo>
                    <a:pt x="816648" y="336550"/>
                  </a:moveTo>
                  <a:lnTo>
                    <a:pt x="815378" y="336550"/>
                  </a:lnTo>
                  <a:lnTo>
                    <a:pt x="815378" y="336969"/>
                  </a:lnTo>
                  <a:lnTo>
                    <a:pt x="816648" y="336550"/>
                  </a:lnTo>
                  <a:close/>
                </a:path>
                <a:path w="841375" h="972184">
                  <a:moveTo>
                    <a:pt x="817283" y="844918"/>
                  </a:moveTo>
                  <a:lnTo>
                    <a:pt x="816521" y="843013"/>
                  </a:lnTo>
                  <a:lnTo>
                    <a:pt x="816432" y="842810"/>
                  </a:lnTo>
                  <a:lnTo>
                    <a:pt x="815378" y="843013"/>
                  </a:lnTo>
                  <a:lnTo>
                    <a:pt x="815378" y="842378"/>
                  </a:lnTo>
                  <a:lnTo>
                    <a:pt x="815378" y="839838"/>
                  </a:lnTo>
                  <a:lnTo>
                    <a:pt x="812838" y="843013"/>
                  </a:lnTo>
                  <a:lnTo>
                    <a:pt x="811999" y="843267"/>
                  </a:lnTo>
                  <a:lnTo>
                    <a:pt x="811466" y="843013"/>
                  </a:lnTo>
                  <a:lnTo>
                    <a:pt x="811161" y="841743"/>
                  </a:lnTo>
                  <a:lnTo>
                    <a:pt x="811123" y="841108"/>
                  </a:lnTo>
                  <a:lnTo>
                    <a:pt x="811364" y="840727"/>
                  </a:lnTo>
                  <a:lnTo>
                    <a:pt x="812203" y="840473"/>
                  </a:lnTo>
                  <a:lnTo>
                    <a:pt x="809663" y="839838"/>
                  </a:lnTo>
                  <a:lnTo>
                    <a:pt x="810933" y="842378"/>
                  </a:lnTo>
                  <a:lnTo>
                    <a:pt x="808393" y="841108"/>
                  </a:lnTo>
                  <a:lnTo>
                    <a:pt x="806488" y="842378"/>
                  </a:lnTo>
                  <a:lnTo>
                    <a:pt x="807123" y="841743"/>
                  </a:lnTo>
                  <a:lnTo>
                    <a:pt x="806907" y="841527"/>
                  </a:lnTo>
                  <a:lnTo>
                    <a:pt x="802055" y="844918"/>
                  </a:lnTo>
                  <a:lnTo>
                    <a:pt x="799769" y="843203"/>
                  </a:lnTo>
                  <a:lnTo>
                    <a:pt x="795070" y="845553"/>
                  </a:lnTo>
                  <a:lnTo>
                    <a:pt x="800150" y="844918"/>
                  </a:lnTo>
                  <a:lnTo>
                    <a:pt x="796975" y="848728"/>
                  </a:lnTo>
                  <a:lnTo>
                    <a:pt x="792530" y="844918"/>
                  </a:lnTo>
                  <a:lnTo>
                    <a:pt x="792530" y="846823"/>
                  </a:lnTo>
                  <a:lnTo>
                    <a:pt x="791895" y="846823"/>
                  </a:lnTo>
                  <a:lnTo>
                    <a:pt x="791197" y="847178"/>
                  </a:lnTo>
                  <a:lnTo>
                    <a:pt x="791260" y="847458"/>
                  </a:lnTo>
                  <a:lnTo>
                    <a:pt x="789990" y="849998"/>
                  </a:lnTo>
                  <a:lnTo>
                    <a:pt x="783653" y="851903"/>
                  </a:lnTo>
                  <a:lnTo>
                    <a:pt x="782891" y="850887"/>
                  </a:lnTo>
                  <a:lnTo>
                    <a:pt x="779843" y="853173"/>
                  </a:lnTo>
                  <a:lnTo>
                    <a:pt x="779208" y="853173"/>
                  </a:lnTo>
                  <a:lnTo>
                    <a:pt x="778789" y="852970"/>
                  </a:lnTo>
                  <a:lnTo>
                    <a:pt x="777938" y="855078"/>
                  </a:lnTo>
                  <a:lnTo>
                    <a:pt x="777938" y="856983"/>
                  </a:lnTo>
                  <a:lnTo>
                    <a:pt x="781113" y="858253"/>
                  </a:lnTo>
                  <a:lnTo>
                    <a:pt x="782383" y="855713"/>
                  </a:lnTo>
                  <a:lnTo>
                    <a:pt x="784288" y="858253"/>
                  </a:lnTo>
                  <a:lnTo>
                    <a:pt x="785812" y="855713"/>
                  </a:lnTo>
                  <a:lnTo>
                    <a:pt x="787260" y="853287"/>
                  </a:lnTo>
                  <a:lnTo>
                    <a:pt x="787336" y="853160"/>
                  </a:lnTo>
                  <a:lnTo>
                    <a:pt x="788098" y="851903"/>
                  </a:lnTo>
                  <a:lnTo>
                    <a:pt x="788098" y="852970"/>
                  </a:lnTo>
                  <a:lnTo>
                    <a:pt x="788098" y="853287"/>
                  </a:lnTo>
                  <a:lnTo>
                    <a:pt x="788098" y="854443"/>
                  </a:lnTo>
                  <a:lnTo>
                    <a:pt x="796340" y="854443"/>
                  </a:lnTo>
                  <a:lnTo>
                    <a:pt x="800785" y="849998"/>
                  </a:lnTo>
                  <a:lnTo>
                    <a:pt x="802017" y="848728"/>
                  </a:lnTo>
                  <a:lnTo>
                    <a:pt x="803249" y="847458"/>
                  </a:lnTo>
                  <a:lnTo>
                    <a:pt x="806132" y="844791"/>
                  </a:lnTo>
                  <a:lnTo>
                    <a:pt x="809028" y="842378"/>
                  </a:lnTo>
                  <a:lnTo>
                    <a:pt x="810298" y="842378"/>
                  </a:lnTo>
                  <a:lnTo>
                    <a:pt x="808393" y="844918"/>
                  </a:lnTo>
                  <a:lnTo>
                    <a:pt x="810895" y="845045"/>
                  </a:lnTo>
                  <a:lnTo>
                    <a:pt x="813015" y="844283"/>
                  </a:lnTo>
                  <a:lnTo>
                    <a:pt x="813930" y="843267"/>
                  </a:lnTo>
                  <a:lnTo>
                    <a:pt x="814743" y="842378"/>
                  </a:lnTo>
                  <a:lnTo>
                    <a:pt x="814108" y="843648"/>
                  </a:lnTo>
                  <a:lnTo>
                    <a:pt x="814743" y="843648"/>
                  </a:lnTo>
                  <a:lnTo>
                    <a:pt x="817283" y="844918"/>
                  </a:lnTo>
                  <a:close/>
                </a:path>
                <a:path w="841375" h="972184">
                  <a:moveTo>
                    <a:pt x="817918" y="852017"/>
                  </a:moveTo>
                  <a:lnTo>
                    <a:pt x="817283" y="851382"/>
                  </a:lnTo>
                  <a:lnTo>
                    <a:pt x="817283" y="852017"/>
                  </a:lnTo>
                  <a:lnTo>
                    <a:pt x="817918" y="852017"/>
                  </a:lnTo>
                  <a:close/>
                </a:path>
                <a:path w="841375" h="972184">
                  <a:moveTo>
                    <a:pt x="818553" y="892492"/>
                  </a:moveTo>
                  <a:lnTo>
                    <a:pt x="816013" y="889444"/>
                  </a:lnTo>
                  <a:lnTo>
                    <a:pt x="812939" y="894867"/>
                  </a:lnTo>
                  <a:lnTo>
                    <a:pt x="812825" y="897318"/>
                  </a:lnTo>
                  <a:lnTo>
                    <a:pt x="812203" y="898207"/>
                  </a:lnTo>
                  <a:lnTo>
                    <a:pt x="817283" y="893762"/>
                  </a:lnTo>
                  <a:lnTo>
                    <a:pt x="818553" y="892492"/>
                  </a:lnTo>
                  <a:close/>
                </a:path>
                <a:path w="841375" h="972184">
                  <a:moveTo>
                    <a:pt x="818553" y="841743"/>
                  </a:moveTo>
                  <a:lnTo>
                    <a:pt x="816013" y="841743"/>
                  </a:lnTo>
                  <a:lnTo>
                    <a:pt x="816432" y="842810"/>
                  </a:lnTo>
                  <a:lnTo>
                    <a:pt x="818553" y="842378"/>
                  </a:lnTo>
                  <a:lnTo>
                    <a:pt x="818553" y="841743"/>
                  </a:lnTo>
                  <a:close/>
                </a:path>
                <a:path w="841375" h="972184">
                  <a:moveTo>
                    <a:pt x="821093" y="891222"/>
                  </a:moveTo>
                  <a:lnTo>
                    <a:pt x="819823" y="891857"/>
                  </a:lnTo>
                  <a:lnTo>
                    <a:pt x="821093" y="891857"/>
                  </a:lnTo>
                  <a:lnTo>
                    <a:pt x="821093" y="891222"/>
                  </a:lnTo>
                  <a:close/>
                </a:path>
                <a:path w="841375" h="972184">
                  <a:moveTo>
                    <a:pt x="821728" y="891857"/>
                  </a:moveTo>
                  <a:lnTo>
                    <a:pt x="821093" y="891857"/>
                  </a:lnTo>
                  <a:lnTo>
                    <a:pt x="821093" y="893127"/>
                  </a:lnTo>
                  <a:lnTo>
                    <a:pt x="820458" y="893762"/>
                  </a:lnTo>
                  <a:lnTo>
                    <a:pt x="820077" y="894397"/>
                  </a:lnTo>
                  <a:lnTo>
                    <a:pt x="819543" y="894651"/>
                  </a:lnTo>
                  <a:lnTo>
                    <a:pt x="818184" y="894651"/>
                  </a:lnTo>
                  <a:lnTo>
                    <a:pt x="817651" y="894397"/>
                  </a:lnTo>
                  <a:lnTo>
                    <a:pt x="817283" y="893762"/>
                  </a:lnTo>
                  <a:lnTo>
                    <a:pt x="817918" y="895032"/>
                  </a:lnTo>
                  <a:lnTo>
                    <a:pt x="815378" y="897572"/>
                  </a:lnTo>
                  <a:lnTo>
                    <a:pt x="820242" y="894651"/>
                  </a:lnTo>
                  <a:lnTo>
                    <a:pt x="821728" y="893762"/>
                  </a:lnTo>
                  <a:lnTo>
                    <a:pt x="821728" y="891857"/>
                  </a:lnTo>
                  <a:close/>
                </a:path>
                <a:path w="841375" h="972184">
                  <a:moveTo>
                    <a:pt x="822998" y="897699"/>
                  </a:moveTo>
                  <a:lnTo>
                    <a:pt x="821728" y="897699"/>
                  </a:lnTo>
                  <a:lnTo>
                    <a:pt x="822363" y="898334"/>
                  </a:lnTo>
                  <a:lnTo>
                    <a:pt x="822998" y="898334"/>
                  </a:lnTo>
                  <a:lnTo>
                    <a:pt x="822998" y="897699"/>
                  </a:lnTo>
                  <a:close/>
                </a:path>
                <a:path w="841375" h="972184">
                  <a:moveTo>
                    <a:pt x="824255" y="384810"/>
                  </a:moveTo>
                  <a:lnTo>
                    <a:pt x="823620" y="384810"/>
                  </a:lnTo>
                  <a:lnTo>
                    <a:pt x="821728" y="389890"/>
                  </a:lnTo>
                  <a:lnTo>
                    <a:pt x="824255" y="386334"/>
                  </a:lnTo>
                  <a:lnTo>
                    <a:pt x="824255" y="384810"/>
                  </a:lnTo>
                  <a:close/>
                </a:path>
                <a:path w="841375" h="972184">
                  <a:moveTo>
                    <a:pt x="825525" y="425056"/>
                  </a:moveTo>
                  <a:lnTo>
                    <a:pt x="824890" y="424421"/>
                  </a:lnTo>
                  <a:lnTo>
                    <a:pt x="824890" y="425056"/>
                  </a:lnTo>
                  <a:lnTo>
                    <a:pt x="825525" y="425056"/>
                  </a:lnTo>
                  <a:close/>
                </a:path>
                <a:path w="841375" h="972184">
                  <a:moveTo>
                    <a:pt x="825525" y="344170"/>
                  </a:moveTo>
                  <a:lnTo>
                    <a:pt x="824890" y="344170"/>
                  </a:lnTo>
                  <a:lnTo>
                    <a:pt x="825525" y="345440"/>
                  </a:lnTo>
                  <a:lnTo>
                    <a:pt x="825525" y="344170"/>
                  </a:lnTo>
                  <a:close/>
                </a:path>
                <a:path w="841375" h="972184">
                  <a:moveTo>
                    <a:pt x="826160" y="390207"/>
                  </a:moveTo>
                  <a:lnTo>
                    <a:pt x="825525" y="389890"/>
                  </a:lnTo>
                  <a:lnTo>
                    <a:pt x="824255" y="392430"/>
                  </a:lnTo>
                  <a:lnTo>
                    <a:pt x="826160" y="391160"/>
                  </a:lnTo>
                  <a:lnTo>
                    <a:pt x="826160" y="390207"/>
                  </a:lnTo>
                  <a:close/>
                </a:path>
                <a:path w="841375" h="972184">
                  <a:moveTo>
                    <a:pt x="826160" y="328930"/>
                  </a:moveTo>
                  <a:lnTo>
                    <a:pt x="822236" y="334822"/>
                  </a:lnTo>
                  <a:lnTo>
                    <a:pt x="823620" y="335280"/>
                  </a:lnTo>
                  <a:lnTo>
                    <a:pt x="826160" y="328930"/>
                  </a:lnTo>
                  <a:close/>
                </a:path>
                <a:path w="841375" h="972184">
                  <a:moveTo>
                    <a:pt x="826477" y="891984"/>
                  </a:moveTo>
                  <a:lnTo>
                    <a:pt x="825525" y="893889"/>
                  </a:lnTo>
                  <a:lnTo>
                    <a:pt x="825042" y="893343"/>
                  </a:lnTo>
                  <a:lnTo>
                    <a:pt x="824826" y="892708"/>
                  </a:lnTo>
                  <a:lnTo>
                    <a:pt x="824890" y="891984"/>
                  </a:lnTo>
                  <a:lnTo>
                    <a:pt x="823379" y="893749"/>
                  </a:lnTo>
                  <a:lnTo>
                    <a:pt x="823214" y="895159"/>
                  </a:lnTo>
                  <a:lnTo>
                    <a:pt x="823239" y="895794"/>
                  </a:lnTo>
                  <a:lnTo>
                    <a:pt x="824255" y="897699"/>
                  </a:lnTo>
                  <a:lnTo>
                    <a:pt x="824890" y="895159"/>
                  </a:lnTo>
                  <a:lnTo>
                    <a:pt x="825525" y="895794"/>
                  </a:lnTo>
                  <a:lnTo>
                    <a:pt x="825690" y="895159"/>
                  </a:lnTo>
                  <a:lnTo>
                    <a:pt x="826008" y="893889"/>
                  </a:lnTo>
                  <a:lnTo>
                    <a:pt x="826477" y="891984"/>
                  </a:lnTo>
                  <a:close/>
                </a:path>
                <a:path w="841375" h="972184">
                  <a:moveTo>
                    <a:pt x="826795" y="412750"/>
                  </a:moveTo>
                  <a:lnTo>
                    <a:pt x="822363" y="412750"/>
                  </a:lnTo>
                  <a:lnTo>
                    <a:pt x="826033" y="413981"/>
                  </a:lnTo>
                  <a:lnTo>
                    <a:pt x="826795" y="412750"/>
                  </a:lnTo>
                  <a:close/>
                </a:path>
                <a:path w="841375" h="972184">
                  <a:moveTo>
                    <a:pt x="827176" y="891222"/>
                  </a:moveTo>
                  <a:lnTo>
                    <a:pt x="826795" y="890714"/>
                  </a:lnTo>
                  <a:lnTo>
                    <a:pt x="826477" y="891984"/>
                  </a:lnTo>
                  <a:lnTo>
                    <a:pt x="826795" y="891349"/>
                  </a:lnTo>
                  <a:lnTo>
                    <a:pt x="827176" y="891222"/>
                  </a:lnTo>
                  <a:close/>
                </a:path>
                <a:path w="841375" h="972184">
                  <a:moveTo>
                    <a:pt x="827430" y="442823"/>
                  </a:moveTo>
                  <a:lnTo>
                    <a:pt x="825525" y="441553"/>
                  </a:lnTo>
                  <a:lnTo>
                    <a:pt x="825525" y="442823"/>
                  </a:lnTo>
                  <a:lnTo>
                    <a:pt x="826160" y="443458"/>
                  </a:lnTo>
                  <a:lnTo>
                    <a:pt x="827430" y="443458"/>
                  </a:lnTo>
                  <a:lnTo>
                    <a:pt x="827430" y="442823"/>
                  </a:lnTo>
                  <a:close/>
                </a:path>
                <a:path w="841375" h="972184">
                  <a:moveTo>
                    <a:pt x="827430" y="432752"/>
                  </a:moveTo>
                  <a:lnTo>
                    <a:pt x="825525" y="431800"/>
                  </a:lnTo>
                  <a:lnTo>
                    <a:pt x="826160" y="433070"/>
                  </a:lnTo>
                  <a:lnTo>
                    <a:pt x="827430" y="434340"/>
                  </a:lnTo>
                  <a:lnTo>
                    <a:pt x="827430" y="432752"/>
                  </a:lnTo>
                  <a:close/>
                </a:path>
                <a:path w="841375" h="972184">
                  <a:moveTo>
                    <a:pt x="827430" y="423151"/>
                  </a:moveTo>
                  <a:lnTo>
                    <a:pt x="826160" y="422516"/>
                  </a:lnTo>
                  <a:lnTo>
                    <a:pt x="826160" y="423151"/>
                  </a:lnTo>
                  <a:lnTo>
                    <a:pt x="824890" y="423786"/>
                  </a:lnTo>
                  <a:lnTo>
                    <a:pt x="824890" y="424421"/>
                  </a:lnTo>
                  <a:lnTo>
                    <a:pt x="827430" y="423151"/>
                  </a:lnTo>
                  <a:close/>
                </a:path>
                <a:path w="841375" h="972184">
                  <a:moveTo>
                    <a:pt x="828065" y="837933"/>
                  </a:moveTo>
                  <a:lnTo>
                    <a:pt x="826795" y="837933"/>
                  </a:lnTo>
                  <a:lnTo>
                    <a:pt x="826795" y="839838"/>
                  </a:lnTo>
                  <a:lnTo>
                    <a:pt x="826287" y="840473"/>
                  </a:lnTo>
                  <a:lnTo>
                    <a:pt x="825652" y="840727"/>
                  </a:lnTo>
                  <a:lnTo>
                    <a:pt x="824128" y="840727"/>
                  </a:lnTo>
                  <a:lnTo>
                    <a:pt x="823493" y="840473"/>
                  </a:lnTo>
                  <a:lnTo>
                    <a:pt x="822998" y="839838"/>
                  </a:lnTo>
                  <a:lnTo>
                    <a:pt x="824255" y="839838"/>
                  </a:lnTo>
                  <a:lnTo>
                    <a:pt x="821728" y="836790"/>
                  </a:lnTo>
                  <a:lnTo>
                    <a:pt x="818565" y="842340"/>
                  </a:lnTo>
                  <a:lnTo>
                    <a:pt x="818515" y="843267"/>
                  </a:lnTo>
                  <a:lnTo>
                    <a:pt x="818375" y="843902"/>
                  </a:lnTo>
                  <a:lnTo>
                    <a:pt x="817918" y="844918"/>
                  </a:lnTo>
                  <a:lnTo>
                    <a:pt x="822998" y="840473"/>
                  </a:lnTo>
                  <a:lnTo>
                    <a:pt x="824255" y="841108"/>
                  </a:lnTo>
                  <a:lnTo>
                    <a:pt x="822413" y="842340"/>
                  </a:lnTo>
                  <a:lnTo>
                    <a:pt x="821093" y="843648"/>
                  </a:lnTo>
                  <a:lnTo>
                    <a:pt x="825957" y="840727"/>
                  </a:lnTo>
                  <a:lnTo>
                    <a:pt x="827430" y="839838"/>
                  </a:lnTo>
                  <a:lnTo>
                    <a:pt x="828065" y="837933"/>
                  </a:lnTo>
                  <a:close/>
                </a:path>
                <a:path w="841375" h="972184">
                  <a:moveTo>
                    <a:pt x="828065" y="439420"/>
                  </a:moveTo>
                  <a:lnTo>
                    <a:pt x="826795" y="438569"/>
                  </a:lnTo>
                  <a:lnTo>
                    <a:pt x="826795" y="439420"/>
                  </a:lnTo>
                  <a:lnTo>
                    <a:pt x="828065" y="439420"/>
                  </a:lnTo>
                  <a:close/>
                </a:path>
                <a:path w="841375" h="972184">
                  <a:moveTo>
                    <a:pt x="828065" y="389890"/>
                  </a:moveTo>
                  <a:lnTo>
                    <a:pt x="826160" y="389890"/>
                  </a:lnTo>
                  <a:lnTo>
                    <a:pt x="826160" y="390207"/>
                  </a:lnTo>
                  <a:lnTo>
                    <a:pt x="828065" y="391160"/>
                  </a:lnTo>
                  <a:lnTo>
                    <a:pt x="828065" y="389890"/>
                  </a:lnTo>
                  <a:close/>
                </a:path>
                <a:path w="841375" h="972184">
                  <a:moveTo>
                    <a:pt x="828065" y="381000"/>
                  </a:moveTo>
                  <a:lnTo>
                    <a:pt x="827532" y="379133"/>
                  </a:lnTo>
                  <a:lnTo>
                    <a:pt x="825525" y="378460"/>
                  </a:lnTo>
                  <a:lnTo>
                    <a:pt x="827316" y="382041"/>
                  </a:lnTo>
                  <a:lnTo>
                    <a:pt x="828065" y="381000"/>
                  </a:lnTo>
                  <a:close/>
                </a:path>
                <a:path w="841375" h="972184">
                  <a:moveTo>
                    <a:pt x="828065" y="348932"/>
                  </a:moveTo>
                  <a:lnTo>
                    <a:pt x="827430" y="347662"/>
                  </a:lnTo>
                  <a:lnTo>
                    <a:pt x="827430" y="348932"/>
                  </a:lnTo>
                  <a:lnTo>
                    <a:pt x="828065" y="348932"/>
                  </a:lnTo>
                  <a:close/>
                </a:path>
                <a:path w="841375" h="972184">
                  <a:moveTo>
                    <a:pt x="828281" y="396659"/>
                  </a:moveTo>
                  <a:lnTo>
                    <a:pt x="827430" y="394970"/>
                  </a:lnTo>
                  <a:lnTo>
                    <a:pt x="824890" y="394970"/>
                  </a:lnTo>
                  <a:lnTo>
                    <a:pt x="828281" y="396659"/>
                  </a:lnTo>
                  <a:close/>
                </a:path>
                <a:path w="841375" h="972184">
                  <a:moveTo>
                    <a:pt x="828700" y="848207"/>
                  </a:moveTo>
                  <a:lnTo>
                    <a:pt x="828065" y="848207"/>
                  </a:lnTo>
                  <a:lnTo>
                    <a:pt x="828281" y="848334"/>
                  </a:lnTo>
                  <a:lnTo>
                    <a:pt x="828497" y="848334"/>
                  </a:lnTo>
                  <a:lnTo>
                    <a:pt x="828700" y="848207"/>
                  </a:lnTo>
                  <a:close/>
                </a:path>
                <a:path w="841375" h="972184">
                  <a:moveTo>
                    <a:pt x="828700" y="431800"/>
                  </a:moveTo>
                  <a:lnTo>
                    <a:pt x="827430" y="431800"/>
                  </a:lnTo>
                  <a:lnTo>
                    <a:pt x="827430" y="432752"/>
                  </a:lnTo>
                  <a:lnTo>
                    <a:pt x="828065" y="433070"/>
                  </a:lnTo>
                  <a:lnTo>
                    <a:pt x="828700" y="431800"/>
                  </a:lnTo>
                  <a:close/>
                </a:path>
                <a:path w="841375" h="972184">
                  <a:moveTo>
                    <a:pt x="828700" y="396875"/>
                  </a:moveTo>
                  <a:lnTo>
                    <a:pt x="828281" y="396659"/>
                  </a:lnTo>
                  <a:lnTo>
                    <a:pt x="828700" y="397510"/>
                  </a:lnTo>
                  <a:lnTo>
                    <a:pt x="828700" y="396875"/>
                  </a:lnTo>
                  <a:close/>
                </a:path>
                <a:path w="841375" h="972184">
                  <a:moveTo>
                    <a:pt x="828916" y="430949"/>
                  </a:moveTo>
                  <a:lnTo>
                    <a:pt x="828382" y="429895"/>
                  </a:lnTo>
                  <a:lnTo>
                    <a:pt x="828065" y="430530"/>
                  </a:lnTo>
                  <a:lnTo>
                    <a:pt x="828916" y="430949"/>
                  </a:lnTo>
                  <a:close/>
                </a:path>
                <a:path w="841375" h="972184">
                  <a:moveTo>
                    <a:pt x="829335" y="431800"/>
                  </a:moveTo>
                  <a:lnTo>
                    <a:pt x="827430" y="430530"/>
                  </a:lnTo>
                  <a:lnTo>
                    <a:pt x="826160" y="430530"/>
                  </a:lnTo>
                  <a:lnTo>
                    <a:pt x="828700" y="431800"/>
                  </a:lnTo>
                  <a:lnTo>
                    <a:pt x="829335" y="431800"/>
                  </a:lnTo>
                  <a:close/>
                </a:path>
                <a:path w="841375" h="972184">
                  <a:moveTo>
                    <a:pt x="829335" y="364159"/>
                  </a:moveTo>
                  <a:lnTo>
                    <a:pt x="828700" y="364159"/>
                  </a:lnTo>
                  <a:lnTo>
                    <a:pt x="829335" y="364794"/>
                  </a:lnTo>
                  <a:lnTo>
                    <a:pt x="829335" y="364159"/>
                  </a:lnTo>
                  <a:close/>
                </a:path>
                <a:path w="841375" h="972184">
                  <a:moveTo>
                    <a:pt x="829970" y="846937"/>
                  </a:moveTo>
                  <a:lnTo>
                    <a:pt x="828700" y="846937"/>
                  </a:lnTo>
                  <a:lnTo>
                    <a:pt x="829335" y="847572"/>
                  </a:lnTo>
                  <a:lnTo>
                    <a:pt x="829970" y="847572"/>
                  </a:lnTo>
                  <a:lnTo>
                    <a:pt x="829970" y="846937"/>
                  </a:lnTo>
                  <a:close/>
                </a:path>
                <a:path w="841375" h="972184">
                  <a:moveTo>
                    <a:pt x="829970" y="437959"/>
                  </a:moveTo>
                  <a:lnTo>
                    <a:pt x="829754" y="437756"/>
                  </a:lnTo>
                  <a:lnTo>
                    <a:pt x="829310" y="437756"/>
                  </a:lnTo>
                  <a:lnTo>
                    <a:pt x="829970" y="438378"/>
                  </a:lnTo>
                  <a:lnTo>
                    <a:pt x="829970" y="437959"/>
                  </a:lnTo>
                  <a:close/>
                </a:path>
                <a:path w="841375" h="972184">
                  <a:moveTo>
                    <a:pt x="830224" y="429006"/>
                  </a:moveTo>
                  <a:lnTo>
                    <a:pt x="828700" y="426720"/>
                  </a:lnTo>
                  <a:lnTo>
                    <a:pt x="828128" y="429006"/>
                  </a:lnTo>
                  <a:lnTo>
                    <a:pt x="828230" y="429577"/>
                  </a:lnTo>
                  <a:lnTo>
                    <a:pt x="828382" y="429895"/>
                  </a:lnTo>
                  <a:lnTo>
                    <a:pt x="828700" y="429260"/>
                  </a:lnTo>
                  <a:lnTo>
                    <a:pt x="829970" y="429260"/>
                  </a:lnTo>
                  <a:lnTo>
                    <a:pt x="830224" y="429006"/>
                  </a:lnTo>
                  <a:close/>
                </a:path>
                <a:path w="841375" h="972184">
                  <a:moveTo>
                    <a:pt x="830605" y="890079"/>
                  </a:moveTo>
                  <a:lnTo>
                    <a:pt x="827176" y="891222"/>
                  </a:lnTo>
                  <a:lnTo>
                    <a:pt x="828700" y="893254"/>
                  </a:lnTo>
                  <a:lnTo>
                    <a:pt x="828700" y="894524"/>
                  </a:lnTo>
                  <a:lnTo>
                    <a:pt x="830605" y="893889"/>
                  </a:lnTo>
                  <a:lnTo>
                    <a:pt x="830605" y="890079"/>
                  </a:lnTo>
                  <a:close/>
                </a:path>
                <a:path w="841375" h="972184">
                  <a:moveTo>
                    <a:pt x="830605" y="431800"/>
                  </a:moveTo>
                  <a:lnTo>
                    <a:pt x="828916" y="430949"/>
                  </a:lnTo>
                  <a:lnTo>
                    <a:pt x="829335" y="431800"/>
                  </a:lnTo>
                  <a:lnTo>
                    <a:pt x="830605" y="431800"/>
                  </a:lnTo>
                  <a:close/>
                </a:path>
                <a:path w="841375" h="972184">
                  <a:moveTo>
                    <a:pt x="830605" y="381000"/>
                  </a:moveTo>
                  <a:lnTo>
                    <a:pt x="829335" y="379730"/>
                  </a:lnTo>
                  <a:lnTo>
                    <a:pt x="828700" y="379730"/>
                  </a:lnTo>
                  <a:lnTo>
                    <a:pt x="830605" y="381000"/>
                  </a:lnTo>
                  <a:close/>
                </a:path>
                <a:path w="841375" h="972184">
                  <a:moveTo>
                    <a:pt x="831240" y="430530"/>
                  </a:moveTo>
                  <a:lnTo>
                    <a:pt x="830922" y="429260"/>
                  </a:lnTo>
                  <a:lnTo>
                    <a:pt x="830732" y="428498"/>
                  </a:lnTo>
                  <a:lnTo>
                    <a:pt x="830224" y="429006"/>
                  </a:lnTo>
                  <a:lnTo>
                    <a:pt x="830389" y="429260"/>
                  </a:lnTo>
                  <a:lnTo>
                    <a:pt x="829970" y="429260"/>
                  </a:lnTo>
                  <a:lnTo>
                    <a:pt x="830605" y="431800"/>
                  </a:lnTo>
                  <a:lnTo>
                    <a:pt x="830605" y="429577"/>
                  </a:lnTo>
                  <a:lnTo>
                    <a:pt x="831240" y="430530"/>
                  </a:lnTo>
                  <a:close/>
                </a:path>
                <a:path w="841375" h="972184">
                  <a:moveTo>
                    <a:pt x="831875" y="841235"/>
                  </a:moveTo>
                  <a:lnTo>
                    <a:pt x="829335" y="845045"/>
                  </a:lnTo>
                  <a:lnTo>
                    <a:pt x="829970" y="845680"/>
                  </a:lnTo>
                  <a:lnTo>
                    <a:pt x="831875" y="841870"/>
                  </a:lnTo>
                  <a:lnTo>
                    <a:pt x="831875" y="841235"/>
                  </a:lnTo>
                  <a:close/>
                </a:path>
                <a:path w="841375" h="972184">
                  <a:moveTo>
                    <a:pt x="831875" y="436880"/>
                  </a:moveTo>
                  <a:lnTo>
                    <a:pt x="828065" y="434708"/>
                  </a:lnTo>
                  <a:lnTo>
                    <a:pt x="828065" y="436880"/>
                  </a:lnTo>
                  <a:lnTo>
                    <a:pt x="828065" y="434708"/>
                  </a:lnTo>
                  <a:lnTo>
                    <a:pt x="827430" y="434340"/>
                  </a:lnTo>
                  <a:lnTo>
                    <a:pt x="827430" y="436651"/>
                  </a:lnTo>
                  <a:lnTo>
                    <a:pt x="827239" y="436562"/>
                  </a:lnTo>
                  <a:lnTo>
                    <a:pt x="827100" y="436562"/>
                  </a:lnTo>
                  <a:lnTo>
                    <a:pt x="824890" y="434340"/>
                  </a:lnTo>
                  <a:lnTo>
                    <a:pt x="825601" y="436486"/>
                  </a:lnTo>
                  <a:lnTo>
                    <a:pt x="826160" y="438150"/>
                  </a:lnTo>
                  <a:lnTo>
                    <a:pt x="826795" y="438569"/>
                  </a:lnTo>
                  <a:lnTo>
                    <a:pt x="826795" y="438150"/>
                  </a:lnTo>
                  <a:lnTo>
                    <a:pt x="827024" y="437680"/>
                  </a:lnTo>
                  <a:lnTo>
                    <a:pt x="828700" y="439013"/>
                  </a:lnTo>
                  <a:lnTo>
                    <a:pt x="829335" y="439648"/>
                  </a:lnTo>
                  <a:lnTo>
                    <a:pt x="828065" y="440283"/>
                  </a:lnTo>
                  <a:lnTo>
                    <a:pt x="826795" y="440283"/>
                  </a:lnTo>
                  <a:lnTo>
                    <a:pt x="826795" y="440918"/>
                  </a:lnTo>
                  <a:lnTo>
                    <a:pt x="829335" y="442188"/>
                  </a:lnTo>
                  <a:lnTo>
                    <a:pt x="829970" y="439648"/>
                  </a:lnTo>
                  <a:lnTo>
                    <a:pt x="828700" y="438378"/>
                  </a:lnTo>
                  <a:lnTo>
                    <a:pt x="828713" y="437959"/>
                  </a:lnTo>
                  <a:lnTo>
                    <a:pt x="829246" y="437756"/>
                  </a:lnTo>
                  <a:lnTo>
                    <a:pt x="831875" y="436880"/>
                  </a:lnTo>
                  <a:close/>
                </a:path>
                <a:path w="841375" h="972184">
                  <a:moveTo>
                    <a:pt x="833145" y="416560"/>
                  </a:moveTo>
                  <a:lnTo>
                    <a:pt x="831875" y="415290"/>
                  </a:lnTo>
                  <a:lnTo>
                    <a:pt x="831875" y="416560"/>
                  </a:lnTo>
                  <a:lnTo>
                    <a:pt x="833145" y="416560"/>
                  </a:lnTo>
                  <a:close/>
                </a:path>
                <a:path w="841375" h="972184">
                  <a:moveTo>
                    <a:pt x="833145" y="410210"/>
                  </a:moveTo>
                  <a:lnTo>
                    <a:pt x="830834" y="408368"/>
                  </a:lnTo>
                  <a:lnTo>
                    <a:pt x="830249" y="408762"/>
                  </a:lnTo>
                  <a:lnTo>
                    <a:pt x="833145" y="410210"/>
                  </a:lnTo>
                  <a:close/>
                </a:path>
                <a:path w="841375" h="972184">
                  <a:moveTo>
                    <a:pt x="833145" y="372110"/>
                  </a:moveTo>
                  <a:lnTo>
                    <a:pt x="831875" y="372110"/>
                  </a:lnTo>
                  <a:lnTo>
                    <a:pt x="830605" y="370840"/>
                  </a:lnTo>
                  <a:lnTo>
                    <a:pt x="830605" y="369570"/>
                  </a:lnTo>
                  <a:lnTo>
                    <a:pt x="830605" y="368300"/>
                  </a:lnTo>
                  <a:lnTo>
                    <a:pt x="828700" y="369570"/>
                  </a:lnTo>
                  <a:lnTo>
                    <a:pt x="826795" y="367030"/>
                  </a:lnTo>
                  <a:lnTo>
                    <a:pt x="828700" y="361950"/>
                  </a:lnTo>
                  <a:lnTo>
                    <a:pt x="826795" y="359410"/>
                  </a:lnTo>
                  <a:lnTo>
                    <a:pt x="827430" y="359410"/>
                  </a:lnTo>
                  <a:lnTo>
                    <a:pt x="826795" y="358140"/>
                  </a:lnTo>
                  <a:lnTo>
                    <a:pt x="826160" y="355600"/>
                  </a:lnTo>
                  <a:lnTo>
                    <a:pt x="823620" y="354330"/>
                  </a:lnTo>
                  <a:lnTo>
                    <a:pt x="825525" y="353060"/>
                  </a:lnTo>
                  <a:lnTo>
                    <a:pt x="826795" y="353060"/>
                  </a:lnTo>
                  <a:lnTo>
                    <a:pt x="824890" y="351790"/>
                  </a:lnTo>
                  <a:lnTo>
                    <a:pt x="824890" y="349250"/>
                  </a:lnTo>
                  <a:lnTo>
                    <a:pt x="824890" y="347980"/>
                  </a:lnTo>
                  <a:lnTo>
                    <a:pt x="825525" y="349250"/>
                  </a:lnTo>
                  <a:lnTo>
                    <a:pt x="826795" y="353060"/>
                  </a:lnTo>
                  <a:lnTo>
                    <a:pt x="826795" y="348932"/>
                  </a:lnTo>
                  <a:lnTo>
                    <a:pt x="826795" y="347980"/>
                  </a:lnTo>
                  <a:lnTo>
                    <a:pt x="822998" y="344170"/>
                  </a:lnTo>
                  <a:lnTo>
                    <a:pt x="824890" y="344170"/>
                  </a:lnTo>
                  <a:lnTo>
                    <a:pt x="824890" y="342900"/>
                  </a:lnTo>
                  <a:lnTo>
                    <a:pt x="826795" y="342900"/>
                  </a:lnTo>
                  <a:lnTo>
                    <a:pt x="828065" y="337820"/>
                  </a:lnTo>
                  <a:lnTo>
                    <a:pt x="821093" y="336550"/>
                  </a:lnTo>
                  <a:lnTo>
                    <a:pt x="822236" y="334822"/>
                  </a:lnTo>
                  <a:lnTo>
                    <a:pt x="819823" y="334010"/>
                  </a:lnTo>
                  <a:lnTo>
                    <a:pt x="823620" y="330200"/>
                  </a:lnTo>
                  <a:lnTo>
                    <a:pt x="822363" y="328930"/>
                  </a:lnTo>
                  <a:lnTo>
                    <a:pt x="819823" y="328930"/>
                  </a:lnTo>
                  <a:lnTo>
                    <a:pt x="819823" y="323850"/>
                  </a:lnTo>
                  <a:lnTo>
                    <a:pt x="817283" y="327660"/>
                  </a:lnTo>
                  <a:lnTo>
                    <a:pt x="816013" y="325120"/>
                  </a:lnTo>
                  <a:lnTo>
                    <a:pt x="816965" y="323850"/>
                  </a:lnTo>
                  <a:lnTo>
                    <a:pt x="817918" y="322580"/>
                  </a:lnTo>
                  <a:lnTo>
                    <a:pt x="819188" y="323850"/>
                  </a:lnTo>
                  <a:lnTo>
                    <a:pt x="819823" y="323850"/>
                  </a:lnTo>
                  <a:lnTo>
                    <a:pt x="819823" y="322580"/>
                  </a:lnTo>
                  <a:lnTo>
                    <a:pt x="819188" y="321310"/>
                  </a:lnTo>
                  <a:lnTo>
                    <a:pt x="819188" y="322580"/>
                  </a:lnTo>
                  <a:lnTo>
                    <a:pt x="818337" y="320040"/>
                  </a:lnTo>
                  <a:lnTo>
                    <a:pt x="817918" y="318770"/>
                  </a:lnTo>
                  <a:lnTo>
                    <a:pt x="817600" y="317500"/>
                  </a:lnTo>
                  <a:lnTo>
                    <a:pt x="816648" y="313690"/>
                  </a:lnTo>
                  <a:lnTo>
                    <a:pt x="816648" y="316230"/>
                  </a:lnTo>
                  <a:lnTo>
                    <a:pt x="814743" y="316230"/>
                  </a:lnTo>
                  <a:lnTo>
                    <a:pt x="812203" y="312420"/>
                  </a:lnTo>
                  <a:lnTo>
                    <a:pt x="816013" y="313690"/>
                  </a:lnTo>
                  <a:lnTo>
                    <a:pt x="814743" y="312420"/>
                  </a:lnTo>
                  <a:lnTo>
                    <a:pt x="812203" y="309880"/>
                  </a:lnTo>
                  <a:lnTo>
                    <a:pt x="816013" y="311150"/>
                  </a:lnTo>
                  <a:lnTo>
                    <a:pt x="817283" y="311150"/>
                  </a:lnTo>
                  <a:lnTo>
                    <a:pt x="816013" y="307340"/>
                  </a:lnTo>
                  <a:lnTo>
                    <a:pt x="815378" y="306070"/>
                  </a:lnTo>
                  <a:lnTo>
                    <a:pt x="816648" y="306070"/>
                  </a:lnTo>
                  <a:lnTo>
                    <a:pt x="815378" y="304800"/>
                  </a:lnTo>
                  <a:lnTo>
                    <a:pt x="814108" y="304800"/>
                  </a:lnTo>
                  <a:lnTo>
                    <a:pt x="814108" y="303530"/>
                  </a:lnTo>
                  <a:lnTo>
                    <a:pt x="812838" y="303530"/>
                  </a:lnTo>
                  <a:lnTo>
                    <a:pt x="812203" y="304800"/>
                  </a:lnTo>
                  <a:lnTo>
                    <a:pt x="809663" y="303530"/>
                  </a:lnTo>
                  <a:lnTo>
                    <a:pt x="809028" y="302260"/>
                  </a:lnTo>
                  <a:lnTo>
                    <a:pt x="811568" y="299720"/>
                  </a:lnTo>
                  <a:lnTo>
                    <a:pt x="812203" y="300672"/>
                  </a:lnTo>
                  <a:lnTo>
                    <a:pt x="812203" y="299720"/>
                  </a:lnTo>
                  <a:lnTo>
                    <a:pt x="812838" y="299720"/>
                  </a:lnTo>
                  <a:lnTo>
                    <a:pt x="812838" y="297180"/>
                  </a:lnTo>
                  <a:lnTo>
                    <a:pt x="810298" y="299720"/>
                  </a:lnTo>
                  <a:lnTo>
                    <a:pt x="809980" y="298450"/>
                  </a:lnTo>
                  <a:lnTo>
                    <a:pt x="809663" y="297180"/>
                  </a:lnTo>
                  <a:lnTo>
                    <a:pt x="809028" y="297180"/>
                  </a:lnTo>
                  <a:lnTo>
                    <a:pt x="806488" y="295910"/>
                  </a:lnTo>
                  <a:lnTo>
                    <a:pt x="806488" y="294640"/>
                  </a:lnTo>
                  <a:lnTo>
                    <a:pt x="805434" y="294640"/>
                  </a:lnTo>
                  <a:lnTo>
                    <a:pt x="805230" y="294322"/>
                  </a:lnTo>
                  <a:lnTo>
                    <a:pt x="804595" y="293370"/>
                  </a:lnTo>
                  <a:lnTo>
                    <a:pt x="805230" y="293370"/>
                  </a:lnTo>
                  <a:lnTo>
                    <a:pt x="805230" y="289560"/>
                  </a:lnTo>
                  <a:lnTo>
                    <a:pt x="803960" y="288290"/>
                  </a:lnTo>
                  <a:lnTo>
                    <a:pt x="802690" y="287020"/>
                  </a:lnTo>
                  <a:lnTo>
                    <a:pt x="802690" y="288290"/>
                  </a:lnTo>
                  <a:lnTo>
                    <a:pt x="801420" y="287020"/>
                  </a:lnTo>
                  <a:lnTo>
                    <a:pt x="800150" y="288290"/>
                  </a:lnTo>
                  <a:lnTo>
                    <a:pt x="798880" y="285750"/>
                  </a:lnTo>
                  <a:lnTo>
                    <a:pt x="798880" y="283210"/>
                  </a:lnTo>
                  <a:lnTo>
                    <a:pt x="801128" y="282092"/>
                  </a:lnTo>
                  <a:lnTo>
                    <a:pt x="791895" y="282092"/>
                  </a:lnTo>
                  <a:lnTo>
                    <a:pt x="791895" y="285750"/>
                  </a:lnTo>
                  <a:lnTo>
                    <a:pt x="789990" y="285750"/>
                  </a:lnTo>
                  <a:lnTo>
                    <a:pt x="789990" y="282460"/>
                  </a:lnTo>
                  <a:lnTo>
                    <a:pt x="791895" y="285750"/>
                  </a:lnTo>
                  <a:lnTo>
                    <a:pt x="791895" y="282092"/>
                  </a:lnTo>
                  <a:lnTo>
                    <a:pt x="789990" y="282092"/>
                  </a:lnTo>
                  <a:lnTo>
                    <a:pt x="789774" y="282092"/>
                  </a:lnTo>
                  <a:lnTo>
                    <a:pt x="786193" y="284480"/>
                  </a:lnTo>
                  <a:lnTo>
                    <a:pt x="793165" y="287020"/>
                  </a:lnTo>
                  <a:lnTo>
                    <a:pt x="795705" y="293370"/>
                  </a:lnTo>
                  <a:lnTo>
                    <a:pt x="793800" y="289560"/>
                  </a:lnTo>
                  <a:lnTo>
                    <a:pt x="792530" y="289560"/>
                  </a:lnTo>
                  <a:lnTo>
                    <a:pt x="796340" y="297180"/>
                  </a:lnTo>
                  <a:lnTo>
                    <a:pt x="798880" y="299720"/>
                  </a:lnTo>
                  <a:lnTo>
                    <a:pt x="798245" y="299720"/>
                  </a:lnTo>
                  <a:lnTo>
                    <a:pt x="798245" y="300990"/>
                  </a:lnTo>
                  <a:lnTo>
                    <a:pt x="798880" y="300990"/>
                  </a:lnTo>
                  <a:lnTo>
                    <a:pt x="799515" y="298450"/>
                  </a:lnTo>
                  <a:lnTo>
                    <a:pt x="802690" y="300990"/>
                  </a:lnTo>
                  <a:lnTo>
                    <a:pt x="803960" y="300990"/>
                  </a:lnTo>
                  <a:lnTo>
                    <a:pt x="803960" y="304800"/>
                  </a:lnTo>
                  <a:lnTo>
                    <a:pt x="802690" y="304800"/>
                  </a:lnTo>
                  <a:lnTo>
                    <a:pt x="803325" y="307340"/>
                  </a:lnTo>
                  <a:lnTo>
                    <a:pt x="803630" y="307340"/>
                  </a:lnTo>
                  <a:lnTo>
                    <a:pt x="804684" y="308610"/>
                  </a:lnTo>
                  <a:lnTo>
                    <a:pt x="805230" y="309880"/>
                  </a:lnTo>
                  <a:lnTo>
                    <a:pt x="803960" y="309880"/>
                  </a:lnTo>
                  <a:lnTo>
                    <a:pt x="805230" y="312420"/>
                  </a:lnTo>
                  <a:lnTo>
                    <a:pt x="808393" y="313690"/>
                  </a:lnTo>
                  <a:lnTo>
                    <a:pt x="809663" y="320040"/>
                  </a:lnTo>
                  <a:lnTo>
                    <a:pt x="809028" y="318770"/>
                  </a:lnTo>
                  <a:lnTo>
                    <a:pt x="807123" y="320040"/>
                  </a:lnTo>
                  <a:lnTo>
                    <a:pt x="808393" y="321310"/>
                  </a:lnTo>
                  <a:lnTo>
                    <a:pt x="809028" y="321310"/>
                  </a:lnTo>
                  <a:lnTo>
                    <a:pt x="809028" y="322580"/>
                  </a:lnTo>
                  <a:lnTo>
                    <a:pt x="810933" y="323850"/>
                  </a:lnTo>
                  <a:lnTo>
                    <a:pt x="810933" y="325120"/>
                  </a:lnTo>
                  <a:lnTo>
                    <a:pt x="812203" y="326390"/>
                  </a:lnTo>
                  <a:lnTo>
                    <a:pt x="812838" y="323850"/>
                  </a:lnTo>
                  <a:lnTo>
                    <a:pt x="813854" y="327914"/>
                  </a:lnTo>
                  <a:lnTo>
                    <a:pt x="812838" y="328930"/>
                  </a:lnTo>
                  <a:lnTo>
                    <a:pt x="814108" y="330200"/>
                  </a:lnTo>
                  <a:lnTo>
                    <a:pt x="814743" y="330200"/>
                  </a:lnTo>
                  <a:lnTo>
                    <a:pt x="814743" y="331470"/>
                  </a:lnTo>
                  <a:lnTo>
                    <a:pt x="812203" y="331470"/>
                  </a:lnTo>
                  <a:lnTo>
                    <a:pt x="814108" y="332740"/>
                  </a:lnTo>
                  <a:lnTo>
                    <a:pt x="813473" y="335280"/>
                  </a:lnTo>
                  <a:lnTo>
                    <a:pt x="818553" y="336550"/>
                  </a:lnTo>
                  <a:lnTo>
                    <a:pt x="816648" y="336550"/>
                  </a:lnTo>
                  <a:lnTo>
                    <a:pt x="816013" y="339090"/>
                  </a:lnTo>
                  <a:lnTo>
                    <a:pt x="815378" y="339090"/>
                  </a:lnTo>
                  <a:lnTo>
                    <a:pt x="816013" y="341630"/>
                  </a:lnTo>
                  <a:lnTo>
                    <a:pt x="816368" y="341871"/>
                  </a:lnTo>
                  <a:lnTo>
                    <a:pt x="816013" y="342582"/>
                  </a:lnTo>
                  <a:lnTo>
                    <a:pt x="817283" y="342582"/>
                  </a:lnTo>
                  <a:lnTo>
                    <a:pt x="817194" y="342430"/>
                  </a:lnTo>
                  <a:lnTo>
                    <a:pt x="817918" y="342900"/>
                  </a:lnTo>
                  <a:lnTo>
                    <a:pt x="817918" y="349250"/>
                  </a:lnTo>
                  <a:lnTo>
                    <a:pt x="816648" y="344170"/>
                  </a:lnTo>
                  <a:lnTo>
                    <a:pt x="814108" y="346710"/>
                  </a:lnTo>
                  <a:lnTo>
                    <a:pt x="819823" y="351790"/>
                  </a:lnTo>
                  <a:lnTo>
                    <a:pt x="819823" y="355600"/>
                  </a:lnTo>
                  <a:lnTo>
                    <a:pt x="822998" y="355600"/>
                  </a:lnTo>
                  <a:lnTo>
                    <a:pt x="819188" y="358140"/>
                  </a:lnTo>
                  <a:lnTo>
                    <a:pt x="821093" y="359410"/>
                  </a:lnTo>
                  <a:lnTo>
                    <a:pt x="819823" y="359410"/>
                  </a:lnTo>
                  <a:lnTo>
                    <a:pt x="819823" y="361950"/>
                  </a:lnTo>
                  <a:lnTo>
                    <a:pt x="821728" y="364490"/>
                  </a:lnTo>
                  <a:lnTo>
                    <a:pt x="822998" y="367030"/>
                  </a:lnTo>
                  <a:lnTo>
                    <a:pt x="822363" y="367030"/>
                  </a:lnTo>
                  <a:lnTo>
                    <a:pt x="821728" y="368300"/>
                  </a:lnTo>
                  <a:lnTo>
                    <a:pt x="822363" y="370840"/>
                  </a:lnTo>
                  <a:lnTo>
                    <a:pt x="822363" y="373380"/>
                  </a:lnTo>
                  <a:lnTo>
                    <a:pt x="822998" y="373380"/>
                  </a:lnTo>
                  <a:lnTo>
                    <a:pt x="825525" y="372110"/>
                  </a:lnTo>
                  <a:lnTo>
                    <a:pt x="827532" y="379133"/>
                  </a:lnTo>
                  <a:lnTo>
                    <a:pt x="829335" y="379730"/>
                  </a:lnTo>
                  <a:lnTo>
                    <a:pt x="829335" y="378460"/>
                  </a:lnTo>
                  <a:lnTo>
                    <a:pt x="831240" y="378460"/>
                  </a:lnTo>
                  <a:lnTo>
                    <a:pt x="829335" y="379730"/>
                  </a:lnTo>
                  <a:lnTo>
                    <a:pt x="830605" y="379730"/>
                  </a:lnTo>
                  <a:lnTo>
                    <a:pt x="831240" y="379730"/>
                  </a:lnTo>
                  <a:lnTo>
                    <a:pt x="831291" y="378460"/>
                  </a:lnTo>
                  <a:lnTo>
                    <a:pt x="831710" y="377190"/>
                  </a:lnTo>
                  <a:lnTo>
                    <a:pt x="832510" y="375920"/>
                  </a:lnTo>
                  <a:lnTo>
                    <a:pt x="830605" y="375920"/>
                  </a:lnTo>
                  <a:lnTo>
                    <a:pt x="830605" y="374650"/>
                  </a:lnTo>
                  <a:lnTo>
                    <a:pt x="831875" y="374650"/>
                  </a:lnTo>
                  <a:lnTo>
                    <a:pt x="833145" y="372110"/>
                  </a:lnTo>
                  <a:close/>
                </a:path>
                <a:path w="841375" h="972184">
                  <a:moveTo>
                    <a:pt x="833539" y="840917"/>
                  </a:moveTo>
                  <a:lnTo>
                    <a:pt x="829970" y="845680"/>
                  </a:lnTo>
                  <a:lnTo>
                    <a:pt x="833145" y="848842"/>
                  </a:lnTo>
                  <a:lnTo>
                    <a:pt x="832510" y="845045"/>
                  </a:lnTo>
                  <a:lnTo>
                    <a:pt x="833539" y="840917"/>
                  </a:lnTo>
                  <a:close/>
                </a:path>
                <a:path w="841375" h="972184">
                  <a:moveTo>
                    <a:pt x="833780" y="426720"/>
                  </a:moveTo>
                  <a:lnTo>
                    <a:pt x="832091" y="426720"/>
                  </a:lnTo>
                  <a:lnTo>
                    <a:pt x="832510" y="427990"/>
                  </a:lnTo>
                  <a:lnTo>
                    <a:pt x="833780" y="426720"/>
                  </a:lnTo>
                  <a:close/>
                </a:path>
                <a:path w="841375" h="972184">
                  <a:moveTo>
                    <a:pt x="833780" y="417830"/>
                  </a:moveTo>
                  <a:lnTo>
                    <a:pt x="831875" y="417830"/>
                  </a:lnTo>
                  <a:lnTo>
                    <a:pt x="831875" y="416560"/>
                  </a:lnTo>
                  <a:lnTo>
                    <a:pt x="829335" y="415290"/>
                  </a:lnTo>
                  <a:lnTo>
                    <a:pt x="829551" y="414020"/>
                  </a:lnTo>
                  <a:lnTo>
                    <a:pt x="829970" y="411480"/>
                  </a:lnTo>
                  <a:lnTo>
                    <a:pt x="831240" y="411480"/>
                  </a:lnTo>
                  <a:lnTo>
                    <a:pt x="829970" y="408940"/>
                  </a:lnTo>
                  <a:lnTo>
                    <a:pt x="830249" y="408762"/>
                  </a:lnTo>
                  <a:lnTo>
                    <a:pt x="828065" y="407670"/>
                  </a:lnTo>
                  <a:lnTo>
                    <a:pt x="824255" y="407670"/>
                  </a:lnTo>
                  <a:lnTo>
                    <a:pt x="823620" y="410210"/>
                  </a:lnTo>
                  <a:lnTo>
                    <a:pt x="828700" y="414020"/>
                  </a:lnTo>
                  <a:lnTo>
                    <a:pt x="826160" y="414020"/>
                  </a:lnTo>
                  <a:lnTo>
                    <a:pt x="826033" y="413981"/>
                  </a:lnTo>
                  <a:lnTo>
                    <a:pt x="823620" y="417830"/>
                  </a:lnTo>
                  <a:lnTo>
                    <a:pt x="829970" y="424180"/>
                  </a:lnTo>
                  <a:lnTo>
                    <a:pt x="829970" y="425450"/>
                  </a:lnTo>
                  <a:lnTo>
                    <a:pt x="830732" y="428498"/>
                  </a:lnTo>
                  <a:lnTo>
                    <a:pt x="831240" y="427990"/>
                  </a:lnTo>
                  <a:lnTo>
                    <a:pt x="831875" y="427990"/>
                  </a:lnTo>
                  <a:lnTo>
                    <a:pt x="831875" y="426720"/>
                  </a:lnTo>
                  <a:lnTo>
                    <a:pt x="832091" y="426720"/>
                  </a:lnTo>
                  <a:lnTo>
                    <a:pt x="831240" y="424180"/>
                  </a:lnTo>
                  <a:lnTo>
                    <a:pt x="833145" y="422910"/>
                  </a:lnTo>
                  <a:lnTo>
                    <a:pt x="833780" y="422910"/>
                  </a:lnTo>
                  <a:lnTo>
                    <a:pt x="833361" y="421640"/>
                  </a:lnTo>
                  <a:lnTo>
                    <a:pt x="832510" y="419100"/>
                  </a:lnTo>
                  <a:lnTo>
                    <a:pt x="831240" y="421640"/>
                  </a:lnTo>
                  <a:lnTo>
                    <a:pt x="829335" y="419100"/>
                  </a:lnTo>
                  <a:lnTo>
                    <a:pt x="833780" y="417830"/>
                  </a:lnTo>
                  <a:close/>
                </a:path>
                <a:path w="841375" h="972184">
                  <a:moveTo>
                    <a:pt x="834047" y="840511"/>
                  </a:moveTo>
                  <a:lnTo>
                    <a:pt x="833780" y="839965"/>
                  </a:lnTo>
                  <a:lnTo>
                    <a:pt x="833539" y="840917"/>
                  </a:lnTo>
                  <a:lnTo>
                    <a:pt x="833780" y="840600"/>
                  </a:lnTo>
                  <a:lnTo>
                    <a:pt x="834047" y="840511"/>
                  </a:lnTo>
                  <a:close/>
                </a:path>
                <a:path w="841375" h="972184">
                  <a:moveTo>
                    <a:pt x="834415" y="892619"/>
                  </a:moveTo>
                  <a:lnTo>
                    <a:pt x="833780" y="891349"/>
                  </a:lnTo>
                  <a:lnTo>
                    <a:pt x="832510" y="891984"/>
                  </a:lnTo>
                  <a:lnTo>
                    <a:pt x="832510" y="894524"/>
                  </a:lnTo>
                  <a:lnTo>
                    <a:pt x="833780" y="893254"/>
                  </a:lnTo>
                  <a:lnTo>
                    <a:pt x="834415" y="892619"/>
                  </a:lnTo>
                  <a:close/>
                </a:path>
                <a:path w="841375" h="972184">
                  <a:moveTo>
                    <a:pt x="835050" y="405130"/>
                  </a:moveTo>
                  <a:lnTo>
                    <a:pt x="834415" y="405130"/>
                  </a:lnTo>
                  <a:lnTo>
                    <a:pt x="833145" y="402590"/>
                  </a:lnTo>
                  <a:lnTo>
                    <a:pt x="832764" y="401320"/>
                  </a:lnTo>
                  <a:lnTo>
                    <a:pt x="831240" y="396240"/>
                  </a:lnTo>
                  <a:lnTo>
                    <a:pt x="833145" y="392430"/>
                  </a:lnTo>
                  <a:lnTo>
                    <a:pt x="831240" y="392430"/>
                  </a:lnTo>
                  <a:lnTo>
                    <a:pt x="831240" y="386080"/>
                  </a:lnTo>
                  <a:lnTo>
                    <a:pt x="832510" y="388620"/>
                  </a:lnTo>
                  <a:lnTo>
                    <a:pt x="833780" y="389890"/>
                  </a:lnTo>
                  <a:lnTo>
                    <a:pt x="833780" y="387350"/>
                  </a:lnTo>
                  <a:lnTo>
                    <a:pt x="832510" y="387350"/>
                  </a:lnTo>
                  <a:lnTo>
                    <a:pt x="832510" y="386080"/>
                  </a:lnTo>
                  <a:lnTo>
                    <a:pt x="834415" y="386080"/>
                  </a:lnTo>
                  <a:lnTo>
                    <a:pt x="833780" y="384810"/>
                  </a:lnTo>
                  <a:lnTo>
                    <a:pt x="831875" y="383540"/>
                  </a:lnTo>
                  <a:lnTo>
                    <a:pt x="833145" y="378460"/>
                  </a:lnTo>
                  <a:lnTo>
                    <a:pt x="830605" y="381000"/>
                  </a:lnTo>
                  <a:lnTo>
                    <a:pt x="828065" y="383540"/>
                  </a:lnTo>
                  <a:lnTo>
                    <a:pt x="827316" y="382041"/>
                  </a:lnTo>
                  <a:lnTo>
                    <a:pt x="824255" y="386334"/>
                  </a:lnTo>
                  <a:lnTo>
                    <a:pt x="824255" y="388620"/>
                  </a:lnTo>
                  <a:lnTo>
                    <a:pt x="825525" y="388620"/>
                  </a:lnTo>
                  <a:lnTo>
                    <a:pt x="826795" y="386080"/>
                  </a:lnTo>
                  <a:lnTo>
                    <a:pt x="828065" y="388620"/>
                  </a:lnTo>
                  <a:lnTo>
                    <a:pt x="828065" y="389890"/>
                  </a:lnTo>
                  <a:lnTo>
                    <a:pt x="829335" y="389890"/>
                  </a:lnTo>
                  <a:lnTo>
                    <a:pt x="828065" y="393700"/>
                  </a:lnTo>
                  <a:lnTo>
                    <a:pt x="827430" y="393700"/>
                  </a:lnTo>
                  <a:lnTo>
                    <a:pt x="828700" y="394970"/>
                  </a:lnTo>
                  <a:lnTo>
                    <a:pt x="828700" y="396875"/>
                  </a:lnTo>
                  <a:lnTo>
                    <a:pt x="829970" y="397510"/>
                  </a:lnTo>
                  <a:lnTo>
                    <a:pt x="826160" y="401320"/>
                  </a:lnTo>
                  <a:lnTo>
                    <a:pt x="827430" y="397510"/>
                  </a:lnTo>
                  <a:lnTo>
                    <a:pt x="826922" y="397510"/>
                  </a:lnTo>
                  <a:lnTo>
                    <a:pt x="826795" y="397141"/>
                  </a:lnTo>
                  <a:lnTo>
                    <a:pt x="826795" y="397510"/>
                  </a:lnTo>
                  <a:lnTo>
                    <a:pt x="826160" y="397510"/>
                  </a:lnTo>
                  <a:lnTo>
                    <a:pt x="825525" y="398780"/>
                  </a:lnTo>
                  <a:lnTo>
                    <a:pt x="825525" y="402590"/>
                  </a:lnTo>
                  <a:lnTo>
                    <a:pt x="826160" y="402590"/>
                  </a:lnTo>
                  <a:lnTo>
                    <a:pt x="830605" y="403860"/>
                  </a:lnTo>
                  <a:lnTo>
                    <a:pt x="826795" y="405130"/>
                  </a:lnTo>
                  <a:lnTo>
                    <a:pt x="830834" y="408368"/>
                  </a:lnTo>
                  <a:lnTo>
                    <a:pt x="833780" y="406400"/>
                  </a:lnTo>
                  <a:lnTo>
                    <a:pt x="832510" y="408940"/>
                  </a:lnTo>
                  <a:lnTo>
                    <a:pt x="834199" y="406400"/>
                  </a:lnTo>
                  <a:lnTo>
                    <a:pt x="835050" y="405130"/>
                  </a:lnTo>
                  <a:close/>
                </a:path>
                <a:path w="841375" h="972184">
                  <a:moveTo>
                    <a:pt x="835685" y="400316"/>
                  </a:moveTo>
                  <a:lnTo>
                    <a:pt x="834415" y="400316"/>
                  </a:lnTo>
                  <a:lnTo>
                    <a:pt x="834415" y="400951"/>
                  </a:lnTo>
                  <a:lnTo>
                    <a:pt x="835685" y="400316"/>
                  </a:lnTo>
                  <a:close/>
                </a:path>
                <a:path w="841375" h="972184">
                  <a:moveTo>
                    <a:pt x="836320" y="411734"/>
                  </a:moveTo>
                  <a:lnTo>
                    <a:pt x="835050" y="412369"/>
                  </a:lnTo>
                  <a:lnTo>
                    <a:pt x="834415" y="413004"/>
                  </a:lnTo>
                  <a:lnTo>
                    <a:pt x="834415" y="413639"/>
                  </a:lnTo>
                  <a:lnTo>
                    <a:pt x="836320" y="414274"/>
                  </a:lnTo>
                  <a:lnTo>
                    <a:pt x="836320" y="411734"/>
                  </a:lnTo>
                  <a:close/>
                </a:path>
                <a:path w="841375" h="972184">
                  <a:moveTo>
                    <a:pt x="836320" y="411480"/>
                  </a:moveTo>
                  <a:lnTo>
                    <a:pt x="834415" y="411480"/>
                  </a:lnTo>
                  <a:lnTo>
                    <a:pt x="831240" y="411480"/>
                  </a:lnTo>
                  <a:lnTo>
                    <a:pt x="831875" y="412750"/>
                  </a:lnTo>
                  <a:lnTo>
                    <a:pt x="834415" y="412026"/>
                  </a:lnTo>
                  <a:lnTo>
                    <a:pt x="836320" y="411480"/>
                  </a:lnTo>
                  <a:close/>
                </a:path>
                <a:path w="841375" h="972184">
                  <a:moveTo>
                    <a:pt x="836955" y="402856"/>
                  </a:moveTo>
                  <a:lnTo>
                    <a:pt x="835685" y="401586"/>
                  </a:lnTo>
                  <a:lnTo>
                    <a:pt x="835050" y="402856"/>
                  </a:lnTo>
                  <a:lnTo>
                    <a:pt x="835050" y="404126"/>
                  </a:lnTo>
                  <a:lnTo>
                    <a:pt x="835685" y="402856"/>
                  </a:lnTo>
                  <a:lnTo>
                    <a:pt x="836955" y="402856"/>
                  </a:lnTo>
                  <a:close/>
                </a:path>
                <a:path w="841375" h="972184">
                  <a:moveTo>
                    <a:pt x="837590" y="839330"/>
                  </a:moveTo>
                  <a:lnTo>
                    <a:pt x="834047" y="840511"/>
                  </a:lnTo>
                  <a:lnTo>
                    <a:pt x="835050" y="842505"/>
                  </a:lnTo>
                  <a:lnTo>
                    <a:pt x="836320" y="843775"/>
                  </a:lnTo>
                  <a:lnTo>
                    <a:pt x="837590" y="843140"/>
                  </a:lnTo>
                  <a:lnTo>
                    <a:pt x="837590" y="839330"/>
                  </a:lnTo>
                  <a:close/>
                </a:path>
                <a:path w="841375" h="972184">
                  <a:moveTo>
                    <a:pt x="840752" y="841870"/>
                  </a:moveTo>
                  <a:lnTo>
                    <a:pt x="840130" y="840600"/>
                  </a:lnTo>
                  <a:lnTo>
                    <a:pt x="839495" y="841235"/>
                  </a:lnTo>
                  <a:lnTo>
                    <a:pt x="839495" y="843775"/>
                  </a:lnTo>
                  <a:lnTo>
                    <a:pt x="840752" y="842505"/>
                  </a:lnTo>
                  <a:lnTo>
                    <a:pt x="840752" y="841870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15403665" y="9082607"/>
              <a:ext cx="822960" cy="1187450"/>
            </a:xfrm>
            <a:custGeom>
              <a:avLst/>
              <a:gdLst/>
              <a:ahLst/>
              <a:cxnLst/>
              <a:rect l="l" t="t" r="r" b="b"/>
              <a:pathLst>
                <a:path w="822959" h="1187450">
                  <a:moveTo>
                    <a:pt x="139" y="1140460"/>
                  </a:moveTo>
                  <a:lnTo>
                    <a:pt x="0" y="1140040"/>
                  </a:lnTo>
                  <a:lnTo>
                    <a:pt x="0" y="1141310"/>
                  </a:lnTo>
                  <a:lnTo>
                    <a:pt x="139" y="1140879"/>
                  </a:lnTo>
                  <a:lnTo>
                    <a:pt x="139" y="1140460"/>
                  </a:lnTo>
                  <a:close/>
                </a:path>
                <a:path w="822959" h="1187450">
                  <a:moveTo>
                    <a:pt x="11417" y="397776"/>
                  </a:moveTo>
                  <a:lnTo>
                    <a:pt x="10782" y="397141"/>
                  </a:lnTo>
                  <a:lnTo>
                    <a:pt x="10782" y="397776"/>
                  </a:lnTo>
                  <a:lnTo>
                    <a:pt x="11417" y="397776"/>
                  </a:lnTo>
                  <a:close/>
                </a:path>
                <a:path w="822959" h="1187450">
                  <a:moveTo>
                    <a:pt x="12052" y="1186980"/>
                  </a:moveTo>
                  <a:lnTo>
                    <a:pt x="11417" y="1186345"/>
                  </a:lnTo>
                  <a:lnTo>
                    <a:pt x="11417" y="1186776"/>
                  </a:lnTo>
                  <a:lnTo>
                    <a:pt x="11633" y="1186980"/>
                  </a:lnTo>
                  <a:lnTo>
                    <a:pt x="12052" y="1186980"/>
                  </a:lnTo>
                  <a:close/>
                </a:path>
                <a:path w="822959" h="1187450">
                  <a:moveTo>
                    <a:pt x="13322" y="408266"/>
                  </a:moveTo>
                  <a:lnTo>
                    <a:pt x="12687" y="407847"/>
                  </a:lnTo>
                  <a:lnTo>
                    <a:pt x="12687" y="408266"/>
                  </a:lnTo>
                  <a:lnTo>
                    <a:pt x="13322" y="408266"/>
                  </a:lnTo>
                  <a:close/>
                </a:path>
                <a:path w="822959" h="1187450">
                  <a:moveTo>
                    <a:pt x="13322" y="405726"/>
                  </a:moveTo>
                  <a:lnTo>
                    <a:pt x="12687" y="404456"/>
                  </a:lnTo>
                  <a:lnTo>
                    <a:pt x="11417" y="403186"/>
                  </a:lnTo>
                  <a:lnTo>
                    <a:pt x="11417" y="404114"/>
                  </a:lnTo>
                  <a:lnTo>
                    <a:pt x="9512" y="402844"/>
                  </a:lnTo>
                  <a:lnTo>
                    <a:pt x="9512" y="404114"/>
                  </a:lnTo>
                  <a:lnTo>
                    <a:pt x="10147" y="404114"/>
                  </a:lnTo>
                  <a:lnTo>
                    <a:pt x="11417" y="404749"/>
                  </a:lnTo>
                  <a:lnTo>
                    <a:pt x="11417" y="406996"/>
                  </a:lnTo>
                  <a:lnTo>
                    <a:pt x="12687" y="407847"/>
                  </a:lnTo>
                  <a:lnTo>
                    <a:pt x="12687" y="406996"/>
                  </a:lnTo>
                  <a:lnTo>
                    <a:pt x="13322" y="405726"/>
                  </a:lnTo>
                  <a:close/>
                </a:path>
                <a:path w="822959" h="1187450">
                  <a:moveTo>
                    <a:pt x="15862" y="387616"/>
                  </a:moveTo>
                  <a:lnTo>
                    <a:pt x="15227" y="386981"/>
                  </a:lnTo>
                  <a:lnTo>
                    <a:pt x="13322" y="388251"/>
                  </a:lnTo>
                  <a:lnTo>
                    <a:pt x="15862" y="387616"/>
                  </a:lnTo>
                  <a:close/>
                </a:path>
                <a:path w="822959" h="1187450">
                  <a:moveTo>
                    <a:pt x="17767" y="408266"/>
                  </a:moveTo>
                  <a:lnTo>
                    <a:pt x="14592" y="404456"/>
                  </a:lnTo>
                  <a:lnTo>
                    <a:pt x="15227" y="403186"/>
                  </a:lnTo>
                  <a:lnTo>
                    <a:pt x="16497" y="403479"/>
                  </a:lnTo>
                  <a:lnTo>
                    <a:pt x="15455" y="402717"/>
                  </a:lnTo>
                  <a:lnTo>
                    <a:pt x="15862" y="401916"/>
                  </a:lnTo>
                  <a:lnTo>
                    <a:pt x="15227" y="402551"/>
                  </a:lnTo>
                  <a:lnTo>
                    <a:pt x="14516" y="402005"/>
                  </a:lnTo>
                  <a:lnTo>
                    <a:pt x="14592" y="402209"/>
                  </a:lnTo>
                  <a:lnTo>
                    <a:pt x="14312" y="402755"/>
                  </a:lnTo>
                  <a:lnTo>
                    <a:pt x="14846" y="402932"/>
                  </a:lnTo>
                  <a:lnTo>
                    <a:pt x="14592" y="403186"/>
                  </a:lnTo>
                  <a:lnTo>
                    <a:pt x="14211" y="402945"/>
                  </a:lnTo>
                  <a:lnTo>
                    <a:pt x="14312" y="402755"/>
                  </a:lnTo>
                  <a:lnTo>
                    <a:pt x="13563" y="402513"/>
                  </a:lnTo>
                  <a:lnTo>
                    <a:pt x="12687" y="401916"/>
                  </a:lnTo>
                  <a:lnTo>
                    <a:pt x="12687" y="402209"/>
                  </a:lnTo>
                  <a:lnTo>
                    <a:pt x="11417" y="400939"/>
                  </a:lnTo>
                  <a:lnTo>
                    <a:pt x="10782" y="402209"/>
                  </a:lnTo>
                  <a:lnTo>
                    <a:pt x="13322" y="404749"/>
                  </a:lnTo>
                  <a:lnTo>
                    <a:pt x="13627" y="404139"/>
                  </a:lnTo>
                  <a:lnTo>
                    <a:pt x="13957" y="404456"/>
                  </a:lnTo>
                  <a:lnTo>
                    <a:pt x="13957" y="405726"/>
                  </a:lnTo>
                  <a:lnTo>
                    <a:pt x="13322" y="405726"/>
                  </a:lnTo>
                  <a:lnTo>
                    <a:pt x="13957" y="406996"/>
                  </a:lnTo>
                  <a:lnTo>
                    <a:pt x="17767" y="408266"/>
                  </a:lnTo>
                  <a:close/>
                </a:path>
                <a:path w="822959" h="1187450">
                  <a:moveTo>
                    <a:pt x="19659" y="386676"/>
                  </a:moveTo>
                  <a:lnTo>
                    <a:pt x="18389" y="385406"/>
                  </a:lnTo>
                  <a:lnTo>
                    <a:pt x="19443" y="386803"/>
                  </a:lnTo>
                  <a:lnTo>
                    <a:pt x="19659" y="386676"/>
                  </a:lnTo>
                  <a:close/>
                </a:path>
                <a:path w="822959" h="1187450">
                  <a:moveTo>
                    <a:pt x="20294" y="401916"/>
                  </a:moveTo>
                  <a:lnTo>
                    <a:pt x="18465" y="401916"/>
                  </a:lnTo>
                  <a:lnTo>
                    <a:pt x="19024" y="403186"/>
                  </a:lnTo>
                  <a:lnTo>
                    <a:pt x="20294" y="401916"/>
                  </a:lnTo>
                  <a:close/>
                </a:path>
                <a:path w="822959" h="1187450">
                  <a:moveTo>
                    <a:pt x="21564" y="1086116"/>
                  </a:moveTo>
                  <a:lnTo>
                    <a:pt x="17767" y="1088644"/>
                  </a:lnTo>
                  <a:lnTo>
                    <a:pt x="21564" y="1088644"/>
                  </a:lnTo>
                  <a:lnTo>
                    <a:pt x="21564" y="1086116"/>
                  </a:lnTo>
                  <a:close/>
                </a:path>
                <a:path w="822959" h="1187450">
                  <a:moveTo>
                    <a:pt x="21564" y="400646"/>
                  </a:moveTo>
                  <a:lnTo>
                    <a:pt x="20294" y="400646"/>
                  </a:lnTo>
                  <a:lnTo>
                    <a:pt x="20294" y="401916"/>
                  </a:lnTo>
                  <a:lnTo>
                    <a:pt x="21564" y="400646"/>
                  </a:lnTo>
                  <a:close/>
                </a:path>
                <a:path w="822959" h="1187450">
                  <a:moveTo>
                    <a:pt x="22834" y="394296"/>
                  </a:moveTo>
                  <a:lnTo>
                    <a:pt x="20929" y="396836"/>
                  </a:lnTo>
                  <a:lnTo>
                    <a:pt x="22834" y="396836"/>
                  </a:lnTo>
                  <a:lnTo>
                    <a:pt x="22834" y="394296"/>
                  </a:lnTo>
                  <a:close/>
                </a:path>
                <a:path w="822959" h="1187450">
                  <a:moveTo>
                    <a:pt x="23469" y="1088009"/>
                  </a:moveTo>
                  <a:lnTo>
                    <a:pt x="21564" y="1088644"/>
                  </a:lnTo>
                  <a:lnTo>
                    <a:pt x="22199" y="1088644"/>
                  </a:lnTo>
                  <a:lnTo>
                    <a:pt x="23469" y="1088009"/>
                  </a:lnTo>
                  <a:close/>
                </a:path>
                <a:path w="822959" h="1187450">
                  <a:moveTo>
                    <a:pt x="24104" y="391756"/>
                  </a:moveTo>
                  <a:lnTo>
                    <a:pt x="22834" y="390486"/>
                  </a:lnTo>
                  <a:lnTo>
                    <a:pt x="22834" y="391756"/>
                  </a:lnTo>
                  <a:lnTo>
                    <a:pt x="24104" y="391756"/>
                  </a:lnTo>
                  <a:close/>
                </a:path>
                <a:path w="822959" h="1187450">
                  <a:moveTo>
                    <a:pt x="24765" y="385191"/>
                  </a:moveTo>
                  <a:lnTo>
                    <a:pt x="22834" y="382866"/>
                  </a:lnTo>
                  <a:lnTo>
                    <a:pt x="20929" y="381596"/>
                  </a:lnTo>
                  <a:lnTo>
                    <a:pt x="19024" y="381596"/>
                  </a:lnTo>
                  <a:lnTo>
                    <a:pt x="20294" y="382866"/>
                  </a:lnTo>
                  <a:lnTo>
                    <a:pt x="17767" y="382866"/>
                  </a:lnTo>
                  <a:lnTo>
                    <a:pt x="19659" y="386676"/>
                  </a:lnTo>
                  <a:lnTo>
                    <a:pt x="20294" y="387946"/>
                  </a:lnTo>
                  <a:lnTo>
                    <a:pt x="19443" y="386803"/>
                  </a:lnTo>
                  <a:lnTo>
                    <a:pt x="15227" y="389216"/>
                  </a:lnTo>
                  <a:lnTo>
                    <a:pt x="17767" y="396836"/>
                  </a:lnTo>
                  <a:lnTo>
                    <a:pt x="19024" y="396836"/>
                  </a:lnTo>
                  <a:lnTo>
                    <a:pt x="19024" y="399376"/>
                  </a:lnTo>
                  <a:lnTo>
                    <a:pt x="18186" y="399376"/>
                  </a:lnTo>
                  <a:lnTo>
                    <a:pt x="17551" y="398106"/>
                  </a:lnTo>
                  <a:lnTo>
                    <a:pt x="15862" y="398106"/>
                  </a:lnTo>
                  <a:lnTo>
                    <a:pt x="15862" y="400646"/>
                  </a:lnTo>
                  <a:lnTo>
                    <a:pt x="14058" y="400646"/>
                  </a:lnTo>
                  <a:lnTo>
                    <a:pt x="13957" y="400304"/>
                  </a:lnTo>
                  <a:lnTo>
                    <a:pt x="12687" y="398411"/>
                  </a:lnTo>
                  <a:lnTo>
                    <a:pt x="8877" y="398411"/>
                  </a:lnTo>
                  <a:lnTo>
                    <a:pt x="11417" y="399669"/>
                  </a:lnTo>
                  <a:lnTo>
                    <a:pt x="13957" y="401586"/>
                  </a:lnTo>
                  <a:lnTo>
                    <a:pt x="13957" y="401916"/>
                  </a:lnTo>
                  <a:lnTo>
                    <a:pt x="14389" y="401916"/>
                  </a:lnTo>
                  <a:lnTo>
                    <a:pt x="14516" y="402005"/>
                  </a:lnTo>
                  <a:lnTo>
                    <a:pt x="15862" y="401916"/>
                  </a:lnTo>
                  <a:lnTo>
                    <a:pt x="17767" y="404456"/>
                  </a:lnTo>
                  <a:lnTo>
                    <a:pt x="16497" y="401916"/>
                  </a:lnTo>
                  <a:lnTo>
                    <a:pt x="18389" y="401916"/>
                  </a:lnTo>
                  <a:lnTo>
                    <a:pt x="19659" y="400646"/>
                  </a:lnTo>
                  <a:lnTo>
                    <a:pt x="20294" y="400646"/>
                  </a:lnTo>
                  <a:lnTo>
                    <a:pt x="20294" y="399376"/>
                  </a:lnTo>
                  <a:lnTo>
                    <a:pt x="20294" y="396836"/>
                  </a:lnTo>
                  <a:lnTo>
                    <a:pt x="20929" y="396836"/>
                  </a:lnTo>
                  <a:lnTo>
                    <a:pt x="19659" y="393026"/>
                  </a:lnTo>
                  <a:lnTo>
                    <a:pt x="24739" y="393026"/>
                  </a:lnTo>
                  <a:lnTo>
                    <a:pt x="22834" y="391756"/>
                  </a:lnTo>
                  <a:lnTo>
                    <a:pt x="21564" y="389216"/>
                  </a:lnTo>
                  <a:lnTo>
                    <a:pt x="22199" y="387946"/>
                  </a:lnTo>
                  <a:lnTo>
                    <a:pt x="22834" y="386676"/>
                  </a:lnTo>
                  <a:lnTo>
                    <a:pt x="24104" y="386930"/>
                  </a:lnTo>
                  <a:lnTo>
                    <a:pt x="24104" y="386676"/>
                  </a:lnTo>
                  <a:lnTo>
                    <a:pt x="24104" y="385406"/>
                  </a:lnTo>
                  <a:lnTo>
                    <a:pt x="24765" y="385191"/>
                  </a:lnTo>
                  <a:close/>
                </a:path>
                <a:path w="822959" h="1187450">
                  <a:moveTo>
                    <a:pt x="26009" y="386676"/>
                  </a:moveTo>
                  <a:lnTo>
                    <a:pt x="25057" y="385089"/>
                  </a:lnTo>
                  <a:lnTo>
                    <a:pt x="24765" y="385191"/>
                  </a:lnTo>
                  <a:lnTo>
                    <a:pt x="26009" y="386676"/>
                  </a:lnTo>
                  <a:close/>
                </a:path>
                <a:path w="822959" h="1187450">
                  <a:moveTo>
                    <a:pt x="28765" y="369747"/>
                  </a:moveTo>
                  <a:lnTo>
                    <a:pt x="27914" y="368896"/>
                  </a:lnTo>
                  <a:lnTo>
                    <a:pt x="25374" y="368896"/>
                  </a:lnTo>
                  <a:lnTo>
                    <a:pt x="28765" y="369747"/>
                  </a:lnTo>
                  <a:close/>
                </a:path>
                <a:path w="822959" h="1187450">
                  <a:moveTo>
                    <a:pt x="29184" y="387946"/>
                  </a:moveTo>
                  <a:lnTo>
                    <a:pt x="24104" y="386930"/>
                  </a:lnTo>
                  <a:lnTo>
                    <a:pt x="24104" y="387946"/>
                  </a:lnTo>
                  <a:lnTo>
                    <a:pt x="29184" y="387946"/>
                  </a:lnTo>
                  <a:close/>
                </a:path>
                <a:path w="822959" h="1187450">
                  <a:moveTo>
                    <a:pt x="29438" y="369912"/>
                  </a:moveTo>
                  <a:lnTo>
                    <a:pt x="28765" y="369747"/>
                  </a:lnTo>
                  <a:lnTo>
                    <a:pt x="29184" y="370166"/>
                  </a:lnTo>
                  <a:lnTo>
                    <a:pt x="29438" y="369912"/>
                  </a:lnTo>
                  <a:close/>
                </a:path>
                <a:path w="822959" h="1187450">
                  <a:moveTo>
                    <a:pt x="33083" y="362191"/>
                  </a:moveTo>
                  <a:lnTo>
                    <a:pt x="31724" y="361276"/>
                  </a:lnTo>
                  <a:lnTo>
                    <a:pt x="31724" y="362864"/>
                  </a:lnTo>
                  <a:lnTo>
                    <a:pt x="32994" y="362546"/>
                  </a:lnTo>
                  <a:lnTo>
                    <a:pt x="33083" y="362191"/>
                  </a:lnTo>
                  <a:close/>
                </a:path>
                <a:path w="822959" h="1187450">
                  <a:moveTo>
                    <a:pt x="38061" y="362546"/>
                  </a:moveTo>
                  <a:lnTo>
                    <a:pt x="34899" y="363181"/>
                  </a:lnTo>
                  <a:lnTo>
                    <a:pt x="35521" y="362546"/>
                  </a:lnTo>
                  <a:lnTo>
                    <a:pt x="34264" y="362546"/>
                  </a:lnTo>
                  <a:lnTo>
                    <a:pt x="34264" y="363308"/>
                  </a:lnTo>
                  <a:lnTo>
                    <a:pt x="31724" y="363816"/>
                  </a:lnTo>
                  <a:lnTo>
                    <a:pt x="31724" y="362864"/>
                  </a:lnTo>
                  <a:lnTo>
                    <a:pt x="27914" y="363816"/>
                  </a:lnTo>
                  <a:lnTo>
                    <a:pt x="27279" y="363816"/>
                  </a:lnTo>
                  <a:lnTo>
                    <a:pt x="27279" y="367626"/>
                  </a:lnTo>
                  <a:lnTo>
                    <a:pt x="29184" y="367626"/>
                  </a:lnTo>
                  <a:lnTo>
                    <a:pt x="30454" y="368896"/>
                  </a:lnTo>
                  <a:lnTo>
                    <a:pt x="29438" y="369912"/>
                  </a:lnTo>
                  <a:lnTo>
                    <a:pt x="30454" y="370166"/>
                  </a:lnTo>
                  <a:lnTo>
                    <a:pt x="28549" y="371436"/>
                  </a:lnTo>
                  <a:lnTo>
                    <a:pt x="27914" y="371436"/>
                  </a:lnTo>
                  <a:lnTo>
                    <a:pt x="27914" y="372706"/>
                  </a:lnTo>
                  <a:lnTo>
                    <a:pt x="28549" y="373976"/>
                  </a:lnTo>
                  <a:lnTo>
                    <a:pt x="27279" y="375246"/>
                  </a:lnTo>
                  <a:lnTo>
                    <a:pt x="27279" y="372706"/>
                  </a:lnTo>
                  <a:lnTo>
                    <a:pt x="24739" y="372706"/>
                  </a:lnTo>
                  <a:lnTo>
                    <a:pt x="27914" y="376516"/>
                  </a:lnTo>
                  <a:lnTo>
                    <a:pt x="26009" y="376516"/>
                  </a:lnTo>
                  <a:lnTo>
                    <a:pt x="26009" y="375246"/>
                  </a:lnTo>
                  <a:lnTo>
                    <a:pt x="24104" y="375246"/>
                  </a:lnTo>
                  <a:lnTo>
                    <a:pt x="22199" y="377786"/>
                  </a:lnTo>
                  <a:lnTo>
                    <a:pt x="22834" y="377786"/>
                  </a:lnTo>
                  <a:lnTo>
                    <a:pt x="25933" y="380276"/>
                  </a:lnTo>
                  <a:lnTo>
                    <a:pt x="22199" y="380326"/>
                  </a:lnTo>
                  <a:lnTo>
                    <a:pt x="25057" y="385089"/>
                  </a:lnTo>
                  <a:lnTo>
                    <a:pt x="27914" y="384136"/>
                  </a:lnTo>
                  <a:lnTo>
                    <a:pt x="26009" y="385406"/>
                  </a:lnTo>
                  <a:lnTo>
                    <a:pt x="29819" y="384136"/>
                  </a:lnTo>
                  <a:lnTo>
                    <a:pt x="29184" y="382866"/>
                  </a:lnTo>
                  <a:lnTo>
                    <a:pt x="29184" y="376516"/>
                  </a:lnTo>
                  <a:lnTo>
                    <a:pt x="29184" y="375564"/>
                  </a:lnTo>
                  <a:lnTo>
                    <a:pt x="29819" y="375246"/>
                  </a:lnTo>
                  <a:lnTo>
                    <a:pt x="31724" y="375246"/>
                  </a:lnTo>
                  <a:lnTo>
                    <a:pt x="32994" y="373976"/>
                  </a:lnTo>
                  <a:lnTo>
                    <a:pt x="31089" y="372706"/>
                  </a:lnTo>
                  <a:lnTo>
                    <a:pt x="32359" y="371436"/>
                  </a:lnTo>
                  <a:lnTo>
                    <a:pt x="32359" y="370166"/>
                  </a:lnTo>
                  <a:lnTo>
                    <a:pt x="34264" y="371436"/>
                  </a:lnTo>
                  <a:lnTo>
                    <a:pt x="34264" y="370166"/>
                  </a:lnTo>
                  <a:lnTo>
                    <a:pt x="33629" y="368896"/>
                  </a:lnTo>
                  <a:lnTo>
                    <a:pt x="35521" y="368896"/>
                  </a:lnTo>
                  <a:lnTo>
                    <a:pt x="35521" y="367626"/>
                  </a:lnTo>
                  <a:lnTo>
                    <a:pt x="34264" y="365086"/>
                  </a:lnTo>
                  <a:lnTo>
                    <a:pt x="38061" y="362546"/>
                  </a:lnTo>
                  <a:close/>
                </a:path>
                <a:path w="822959" h="1187450">
                  <a:moveTo>
                    <a:pt x="42506" y="965568"/>
                  </a:moveTo>
                  <a:lnTo>
                    <a:pt x="41871" y="967473"/>
                  </a:lnTo>
                  <a:lnTo>
                    <a:pt x="42506" y="967473"/>
                  </a:lnTo>
                  <a:lnTo>
                    <a:pt x="42506" y="965568"/>
                  </a:lnTo>
                  <a:close/>
                </a:path>
                <a:path w="822959" h="1187450">
                  <a:moveTo>
                    <a:pt x="43141" y="321005"/>
                  </a:moveTo>
                  <a:lnTo>
                    <a:pt x="41871" y="321005"/>
                  </a:lnTo>
                  <a:lnTo>
                    <a:pt x="43141" y="322275"/>
                  </a:lnTo>
                  <a:lnTo>
                    <a:pt x="43141" y="321005"/>
                  </a:lnTo>
                  <a:close/>
                </a:path>
                <a:path w="822959" h="1187450">
                  <a:moveTo>
                    <a:pt x="49491" y="309587"/>
                  </a:moveTo>
                  <a:lnTo>
                    <a:pt x="48856" y="309587"/>
                  </a:lnTo>
                  <a:lnTo>
                    <a:pt x="49491" y="310222"/>
                  </a:lnTo>
                  <a:lnTo>
                    <a:pt x="49491" y="309587"/>
                  </a:lnTo>
                  <a:close/>
                </a:path>
                <a:path w="822959" h="1187450">
                  <a:moveTo>
                    <a:pt x="49491" y="308317"/>
                  </a:moveTo>
                  <a:lnTo>
                    <a:pt x="48856" y="308317"/>
                  </a:lnTo>
                  <a:lnTo>
                    <a:pt x="48856" y="309587"/>
                  </a:lnTo>
                  <a:lnTo>
                    <a:pt x="49491" y="308317"/>
                  </a:lnTo>
                  <a:close/>
                </a:path>
                <a:path w="822959" h="1187450">
                  <a:moveTo>
                    <a:pt x="50126" y="334606"/>
                  </a:moveTo>
                  <a:lnTo>
                    <a:pt x="48856" y="333971"/>
                  </a:lnTo>
                  <a:lnTo>
                    <a:pt x="48856" y="334606"/>
                  </a:lnTo>
                  <a:lnTo>
                    <a:pt x="50126" y="334606"/>
                  </a:lnTo>
                  <a:close/>
                </a:path>
                <a:path w="822959" h="1187450">
                  <a:moveTo>
                    <a:pt x="53289" y="305396"/>
                  </a:moveTo>
                  <a:lnTo>
                    <a:pt x="51396" y="305396"/>
                  </a:lnTo>
                  <a:lnTo>
                    <a:pt x="51396" y="306666"/>
                  </a:lnTo>
                  <a:lnTo>
                    <a:pt x="52031" y="306666"/>
                  </a:lnTo>
                  <a:lnTo>
                    <a:pt x="51396" y="307936"/>
                  </a:lnTo>
                  <a:lnTo>
                    <a:pt x="53289" y="305396"/>
                  </a:lnTo>
                  <a:close/>
                </a:path>
                <a:path w="822959" h="1187450">
                  <a:moveTo>
                    <a:pt x="53505" y="314375"/>
                  </a:moveTo>
                  <a:lnTo>
                    <a:pt x="53289" y="314286"/>
                  </a:lnTo>
                  <a:lnTo>
                    <a:pt x="53289" y="314540"/>
                  </a:lnTo>
                  <a:lnTo>
                    <a:pt x="53505" y="314375"/>
                  </a:lnTo>
                  <a:close/>
                </a:path>
                <a:path w="822959" h="1187450">
                  <a:moveTo>
                    <a:pt x="59004" y="324446"/>
                  </a:moveTo>
                  <a:lnTo>
                    <a:pt x="51904" y="325462"/>
                  </a:lnTo>
                  <a:lnTo>
                    <a:pt x="52654" y="326986"/>
                  </a:lnTo>
                  <a:lnTo>
                    <a:pt x="59004" y="324446"/>
                  </a:lnTo>
                  <a:close/>
                </a:path>
                <a:path w="822959" h="1187450">
                  <a:moveTo>
                    <a:pt x="59639" y="943368"/>
                  </a:moveTo>
                  <a:lnTo>
                    <a:pt x="59004" y="943368"/>
                  </a:lnTo>
                  <a:lnTo>
                    <a:pt x="59220" y="943483"/>
                  </a:lnTo>
                  <a:lnTo>
                    <a:pt x="59423" y="943483"/>
                  </a:lnTo>
                  <a:lnTo>
                    <a:pt x="59639" y="943368"/>
                  </a:lnTo>
                  <a:close/>
                </a:path>
                <a:path w="822959" h="1187450">
                  <a:moveTo>
                    <a:pt x="65989" y="305396"/>
                  </a:moveTo>
                  <a:lnTo>
                    <a:pt x="65608" y="304634"/>
                  </a:lnTo>
                  <a:lnTo>
                    <a:pt x="65354" y="305396"/>
                  </a:lnTo>
                  <a:lnTo>
                    <a:pt x="65989" y="305396"/>
                  </a:lnTo>
                  <a:close/>
                </a:path>
                <a:path w="822959" h="1187450">
                  <a:moveTo>
                    <a:pt x="66192" y="302856"/>
                  </a:moveTo>
                  <a:lnTo>
                    <a:pt x="65989" y="302856"/>
                  </a:lnTo>
                  <a:lnTo>
                    <a:pt x="65671" y="304126"/>
                  </a:lnTo>
                  <a:lnTo>
                    <a:pt x="65608" y="304634"/>
                  </a:lnTo>
                  <a:lnTo>
                    <a:pt x="66192" y="302856"/>
                  </a:lnTo>
                  <a:close/>
                </a:path>
                <a:path w="822959" h="1187450">
                  <a:moveTo>
                    <a:pt x="68097" y="298208"/>
                  </a:moveTo>
                  <a:lnTo>
                    <a:pt x="67259" y="296506"/>
                  </a:lnTo>
                  <a:lnTo>
                    <a:pt x="66827" y="298208"/>
                  </a:lnTo>
                  <a:lnTo>
                    <a:pt x="67259" y="299046"/>
                  </a:lnTo>
                  <a:lnTo>
                    <a:pt x="68097" y="298208"/>
                  </a:lnTo>
                  <a:close/>
                </a:path>
                <a:path w="822959" h="1187450">
                  <a:moveTo>
                    <a:pt x="68529" y="297776"/>
                  </a:moveTo>
                  <a:lnTo>
                    <a:pt x="68097" y="298208"/>
                  </a:lnTo>
                  <a:lnTo>
                    <a:pt x="68529" y="299046"/>
                  </a:lnTo>
                  <a:lnTo>
                    <a:pt x="68529" y="297776"/>
                  </a:lnTo>
                  <a:close/>
                </a:path>
                <a:path w="822959" h="1187450">
                  <a:moveTo>
                    <a:pt x="69164" y="301586"/>
                  </a:moveTo>
                  <a:lnTo>
                    <a:pt x="67259" y="301586"/>
                  </a:lnTo>
                  <a:lnTo>
                    <a:pt x="66078" y="301205"/>
                  </a:lnTo>
                  <a:lnTo>
                    <a:pt x="65989" y="301586"/>
                  </a:lnTo>
                  <a:lnTo>
                    <a:pt x="66624" y="301586"/>
                  </a:lnTo>
                  <a:lnTo>
                    <a:pt x="66192" y="302856"/>
                  </a:lnTo>
                  <a:lnTo>
                    <a:pt x="67259" y="302856"/>
                  </a:lnTo>
                  <a:lnTo>
                    <a:pt x="69164" y="301586"/>
                  </a:lnTo>
                  <a:close/>
                </a:path>
                <a:path w="822959" h="1187450">
                  <a:moveTo>
                    <a:pt x="71488" y="286562"/>
                  </a:moveTo>
                  <a:lnTo>
                    <a:pt x="71056" y="286346"/>
                  </a:lnTo>
                  <a:lnTo>
                    <a:pt x="71183" y="286854"/>
                  </a:lnTo>
                  <a:lnTo>
                    <a:pt x="71488" y="286562"/>
                  </a:lnTo>
                  <a:close/>
                </a:path>
                <a:path w="822959" h="1187450">
                  <a:moveTo>
                    <a:pt x="72961" y="251853"/>
                  </a:moveTo>
                  <a:lnTo>
                    <a:pt x="72326" y="251218"/>
                  </a:lnTo>
                  <a:lnTo>
                    <a:pt x="72326" y="252488"/>
                  </a:lnTo>
                  <a:lnTo>
                    <a:pt x="72961" y="251853"/>
                  </a:lnTo>
                  <a:close/>
                </a:path>
                <a:path w="822959" h="1187450">
                  <a:moveTo>
                    <a:pt x="81216" y="264756"/>
                  </a:moveTo>
                  <a:lnTo>
                    <a:pt x="80581" y="266026"/>
                  </a:lnTo>
                  <a:lnTo>
                    <a:pt x="81216" y="266661"/>
                  </a:lnTo>
                  <a:lnTo>
                    <a:pt x="81216" y="264756"/>
                  </a:lnTo>
                  <a:close/>
                </a:path>
                <a:path w="822959" h="1187450">
                  <a:moveTo>
                    <a:pt x="81851" y="267296"/>
                  </a:moveTo>
                  <a:lnTo>
                    <a:pt x="81216" y="266661"/>
                  </a:lnTo>
                  <a:lnTo>
                    <a:pt x="81216" y="269836"/>
                  </a:lnTo>
                  <a:lnTo>
                    <a:pt x="81851" y="267296"/>
                  </a:lnTo>
                  <a:close/>
                </a:path>
                <a:path w="822959" h="1187450">
                  <a:moveTo>
                    <a:pt x="96443" y="234276"/>
                  </a:moveTo>
                  <a:lnTo>
                    <a:pt x="95808" y="233006"/>
                  </a:lnTo>
                  <a:lnTo>
                    <a:pt x="95377" y="234276"/>
                  </a:lnTo>
                  <a:lnTo>
                    <a:pt x="96443" y="234276"/>
                  </a:lnTo>
                  <a:close/>
                </a:path>
                <a:path w="822959" h="1187450">
                  <a:moveTo>
                    <a:pt x="105321" y="219036"/>
                  </a:moveTo>
                  <a:lnTo>
                    <a:pt x="104990" y="218363"/>
                  </a:lnTo>
                  <a:lnTo>
                    <a:pt x="104876" y="219036"/>
                  </a:lnTo>
                  <a:lnTo>
                    <a:pt x="105143" y="219786"/>
                  </a:lnTo>
                  <a:lnTo>
                    <a:pt x="105321" y="219036"/>
                  </a:lnTo>
                  <a:close/>
                </a:path>
                <a:path w="822959" h="1187450">
                  <a:moveTo>
                    <a:pt x="105829" y="220306"/>
                  </a:moveTo>
                  <a:lnTo>
                    <a:pt x="105321" y="220306"/>
                  </a:lnTo>
                  <a:lnTo>
                    <a:pt x="105143" y="219786"/>
                  </a:lnTo>
                  <a:lnTo>
                    <a:pt x="104686" y="221576"/>
                  </a:lnTo>
                  <a:lnTo>
                    <a:pt x="104686" y="222846"/>
                  </a:lnTo>
                  <a:lnTo>
                    <a:pt x="105410" y="221576"/>
                  </a:lnTo>
                  <a:lnTo>
                    <a:pt x="105829" y="220306"/>
                  </a:lnTo>
                  <a:close/>
                </a:path>
                <a:path w="822959" h="1187450">
                  <a:moveTo>
                    <a:pt x="105956" y="219036"/>
                  </a:moveTo>
                  <a:lnTo>
                    <a:pt x="105829" y="220306"/>
                  </a:lnTo>
                  <a:lnTo>
                    <a:pt x="105956" y="220306"/>
                  </a:lnTo>
                  <a:lnTo>
                    <a:pt x="105956" y="219036"/>
                  </a:lnTo>
                  <a:close/>
                </a:path>
                <a:path w="822959" h="1187450">
                  <a:moveTo>
                    <a:pt x="118859" y="199567"/>
                  </a:moveTo>
                  <a:lnTo>
                    <a:pt x="117513" y="202272"/>
                  </a:lnTo>
                  <a:lnTo>
                    <a:pt x="118021" y="202526"/>
                  </a:lnTo>
                  <a:lnTo>
                    <a:pt x="118859" y="199986"/>
                  </a:lnTo>
                  <a:lnTo>
                    <a:pt x="118859" y="199567"/>
                  </a:lnTo>
                  <a:close/>
                </a:path>
                <a:path w="822959" h="1187450">
                  <a:moveTo>
                    <a:pt x="119494" y="199567"/>
                  </a:moveTo>
                  <a:lnTo>
                    <a:pt x="118999" y="199567"/>
                  </a:lnTo>
                  <a:lnTo>
                    <a:pt x="119291" y="199986"/>
                  </a:lnTo>
                  <a:lnTo>
                    <a:pt x="119494" y="199567"/>
                  </a:lnTo>
                  <a:close/>
                </a:path>
                <a:path w="822959" h="1187450">
                  <a:moveTo>
                    <a:pt x="140220" y="146646"/>
                  </a:moveTo>
                  <a:lnTo>
                    <a:pt x="139585" y="146646"/>
                  </a:lnTo>
                  <a:lnTo>
                    <a:pt x="139585" y="147916"/>
                  </a:lnTo>
                  <a:lnTo>
                    <a:pt x="140220" y="146646"/>
                  </a:lnTo>
                  <a:close/>
                </a:path>
                <a:path w="822959" h="1187450">
                  <a:moveTo>
                    <a:pt x="177660" y="102196"/>
                  </a:moveTo>
                  <a:lnTo>
                    <a:pt x="177038" y="103466"/>
                  </a:lnTo>
                  <a:lnTo>
                    <a:pt x="177660" y="103466"/>
                  </a:lnTo>
                  <a:lnTo>
                    <a:pt x="177660" y="102196"/>
                  </a:lnTo>
                  <a:close/>
                </a:path>
                <a:path w="822959" h="1187450">
                  <a:moveTo>
                    <a:pt x="185280" y="93306"/>
                  </a:moveTo>
                  <a:lnTo>
                    <a:pt x="184645" y="93306"/>
                  </a:lnTo>
                  <a:lnTo>
                    <a:pt x="184010" y="94157"/>
                  </a:lnTo>
                  <a:lnTo>
                    <a:pt x="184010" y="94576"/>
                  </a:lnTo>
                  <a:lnTo>
                    <a:pt x="185280" y="93306"/>
                  </a:lnTo>
                  <a:close/>
                </a:path>
                <a:path w="822959" h="1187450">
                  <a:moveTo>
                    <a:pt x="185915" y="93306"/>
                  </a:moveTo>
                  <a:lnTo>
                    <a:pt x="185280" y="94576"/>
                  </a:lnTo>
                  <a:lnTo>
                    <a:pt x="185915" y="93306"/>
                  </a:lnTo>
                  <a:close/>
                </a:path>
                <a:path w="822959" h="1187450">
                  <a:moveTo>
                    <a:pt x="189725" y="78066"/>
                  </a:moveTo>
                  <a:lnTo>
                    <a:pt x="188455" y="79336"/>
                  </a:lnTo>
                  <a:lnTo>
                    <a:pt x="189725" y="79336"/>
                  </a:lnTo>
                  <a:lnTo>
                    <a:pt x="189725" y="78066"/>
                  </a:lnTo>
                  <a:close/>
                </a:path>
                <a:path w="822959" h="1187450">
                  <a:moveTo>
                    <a:pt x="203047" y="65366"/>
                  </a:moveTo>
                  <a:lnTo>
                    <a:pt x="202412" y="65366"/>
                  </a:lnTo>
                  <a:lnTo>
                    <a:pt x="201904" y="66128"/>
                  </a:lnTo>
                  <a:lnTo>
                    <a:pt x="203047" y="65366"/>
                  </a:lnTo>
                  <a:close/>
                </a:path>
                <a:path w="822959" h="1187450">
                  <a:moveTo>
                    <a:pt x="230962" y="149225"/>
                  </a:moveTo>
                  <a:lnTo>
                    <a:pt x="229057" y="149225"/>
                  </a:lnTo>
                  <a:lnTo>
                    <a:pt x="230327" y="150495"/>
                  </a:lnTo>
                  <a:lnTo>
                    <a:pt x="230962" y="149225"/>
                  </a:lnTo>
                  <a:close/>
                </a:path>
                <a:path w="822959" h="1187450">
                  <a:moveTo>
                    <a:pt x="232676" y="103720"/>
                  </a:moveTo>
                  <a:lnTo>
                    <a:pt x="232232" y="104775"/>
                  </a:lnTo>
                  <a:lnTo>
                    <a:pt x="232625" y="104140"/>
                  </a:lnTo>
                  <a:lnTo>
                    <a:pt x="232676" y="103720"/>
                  </a:lnTo>
                  <a:close/>
                </a:path>
                <a:path w="822959" h="1187450">
                  <a:moveTo>
                    <a:pt x="233324" y="102235"/>
                  </a:moveTo>
                  <a:lnTo>
                    <a:pt x="232867" y="102235"/>
                  </a:lnTo>
                  <a:lnTo>
                    <a:pt x="232676" y="103720"/>
                  </a:lnTo>
                  <a:lnTo>
                    <a:pt x="233324" y="102235"/>
                  </a:lnTo>
                  <a:close/>
                </a:path>
                <a:path w="822959" h="1187450">
                  <a:moveTo>
                    <a:pt x="235762" y="99123"/>
                  </a:moveTo>
                  <a:lnTo>
                    <a:pt x="235165" y="97929"/>
                  </a:lnTo>
                  <a:lnTo>
                    <a:pt x="233324" y="102235"/>
                  </a:lnTo>
                  <a:lnTo>
                    <a:pt x="233819" y="102235"/>
                  </a:lnTo>
                  <a:lnTo>
                    <a:pt x="235762" y="99123"/>
                  </a:lnTo>
                  <a:close/>
                </a:path>
                <a:path w="822959" h="1187450">
                  <a:moveTo>
                    <a:pt x="236042" y="95885"/>
                  </a:moveTo>
                  <a:lnTo>
                    <a:pt x="234772" y="97155"/>
                  </a:lnTo>
                  <a:lnTo>
                    <a:pt x="235165" y="97929"/>
                  </a:lnTo>
                  <a:lnTo>
                    <a:pt x="236042" y="95885"/>
                  </a:lnTo>
                  <a:close/>
                </a:path>
                <a:path w="822959" h="1187450">
                  <a:moveTo>
                    <a:pt x="237312" y="32346"/>
                  </a:moveTo>
                  <a:lnTo>
                    <a:pt x="236042" y="32346"/>
                  </a:lnTo>
                  <a:lnTo>
                    <a:pt x="236042" y="31076"/>
                  </a:lnTo>
                  <a:lnTo>
                    <a:pt x="232867" y="33616"/>
                  </a:lnTo>
                  <a:lnTo>
                    <a:pt x="233502" y="33616"/>
                  </a:lnTo>
                  <a:lnTo>
                    <a:pt x="232232" y="34886"/>
                  </a:lnTo>
                  <a:lnTo>
                    <a:pt x="231597" y="34886"/>
                  </a:lnTo>
                  <a:lnTo>
                    <a:pt x="230327" y="36156"/>
                  </a:lnTo>
                  <a:lnTo>
                    <a:pt x="229692" y="36156"/>
                  </a:lnTo>
                  <a:lnTo>
                    <a:pt x="229057" y="37426"/>
                  </a:lnTo>
                  <a:lnTo>
                    <a:pt x="230962" y="36156"/>
                  </a:lnTo>
                  <a:lnTo>
                    <a:pt x="228422" y="38696"/>
                  </a:lnTo>
                  <a:lnTo>
                    <a:pt x="222719" y="43776"/>
                  </a:lnTo>
                  <a:lnTo>
                    <a:pt x="223354" y="42506"/>
                  </a:lnTo>
                  <a:lnTo>
                    <a:pt x="220814" y="46316"/>
                  </a:lnTo>
                  <a:lnTo>
                    <a:pt x="220814" y="45046"/>
                  </a:lnTo>
                  <a:lnTo>
                    <a:pt x="216369" y="50126"/>
                  </a:lnTo>
                  <a:lnTo>
                    <a:pt x="217004" y="50126"/>
                  </a:lnTo>
                  <a:lnTo>
                    <a:pt x="215099" y="51396"/>
                  </a:lnTo>
                  <a:lnTo>
                    <a:pt x="215734" y="52666"/>
                  </a:lnTo>
                  <a:lnTo>
                    <a:pt x="214464" y="53936"/>
                  </a:lnTo>
                  <a:lnTo>
                    <a:pt x="213194" y="56476"/>
                  </a:lnTo>
                  <a:lnTo>
                    <a:pt x="213829" y="53936"/>
                  </a:lnTo>
                  <a:lnTo>
                    <a:pt x="212559" y="53936"/>
                  </a:lnTo>
                  <a:lnTo>
                    <a:pt x="211924" y="55206"/>
                  </a:lnTo>
                  <a:lnTo>
                    <a:pt x="211289" y="55206"/>
                  </a:lnTo>
                  <a:lnTo>
                    <a:pt x="211924" y="56476"/>
                  </a:lnTo>
                  <a:lnTo>
                    <a:pt x="210654" y="56476"/>
                  </a:lnTo>
                  <a:lnTo>
                    <a:pt x="210654" y="59016"/>
                  </a:lnTo>
                  <a:lnTo>
                    <a:pt x="209638" y="56984"/>
                  </a:lnTo>
                  <a:lnTo>
                    <a:pt x="210019" y="56476"/>
                  </a:lnTo>
                  <a:lnTo>
                    <a:pt x="209600" y="56908"/>
                  </a:lnTo>
                  <a:lnTo>
                    <a:pt x="209384" y="56476"/>
                  </a:lnTo>
                  <a:lnTo>
                    <a:pt x="208749" y="57746"/>
                  </a:lnTo>
                  <a:lnTo>
                    <a:pt x="207492" y="57746"/>
                  </a:lnTo>
                  <a:lnTo>
                    <a:pt x="207492" y="60286"/>
                  </a:lnTo>
                  <a:lnTo>
                    <a:pt x="206857" y="61556"/>
                  </a:lnTo>
                  <a:lnTo>
                    <a:pt x="206222" y="61556"/>
                  </a:lnTo>
                  <a:lnTo>
                    <a:pt x="205587" y="62826"/>
                  </a:lnTo>
                  <a:lnTo>
                    <a:pt x="203682" y="64096"/>
                  </a:lnTo>
                  <a:lnTo>
                    <a:pt x="203047" y="65366"/>
                  </a:lnTo>
                  <a:lnTo>
                    <a:pt x="203682" y="65366"/>
                  </a:lnTo>
                  <a:lnTo>
                    <a:pt x="202412" y="66636"/>
                  </a:lnTo>
                  <a:lnTo>
                    <a:pt x="201777" y="66636"/>
                  </a:lnTo>
                  <a:lnTo>
                    <a:pt x="201561" y="66636"/>
                  </a:lnTo>
                  <a:lnTo>
                    <a:pt x="201904" y="66128"/>
                  </a:lnTo>
                  <a:lnTo>
                    <a:pt x="201142" y="66636"/>
                  </a:lnTo>
                  <a:lnTo>
                    <a:pt x="201142" y="67271"/>
                  </a:lnTo>
                  <a:lnTo>
                    <a:pt x="199872" y="69176"/>
                  </a:lnTo>
                  <a:lnTo>
                    <a:pt x="199237" y="69176"/>
                  </a:lnTo>
                  <a:lnTo>
                    <a:pt x="200507" y="67906"/>
                  </a:lnTo>
                  <a:lnTo>
                    <a:pt x="201142" y="67271"/>
                  </a:lnTo>
                  <a:lnTo>
                    <a:pt x="201142" y="66636"/>
                  </a:lnTo>
                  <a:lnTo>
                    <a:pt x="199872" y="66636"/>
                  </a:lnTo>
                  <a:lnTo>
                    <a:pt x="202412" y="65366"/>
                  </a:lnTo>
                  <a:lnTo>
                    <a:pt x="198602" y="65366"/>
                  </a:lnTo>
                  <a:lnTo>
                    <a:pt x="199237" y="67906"/>
                  </a:lnTo>
                  <a:lnTo>
                    <a:pt x="197332" y="69176"/>
                  </a:lnTo>
                  <a:lnTo>
                    <a:pt x="197332" y="70446"/>
                  </a:lnTo>
                  <a:lnTo>
                    <a:pt x="195427" y="74256"/>
                  </a:lnTo>
                  <a:lnTo>
                    <a:pt x="194157" y="71716"/>
                  </a:lnTo>
                  <a:lnTo>
                    <a:pt x="191617" y="76796"/>
                  </a:lnTo>
                  <a:lnTo>
                    <a:pt x="193522" y="75526"/>
                  </a:lnTo>
                  <a:lnTo>
                    <a:pt x="192252" y="76796"/>
                  </a:lnTo>
                  <a:lnTo>
                    <a:pt x="191617" y="76796"/>
                  </a:lnTo>
                  <a:lnTo>
                    <a:pt x="190360" y="78066"/>
                  </a:lnTo>
                  <a:lnTo>
                    <a:pt x="191617" y="78066"/>
                  </a:lnTo>
                  <a:lnTo>
                    <a:pt x="189725" y="79336"/>
                  </a:lnTo>
                  <a:lnTo>
                    <a:pt x="188455" y="80606"/>
                  </a:lnTo>
                  <a:lnTo>
                    <a:pt x="187820" y="80606"/>
                  </a:lnTo>
                  <a:lnTo>
                    <a:pt x="186550" y="83146"/>
                  </a:lnTo>
                  <a:lnTo>
                    <a:pt x="185064" y="84416"/>
                  </a:lnTo>
                  <a:lnTo>
                    <a:pt x="183375" y="86956"/>
                  </a:lnTo>
                  <a:lnTo>
                    <a:pt x="182740" y="86956"/>
                  </a:lnTo>
                  <a:lnTo>
                    <a:pt x="180759" y="89496"/>
                  </a:lnTo>
                  <a:lnTo>
                    <a:pt x="178435" y="93306"/>
                  </a:lnTo>
                  <a:lnTo>
                    <a:pt x="175755" y="94576"/>
                  </a:lnTo>
                  <a:lnTo>
                    <a:pt x="175755" y="95846"/>
                  </a:lnTo>
                  <a:lnTo>
                    <a:pt x="175120" y="95846"/>
                  </a:lnTo>
                  <a:lnTo>
                    <a:pt x="174485" y="97116"/>
                  </a:lnTo>
                  <a:lnTo>
                    <a:pt x="173380" y="100926"/>
                  </a:lnTo>
                  <a:lnTo>
                    <a:pt x="171691" y="102196"/>
                  </a:lnTo>
                  <a:lnTo>
                    <a:pt x="169418" y="104736"/>
                  </a:lnTo>
                  <a:lnTo>
                    <a:pt x="168148" y="106006"/>
                  </a:lnTo>
                  <a:lnTo>
                    <a:pt x="169418" y="107276"/>
                  </a:lnTo>
                  <a:lnTo>
                    <a:pt x="167513" y="108546"/>
                  </a:lnTo>
                  <a:lnTo>
                    <a:pt x="164973" y="111086"/>
                  </a:lnTo>
                  <a:lnTo>
                    <a:pt x="163068" y="116166"/>
                  </a:lnTo>
                  <a:lnTo>
                    <a:pt x="156718" y="118706"/>
                  </a:lnTo>
                  <a:lnTo>
                    <a:pt x="158623" y="122516"/>
                  </a:lnTo>
                  <a:lnTo>
                    <a:pt x="156083" y="122516"/>
                  </a:lnTo>
                  <a:lnTo>
                    <a:pt x="152285" y="127596"/>
                  </a:lnTo>
                  <a:lnTo>
                    <a:pt x="154190" y="126326"/>
                  </a:lnTo>
                  <a:lnTo>
                    <a:pt x="153555" y="127596"/>
                  </a:lnTo>
                  <a:lnTo>
                    <a:pt x="153555" y="128866"/>
                  </a:lnTo>
                  <a:lnTo>
                    <a:pt x="152920" y="128866"/>
                  </a:lnTo>
                  <a:lnTo>
                    <a:pt x="152184" y="130136"/>
                  </a:lnTo>
                  <a:lnTo>
                    <a:pt x="151117" y="131406"/>
                  </a:lnTo>
                  <a:lnTo>
                    <a:pt x="149745" y="131406"/>
                  </a:lnTo>
                  <a:lnTo>
                    <a:pt x="149148" y="132676"/>
                  </a:lnTo>
                  <a:lnTo>
                    <a:pt x="148729" y="133946"/>
                  </a:lnTo>
                  <a:lnTo>
                    <a:pt x="148475" y="135216"/>
                  </a:lnTo>
                  <a:lnTo>
                    <a:pt x="147840" y="135216"/>
                  </a:lnTo>
                  <a:lnTo>
                    <a:pt x="148475" y="133946"/>
                  </a:lnTo>
                  <a:lnTo>
                    <a:pt x="148475" y="132676"/>
                  </a:lnTo>
                  <a:lnTo>
                    <a:pt x="147205" y="133946"/>
                  </a:lnTo>
                  <a:lnTo>
                    <a:pt x="147205" y="135216"/>
                  </a:lnTo>
                  <a:lnTo>
                    <a:pt x="144665" y="139026"/>
                  </a:lnTo>
                  <a:lnTo>
                    <a:pt x="144030" y="139026"/>
                  </a:lnTo>
                  <a:lnTo>
                    <a:pt x="138950" y="145376"/>
                  </a:lnTo>
                  <a:lnTo>
                    <a:pt x="140220" y="145376"/>
                  </a:lnTo>
                  <a:lnTo>
                    <a:pt x="140855" y="146646"/>
                  </a:lnTo>
                  <a:lnTo>
                    <a:pt x="140220" y="146646"/>
                  </a:lnTo>
                  <a:lnTo>
                    <a:pt x="140220" y="149186"/>
                  </a:lnTo>
                  <a:lnTo>
                    <a:pt x="138950" y="147916"/>
                  </a:lnTo>
                  <a:lnTo>
                    <a:pt x="138328" y="147916"/>
                  </a:lnTo>
                  <a:lnTo>
                    <a:pt x="138950" y="149186"/>
                  </a:lnTo>
                  <a:lnTo>
                    <a:pt x="136423" y="149186"/>
                  </a:lnTo>
                  <a:lnTo>
                    <a:pt x="136423" y="150456"/>
                  </a:lnTo>
                  <a:lnTo>
                    <a:pt x="132613" y="156806"/>
                  </a:lnTo>
                  <a:lnTo>
                    <a:pt x="133248" y="156806"/>
                  </a:lnTo>
                  <a:lnTo>
                    <a:pt x="132613" y="158076"/>
                  </a:lnTo>
                  <a:lnTo>
                    <a:pt x="132613" y="159346"/>
                  </a:lnTo>
                  <a:lnTo>
                    <a:pt x="130810" y="160616"/>
                  </a:lnTo>
                  <a:lnTo>
                    <a:pt x="129336" y="161886"/>
                  </a:lnTo>
                  <a:lnTo>
                    <a:pt x="128168" y="164426"/>
                  </a:lnTo>
                  <a:lnTo>
                    <a:pt x="128168" y="165696"/>
                  </a:lnTo>
                  <a:lnTo>
                    <a:pt x="128803" y="164426"/>
                  </a:lnTo>
                  <a:lnTo>
                    <a:pt x="128803" y="165696"/>
                  </a:lnTo>
                  <a:lnTo>
                    <a:pt x="126898" y="166966"/>
                  </a:lnTo>
                  <a:lnTo>
                    <a:pt x="126898" y="165696"/>
                  </a:lnTo>
                  <a:lnTo>
                    <a:pt x="125437" y="168236"/>
                  </a:lnTo>
                  <a:lnTo>
                    <a:pt x="124383" y="170776"/>
                  </a:lnTo>
                  <a:lnTo>
                    <a:pt x="123723" y="172046"/>
                  </a:lnTo>
                  <a:lnTo>
                    <a:pt x="124993" y="172046"/>
                  </a:lnTo>
                  <a:lnTo>
                    <a:pt x="123723" y="173316"/>
                  </a:lnTo>
                  <a:lnTo>
                    <a:pt x="122453" y="177126"/>
                  </a:lnTo>
                  <a:lnTo>
                    <a:pt x="116751" y="179666"/>
                  </a:lnTo>
                  <a:lnTo>
                    <a:pt x="116116" y="183476"/>
                  </a:lnTo>
                  <a:lnTo>
                    <a:pt x="115481" y="183476"/>
                  </a:lnTo>
                  <a:lnTo>
                    <a:pt x="114211" y="187286"/>
                  </a:lnTo>
                  <a:lnTo>
                    <a:pt x="113576" y="188556"/>
                  </a:lnTo>
                  <a:lnTo>
                    <a:pt x="114211" y="186016"/>
                  </a:lnTo>
                  <a:lnTo>
                    <a:pt x="111671" y="187286"/>
                  </a:lnTo>
                  <a:lnTo>
                    <a:pt x="109766" y="191096"/>
                  </a:lnTo>
                  <a:lnTo>
                    <a:pt x="108496" y="196176"/>
                  </a:lnTo>
                  <a:lnTo>
                    <a:pt x="105321" y="201256"/>
                  </a:lnTo>
                  <a:lnTo>
                    <a:pt x="102158" y="202526"/>
                  </a:lnTo>
                  <a:lnTo>
                    <a:pt x="102793" y="202526"/>
                  </a:lnTo>
                  <a:lnTo>
                    <a:pt x="103428" y="203796"/>
                  </a:lnTo>
                  <a:lnTo>
                    <a:pt x="102793" y="203796"/>
                  </a:lnTo>
                  <a:lnTo>
                    <a:pt x="99390" y="210146"/>
                  </a:lnTo>
                  <a:lnTo>
                    <a:pt x="95377" y="215226"/>
                  </a:lnTo>
                  <a:lnTo>
                    <a:pt x="90728" y="220306"/>
                  </a:lnTo>
                  <a:lnTo>
                    <a:pt x="89458" y="221576"/>
                  </a:lnTo>
                  <a:lnTo>
                    <a:pt x="93903" y="222846"/>
                  </a:lnTo>
                  <a:lnTo>
                    <a:pt x="90728" y="224116"/>
                  </a:lnTo>
                  <a:lnTo>
                    <a:pt x="90728" y="222846"/>
                  </a:lnTo>
                  <a:lnTo>
                    <a:pt x="89458" y="227926"/>
                  </a:lnTo>
                  <a:lnTo>
                    <a:pt x="85661" y="231736"/>
                  </a:lnTo>
                  <a:lnTo>
                    <a:pt x="84391" y="236816"/>
                  </a:lnTo>
                  <a:lnTo>
                    <a:pt x="84391" y="235546"/>
                  </a:lnTo>
                  <a:lnTo>
                    <a:pt x="83121" y="236816"/>
                  </a:lnTo>
                  <a:lnTo>
                    <a:pt x="82486" y="239356"/>
                  </a:lnTo>
                  <a:lnTo>
                    <a:pt x="81851" y="239356"/>
                  </a:lnTo>
                  <a:lnTo>
                    <a:pt x="81216" y="240626"/>
                  </a:lnTo>
                  <a:lnTo>
                    <a:pt x="81851" y="241896"/>
                  </a:lnTo>
                  <a:lnTo>
                    <a:pt x="80581" y="241896"/>
                  </a:lnTo>
                  <a:lnTo>
                    <a:pt x="80581" y="243166"/>
                  </a:lnTo>
                  <a:lnTo>
                    <a:pt x="79311" y="245706"/>
                  </a:lnTo>
                  <a:lnTo>
                    <a:pt x="81851" y="245706"/>
                  </a:lnTo>
                  <a:lnTo>
                    <a:pt x="79311" y="248246"/>
                  </a:lnTo>
                  <a:lnTo>
                    <a:pt x="76771" y="249516"/>
                  </a:lnTo>
                  <a:lnTo>
                    <a:pt x="76136" y="252056"/>
                  </a:lnTo>
                  <a:lnTo>
                    <a:pt x="78676" y="254596"/>
                  </a:lnTo>
                  <a:lnTo>
                    <a:pt x="74231" y="254596"/>
                  </a:lnTo>
                  <a:lnTo>
                    <a:pt x="75501" y="257136"/>
                  </a:lnTo>
                  <a:lnTo>
                    <a:pt x="73596" y="257136"/>
                  </a:lnTo>
                  <a:lnTo>
                    <a:pt x="72326" y="255866"/>
                  </a:lnTo>
                  <a:lnTo>
                    <a:pt x="72326" y="258406"/>
                  </a:lnTo>
                  <a:lnTo>
                    <a:pt x="74866" y="258406"/>
                  </a:lnTo>
                  <a:lnTo>
                    <a:pt x="72961" y="264756"/>
                  </a:lnTo>
                  <a:lnTo>
                    <a:pt x="66624" y="263486"/>
                  </a:lnTo>
                  <a:lnTo>
                    <a:pt x="67830" y="270764"/>
                  </a:lnTo>
                  <a:lnTo>
                    <a:pt x="63449" y="268566"/>
                  </a:lnTo>
                  <a:lnTo>
                    <a:pt x="65925" y="276021"/>
                  </a:lnTo>
                  <a:lnTo>
                    <a:pt x="65709" y="276555"/>
                  </a:lnTo>
                  <a:lnTo>
                    <a:pt x="62179" y="281266"/>
                  </a:lnTo>
                  <a:lnTo>
                    <a:pt x="63449" y="277456"/>
                  </a:lnTo>
                  <a:lnTo>
                    <a:pt x="60274" y="283806"/>
                  </a:lnTo>
                  <a:lnTo>
                    <a:pt x="60274" y="286346"/>
                  </a:lnTo>
                  <a:lnTo>
                    <a:pt x="59677" y="286346"/>
                  </a:lnTo>
                  <a:lnTo>
                    <a:pt x="59639" y="285076"/>
                  </a:lnTo>
                  <a:lnTo>
                    <a:pt x="59639" y="286346"/>
                  </a:lnTo>
                  <a:lnTo>
                    <a:pt x="59004" y="286346"/>
                  </a:lnTo>
                  <a:lnTo>
                    <a:pt x="60274" y="287616"/>
                  </a:lnTo>
                  <a:lnTo>
                    <a:pt x="61544" y="286346"/>
                  </a:lnTo>
                  <a:lnTo>
                    <a:pt x="61544" y="290156"/>
                  </a:lnTo>
                  <a:lnTo>
                    <a:pt x="62814" y="291426"/>
                  </a:lnTo>
                  <a:lnTo>
                    <a:pt x="60274" y="292696"/>
                  </a:lnTo>
                  <a:lnTo>
                    <a:pt x="59004" y="291426"/>
                  </a:lnTo>
                  <a:lnTo>
                    <a:pt x="57099" y="291426"/>
                  </a:lnTo>
                  <a:lnTo>
                    <a:pt x="57099" y="293966"/>
                  </a:lnTo>
                  <a:lnTo>
                    <a:pt x="58369" y="293966"/>
                  </a:lnTo>
                  <a:lnTo>
                    <a:pt x="57734" y="295236"/>
                  </a:lnTo>
                  <a:lnTo>
                    <a:pt x="56464" y="293966"/>
                  </a:lnTo>
                  <a:lnTo>
                    <a:pt x="57734" y="296506"/>
                  </a:lnTo>
                  <a:lnTo>
                    <a:pt x="56464" y="297776"/>
                  </a:lnTo>
                  <a:lnTo>
                    <a:pt x="55829" y="297776"/>
                  </a:lnTo>
                  <a:lnTo>
                    <a:pt x="55194" y="300316"/>
                  </a:lnTo>
                  <a:lnTo>
                    <a:pt x="56464" y="302856"/>
                  </a:lnTo>
                  <a:lnTo>
                    <a:pt x="51396" y="307936"/>
                  </a:lnTo>
                  <a:lnTo>
                    <a:pt x="52654" y="310476"/>
                  </a:lnTo>
                  <a:lnTo>
                    <a:pt x="51396" y="310476"/>
                  </a:lnTo>
                  <a:lnTo>
                    <a:pt x="51396" y="311746"/>
                  </a:lnTo>
                  <a:lnTo>
                    <a:pt x="52654" y="311746"/>
                  </a:lnTo>
                  <a:lnTo>
                    <a:pt x="53289" y="313016"/>
                  </a:lnTo>
                  <a:lnTo>
                    <a:pt x="55194" y="313016"/>
                  </a:lnTo>
                  <a:lnTo>
                    <a:pt x="53505" y="314375"/>
                  </a:lnTo>
                  <a:lnTo>
                    <a:pt x="56464" y="315556"/>
                  </a:lnTo>
                  <a:lnTo>
                    <a:pt x="56464" y="317195"/>
                  </a:lnTo>
                  <a:lnTo>
                    <a:pt x="53289" y="318096"/>
                  </a:lnTo>
                  <a:lnTo>
                    <a:pt x="53289" y="314540"/>
                  </a:lnTo>
                  <a:lnTo>
                    <a:pt x="52031" y="315556"/>
                  </a:lnTo>
                  <a:lnTo>
                    <a:pt x="52031" y="316826"/>
                  </a:lnTo>
                  <a:lnTo>
                    <a:pt x="52654" y="318096"/>
                  </a:lnTo>
                  <a:lnTo>
                    <a:pt x="51396" y="318096"/>
                  </a:lnTo>
                  <a:lnTo>
                    <a:pt x="49491" y="316826"/>
                  </a:lnTo>
                  <a:lnTo>
                    <a:pt x="50761" y="318096"/>
                  </a:lnTo>
                  <a:lnTo>
                    <a:pt x="48221" y="320636"/>
                  </a:lnTo>
                  <a:lnTo>
                    <a:pt x="49491" y="321906"/>
                  </a:lnTo>
                  <a:lnTo>
                    <a:pt x="45681" y="321906"/>
                  </a:lnTo>
                  <a:lnTo>
                    <a:pt x="45681" y="323176"/>
                  </a:lnTo>
                  <a:lnTo>
                    <a:pt x="44411" y="323176"/>
                  </a:lnTo>
                  <a:lnTo>
                    <a:pt x="43141" y="324446"/>
                  </a:lnTo>
                  <a:lnTo>
                    <a:pt x="46951" y="323176"/>
                  </a:lnTo>
                  <a:lnTo>
                    <a:pt x="45046" y="324446"/>
                  </a:lnTo>
                  <a:lnTo>
                    <a:pt x="44411" y="324446"/>
                  </a:lnTo>
                  <a:lnTo>
                    <a:pt x="43141" y="326986"/>
                  </a:lnTo>
                  <a:lnTo>
                    <a:pt x="43776" y="329526"/>
                  </a:lnTo>
                  <a:lnTo>
                    <a:pt x="39966" y="333336"/>
                  </a:lnTo>
                  <a:lnTo>
                    <a:pt x="42506" y="329526"/>
                  </a:lnTo>
                  <a:lnTo>
                    <a:pt x="38696" y="329526"/>
                  </a:lnTo>
                  <a:lnTo>
                    <a:pt x="39966" y="335876"/>
                  </a:lnTo>
                  <a:lnTo>
                    <a:pt x="38696" y="338416"/>
                  </a:lnTo>
                  <a:lnTo>
                    <a:pt x="39331" y="338416"/>
                  </a:lnTo>
                  <a:lnTo>
                    <a:pt x="41871" y="339686"/>
                  </a:lnTo>
                  <a:lnTo>
                    <a:pt x="36791" y="339686"/>
                  </a:lnTo>
                  <a:lnTo>
                    <a:pt x="37426" y="342226"/>
                  </a:lnTo>
                  <a:lnTo>
                    <a:pt x="36156" y="342226"/>
                  </a:lnTo>
                  <a:lnTo>
                    <a:pt x="34899" y="343496"/>
                  </a:lnTo>
                  <a:lnTo>
                    <a:pt x="35521" y="346036"/>
                  </a:lnTo>
                  <a:lnTo>
                    <a:pt x="34899" y="349846"/>
                  </a:lnTo>
                  <a:lnTo>
                    <a:pt x="34264" y="349846"/>
                  </a:lnTo>
                  <a:lnTo>
                    <a:pt x="32359" y="353656"/>
                  </a:lnTo>
                  <a:lnTo>
                    <a:pt x="32359" y="354926"/>
                  </a:lnTo>
                  <a:lnTo>
                    <a:pt x="34899" y="354926"/>
                  </a:lnTo>
                  <a:lnTo>
                    <a:pt x="33083" y="362191"/>
                  </a:lnTo>
                  <a:lnTo>
                    <a:pt x="33629" y="362546"/>
                  </a:lnTo>
                  <a:lnTo>
                    <a:pt x="33629" y="361276"/>
                  </a:lnTo>
                  <a:lnTo>
                    <a:pt x="34899" y="361276"/>
                  </a:lnTo>
                  <a:lnTo>
                    <a:pt x="35521" y="362546"/>
                  </a:lnTo>
                  <a:lnTo>
                    <a:pt x="37426" y="361276"/>
                  </a:lnTo>
                  <a:lnTo>
                    <a:pt x="36588" y="361276"/>
                  </a:lnTo>
                  <a:lnTo>
                    <a:pt x="36156" y="360006"/>
                  </a:lnTo>
                  <a:lnTo>
                    <a:pt x="36791" y="358736"/>
                  </a:lnTo>
                  <a:lnTo>
                    <a:pt x="38061" y="360006"/>
                  </a:lnTo>
                  <a:lnTo>
                    <a:pt x="39331" y="358736"/>
                  </a:lnTo>
                  <a:lnTo>
                    <a:pt x="39331" y="357466"/>
                  </a:lnTo>
                  <a:lnTo>
                    <a:pt x="39966" y="357466"/>
                  </a:lnTo>
                  <a:lnTo>
                    <a:pt x="40182" y="356196"/>
                  </a:lnTo>
                  <a:lnTo>
                    <a:pt x="40601" y="353656"/>
                  </a:lnTo>
                  <a:lnTo>
                    <a:pt x="39331" y="353656"/>
                  </a:lnTo>
                  <a:lnTo>
                    <a:pt x="38696" y="349846"/>
                  </a:lnTo>
                  <a:lnTo>
                    <a:pt x="42506" y="348576"/>
                  </a:lnTo>
                  <a:lnTo>
                    <a:pt x="42506" y="346036"/>
                  </a:lnTo>
                  <a:lnTo>
                    <a:pt x="43141" y="346036"/>
                  </a:lnTo>
                  <a:lnTo>
                    <a:pt x="43141" y="343496"/>
                  </a:lnTo>
                  <a:lnTo>
                    <a:pt x="44411" y="342226"/>
                  </a:lnTo>
                  <a:lnTo>
                    <a:pt x="43141" y="339686"/>
                  </a:lnTo>
                  <a:lnTo>
                    <a:pt x="46316" y="339686"/>
                  </a:lnTo>
                  <a:lnTo>
                    <a:pt x="45046" y="338416"/>
                  </a:lnTo>
                  <a:lnTo>
                    <a:pt x="47586" y="335876"/>
                  </a:lnTo>
                  <a:lnTo>
                    <a:pt x="47586" y="337146"/>
                  </a:lnTo>
                  <a:lnTo>
                    <a:pt x="46316" y="339686"/>
                  </a:lnTo>
                  <a:lnTo>
                    <a:pt x="48856" y="337146"/>
                  </a:lnTo>
                  <a:lnTo>
                    <a:pt x="48425" y="335876"/>
                  </a:lnTo>
                  <a:lnTo>
                    <a:pt x="47586" y="333336"/>
                  </a:lnTo>
                  <a:lnTo>
                    <a:pt x="48856" y="333971"/>
                  </a:lnTo>
                  <a:lnTo>
                    <a:pt x="48856" y="333336"/>
                  </a:lnTo>
                  <a:lnTo>
                    <a:pt x="49491" y="332066"/>
                  </a:lnTo>
                  <a:lnTo>
                    <a:pt x="51396" y="333336"/>
                  </a:lnTo>
                  <a:lnTo>
                    <a:pt x="52971" y="332066"/>
                  </a:lnTo>
                  <a:lnTo>
                    <a:pt x="54559" y="330796"/>
                  </a:lnTo>
                  <a:lnTo>
                    <a:pt x="50126" y="325716"/>
                  </a:lnTo>
                  <a:lnTo>
                    <a:pt x="51904" y="325462"/>
                  </a:lnTo>
                  <a:lnTo>
                    <a:pt x="51396" y="324446"/>
                  </a:lnTo>
                  <a:lnTo>
                    <a:pt x="55829" y="323176"/>
                  </a:lnTo>
                  <a:lnTo>
                    <a:pt x="53924" y="320636"/>
                  </a:lnTo>
                  <a:lnTo>
                    <a:pt x="54190" y="320370"/>
                  </a:lnTo>
                  <a:lnTo>
                    <a:pt x="54559" y="320370"/>
                  </a:lnTo>
                  <a:lnTo>
                    <a:pt x="54559" y="320001"/>
                  </a:lnTo>
                  <a:lnTo>
                    <a:pt x="56464" y="318096"/>
                  </a:lnTo>
                  <a:lnTo>
                    <a:pt x="57734" y="318096"/>
                  </a:lnTo>
                  <a:lnTo>
                    <a:pt x="58369" y="315556"/>
                  </a:lnTo>
                  <a:lnTo>
                    <a:pt x="57099" y="316826"/>
                  </a:lnTo>
                  <a:lnTo>
                    <a:pt x="59004" y="314286"/>
                  </a:lnTo>
                  <a:lnTo>
                    <a:pt x="60274" y="313016"/>
                  </a:lnTo>
                  <a:lnTo>
                    <a:pt x="59004" y="313016"/>
                  </a:lnTo>
                  <a:lnTo>
                    <a:pt x="60909" y="310476"/>
                  </a:lnTo>
                  <a:lnTo>
                    <a:pt x="58369" y="311746"/>
                  </a:lnTo>
                  <a:lnTo>
                    <a:pt x="59639" y="307936"/>
                  </a:lnTo>
                  <a:lnTo>
                    <a:pt x="60909" y="310476"/>
                  </a:lnTo>
                  <a:lnTo>
                    <a:pt x="60909" y="307936"/>
                  </a:lnTo>
                  <a:lnTo>
                    <a:pt x="60909" y="306666"/>
                  </a:lnTo>
                  <a:lnTo>
                    <a:pt x="62814" y="309206"/>
                  </a:lnTo>
                  <a:lnTo>
                    <a:pt x="62814" y="310476"/>
                  </a:lnTo>
                  <a:lnTo>
                    <a:pt x="64719" y="306666"/>
                  </a:lnTo>
                  <a:lnTo>
                    <a:pt x="65354" y="306666"/>
                  </a:lnTo>
                  <a:lnTo>
                    <a:pt x="65354" y="305396"/>
                  </a:lnTo>
                  <a:lnTo>
                    <a:pt x="65557" y="304558"/>
                  </a:lnTo>
                  <a:lnTo>
                    <a:pt x="65354" y="304126"/>
                  </a:lnTo>
                  <a:lnTo>
                    <a:pt x="63449" y="304126"/>
                  </a:lnTo>
                  <a:lnTo>
                    <a:pt x="63449" y="300316"/>
                  </a:lnTo>
                  <a:lnTo>
                    <a:pt x="66078" y="301205"/>
                  </a:lnTo>
                  <a:lnTo>
                    <a:pt x="66306" y="300316"/>
                  </a:lnTo>
                  <a:lnTo>
                    <a:pt x="66827" y="298208"/>
                  </a:lnTo>
                  <a:lnTo>
                    <a:pt x="65989" y="296506"/>
                  </a:lnTo>
                  <a:lnTo>
                    <a:pt x="67259" y="295236"/>
                  </a:lnTo>
                  <a:lnTo>
                    <a:pt x="66624" y="295236"/>
                  </a:lnTo>
                  <a:lnTo>
                    <a:pt x="65989" y="293966"/>
                  </a:lnTo>
                  <a:lnTo>
                    <a:pt x="66624" y="293966"/>
                  </a:lnTo>
                  <a:lnTo>
                    <a:pt x="66624" y="292696"/>
                  </a:lnTo>
                  <a:lnTo>
                    <a:pt x="67259" y="292696"/>
                  </a:lnTo>
                  <a:lnTo>
                    <a:pt x="65989" y="291426"/>
                  </a:lnTo>
                  <a:lnTo>
                    <a:pt x="69799" y="291426"/>
                  </a:lnTo>
                  <a:lnTo>
                    <a:pt x="69164" y="288886"/>
                  </a:lnTo>
                  <a:lnTo>
                    <a:pt x="71691" y="288886"/>
                  </a:lnTo>
                  <a:lnTo>
                    <a:pt x="71374" y="287616"/>
                  </a:lnTo>
                  <a:lnTo>
                    <a:pt x="71183" y="286854"/>
                  </a:lnTo>
                  <a:lnTo>
                    <a:pt x="70421" y="287616"/>
                  </a:lnTo>
                  <a:lnTo>
                    <a:pt x="71056" y="286346"/>
                  </a:lnTo>
                  <a:lnTo>
                    <a:pt x="68529" y="286346"/>
                  </a:lnTo>
                  <a:lnTo>
                    <a:pt x="69799" y="283806"/>
                  </a:lnTo>
                  <a:lnTo>
                    <a:pt x="71691" y="282536"/>
                  </a:lnTo>
                  <a:lnTo>
                    <a:pt x="73329" y="283362"/>
                  </a:lnTo>
                  <a:lnTo>
                    <a:pt x="72326" y="286346"/>
                  </a:lnTo>
                  <a:lnTo>
                    <a:pt x="71691" y="283806"/>
                  </a:lnTo>
                  <a:lnTo>
                    <a:pt x="71691" y="285076"/>
                  </a:lnTo>
                  <a:lnTo>
                    <a:pt x="71056" y="285076"/>
                  </a:lnTo>
                  <a:lnTo>
                    <a:pt x="71691" y="286346"/>
                  </a:lnTo>
                  <a:lnTo>
                    <a:pt x="71488" y="286562"/>
                  </a:lnTo>
                  <a:lnTo>
                    <a:pt x="73596" y="287616"/>
                  </a:lnTo>
                  <a:lnTo>
                    <a:pt x="73596" y="286346"/>
                  </a:lnTo>
                  <a:lnTo>
                    <a:pt x="73596" y="283489"/>
                  </a:lnTo>
                  <a:lnTo>
                    <a:pt x="74231" y="283806"/>
                  </a:lnTo>
                  <a:lnTo>
                    <a:pt x="76136" y="282536"/>
                  </a:lnTo>
                  <a:lnTo>
                    <a:pt x="75501" y="281266"/>
                  </a:lnTo>
                  <a:lnTo>
                    <a:pt x="74866" y="279996"/>
                  </a:lnTo>
                  <a:lnTo>
                    <a:pt x="76771" y="277456"/>
                  </a:lnTo>
                  <a:lnTo>
                    <a:pt x="75501" y="277456"/>
                  </a:lnTo>
                  <a:lnTo>
                    <a:pt x="74866" y="276186"/>
                  </a:lnTo>
                  <a:lnTo>
                    <a:pt x="76771" y="276186"/>
                  </a:lnTo>
                  <a:lnTo>
                    <a:pt x="76771" y="273646"/>
                  </a:lnTo>
                  <a:lnTo>
                    <a:pt x="78041" y="274916"/>
                  </a:lnTo>
                  <a:lnTo>
                    <a:pt x="79311" y="274916"/>
                  </a:lnTo>
                  <a:lnTo>
                    <a:pt x="79311" y="273646"/>
                  </a:lnTo>
                  <a:lnTo>
                    <a:pt x="79311" y="272376"/>
                  </a:lnTo>
                  <a:lnTo>
                    <a:pt x="81216" y="269836"/>
                  </a:lnTo>
                  <a:lnTo>
                    <a:pt x="78676" y="268566"/>
                  </a:lnTo>
                  <a:lnTo>
                    <a:pt x="81216" y="264756"/>
                  </a:lnTo>
                  <a:lnTo>
                    <a:pt x="83756" y="264756"/>
                  </a:lnTo>
                  <a:lnTo>
                    <a:pt x="81216" y="263486"/>
                  </a:lnTo>
                  <a:lnTo>
                    <a:pt x="81851" y="262216"/>
                  </a:lnTo>
                  <a:lnTo>
                    <a:pt x="82486" y="260946"/>
                  </a:lnTo>
                  <a:lnTo>
                    <a:pt x="79946" y="262216"/>
                  </a:lnTo>
                  <a:lnTo>
                    <a:pt x="82486" y="257136"/>
                  </a:lnTo>
                  <a:lnTo>
                    <a:pt x="83756" y="254596"/>
                  </a:lnTo>
                  <a:lnTo>
                    <a:pt x="86931" y="254596"/>
                  </a:lnTo>
                  <a:lnTo>
                    <a:pt x="88823" y="249516"/>
                  </a:lnTo>
                  <a:lnTo>
                    <a:pt x="90728" y="248246"/>
                  </a:lnTo>
                  <a:lnTo>
                    <a:pt x="87553" y="248246"/>
                  </a:lnTo>
                  <a:lnTo>
                    <a:pt x="90093" y="244436"/>
                  </a:lnTo>
                  <a:lnTo>
                    <a:pt x="89458" y="246976"/>
                  </a:lnTo>
                  <a:lnTo>
                    <a:pt x="90728" y="246976"/>
                  </a:lnTo>
                  <a:lnTo>
                    <a:pt x="90728" y="244436"/>
                  </a:lnTo>
                  <a:lnTo>
                    <a:pt x="93268" y="244436"/>
                  </a:lnTo>
                  <a:lnTo>
                    <a:pt x="94538" y="243166"/>
                  </a:lnTo>
                  <a:lnTo>
                    <a:pt x="93268" y="240626"/>
                  </a:lnTo>
                  <a:lnTo>
                    <a:pt x="94538" y="239356"/>
                  </a:lnTo>
                  <a:lnTo>
                    <a:pt x="95173" y="239356"/>
                  </a:lnTo>
                  <a:lnTo>
                    <a:pt x="94729" y="238086"/>
                  </a:lnTo>
                  <a:lnTo>
                    <a:pt x="94830" y="236816"/>
                  </a:lnTo>
                  <a:lnTo>
                    <a:pt x="94945" y="235546"/>
                  </a:lnTo>
                  <a:lnTo>
                    <a:pt x="95377" y="234276"/>
                  </a:lnTo>
                  <a:lnTo>
                    <a:pt x="95173" y="234276"/>
                  </a:lnTo>
                  <a:lnTo>
                    <a:pt x="95808" y="233006"/>
                  </a:lnTo>
                  <a:lnTo>
                    <a:pt x="96443" y="231736"/>
                  </a:lnTo>
                  <a:lnTo>
                    <a:pt x="98983" y="231736"/>
                  </a:lnTo>
                  <a:lnTo>
                    <a:pt x="98983" y="233006"/>
                  </a:lnTo>
                  <a:lnTo>
                    <a:pt x="100253" y="233006"/>
                  </a:lnTo>
                  <a:lnTo>
                    <a:pt x="99618" y="231736"/>
                  </a:lnTo>
                  <a:lnTo>
                    <a:pt x="100253" y="230466"/>
                  </a:lnTo>
                  <a:lnTo>
                    <a:pt x="100888" y="230466"/>
                  </a:lnTo>
                  <a:lnTo>
                    <a:pt x="101523" y="227926"/>
                  </a:lnTo>
                  <a:lnTo>
                    <a:pt x="100253" y="227926"/>
                  </a:lnTo>
                  <a:lnTo>
                    <a:pt x="101523" y="225386"/>
                  </a:lnTo>
                  <a:lnTo>
                    <a:pt x="100888" y="225386"/>
                  </a:lnTo>
                  <a:lnTo>
                    <a:pt x="100571" y="224116"/>
                  </a:lnTo>
                  <a:lnTo>
                    <a:pt x="100253" y="222846"/>
                  </a:lnTo>
                  <a:lnTo>
                    <a:pt x="102793" y="225386"/>
                  </a:lnTo>
                  <a:lnTo>
                    <a:pt x="102158" y="222846"/>
                  </a:lnTo>
                  <a:lnTo>
                    <a:pt x="104063" y="222846"/>
                  </a:lnTo>
                  <a:lnTo>
                    <a:pt x="104025" y="221576"/>
                  </a:lnTo>
                  <a:lnTo>
                    <a:pt x="104686" y="217766"/>
                  </a:lnTo>
                  <a:lnTo>
                    <a:pt x="104990" y="218363"/>
                  </a:lnTo>
                  <a:lnTo>
                    <a:pt x="105079" y="217766"/>
                  </a:lnTo>
                  <a:lnTo>
                    <a:pt x="105956" y="215226"/>
                  </a:lnTo>
                  <a:lnTo>
                    <a:pt x="108496" y="217766"/>
                  </a:lnTo>
                  <a:lnTo>
                    <a:pt x="108750" y="215226"/>
                  </a:lnTo>
                  <a:lnTo>
                    <a:pt x="109131" y="211416"/>
                  </a:lnTo>
                  <a:lnTo>
                    <a:pt x="114211" y="211416"/>
                  </a:lnTo>
                  <a:lnTo>
                    <a:pt x="115481" y="206336"/>
                  </a:lnTo>
                  <a:lnTo>
                    <a:pt x="117513" y="202272"/>
                  </a:lnTo>
                  <a:lnTo>
                    <a:pt x="115481" y="201256"/>
                  </a:lnTo>
                  <a:lnTo>
                    <a:pt x="115481" y="199986"/>
                  </a:lnTo>
                  <a:lnTo>
                    <a:pt x="119291" y="197446"/>
                  </a:lnTo>
                  <a:lnTo>
                    <a:pt x="118021" y="198716"/>
                  </a:lnTo>
                  <a:lnTo>
                    <a:pt x="119291" y="198716"/>
                  </a:lnTo>
                  <a:lnTo>
                    <a:pt x="119926" y="198716"/>
                  </a:lnTo>
                  <a:lnTo>
                    <a:pt x="122453" y="197446"/>
                  </a:lnTo>
                  <a:lnTo>
                    <a:pt x="120561" y="197446"/>
                  </a:lnTo>
                  <a:lnTo>
                    <a:pt x="121196" y="196176"/>
                  </a:lnTo>
                  <a:lnTo>
                    <a:pt x="119926" y="196176"/>
                  </a:lnTo>
                  <a:lnTo>
                    <a:pt x="119926" y="193636"/>
                  </a:lnTo>
                  <a:lnTo>
                    <a:pt x="122453" y="196176"/>
                  </a:lnTo>
                  <a:lnTo>
                    <a:pt x="122885" y="193636"/>
                  </a:lnTo>
                  <a:lnTo>
                    <a:pt x="123088" y="192366"/>
                  </a:lnTo>
                  <a:lnTo>
                    <a:pt x="125628" y="188556"/>
                  </a:lnTo>
                  <a:lnTo>
                    <a:pt x="124993" y="187286"/>
                  </a:lnTo>
                  <a:lnTo>
                    <a:pt x="125628" y="187286"/>
                  </a:lnTo>
                  <a:lnTo>
                    <a:pt x="127533" y="184746"/>
                  </a:lnTo>
                  <a:lnTo>
                    <a:pt x="128168" y="179666"/>
                  </a:lnTo>
                  <a:lnTo>
                    <a:pt x="130073" y="178396"/>
                  </a:lnTo>
                  <a:lnTo>
                    <a:pt x="130708" y="178396"/>
                  </a:lnTo>
                  <a:lnTo>
                    <a:pt x="130708" y="175856"/>
                  </a:lnTo>
                  <a:lnTo>
                    <a:pt x="131876" y="175856"/>
                  </a:lnTo>
                  <a:lnTo>
                    <a:pt x="132092" y="174586"/>
                  </a:lnTo>
                  <a:lnTo>
                    <a:pt x="132613" y="173316"/>
                  </a:lnTo>
                  <a:lnTo>
                    <a:pt x="132613" y="174586"/>
                  </a:lnTo>
                  <a:lnTo>
                    <a:pt x="133883" y="173316"/>
                  </a:lnTo>
                  <a:lnTo>
                    <a:pt x="135153" y="172046"/>
                  </a:lnTo>
                  <a:lnTo>
                    <a:pt x="133883" y="169506"/>
                  </a:lnTo>
                  <a:lnTo>
                    <a:pt x="135153" y="166966"/>
                  </a:lnTo>
                  <a:lnTo>
                    <a:pt x="136423" y="164426"/>
                  </a:lnTo>
                  <a:lnTo>
                    <a:pt x="138328" y="165696"/>
                  </a:lnTo>
                  <a:lnTo>
                    <a:pt x="138950" y="164426"/>
                  </a:lnTo>
                  <a:lnTo>
                    <a:pt x="139585" y="164426"/>
                  </a:lnTo>
                  <a:lnTo>
                    <a:pt x="141135" y="161886"/>
                  </a:lnTo>
                  <a:lnTo>
                    <a:pt x="142405" y="158076"/>
                  </a:lnTo>
                  <a:lnTo>
                    <a:pt x="143395" y="155536"/>
                  </a:lnTo>
                  <a:lnTo>
                    <a:pt x="145935" y="154266"/>
                  </a:lnTo>
                  <a:lnTo>
                    <a:pt x="147840" y="149186"/>
                  </a:lnTo>
                  <a:lnTo>
                    <a:pt x="154190" y="144106"/>
                  </a:lnTo>
                  <a:lnTo>
                    <a:pt x="149745" y="146646"/>
                  </a:lnTo>
                  <a:lnTo>
                    <a:pt x="151015" y="145376"/>
                  </a:lnTo>
                  <a:lnTo>
                    <a:pt x="151015" y="142836"/>
                  </a:lnTo>
                  <a:lnTo>
                    <a:pt x="151650" y="144106"/>
                  </a:lnTo>
                  <a:lnTo>
                    <a:pt x="152920" y="144106"/>
                  </a:lnTo>
                  <a:lnTo>
                    <a:pt x="153555" y="142836"/>
                  </a:lnTo>
                  <a:lnTo>
                    <a:pt x="154190" y="141566"/>
                  </a:lnTo>
                  <a:lnTo>
                    <a:pt x="152920" y="141566"/>
                  </a:lnTo>
                  <a:lnTo>
                    <a:pt x="156718" y="139026"/>
                  </a:lnTo>
                  <a:lnTo>
                    <a:pt x="157480" y="135216"/>
                  </a:lnTo>
                  <a:lnTo>
                    <a:pt x="157988" y="132676"/>
                  </a:lnTo>
                  <a:lnTo>
                    <a:pt x="163068" y="131406"/>
                  </a:lnTo>
                  <a:lnTo>
                    <a:pt x="161163" y="131406"/>
                  </a:lnTo>
                  <a:lnTo>
                    <a:pt x="161163" y="130136"/>
                  </a:lnTo>
                  <a:lnTo>
                    <a:pt x="161798" y="130136"/>
                  </a:lnTo>
                  <a:lnTo>
                    <a:pt x="163423" y="128866"/>
                  </a:lnTo>
                  <a:lnTo>
                    <a:pt x="164693" y="126326"/>
                  </a:lnTo>
                  <a:lnTo>
                    <a:pt x="165608" y="125056"/>
                  </a:lnTo>
                  <a:lnTo>
                    <a:pt x="166878" y="123786"/>
                  </a:lnTo>
                  <a:lnTo>
                    <a:pt x="165608" y="122516"/>
                  </a:lnTo>
                  <a:lnTo>
                    <a:pt x="167513" y="118706"/>
                  </a:lnTo>
                  <a:lnTo>
                    <a:pt x="170053" y="116166"/>
                  </a:lnTo>
                  <a:lnTo>
                    <a:pt x="171323" y="113626"/>
                  </a:lnTo>
                  <a:lnTo>
                    <a:pt x="171958" y="113626"/>
                  </a:lnTo>
                  <a:lnTo>
                    <a:pt x="174485" y="109816"/>
                  </a:lnTo>
                  <a:lnTo>
                    <a:pt x="171958" y="109816"/>
                  </a:lnTo>
                  <a:lnTo>
                    <a:pt x="175120" y="107276"/>
                  </a:lnTo>
                  <a:lnTo>
                    <a:pt x="175755" y="106006"/>
                  </a:lnTo>
                  <a:lnTo>
                    <a:pt x="176187" y="106006"/>
                  </a:lnTo>
                  <a:lnTo>
                    <a:pt x="176403" y="104736"/>
                  </a:lnTo>
                  <a:lnTo>
                    <a:pt x="177038" y="103466"/>
                  </a:lnTo>
                  <a:lnTo>
                    <a:pt x="176390" y="103466"/>
                  </a:lnTo>
                  <a:lnTo>
                    <a:pt x="177660" y="102196"/>
                  </a:lnTo>
                  <a:lnTo>
                    <a:pt x="178930" y="100926"/>
                  </a:lnTo>
                  <a:lnTo>
                    <a:pt x="178930" y="102196"/>
                  </a:lnTo>
                  <a:lnTo>
                    <a:pt x="179451" y="100926"/>
                  </a:lnTo>
                  <a:lnTo>
                    <a:pt x="179666" y="100926"/>
                  </a:lnTo>
                  <a:lnTo>
                    <a:pt x="179565" y="99656"/>
                  </a:lnTo>
                  <a:lnTo>
                    <a:pt x="182105" y="97116"/>
                  </a:lnTo>
                  <a:lnTo>
                    <a:pt x="182321" y="95846"/>
                  </a:lnTo>
                  <a:lnTo>
                    <a:pt x="182740" y="95846"/>
                  </a:lnTo>
                  <a:lnTo>
                    <a:pt x="184010" y="94157"/>
                  </a:lnTo>
                  <a:lnTo>
                    <a:pt x="184010" y="93306"/>
                  </a:lnTo>
                  <a:lnTo>
                    <a:pt x="184645" y="93306"/>
                  </a:lnTo>
                  <a:lnTo>
                    <a:pt x="184645" y="92036"/>
                  </a:lnTo>
                  <a:lnTo>
                    <a:pt x="185915" y="90766"/>
                  </a:lnTo>
                  <a:lnTo>
                    <a:pt x="186550" y="90766"/>
                  </a:lnTo>
                  <a:lnTo>
                    <a:pt x="185280" y="93306"/>
                  </a:lnTo>
                  <a:lnTo>
                    <a:pt x="185877" y="93306"/>
                  </a:lnTo>
                  <a:lnTo>
                    <a:pt x="186728" y="92036"/>
                  </a:lnTo>
                  <a:lnTo>
                    <a:pt x="187274" y="90766"/>
                  </a:lnTo>
                  <a:lnTo>
                    <a:pt x="187820" y="89496"/>
                  </a:lnTo>
                  <a:lnTo>
                    <a:pt x="189090" y="89496"/>
                  </a:lnTo>
                  <a:lnTo>
                    <a:pt x="189090" y="88226"/>
                  </a:lnTo>
                  <a:lnTo>
                    <a:pt x="189090" y="86956"/>
                  </a:lnTo>
                  <a:lnTo>
                    <a:pt x="189725" y="86956"/>
                  </a:lnTo>
                  <a:lnTo>
                    <a:pt x="190360" y="86956"/>
                  </a:lnTo>
                  <a:lnTo>
                    <a:pt x="189090" y="89496"/>
                  </a:lnTo>
                  <a:lnTo>
                    <a:pt x="189725" y="89496"/>
                  </a:lnTo>
                  <a:lnTo>
                    <a:pt x="191617" y="85686"/>
                  </a:lnTo>
                  <a:lnTo>
                    <a:pt x="189725" y="86639"/>
                  </a:lnTo>
                  <a:lnTo>
                    <a:pt x="189725" y="83146"/>
                  </a:lnTo>
                  <a:lnTo>
                    <a:pt x="193522" y="81876"/>
                  </a:lnTo>
                  <a:lnTo>
                    <a:pt x="195033" y="80606"/>
                  </a:lnTo>
                  <a:lnTo>
                    <a:pt x="196303" y="78066"/>
                  </a:lnTo>
                  <a:lnTo>
                    <a:pt x="197332" y="75526"/>
                  </a:lnTo>
                  <a:lnTo>
                    <a:pt x="197967" y="75526"/>
                  </a:lnTo>
                  <a:lnTo>
                    <a:pt x="197967" y="76796"/>
                  </a:lnTo>
                  <a:lnTo>
                    <a:pt x="198602" y="75526"/>
                  </a:lnTo>
                  <a:lnTo>
                    <a:pt x="199237" y="74256"/>
                  </a:lnTo>
                  <a:lnTo>
                    <a:pt x="199872" y="72986"/>
                  </a:lnTo>
                  <a:lnTo>
                    <a:pt x="203682" y="69176"/>
                  </a:lnTo>
                  <a:lnTo>
                    <a:pt x="204952" y="67906"/>
                  </a:lnTo>
                  <a:lnTo>
                    <a:pt x="204952" y="64096"/>
                  </a:lnTo>
                  <a:lnTo>
                    <a:pt x="209384" y="61556"/>
                  </a:lnTo>
                  <a:lnTo>
                    <a:pt x="208749" y="61556"/>
                  </a:lnTo>
                  <a:lnTo>
                    <a:pt x="211721" y="59016"/>
                  </a:lnTo>
                  <a:lnTo>
                    <a:pt x="213194" y="57746"/>
                  </a:lnTo>
                  <a:lnTo>
                    <a:pt x="216369" y="52666"/>
                  </a:lnTo>
                  <a:lnTo>
                    <a:pt x="220814" y="48856"/>
                  </a:lnTo>
                  <a:lnTo>
                    <a:pt x="222719" y="46316"/>
                  </a:lnTo>
                  <a:lnTo>
                    <a:pt x="223354" y="46316"/>
                  </a:lnTo>
                  <a:lnTo>
                    <a:pt x="223354" y="45046"/>
                  </a:lnTo>
                  <a:lnTo>
                    <a:pt x="225247" y="43776"/>
                  </a:lnTo>
                  <a:lnTo>
                    <a:pt x="227152" y="43776"/>
                  </a:lnTo>
                  <a:lnTo>
                    <a:pt x="229057" y="41236"/>
                  </a:lnTo>
                  <a:lnTo>
                    <a:pt x="228422" y="41236"/>
                  </a:lnTo>
                  <a:lnTo>
                    <a:pt x="229095" y="39966"/>
                  </a:lnTo>
                  <a:lnTo>
                    <a:pt x="229946" y="39966"/>
                  </a:lnTo>
                  <a:lnTo>
                    <a:pt x="230962" y="38696"/>
                  </a:lnTo>
                  <a:lnTo>
                    <a:pt x="231597" y="38696"/>
                  </a:lnTo>
                  <a:lnTo>
                    <a:pt x="232867" y="36156"/>
                  </a:lnTo>
                  <a:lnTo>
                    <a:pt x="234772" y="34886"/>
                  </a:lnTo>
                  <a:lnTo>
                    <a:pt x="233502" y="37426"/>
                  </a:lnTo>
                  <a:lnTo>
                    <a:pt x="237312" y="32346"/>
                  </a:lnTo>
                  <a:close/>
                </a:path>
                <a:path w="822959" h="1187450">
                  <a:moveTo>
                    <a:pt x="246189" y="132715"/>
                  </a:moveTo>
                  <a:lnTo>
                    <a:pt x="245872" y="132715"/>
                  </a:lnTo>
                  <a:lnTo>
                    <a:pt x="246189" y="133985"/>
                  </a:lnTo>
                  <a:lnTo>
                    <a:pt x="246189" y="132715"/>
                  </a:lnTo>
                  <a:close/>
                </a:path>
                <a:path w="822959" h="1187450">
                  <a:moveTo>
                    <a:pt x="248729" y="150495"/>
                  </a:moveTo>
                  <a:lnTo>
                    <a:pt x="246557" y="148310"/>
                  </a:lnTo>
                  <a:lnTo>
                    <a:pt x="246621" y="149225"/>
                  </a:lnTo>
                  <a:lnTo>
                    <a:pt x="247459" y="151765"/>
                  </a:lnTo>
                  <a:lnTo>
                    <a:pt x="248729" y="153035"/>
                  </a:lnTo>
                  <a:lnTo>
                    <a:pt x="248729" y="150495"/>
                  </a:lnTo>
                  <a:close/>
                </a:path>
                <a:path w="822959" h="1187450">
                  <a:moveTo>
                    <a:pt x="249999" y="64643"/>
                  </a:moveTo>
                  <a:lnTo>
                    <a:pt x="249364" y="65405"/>
                  </a:lnTo>
                  <a:lnTo>
                    <a:pt x="249999" y="65151"/>
                  </a:lnTo>
                  <a:lnTo>
                    <a:pt x="249999" y="64643"/>
                  </a:lnTo>
                  <a:close/>
                </a:path>
                <a:path w="822959" h="1187450">
                  <a:moveTo>
                    <a:pt x="251269" y="56451"/>
                  </a:moveTo>
                  <a:lnTo>
                    <a:pt x="249364" y="60261"/>
                  </a:lnTo>
                  <a:lnTo>
                    <a:pt x="249999" y="60261"/>
                  </a:lnTo>
                  <a:lnTo>
                    <a:pt x="251269" y="56451"/>
                  </a:lnTo>
                  <a:close/>
                </a:path>
                <a:path w="822959" h="1187450">
                  <a:moveTo>
                    <a:pt x="252539" y="62865"/>
                  </a:moveTo>
                  <a:lnTo>
                    <a:pt x="250634" y="64135"/>
                  </a:lnTo>
                  <a:lnTo>
                    <a:pt x="251675" y="64477"/>
                  </a:lnTo>
                  <a:lnTo>
                    <a:pt x="252539" y="64135"/>
                  </a:lnTo>
                  <a:lnTo>
                    <a:pt x="252539" y="62865"/>
                  </a:lnTo>
                  <a:close/>
                </a:path>
                <a:path w="822959" h="1187450">
                  <a:moveTo>
                    <a:pt x="318528" y="59690"/>
                  </a:moveTo>
                  <a:lnTo>
                    <a:pt x="317893" y="59690"/>
                  </a:lnTo>
                  <a:lnTo>
                    <a:pt x="318528" y="60960"/>
                  </a:lnTo>
                  <a:lnTo>
                    <a:pt x="318528" y="59690"/>
                  </a:lnTo>
                  <a:close/>
                </a:path>
                <a:path w="822959" h="1187450">
                  <a:moveTo>
                    <a:pt x="319163" y="93980"/>
                  </a:moveTo>
                  <a:lnTo>
                    <a:pt x="318528" y="93980"/>
                  </a:lnTo>
                  <a:lnTo>
                    <a:pt x="319163" y="95250"/>
                  </a:lnTo>
                  <a:lnTo>
                    <a:pt x="319163" y="93980"/>
                  </a:lnTo>
                  <a:close/>
                </a:path>
                <a:path w="822959" h="1187450">
                  <a:moveTo>
                    <a:pt x="319798" y="48260"/>
                  </a:moveTo>
                  <a:lnTo>
                    <a:pt x="318668" y="48260"/>
                  </a:lnTo>
                  <a:lnTo>
                    <a:pt x="319163" y="46304"/>
                  </a:lnTo>
                  <a:lnTo>
                    <a:pt x="318528" y="48209"/>
                  </a:lnTo>
                  <a:lnTo>
                    <a:pt x="318528" y="49530"/>
                  </a:lnTo>
                  <a:lnTo>
                    <a:pt x="319798" y="48260"/>
                  </a:lnTo>
                  <a:close/>
                </a:path>
                <a:path w="822959" h="1187450">
                  <a:moveTo>
                    <a:pt x="322338" y="250825"/>
                  </a:moveTo>
                  <a:lnTo>
                    <a:pt x="321894" y="250520"/>
                  </a:lnTo>
                  <a:lnTo>
                    <a:pt x="320433" y="250825"/>
                  </a:lnTo>
                  <a:lnTo>
                    <a:pt x="322338" y="251460"/>
                  </a:lnTo>
                  <a:lnTo>
                    <a:pt x="322338" y="250825"/>
                  </a:lnTo>
                  <a:close/>
                </a:path>
                <a:path w="822959" h="1187450">
                  <a:moveTo>
                    <a:pt x="324243" y="252095"/>
                  </a:moveTo>
                  <a:lnTo>
                    <a:pt x="322338" y="251460"/>
                  </a:lnTo>
                  <a:lnTo>
                    <a:pt x="322338" y="252095"/>
                  </a:lnTo>
                  <a:lnTo>
                    <a:pt x="324243" y="252095"/>
                  </a:lnTo>
                  <a:close/>
                </a:path>
                <a:path w="822959" h="1187450">
                  <a:moveTo>
                    <a:pt x="327418" y="1905"/>
                  </a:moveTo>
                  <a:lnTo>
                    <a:pt x="326148" y="1905"/>
                  </a:lnTo>
                  <a:lnTo>
                    <a:pt x="326009" y="2184"/>
                  </a:lnTo>
                  <a:lnTo>
                    <a:pt x="327418" y="1905"/>
                  </a:lnTo>
                  <a:close/>
                </a:path>
                <a:path w="822959" h="1187450">
                  <a:moveTo>
                    <a:pt x="332778" y="2971"/>
                  </a:moveTo>
                  <a:lnTo>
                    <a:pt x="332232" y="2667"/>
                  </a:lnTo>
                  <a:lnTo>
                    <a:pt x="332486" y="3175"/>
                  </a:lnTo>
                  <a:lnTo>
                    <a:pt x="332778" y="2971"/>
                  </a:lnTo>
                  <a:close/>
                </a:path>
                <a:path w="822959" h="1187450">
                  <a:moveTo>
                    <a:pt x="333756" y="635"/>
                  </a:moveTo>
                  <a:lnTo>
                    <a:pt x="328676" y="635"/>
                  </a:lnTo>
                  <a:lnTo>
                    <a:pt x="332232" y="2667"/>
                  </a:lnTo>
                  <a:lnTo>
                    <a:pt x="331851" y="1905"/>
                  </a:lnTo>
                  <a:lnTo>
                    <a:pt x="333756" y="635"/>
                  </a:lnTo>
                  <a:close/>
                </a:path>
                <a:path w="822959" h="1187450">
                  <a:moveTo>
                    <a:pt x="343281" y="1905"/>
                  </a:moveTo>
                  <a:lnTo>
                    <a:pt x="341376" y="635"/>
                  </a:lnTo>
                  <a:lnTo>
                    <a:pt x="340106" y="1905"/>
                  </a:lnTo>
                  <a:lnTo>
                    <a:pt x="343281" y="1905"/>
                  </a:lnTo>
                  <a:close/>
                </a:path>
                <a:path w="822959" h="1187450">
                  <a:moveTo>
                    <a:pt x="355333" y="133223"/>
                  </a:moveTo>
                  <a:lnTo>
                    <a:pt x="354698" y="132588"/>
                  </a:lnTo>
                  <a:lnTo>
                    <a:pt x="354063" y="132588"/>
                  </a:lnTo>
                  <a:lnTo>
                    <a:pt x="355333" y="133223"/>
                  </a:lnTo>
                  <a:close/>
                </a:path>
                <a:path w="822959" h="1187450">
                  <a:moveTo>
                    <a:pt x="359143" y="239395"/>
                  </a:moveTo>
                  <a:lnTo>
                    <a:pt x="356603" y="238125"/>
                  </a:lnTo>
                  <a:lnTo>
                    <a:pt x="348983" y="236855"/>
                  </a:lnTo>
                  <a:lnTo>
                    <a:pt x="343281" y="239395"/>
                  </a:lnTo>
                  <a:lnTo>
                    <a:pt x="328053" y="238125"/>
                  </a:lnTo>
                  <a:lnTo>
                    <a:pt x="320433" y="233045"/>
                  </a:lnTo>
                  <a:lnTo>
                    <a:pt x="317169" y="230505"/>
                  </a:lnTo>
                  <a:lnTo>
                    <a:pt x="309016" y="224155"/>
                  </a:lnTo>
                  <a:lnTo>
                    <a:pt x="313448" y="230505"/>
                  </a:lnTo>
                  <a:lnTo>
                    <a:pt x="310921" y="229235"/>
                  </a:lnTo>
                  <a:lnTo>
                    <a:pt x="307111" y="230505"/>
                  </a:lnTo>
                  <a:lnTo>
                    <a:pt x="308381" y="227965"/>
                  </a:lnTo>
                  <a:lnTo>
                    <a:pt x="309016" y="227965"/>
                  </a:lnTo>
                  <a:lnTo>
                    <a:pt x="309016" y="226695"/>
                  </a:lnTo>
                  <a:lnTo>
                    <a:pt x="309016" y="224155"/>
                  </a:lnTo>
                  <a:lnTo>
                    <a:pt x="305841" y="224155"/>
                  </a:lnTo>
                  <a:lnTo>
                    <a:pt x="303301" y="221615"/>
                  </a:lnTo>
                  <a:lnTo>
                    <a:pt x="301396" y="225425"/>
                  </a:lnTo>
                  <a:lnTo>
                    <a:pt x="300443" y="222885"/>
                  </a:lnTo>
                  <a:lnTo>
                    <a:pt x="299491" y="220345"/>
                  </a:lnTo>
                  <a:lnTo>
                    <a:pt x="295046" y="219075"/>
                  </a:lnTo>
                  <a:lnTo>
                    <a:pt x="287439" y="213995"/>
                  </a:lnTo>
                  <a:lnTo>
                    <a:pt x="284264" y="211455"/>
                  </a:lnTo>
                  <a:lnTo>
                    <a:pt x="284264" y="208915"/>
                  </a:lnTo>
                  <a:lnTo>
                    <a:pt x="284264" y="206375"/>
                  </a:lnTo>
                  <a:lnTo>
                    <a:pt x="284264" y="205105"/>
                  </a:lnTo>
                  <a:lnTo>
                    <a:pt x="281089" y="206375"/>
                  </a:lnTo>
                  <a:lnTo>
                    <a:pt x="279184" y="206375"/>
                  </a:lnTo>
                  <a:lnTo>
                    <a:pt x="280454" y="205105"/>
                  </a:lnTo>
                  <a:lnTo>
                    <a:pt x="277698" y="201295"/>
                  </a:lnTo>
                  <a:lnTo>
                    <a:pt x="274739" y="197485"/>
                  </a:lnTo>
                  <a:lnTo>
                    <a:pt x="271576" y="194945"/>
                  </a:lnTo>
                  <a:lnTo>
                    <a:pt x="273481" y="194945"/>
                  </a:lnTo>
                  <a:lnTo>
                    <a:pt x="271576" y="191135"/>
                  </a:lnTo>
                  <a:lnTo>
                    <a:pt x="266496" y="194945"/>
                  </a:lnTo>
                  <a:lnTo>
                    <a:pt x="264591" y="192405"/>
                  </a:lnTo>
                  <a:lnTo>
                    <a:pt x="266496" y="189865"/>
                  </a:lnTo>
                  <a:lnTo>
                    <a:pt x="263321" y="184785"/>
                  </a:lnTo>
                  <a:lnTo>
                    <a:pt x="262686" y="178435"/>
                  </a:lnTo>
                  <a:lnTo>
                    <a:pt x="259308" y="175895"/>
                  </a:lnTo>
                  <a:lnTo>
                    <a:pt x="252539" y="170815"/>
                  </a:lnTo>
                  <a:lnTo>
                    <a:pt x="258889" y="173355"/>
                  </a:lnTo>
                  <a:lnTo>
                    <a:pt x="260146" y="175895"/>
                  </a:lnTo>
                  <a:lnTo>
                    <a:pt x="259029" y="170815"/>
                  </a:lnTo>
                  <a:lnTo>
                    <a:pt x="258737" y="169545"/>
                  </a:lnTo>
                  <a:lnTo>
                    <a:pt x="257619" y="164465"/>
                  </a:lnTo>
                  <a:lnTo>
                    <a:pt x="249999" y="169545"/>
                  </a:lnTo>
                  <a:lnTo>
                    <a:pt x="252539" y="160655"/>
                  </a:lnTo>
                  <a:lnTo>
                    <a:pt x="250634" y="158115"/>
                  </a:lnTo>
                  <a:lnTo>
                    <a:pt x="252539" y="158115"/>
                  </a:lnTo>
                  <a:lnTo>
                    <a:pt x="249364" y="155575"/>
                  </a:lnTo>
                  <a:lnTo>
                    <a:pt x="248729" y="155575"/>
                  </a:lnTo>
                  <a:lnTo>
                    <a:pt x="247891" y="153035"/>
                  </a:lnTo>
                  <a:lnTo>
                    <a:pt x="247459" y="151765"/>
                  </a:lnTo>
                  <a:lnTo>
                    <a:pt x="246189" y="150495"/>
                  </a:lnTo>
                  <a:lnTo>
                    <a:pt x="246405" y="149225"/>
                  </a:lnTo>
                  <a:lnTo>
                    <a:pt x="246316" y="148310"/>
                  </a:lnTo>
                  <a:lnTo>
                    <a:pt x="246189" y="147955"/>
                  </a:lnTo>
                  <a:lnTo>
                    <a:pt x="246557" y="148310"/>
                  </a:lnTo>
                  <a:lnTo>
                    <a:pt x="246621" y="147955"/>
                  </a:lnTo>
                  <a:lnTo>
                    <a:pt x="246824" y="146685"/>
                  </a:lnTo>
                  <a:lnTo>
                    <a:pt x="248094" y="147955"/>
                  </a:lnTo>
                  <a:lnTo>
                    <a:pt x="247891" y="146685"/>
                  </a:lnTo>
                  <a:lnTo>
                    <a:pt x="247675" y="145415"/>
                  </a:lnTo>
                  <a:lnTo>
                    <a:pt x="247459" y="144145"/>
                  </a:lnTo>
                  <a:lnTo>
                    <a:pt x="246824" y="145415"/>
                  </a:lnTo>
                  <a:lnTo>
                    <a:pt x="244284" y="141605"/>
                  </a:lnTo>
                  <a:lnTo>
                    <a:pt x="245554" y="137795"/>
                  </a:lnTo>
                  <a:lnTo>
                    <a:pt x="246824" y="136525"/>
                  </a:lnTo>
                  <a:lnTo>
                    <a:pt x="245681" y="136525"/>
                  </a:lnTo>
                  <a:lnTo>
                    <a:pt x="245046" y="135255"/>
                  </a:lnTo>
                  <a:lnTo>
                    <a:pt x="244919" y="132715"/>
                  </a:lnTo>
                  <a:lnTo>
                    <a:pt x="245872" y="132715"/>
                  </a:lnTo>
                  <a:lnTo>
                    <a:pt x="244602" y="127635"/>
                  </a:lnTo>
                  <a:lnTo>
                    <a:pt x="244284" y="126365"/>
                  </a:lnTo>
                  <a:lnTo>
                    <a:pt x="245554" y="123825"/>
                  </a:lnTo>
                  <a:lnTo>
                    <a:pt x="246189" y="122555"/>
                  </a:lnTo>
                  <a:lnTo>
                    <a:pt x="247459" y="122555"/>
                  </a:lnTo>
                  <a:lnTo>
                    <a:pt x="247129" y="125095"/>
                  </a:lnTo>
                  <a:lnTo>
                    <a:pt x="246824" y="128905"/>
                  </a:lnTo>
                  <a:lnTo>
                    <a:pt x="248729" y="128905"/>
                  </a:lnTo>
                  <a:lnTo>
                    <a:pt x="248729" y="126365"/>
                  </a:lnTo>
                  <a:lnTo>
                    <a:pt x="253809" y="131445"/>
                  </a:lnTo>
                  <a:lnTo>
                    <a:pt x="250634" y="126365"/>
                  </a:lnTo>
                  <a:lnTo>
                    <a:pt x="248259" y="122555"/>
                  </a:lnTo>
                  <a:lnTo>
                    <a:pt x="247459" y="121285"/>
                  </a:lnTo>
                  <a:lnTo>
                    <a:pt x="248729" y="118745"/>
                  </a:lnTo>
                  <a:lnTo>
                    <a:pt x="249364" y="118745"/>
                  </a:lnTo>
                  <a:lnTo>
                    <a:pt x="249364" y="114935"/>
                  </a:lnTo>
                  <a:lnTo>
                    <a:pt x="249999" y="114935"/>
                  </a:lnTo>
                  <a:lnTo>
                    <a:pt x="249999" y="113665"/>
                  </a:lnTo>
                  <a:lnTo>
                    <a:pt x="252539" y="106045"/>
                  </a:lnTo>
                  <a:lnTo>
                    <a:pt x="250634" y="106045"/>
                  </a:lnTo>
                  <a:lnTo>
                    <a:pt x="248729" y="108585"/>
                  </a:lnTo>
                  <a:lnTo>
                    <a:pt x="248729" y="109855"/>
                  </a:lnTo>
                  <a:lnTo>
                    <a:pt x="248094" y="112395"/>
                  </a:lnTo>
                  <a:lnTo>
                    <a:pt x="248094" y="113665"/>
                  </a:lnTo>
                  <a:lnTo>
                    <a:pt x="247027" y="112395"/>
                  </a:lnTo>
                  <a:lnTo>
                    <a:pt x="247027" y="111125"/>
                  </a:lnTo>
                  <a:lnTo>
                    <a:pt x="248094" y="108585"/>
                  </a:lnTo>
                  <a:lnTo>
                    <a:pt x="246824" y="107315"/>
                  </a:lnTo>
                  <a:lnTo>
                    <a:pt x="246824" y="113665"/>
                  </a:lnTo>
                  <a:lnTo>
                    <a:pt x="246824" y="114935"/>
                  </a:lnTo>
                  <a:lnTo>
                    <a:pt x="246189" y="114935"/>
                  </a:lnTo>
                  <a:lnTo>
                    <a:pt x="246189" y="113665"/>
                  </a:lnTo>
                  <a:lnTo>
                    <a:pt x="246824" y="113665"/>
                  </a:lnTo>
                  <a:lnTo>
                    <a:pt x="246824" y="107315"/>
                  </a:lnTo>
                  <a:lnTo>
                    <a:pt x="245554" y="106045"/>
                  </a:lnTo>
                  <a:lnTo>
                    <a:pt x="248729" y="104775"/>
                  </a:lnTo>
                  <a:lnTo>
                    <a:pt x="250634" y="99695"/>
                  </a:lnTo>
                  <a:lnTo>
                    <a:pt x="254444" y="99695"/>
                  </a:lnTo>
                  <a:lnTo>
                    <a:pt x="254723" y="94615"/>
                  </a:lnTo>
                  <a:lnTo>
                    <a:pt x="254800" y="93345"/>
                  </a:lnTo>
                  <a:lnTo>
                    <a:pt x="255003" y="89535"/>
                  </a:lnTo>
                  <a:lnTo>
                    <a:pt x="255079" y="88265"/>
                  </a:lnTo>
                  <a:lnTo>
                    <a:pt x="251269" y="79375"/>
                  </a:lnTo>
                  <a:lnTo>
                    <a:pt x="254444" y="83185"/>
                  </a:lnTo>
                  <a:lnTo>
                    <a:pt x="255079" y="83185"/>
                  </a:lnTo>
                  <a:lnTo>
                    <a:pt x="255079" y="84455"/>
                  </a:lnTo>
                  <a:lnTo>
                    <a:pt x="255714" y="81915"/>
                  </a:lnTo>
                  <a:lnTo>
                    <a:pt x="257619" y="78105"/>
                  </a:lnTo>
                  <a:lnTo>
                    <a:pt x="258254" y="76835"/>
                  </a:lnTo>
                  <a:lnTo>
                    <a:pt x="258000" y="76581"/>
                  </a:lnTo>
                  <a:lnTo>
                    <a:pt x="258889" y="73025"/>
                  </a:lnTo>
                  <a:lnTo>
                    <a:pt x="259524" y="73025"/>
                  </a:lnTo>
                  <a:lnTo>
                    <a:pt x="262864" y="70485"/>
                  </a:lnTo>
                  <a:lnTo>
                    <a:pt x="264566" y="66675"/>
                  </a:lnTo>
                  <a:lnTo>
                    <a:pt x="264680" y="56515"/>
                  </a:lnTo>
                  <a:lnTo>
                    <a:pt x="267220" y="52705"/>
                  </a:lnTo>
                  <a:lnTo>
                    <a:pt x="272211" y="50165"/>
                  </a:lnTo>
                  <a:lnTo>
                    <a:pt x="270941" y="50165"/>
                  </a:lnTo>
                  <a:lnTo>
                    <a:pt x="281317" y="38735"/>
                  </a:lnTo>
                  <a:lnTo>
                    <a:pt x="283629" y="36195"/>
                  </a:lnTo>
                  <a:lnTo>
                    <a:pt x="287578" y="31115"/>
                  </a:lnTo>
                  <a:lnTo>
                    <a:pt x="290957" y="28575"/>
                  </a:lnTo>
                  <a:lnTo>
                    <a:pt x="292658" y="27305"/>
                  </a:lnTo>
                  <a:lnTo>
                    <a:pt x="302031" y="23495"/>
                  </a:lnTo>
                  <a:lnTo>
                    <a:pt x="302031" y="22225"/>
                  </a:lnTo>
                  <a:lnTo>
                    <a:pt x="302666" y="20955"/>
                  </a:lnTo>
                  <a:lnTo>
                    <a:pt x="303301" y="19685"/>
                  </a:lnTo>
                  <a:lnTo>
                    <a:pt x="304571" y="20955"/>
                  </a:lnTo>
                  <a:lnTo>
                    <a:pt x="305422" y="19685"/>
                  </a:lnTo>
                  <a:lnTo>
                    <a:pt x="307111" y="17145"/>
                  </a:lnTo>
                  <a:lnTo>
                    <a:pt x="309181" y="15875"/>
                  </a:lnTo>
                  <a:lnTo>
                    <a:pt x="314083" y="15875"/>
                  </a:lnTo>
                  <a:lnTo>
                    <a:pt x="316865" y="17145"/>
                  </a:lnTo>
                  <a:lnTo>
                    <a:pt x="319405" y="15875"/>
                  </a:lnTo>
                  <a:lnTo>
                    <a:pt x="321703" y="14605"/>
                  </a:lnTo>
                  <a:lnTo>
                    <a:pt x="321703" y="13335"/>
                  </a:lnTo>
                  <a:lnTo>
                    <a:pt x="323608" y="12065"/>
                  </a:lnTo>
                  <a:lnTo>
                    <a:pt x="328676" y="10795"/>
                  </a:lnTo>
                  <a:lnTo>
                    <a:pt x="328676" y="14605"/>
                  </a:lnTo>
                  <a:lnTo>
                    <a:pt x="329311" y="10795"/>
                  </a:lnTo>
                  <a:lnTo>
                    <a:pt x="329946" y="10795"/>
                  </a:lnTo>
                  <a:lnTo>
                    <a:pt x="329946" y="12065"/>
                  </a:lnTo>
                  <a:lnTo>
                    <a:pt x="335661" y="10795"/>
                  </a:lnTo>
                  <a:lnTo>
                    <a:pt x="336613" y="10795"/>
                  </a:lnTo>
                  <a:lnTo>
                    <a:pt x="336296" y="11430"/>
                  </a:lnTo>
                  <a:lnTo>
                    <a:pt x="335661" y="11430"/>
                  </a:lnTo>
                  <a:lnTo>
                    <a:pt x="334391" y="13970"/>
                  </a:lnTo>
                  <a:lnTo>
                    <a:pt x="334391" y="11430"/>
                  </a:lnTo>
                  <a:lnTo>
                    <a:pt x="331851" y="16510"/>
                  </a:lnTo>
                  <a:lnTo>
                    <a:pt x="328053" y="21590"/>
                  </a:lnTo>
                  <a:lnTo>
                    <a:pt x="328676" y="21590"/>
                  </a:lnTo>
                  <a:lnTo>
                    <a:pt x="326783" y="24130"/>
                  </a:lnTo>
                  <a:lnTo>
                    <a:pt x="327418" y="24130"/>
                  </a:lnTo>
                  <a:lnTo>
                    <a:pt x="326148" y="26670"/>
                  </a:lnTo>
                  <a:lnTo>
                    <a:pt x="323608" y="26670"/>
                  </a:lnTo>
                  <a:lnTo>
                    <a:pt x="324243" y="29210"/>
                  </a:lnTo>
                  <a:lnTo>
                    <a:pt x="322973" y="30480"/>
                  </a:lnTo>
                  <a:lnTo>
                    <a:pt x="322973" y="31750"/>
                  </a:lnTo>
                  <a:lnTo>
                    <a:pt x="321068" y="34290"/>
                  </a:lnTo>
                  <a:lnTo>
                    <a:pt x="322973" y="34290"/>
                  </a:lnTo>
                  <a:lnTo>
                    <a:pt x="325780" y="34290"/>
                  </a:lnTo>
                  <a:lnTo>
                    <a:pt x="328498" y="29210"/>
                  </a:lnTo>
                  <a:lnTo>
                    <a:pt x="332486" y="22860"/>
                  </a:lnTo>
                  <a:lnTo>
                    <a:pt x="333756" y="21590"/>
                  </a:lnTo>
                  <a:lnTo>
                    <a:pt x="333121" y="21590"/>
                  </a:lnTo>
                  <a:lnTo>
                    <a:pt x="333756" y="20320"/>
                  </a:lnTo>
                  <a:lnTo>
                    <a:pt x="334391" y="20320"/>
                  </a:lnTo>
                  <a:lnTo>
                    <a:pt x="334391" y="17780"/>
                  </a:lnTo>
                  <a:lnTo>
                    <a:pt x="335661" y="15240"/>
                  </a:lnTo>
                  <a:lnTo>
                    <a:pt x="338201" y="15240"/>
                  </a:lnTo>
                  <a:lnTo>
                    <a:pt x="338340" y="14947"/>
                  </a:lnTo>
                  <a:lnTo>
                    <a:pt x="347713" y="15875"/>
                  </a:lnTo>
                  <a:lnTo>
                    <a:pt x="348348" y="13335"/>
                  </a:lnTo>
                  <a:lnTo>
                    <a:pt x="347713" y="12065"/>
                  </a:lnTo>
                  <a:lnTo>
                    <a:pt x="346367" y="13335"/>
                  </a:lnTo>
                  <a:lnTo>
                    <a:pt x="345516" y="12065"/>
                  </a:lnTo>
                  <a:lnTo>
                    <a:pt x="345186" y="10795"/>
                  </a:lnTo>
                  <a:lnTo>
                    <a:pt x="347713" y="10795"/>
                  </a:lnTo>
                  <a:lnTo>
                    <a:pt x="348348" y="8255"/>
                  </a:lnTo>
                  <a:lnTo>
                    <a:pt x="349415" y="6985"/>
                  </a:lnTo>
                  <a:lnTo>
                    <a:pt x="350469" y="5715"/>
                  </a:lnTo>
                  <a:lnTo>
                    <a:pt x="351523" y="4445"/>
                  </a:lnTo>
                  <a:lnTo>
                    <a:pt x="348665" y="3175"/>
                  </a:lnTo>
                  <a:lnTo>
                    <a:pt x="348538" y="3124"/>
                  </a:lnTo>
                  <a:lnTo>
                    <a:pt x="348983" y="2540"/>
                  </a:lnTo>
                  <a:lnTo>
                    <a:pt x="347713" y="2540"/>
                  </a:lnTo>
                  <a:lnTo>
                    <a:pt x="347713" y="0"/>
                  </a:lnTo>
                  <a:lnTo>
                    <a:pt x="345186" y="1270"/>
                  </a:lnTo>
                  <a:lnTo>
                    <a:pt x="345186" y="2070"/>
                  </a:lnTo>
                  <a:lnTo>
                    <a:pt x="344728" y="2184"/>
                  </a:lnTo>
                  <a:lnTo>
                    <a:pt x="345186" y="1270"/>
                  </a:lnTo>
                  <a:lnTo>
                    <a:pt x="344119" y="2336"/>
                  </a:lnTo>
                  <a:lnTo>
                    <a:pt x="340741" y="3175"/>
                  </a:lnTo>
                  <a:lnTo>
                    <a:pt x="339471" y="1905"/>
                  </a:lnTo>
                  <a:lnTo>
                    <a:pt x="338201" y="1905"/>
                  </a:lnTo>
                  <a:lnTo>
                    <a:pt x="338201" y="635"/>
                  </a:lnTo>
                  <a:lnTo>
                    <a:pt x="336296" y="635"/>
                  </a:lnTo>
                  <a:lnTo>
                    <a:pt x="332778" y="2971"/>
                  </a:lnTo>
                  <a:lnTo>
                    <a:pt x="333121" y="3175"/>
                  </a:lnTo>
                  <a:lnTo>
                    <a:pt x="326783" y="5715"/>
                  </a:lnTo>
                  <a:lnTo>
                    <a:pt x="328053" y="1905"/>
                  </a:lnTo>
                  <a:lnTo>
                    <a:pt x="324243" y="5715"/>
                  </a:lnTo>
                  <a:lnTo>
                    <a:pt x="326009" y="2184"/>
                  </a:lnTo>
                  <a:lnTo>
                    <a:pt x="321068" y="3175"/>
                  </a:lnTo>
                  <a:lnTo>
                    <a:pt x="319798" y="6985"/>
                  </a:lnTo>
                  <a:lnTo>
                    <a:pt x="313448" y="6985"/>
                  </a:lnTo>
                  <a:lnTo>
                    <a:pt x="312813" y="4445"/>
                  </a:lnTo>
                  <a:lnTo>
                    <a:pt x="308381" y="8255"/>
                  </a:lnTo>
                  <a:lnTo>
                    <a:pt x="310286" y="3175"/>
                  </a:lnTo>
                  <a:lnTo>
                    <a:pt x="301396" y="10795"/>
                  </a:lnTo>
                  <a:lnTo>
                    <a:pt x="300126" y="4445"/>
                  </a:lnTo>
                  <a:lnTo>
                    <a:pt x="298221" y="10795"/>
                  </a:lnTo>
                  <a:lnTo>
                    <a:pt x="293154" y="13335"/>
                  </a:lnTo>
                  <a:lnTo>
                    <a:pt x="291249" y="15875"/>
                  </a:lnTo>
                  <a:lnTo>
                    <a:pt x="288709" y="20955"/>
                  </a:lnTo>
                  <a:lnTo>
                    <a:pt x="289979" y="17145"/>
                  </a:lnTo>
                  <a:lnTo>
                    <a:pt x="286804" y="17145"/>
                  </a:lnTo>
                  <a:lnTo>
                    <a:pt x="282994" y="18415"/>
                  </a:lnTo>
                  <a:lnTo>
                    <a:pt x="283629" y="23495"/>
                  </a:lnTo>
                  <a:lnTo>
                    <a:pt x="282359" y="28575"/>
                  </a:lnTo>
                  <a:lnTo>
                    <a:pt x="282359" y="22225"/>
                  </a:lnTo>
                  <a:lnTo>
                    <a:pt x="278549" y="19685"/>
                  </a:lnTo>
                  <a:lnTo>
                    <a:pt x="277279" y="27305"/>
                  </a:lnTo>
                  <a:lnTo>
                    <a:pt x="274751" y="27305"/>
                  </a:lnTo>
                  <a:lnTo>
                    <a:pt x="276656" y="29845"/>
                  </a:lnTo>
                  <a:lnTo>
                    <a:pt x="273481" y="29845"/>
                  </a:lnTo>
                  <a:lnTo>
                    <a:pt x="273481" y="36195"/>
                  </a:lnTo>
                  <a:lnTo>
                    <a:pt x="270941" y="31115"/>
                  </a:lnTo>
                  <a:lnTo>
                    <a:pt x="267131" y="38735"/>
                  </a:lnTo>
                  <a:lnTo>
                    <a:pt x="263956" y="34925"/>
                  </a:lnTo>
                  <a:lnTo>
                    <a:pt x="261416" y="37465"/>
                  </a:lnTo>
                  <a:lnTo>
                    <a:pt x="264591" y="37465"/>
                  </a:lnTo>
                  <a:lnTo>
                    <a:pt x="265861" y="40005"/>
                  </a:lnTo>
                  <a:lnTo>
                    <a:pt x="262051" y="40005"/>
                  </a:lnTo>
                  <a:lnTo>
                    <a:pt x="258254" y="41275"/>
                  </a:lnTo>
                  <a:lnTo>
                    <a:pt x="259524" y="46355"/>
                  </a:lnTo>
                  <a:lnTo>
                    <a:pt x="257619" y="47625"/>
                  </a:lnTo>
                  <a:lnTo>
                    <a:pt x="256984" y="47625"/>
                  </a:lnTo>
                  <a:lnTo>
                    <a:pt x="256349" y="51435"/>
                  </a:lnTo>
                  <a:lnTo>
                    <a:pt x="251904" y="55245"/>
                  </a:lnTo>
                  <a:lnTo>
                    <a:pt x="251904" y="60325"/>
                  </a:lnTo>
                  <a:lnTo>
                    <a:pt x="251269" y="60325"/>
                  </a:lnTo>
                  <a:lnTo>
                    <a:pt x="254444" y="61595"/>
                  </a:lnTo>
                  <a:lnTo>
                    <a:pt x="253809" y="62865"/>
                  </a:lnTo>
                  <a:lnTo>
                    <a:pt x="254444" y="65405"/>
                  </a:lnTo>
                  <a:lnTo>
                    <a:pt x="251675" y="64477"/>
                  </a:lnTo>
                  <a:lnTo>
                    <a:pt x="249999" y="65151"/>
                  </a:lnTo>
                  <a:lnTo>
                    <a:pt x="249999" y="65824"/>
                  </a:lnTo>
                  <a:lnTo>
                    <a:pt x="249999" y="66675"/>
                  </a:lnTo>
                  <a:lnTo>
                    <a:pt x="249999" y="69215"/>
                  </a:lnTo>
                  <a:lnTo>
                    <a:pt x="246189" y="74295"/>
                  </a:lnTo>
                  <a:lnTo>
                    <a:pt x="249364" y="67945"/>
                  </a:lnTo>
                  <a:lnTo>
                    <a:pt x="249999" y="66675"/>
                  </a:lnTo>
                  <a:lnTo>
                    <a:pt x="249999" y="65824"/>
                  </a:lnTo>
                  <a:lnTo>
                    <a:pt x="246824" y="67945"/>
                  </a:lnTo>
                  <a:lnTo>
                    <a:pt x="248945" y="65405"/>
                  </a:lnTo>
                  <a:lnTo>
                    <a:pt x="249999" y="64135"/>
                  </a:lnTo>
                  <a:lnTo>
                    <a:pt x="244919" y="65405"/>
                  </a:lnTo>
                  <a:lnTo>
                    <a:pt x="244919" y="76835"/>
                  </a:lnTo>
                  <a:lnTo>
                    <a:pt x="240144" y="78295"/>
                  </a:lnTo>
                  <a:lnTo>
                    <a:pt x="243649" y="74295"/>
                  </a:lnTo>
                  <a:lnTo>
                    <a:pt x="244919" y="76835"/>
                  </a:lnTo>
                  <a:lnTo>
                    <a:pt x="244919" y="65405"/>
                  </a:lnTo>
                  <a:lnTo>
                    <a:pt x="249999" y="62357"/>
                  </a:lnTo>
                  <a:lnTo>
                    <a:pt x="249999" y="64135"/>
                  </a:lnTo>
                  <a:lnTo>
                    <a:pt x="249999" y="64643"/>
                  </a:lnTo>
                  <a:lnTo>
                    <a:pt x="252539" y="61595"/>
                  </a:lnTo>
                  <a:lnTo>
                    <a:pt x="249999" y="60325"/>
                  </a:lnTo>
                  <a:lnTo>
                    <a:pt x="249999" y="61912"/>
                  </a:lnTo>
                  <a:lnTo>
                    <a:pt x="241122" y="64135"/>
                  </a:lnTo>
                  <a:lnTo>
                    <a:pt x="244284" y="69215"/>
                  </a:lnTo>
                  <a:lnTo>
                    <a:pt x="239674" y="78447"/>
                  </a:lnTo>
                  <a:lnTo>
                    <a:pt x="236677" y="79375"/>
                  </a:lnTo>
                  <a:lnTo>
                    <a:pt x="237947" y="92075"/>
                  </a:lnTo>
                  <a:lnTo>
                    <a:pt x="240487" y="89535"/>
                  </a:lnTo>
                  <a:lnTo>
                    <a:pt x="237947" y="93345"/>
                  </a:lnTo>
                  <a:lnTo>
                    <a:pt x="236042" y="90805"/>
                  </a:lnTo>
                  <a:lnTo>
                    <a:pt x="234137" y="95885"/>
                  </a:lnTo>
                  <a:lnTo>
                    <a:pt x="238582" y="94615"/>
                  </a:lnTo>
                  <a:lnTo>
                    <a:pt x="235762" y="99123"/>
                  </a:lnTo>
                  <a:lnTo>
                    <a:pt x="236042" y="99695"/>
                  </a:lnTo>
                  <a:lnTo>
                    <a:pt x="235407" y="102235"/>
                  </a:lnTo>
                  <a:lnTo>
                    <a:pt x="234137" y="102235"/>
                  </a:lnTo>
                  <a:lnTo>
                    <a:pt x="234137" y="125095"/>
                  </a:lnTo>
                  <a:lnTo>
                    <a:pt x="233502" y="125095"/>
                  </a:lnTo>
                  <a:lnTo>
                    <a:pt x="233502" y="126365"/>
                  </a:lnTo>
                  <a:lnTo>
                    <a:pt x="232867" y="127635"/>
                  </a:lnTo>
                  <a:lnTo>
                    <a:pt x="232867" y="123825"/>
                  </a:lnTo>
                  <a:lnTo>
                    <a:pt x="234137" y="125095"/>
                  </a:lnTo>
                  <a:lnTo>
                    <a:pt x="234137" y="102235"/>
                  </a:lnTo>
                  <a:lnTo>
                    <a:pt x="233819" y="102235"/>
                  </a:lnTo>
                  <a:lnTo>
                    <a:pt x="232638" y="104127"/>
                  </a:lnTo>
                  <a:lnTo>
                    <a:pt x="232232" y="107315"/>
                  </a:lnTo>
                  <a:lnTo>
                    <a:pt x="232765" y="113665"/>
                  </a:lnTo>
                  <a:lnTo>
                    <a:pt x="232740" y="116205"/>
                  </a:lnTo>
                  <a:lnTo>
                    <a:pt x="231597" y="127635"/>
                  </a:lnTo>
                  <a:lnTo>
                    <a:pt x="230962" y="118745"/>
                  </a:lnTo>
                  <a:lnTo>
                    <a:pt x="230327" y="120015"/>
                  </a:lnTo>
                  <a:lnTo>
                    <a:pt x="229870" y="123825"/>
                  </a:lnTo>
                  <a:lnTo>
                    <a:pt x="229450" y="131445"/>
                  </a:lnTo>
                  <a:lnTo>
                    <a:pt x="229146" y="140335"/>
                  </a:lnTo>
                  <a:lnTo>
                    <a:pt x="229057" y="145415"/>
                  </a:lnTo>
                  <a:lnTo>
                    <a:pt x="230962" y="149225"/>
                  </a:lnTo>
                  <a:lnTo>
                    <a:pt x="233502" y="151765"/>
                  </a:lnTo>
                  <a:lnTo>
                    <a:pt x="231597" y="153035"/>
                  </a:lnTo>
                  <a:lnTo>
                    <a:pt x="230327" y="151765"/>
                  </a:lnTo>
                  <a:lnTo>
                    <a:pt x="233997" y="158115"/>
                  </a:lnTo>
                  <a:lnTo>
                    <a:pt x="236105" y="165735"/>
                  </a:lnTo>
                  <a:lnTo>
                    <a:pt x="236677" y="172085"/>
                  </a:lnTo>
                  <a:lnTo>
                    <a:pt x="236042" y="172085"/>
                  </a:lnTo>
                  <a:lnTo>
                    <a:pt x="236677" y="177165"/>
                  </a:lnTo>
                  <a:lnTo>
                    <a:pt x="241757" y="175895"/>
                  </a:lnTo>
                  <a:lnTo>
                    <a:pt x="241122" y="179705"/>
                  </a:lnTo>
                  <a:lnTo>
                    <a:pt x="240487" y="179705"/>
                  </a:lnTo>
                  <a:lnTo>
                    <a:pt x="243433" y="187325"/>
                  </a:lnTo>
                  <a:lnTo>
                    <a:pt x="246989" y="193675"/>
                  </a:lnTo>
                  <a:lnTo>
                    <a:pt x="250291" y="198755"/>
                  </a:lnTo>
                  <a:lnTo>
                    <a:pt x="252539" y="205105"/>
                  </a:lnTo>
                  <a:lnTo>
                    <a:pt x="254444" y="212725"/>
                  </a:lnTo>
                  <a:lnTo>
                    <a:pt x="256984" y="213995"/>
                  </a:lnTo>
                  <a:lnTo>
                    <a:pt x="264591" y="208915"/>
                  </a:lnTo>
                  <a:lnTo>
                    <a:pt x="260781" y="216535"/>
                  </a:lnTo>
                  <a:lnTo>
                    <a:pt x="270941" y="229235"/>
                  </a:lnTo>
                  <a:lnTo>
                    <a:pt x="270090" y="225005"/>
                  </a:lnTo>
                  <a:lnTo>
                    <a:pt x="270306" y="225209"/>
                  </a:lnTo>
                  <a:lnTo>
                    <a:pt x="270306" y="224574"/>
                  </a:lnTo>
                  <a:lnTo>
                    <a:pt x="270002" y="224574"/>
                  </a:lnTo>
                  <a:lnTo>
                    <a:pt x="269671" y="222885"/>
                  </a:lnTo>
                  <a:lnTo>
                    <a:pt x="271576" y="224155"/>
                  </a:lnTo>
                  <a:lnTo>
                    <a:pt x="270306" y="225425"/>
                  </a:lnTo>
                  <a:lnTo>
                    <a:pt x="274751" y="225425"/>
                  </a:lnTo>
                  <a:lnTo>
                    <a:pt x="274751" y="229235"/>
                  </a:lnTo>
                  <a:lnTo>
                    <a:pt x="277279" y="230505"/>
                  </a:lnTo>
                  <a:lnTo>
                    <a:pt x="276021" y="227965"/>
                  </a:lnTo>
                  <a:lnTo>
                    <a:pt x="277279" y="226695"/>
                  </a:lnTo>
                  <a:lnTo>
                    <a:pt x="282994" y="234315"/>
                  </a:lnTo>
                  <a:lnTo>
                    <a:pt x="282359" y="235585"/>
                  </a:lnTo>
                  <a:lnTo>
                    <a:pt x="290614" y="238125"/>
                  </a:lnTo>
                  <a:lnTo>
                    <a:pt x="290614" y="239395"/>
                  </a:lnTo>
                  <a:lnTo>
                    <a:pt x="288709" y="238125"/>
                  </a:lnTo>
                  <a:lnTo>
                    <a:pt x="286169" y="238125"/>
                  </a:lnTo>
                  <a:lnTo>
                    <a:pt x="287439" y="240665"/>
                  </a:lnTo>
                  <a:lnTo>
                    <a:pt x="291884" y="240665"/>
                  </a:lnTo>
                  <a:lnTo>
                    <a:pt x="293154" y="240665"/>
                  </a:lnTo>
                  <a:lnTo>
                    <a:pt x="358825" y="240665"/>
                  </a:lnTo>
                  <a:lnTo>
                    <a:pt x="359143" y="239395"/>
                  </a:lnTo>
                  <a:close/>
                </a:path>
                <a:path w="822959" h="1187450">
                  <a:moveTo>
                    <a:pt x="365480" y="146050"/>
                  </a:moveTo>
                  <a:lnTo>
                    <a:pt x="364985" y="145757"/>
                  </a:lnTo>
                  <a:lnTo>
                    <a:pt x="364845" y="146050"/>
                  </a:lnTo>
                  <a:lnTo>
                    <a:pt x="365480" y="146050"/>
                  </a:lnTo>
                  <a:close/>
                </a:path>
                <a:path w="822959" h="1187450">
                  <a:moveTo>
                    <a:pt x="366750" y="145199"/>
                  </a:moveTo>
                  <a:lnTo>
                    <a:pt x="365480" y="144780"/>
                  </a:lnTo>
                  <a:lnTo>
                    <a:pt x="366750" y="145618"/>
                  </a:lnTo>
                  <a:lnTo>
                    <a:pt x="366750" y="145199"/>
                  </a:lnTo>
                  <a:close/>
                </a:path>
                <a:path w="822959" h="1187450">
                  <a:moveTo>
                    <a:pt x="367385" y="146050"/>
                  </a:moveTo>
                  <a:lnTo>
                    <a:pt x="366750" y="145618"/>
                  </a:lnTo>
                  <a:lnTo>
                    <a:pt x="366750" y="146050"/>
                  </a:lnTo>
                  <a:lnTo>
                    <a:pt x="367385" y="146050"/>
                  </a:lnTo>
                  <a:close/>
                </a:path>
                <a:path w="822959" h="1187450">
                  <a:moveTo>
                    <a:pt x="383882" y="236855"/>
                  </a:moveTo>
                  <a:lnTo>
                    <a:pt x="381977" y="236855"/>
                  </a:lnTo>
                  <a:lnTo>
                    <a:pt x="383362" y="237312"/>
                  </a:lnTo>
                  <a:lnTo>
                    <a:pt x="383882" y="236855"/>
                  </a:lnTo>
                  <a:close/>
                </a:path>
                <a:path w="822959" h="1187450">
                  <a:moveTo>
                    <a:pt x="384517" y="151130"/>
                  </a:moveTo>
                  <a:lnTo>
                    <a:pt x="383247" y="149860"/>
                  </a:lnTo>
                  <a:lnTo>
                    <a:pt x="379742" y="148590"/>
                  </a:lnTo>
                  <a:lnTo>
                    <a:pt x="376148" y="147320"/>
                  </a:lnTo>
                  <a:lnTo>
                    <a:pt x="372465" y="147320"/>
                  </a:lnTo>
                  <a:lnTo>
                    <a:pt x="369074" y="144780"/>
                  </a:lnTo>
                  <a:lnTo>
                    <a:pt x="362318" y="139700"/>
                  </a:lnTo>
                  <a:lnTo>
                    <a:pt x="362953" y="140970"/>
                  </a:lnTo>
                  <a:lnTo>
                    <a:pt x="360413" y="140970"/>
                  </a:lnTo>
                  <a:lnTo>
                    <a:pt x="358508" y="139700"/>
                  </a:lnTo>
                  <a:lnTo>
                    <a:pt x="359143" y="138430"/>
                  </a:lnTo>
                  <a:lnTo>
                    <a:pt x="359778" y="138430"/>
                  </a:lnTo>
                  <a:lnTo>
                    <a:pt x="359778" y="137160"/>
                  </a:lnTo>
                  <a:lnTo>
                    <a:pt x="357873" y="135890"/>
                  </a:lnTo>
                  <a:lnTo>
                    <a:pt x="355333" y="135890"/>
                  </a:lnTo>
                  <a:lnTo>
                    <a:pt x="353428" y="132080"/>
                  </a:lnTo>
                  <a:lnTo>
                    <a:pt x="347078" y="129540"/>
                  </a:lnTo>
                  <a:lnTo>
                    <a:pt x="347078" y="127000"/>
                  </a:lnTo>
                  <a:lnTo>
                    <a:pt x="343916" y="125730"/>
                  </a:lnTo>
                  <a:lnTo>
                    <a:pt x="344551" y="125730"/>
                  </a:lnTo>
                  <a:lnTo>
                    <a:pt x="342328" y="123190"/>
                  </a:lnTo>
                  <a:lnTo>
                    <a:pt x="340106" y="120650"/>
                  </a:lnTo>
                  <a:lnTo>
                    <a:pt x="340741" y="120650"/>
                  </a:lnTo>
                  <a:lnTo>
                    <a:pt x="339471" y="119380"/>
                  </a:lnTo>
                  <a:lnTo>
                    <a:pt x="337566" y="120650"/>
                  </a:lnTo>
                  <a:lnTo>
                    <a:pt x="336296" y="119380"/>
                  </a:lnTo>
                  <a:lnTo>
                    <a:pt x="336296" y="115570"/>
                  </a:lnTo>
                  <a:lnTo>
                    <a:pt x="334746" y="113030"/>
                  </a:lnTo>
                  <a:lnTo>
                    <a:pt x="332841" y="110490"/>
                  </a:lnTo>
                  <a:lnTo>
                    <a:pt x="330581" y="107950"/>
                  </a:lnTo>
                  <a:lnTo>
                    <a:pt x="331216" y="107950"/>
                  </a:lnTo>
                  <a:lnTo>
                    <a:pt x="331216" y="106680"/>
                  </a:lnTo>
                  <a:lnTo>
                    <a:pt x="332486" y="107950"/>
                  </a:lnTo>
                  <a:lnTo>
                    <a:pt x="330898" y="105410"/>
                  </a:lnTo>
                  <a:lnTo>
                    <a:pt x="329311" y="102870"/>
                  </a:lnTo>
                  <a:lnTo>
                    <a:pt x="326783" y="105410"/>
                  </a:lnTo>
                  <a:lnTo>
                    <a:pt x="326783" y="100330"/>
                  </a:lnTo>
                  <a:lnTo>
                    <a:pt x="325513" y="99060"/>
                  </a:lnTo>
                  <a:lnTo>
                    <a:pt x="326148" y="99060"/>
                  </a:lnTo>
                  <a:lnTo>
                    <a:pt x="323608" y="96520"/>
                  </a:lnTo>
                  <a:lnTo>
                    <a:pt x="324243" y="96520"/>
                  </a:lnTo>
                  <a:lnTo>
                    <a:pt x="324243" y="95250"/>
                  </a:lnTo>
                  <a:lnTo>
                    <a:pt x="322973" y="95250"/>
                  </a:lnTo>
                  <a:lnTo>
                    <a:pt x="322973" y="93980"/>
                  </a:lnTo>
                  <a:lnTo>
                    <a:pt x="323608" y="93980"/>
                  </a:lnTo>
                  <a:lnTo>
                    <a:pt x="323291" y="92710"/>
                  </a:lnTo>
                  <a:lnTo>
                    <a:pt x="322973" y="91440"/>
                  </a:lnTo>
                  <a:lnTo>
                    <a:pt x="322973" y="92710"/>
                  </a:lnTo>
                  <a:lnTo>
                    <a:pt x="321703" y="91440"/>
                  </a:lnTo>
                  <a:lnTo>
                    <a:pt x="320967" y="90170"/>
                  </a:lnTo>
                  <a:lnTo>
                    <a:pt x="320967" y="88900"/>
                  </a:lnTo>
                  <a:lnTo>
                    <a:pt x="321703" y="87630"/>
                  </a:lnTo>
                  <a:lnTo>
                    <a:pt x="320433" y="87630"/>
                  </a:lnTo>
                  <a:lnTo>
                    <a:pt x="320433" y="86360"/>
                  </a:lnTo>
                  <a:lnTo>
                    <a:pt x="321068" y="86360"/>
                  </a:lnTo>
                  <a:lnTo>
                    <a:pt x="320649" y="83820"/>
                  </a:lnTo>
                  <a:lnTo>
                    <a:pt x="321068" y="83820"/>
                  </a:lnTo>
                  <a:lnTo>
                    <a:pt x="320433" y="82550"/>
                  </a:lnTo>
                  <a:lnTo>
                    <a:pt x="321703" y="83820"/>
                  </a:lnTo>
                  <a:lnTo>
                    <a:pt x="320789" y="82550"/>
                  </a:lnTo>
                  <a:lnTo>
                    <a:pt x="320154" y="80010"/>
                  </a:lnTo>
                  <a:lnTo>
                    <a:pt x="320040" y="79603"/>
                  </a:lnTo>
                  <a:lnTo>
                    <a:pt x="320040" y="82550"/>
                  </a:lnTo>
                  <a:lnTo>
                    <a:pt x="319163" y="82550"/>
                  </a:lnTo>
                  <a:lnTo>
                    <a:pt x="319163" y="80010"/>
                  </a:lnTo>
                  <a:lnTo>
                    <a:pt x="319798" y="80010"/>
                  </a:lnTo>
                  <a:lnTo>
                    <a:pt x="319836" y="81280"/>
                  </a:lnTo>
                  <a:lnTo>
                    <a:pt x="320040" y="82550"/>
                  </a:lnTo>
                  <a:lnTo>
                    <a:pt x="320040" y="79603"/>
                  </a:lnTo>
                  <a:lnTo>
                    <a:pt x="319798" y="78740"/>
                  </a:lnTo>
                  <a:lnTo>
                    <a:pt x="319798" y="76200"/>
                  </a:lnTo>
                  <a:lnTo>
                    <a:pt x="319798" y="73660"/>
                  </a:lnTo>
                  <a:lnTo>
                    <a:pt x="319163" y="73660"/>
                  </a:lnTo>
                  <a:lnTo>
                    <a:pt x="319163" y="72390"/>
                  </a:lnTo>
                  <a:lnTo>
                    <a:pt x="318528" y="73660"/>
                  </a:lnTo>
                  <a:lnTo>
                    <a:pt x="318528" y="76200"/>
                  </a:lnTo>
                  <a:lnTo>
                    <a:pt x="317893" y="74930"/>
                  </a:lnTo>
                  <a:lnTo>
                    <a:pt x="317893" y="73660"/>
                  </a:lnTo>
                  <a:lnTo>
                    <a:pt x="316623" y="73660"/>
                  </a:lnTo>
                  <a:lnTo>
                    <a:pt x="317144" y="72390"/>
                  </a:lnTo>
                  <a:lnTo>
                    <a:pt x="317779" y="71120"/>
                  </a:lnTo>
                  <a:lnTo>
                    <a:pt x="318528" y="68580"/>
                  </a:lnTo>
                  <a:lnTo>
                    <a:pt x="317893" y="66040"/>
                  </a:lnTo>
                  <a:lnTo>
                    <a:pt x="318528" y="63500"/>
                  </a:lnTo>
                  <a:lnTo>
                    <a:pt x="318109" y="62230"/>
                  </a:lnTo>
                  <a:lnTo>
                    <a:pt x="317258" y="59690"/>
                  </a:lnTo>
                  <a:lnTo>
                    <a:pt x="317893" y="59690"/>
                  </a:lnTo>
                  <a:lnTo>
                    <a:pt x="319163" y="57150"/>
                  </a:lnTo>
                  <a:lnTo>
                    <a:pt x="318655" y="56642"/>
                  </a:lnTo>
                  <a:lnTo>
                    <a:pt x="319163" y="54610"/>
                  </a:lnTo>
                  <a:lnTo>
                    <a:pt x="321703" y="50800"/>
                  </a:lnTo>
                  <a:lnTo>
                    <a:pt x="319798" y="45720"/>
                  </a:lnTo>
                  <a:lnTo>
                    <a:pt x="322973" y="40640"/>
                  </a:lnTo>
                  <a:lnTo>
                    <a:pt x="322338" y="40640"/>
                  </a:lnTo>
                  <a:lnTo>
                    <a:pt x="325107" y="35560"/>
                  </a:lnTo>
                  <a:lnTo>
                    <a:pt x="323608" y="35560"/>
                  </a:lnTo>
                  <a:lnTo>
                    <a:pt x="323608" y="36830"/>
                  </a:lnTo>
                  <a:lnTo>
                    <a:pt x="322338" y="36830"/>
                  </a:lnTo>
                  <a:lnTo>
                    <a:pt x="321068" y="38100"/>
                  </a:lnTo>
                  <a:lnTo>
                    <a:pt x="321703" y="40640"/>
                  </a:lnTo>
                  <a:lnTo>
                    <a:pt x="321068" y="40640"/>
                  </a:lnTo>
                  <a:lnTo>
                    <a:pt x="321068" y="43180"/>
                  </a:lnTo>
                  <a:lnTo>
                    <a:pt x="319163" y="45720"/>
                  </a:lnTo>
                  <a:lnTo>
                    <a:pt x="319163" y="46304"/>
                  </a:lnTo>
                  <a:lnTo>
                    <a:pt x="319163" y="46990"/>
                  </a:lnTo>
                  <a:lnTo>
                    <a:pt x="319798" y="46990"/>
                  </a:lnTo>
                  <a:lnTo>
                    <a:pt x="319798" y="48260"/>
                  </a:lnTo>
                  <a:lnTo>
                    <a:pt x="319798" y="49530"/>
                  </a:lnTo>
                  <a:lnTo>
                    <a:pt x="318528" y="49530"/>
                  </a:lnTo>
                  <a:lnTo>
                    <a:pt x="318528" y="52070"/>
                  </a:lnTo>
                  <a:lnTo>
                    <a:pt x="317258" y="54610"/>
                  </a:lnTo>
                  <a:lnTo>
                    <a:pt x="317893" y="52070"/>
                  </a:lnTo>
                  <a:lnTo>
                    <a:pt x="317893" y="50800"/>
                  </a:lnTo>
                  <a:lnTo>
                    <a:pt x="317893" y="49530"/>
                  </a:lnTo>
                  <a:lnTo>
                    <a:pt x="316623" y="50800"/>
                  </a:lnTo>
                  <a:lnTo>
                    <a:pt x="318528" y="48260"/>
                  </a:lnTo>
                  <a:lnTo>
                    <a:pt x="314718" y="50800"/>
                  </a:lnTo>
                  <a:lnTo>
                    <a:pt x="316623" y="53340"/>
                  </a:lnTo>
                  <a:lnTo>
                    <a:pt x="315353" y="55880"/>
                  </a:lnTo>
                  <a:lnTo>
                    <a:pt x="316623" y="55880"/>
                  </a:lnTo>
                  <a:lnTo>
                    <a:pt x="316623" y="59690"/>
                  </a:lnTo>
                  <a:lnTo>
                    <a:pt x="314083" y="58420"/>
                  </a:lnTo>
                  <a:lnTo>
                    <a:pt x="315353" y="63500"/>
                  </a:lnTo>
                  <a:lnTo>
                    <a:pt x="315988" y="62230"/>
                  </a:lnTo>
                  <a:lnTo>
                    <a:pt x="314718" y="67310"/>
                  </a:lnTo>
                  <a:lnTo>
                    <a:pt x="315988" y="66040"/>
                  </a:lnTo>
                  <a:lnTo>
                    <a:pt x="315353" y="68580"/>
                  </a:lnTo>
                  <a:lnTo>
                    <a:pt x="315353" y="67310"/>
                  </a:lnTo>
                  <a:lnTo>
                    <a:pt x="314718" y="69850"/>
                  </a:lnTo>
                  <a:lnTo>
                    <a:pt x="315988" y="68580"/>
                  </a:lnTo>
                  <a:lnTo>
                    <a:pt x="315353" y="69850"/>
                  </a:lnTo>
                  <a:lnTo>
                    <a:pt x="314718" y="69850"/>
                  </a:lnTo>
                  <a:lnTo>
                    <a:pt x="316623" y="80010"/>
                  </a:lnTo>
                  <a:lnTo>
                    <a:pt x="315988" y="80010"/>
                  </a:lnTo>
                  <a:lnTo>
                    <a:pt x="317893" y="92710"/>
                  </a:lnTo>
                  <a:lnTo>
                    <a:pt x="319163" y="93980"/>
                  </a:lnTo>
                  <a:lnTo>
                    <a:pt x="320433" y="95250"/>
                  </a:lnTo>
                  <a:lnTo>
                    <a:pt x="319163" y="95250"/>
                  </a:lnTo>
                  <a:lnTo>
                    <a:pt x="321348" y="97790"/>
                  </a:lnTo>
                  <a:lnTo>
                    <a:pt x="323049" y="101600"/>
                  </a:lnTo>
                  <a:lnTo>
                    <a:pt x="324243" y="104140"/>
                  </a:lnTo>
                  <a:lnTo>
                    <a:pt x="323608" y="104140"/>
                  </a:lnTo>
                  <a:lnTo>
                    <a:pt x="324243" y="106680"/>
                  </a:lnTo>
                  <a:lnTo>
                    <a:pt x="326148" y="106680"/>
                  </a:lnTo>
                  <a:lnTo>
                    <a:pt x="326783" y="107950"/>
                  </a:lnTo>
                  <a:lnTo>
                    <a:pt x="326148" y="107950"/>
                  </a:lnTo>
                  <a:lnTo>
                    <a:pt x="328053" y="113030"/>
                  </a:lnTo>
                  <a:lnTo>
                    <a:pt x="331851" y="116840"/>
                  </a:lnTo>
                  <a:lnTo>
                    <a:pt x="334391" y="124460"/>
                  </a:lnTo>
                  <a:lnTo>
                    <a:pt x="336296" y="124460"/>
                  </a:lnTo>
                  <a:lnTo>
                    <a:pt x="337566" y="123190"/>
                  </a:lnTo>
                  <a:lnTo>
                    <a:pt x="340741" y="129540"/>
                  </a:lnTo>
                  <a:lnTo>
                    <a:pt x="344551" y="129540"/>
                  </a:lnTo>
                  <a:lnTo>
                    <a:pt x="344551" y="130810"/>
                  </a:lnTo>
                  <a:lnTo>
                    <a:pt x="345186" y="130810"/>
                  </a:lnTo>
                  <a:lnTo>
                    <a:pt x="347078" y="132080"/>
                  </a:lnTo>
                  <a:lnTo>
                    <a:pt x="348348" y="134620"/>
                  </a:lnTo>
                  <a:lnTo>
                    <a:pt x="347713" y="134620"/>
                  </a:lnTo>
                  <a:lnTo>
                    <a:pt x="352158" y="137160"/>
                  </a:lnTo>
                  <a:lnTo>
                    <a:pt x="350253" y="137160"/>
                  </a:lnTo>
                  <a:lnTo>
                    <a:pt x="352158" y="138430"/>
                  </a:lnTo>
                  <a:lnTo>
                    <a:pt x="352793" y="138430"/>
                  </a:lnTo>
                  <a:lnTo>
                    <a:pt x="354050" y="139700"/>
                  </a:lnTo>
                  <a:lnTo>
                    <a:pt x="355536" y="140970"/>
                  </a:lnTo>
                  <a:lnTo>
                    <a:pt x="356603" y="140970"/>
                  </a:lnTo>
                  <a:lnTo>
                    <a:pt x="364985" y="145757"/>
                  </a:lnTo>
                  <a:lnTo>
                    <a:pt x="365480" y="144780"/>
                  </a:lnTo>
                  <a:lnTo>
                    <a:pt x="366750" y="144780"/>
                  </a:lnTo>
                  <a:lnTo>
                    <a:pt x="366750" y="145199"/>
                  </a:lnTo>
                  <a:lnTo>
                    <a:pt x="369290" y="146050"/>
                  </a:lnTo>
                  <a:lnTo>
                    <a:pt x="367385" y="147320"/>
                  </a:lnTo>
                  <a:lnTo>
                    <a:pt x="368655" y="147320"/>
                  </a:lnTo>
                  <a:lnTo>
                    <a:pt x="369925" y="149860"/>
                  </a:lnTo>
                  <a:lnTo>
                    <a:pt x="371195" y="148590"/>
                  </a:lnTo>
                  <a:lnTo>
                    <a:pt x="378815" y="152400"/>
                  </a:lnTo>
                  <a:lnTo>
                    <a:pt x="379450" y="151130"/>
                  </a:lnTo>
                  <a:lnTo>
                    <a:pt x="381342" y="151130"/>
                  </a:lnTo>
                  <a:lnTo>
                    <a:pt x="383844" y="152488"/>
                  </a:lnTo>
                  <a:lnTo>
                    <a:pt x="384517" y="151130"/>
                  </a:lnTo>
                  <a:close/>
                </a:path>
                <a:path w="822959" h="1187450">
                  <a:moveTo>
                    <a:pt x="387591" y="154533"/>
                  </a:moveTo>
                  <a:lnTo>
                    <a:pt x="383844" y="152488"/>
                  </a:lnTo>
                  <a:lnTo>
                    <a:pt x="383247" y="153670"/>
                  </a:lnTo>
                  <a:lnTo>
                    <a:pt x="387591" y="154533"/>
                  </a:lnTo>
                  <a:close/>
                </a:path>
                <a:path w="822959" h="1187450">
                  <a:moveTo>
                    <a:pt x="389597" y="154940"/>
                  </a:moveTo>
                  <a:lnTo>
                    <a:pt x="387591" y="154533"/>
                  </a:lnTo>
                  <a:lnTo>
                    <a:pt x="388327" y="154940"/>
                  </a:lnTo>
                  <a:lnTo>
                    <a:pt x="389597" y="154940"/>
                  </a:lnTo>
                  <a:close/>
                </a:path>
                <a:path w="822959" h="1187450">
                  <a:moveTo>
                    <a:pt x="390232" y="154940"/>
                  </a:moveTo>
                  <a:lnTo>
                    <a:pt x="390017" y="154724"/>
                  </a:lnTo>
                  <a:lnTo>
                    <a:pt x="389597" y="154940"/>
                  </a:lnTo>
                  <a:lnTo>
                    <a:pt x="390232" y="154940"/>
                  </a:lnTo>
                  <a:close/>
                </a:path>
                <a:path w="822959" h="1187450">
                  <a:moveTo>
                    <a:pt x="391045" y="154203"/>
                  </a:moveTo>
                  <a:lnTo>
                    <a:pt x="390232" y="153670"/>
                  </a:lnTo>
                  <a:lnTo>
                    <a:pt x="388962" y="153670"/>
                  </a:lnTo>
                  <a:lnTo>
                    <a:pt x="390017" y="154724"/>
                  </a:lnTo>
                  <a:lnTo>
                    <a:pt x="391045" y="154203"/>
                  </a:lnTo>
                  <a:close/>
                </a:path>
                <a:path w="822959" h="1187450">
                  <a:moveTo>
                    <a:pt x="392137" y="249313"/>
                  </a:moveTo>
                  <a:lnTo>
                    <a:pt x="391502" y="249555"/>
                  </a:lnTo>
                  <a:lnTo>
                    <a:pt x="392137" y="249555"/>
                  </a:lnTo>
                  <a:lnTo>
                    <a:pt x="392137" y="249313"/>
                  </a:lnTo>
                  <a:close/>
                </a:path>
                <a:path w="822959" h="1187450">
                  <a:moveTo>
                    <a:pt x="421957" y="157048"/>
                  </a:moveTo>
                  <a:lnTo>
                    <a:pt x="420687" y="156210"/>
                  </a:lnTo>
                  <a:lnTo>
                    <a:pt x="421957" y="157480"/>
                  </a:lnTo>
                  <a:lnTo>
                    <a:pt x="421957" y="157048"/>
                  </a:lnTo>
                  <a:close/>
                </a:path>
                <a:path w="822959" h="1187450">
                  <a:moveTo>
                    <a:pt x="452869" y="160743"/>
                  </a:moveTo>
                  <a:lnTo>
                    <a:pt x="451777" y="161290"/>
                  </a:lnTo>
                  <a:lnTo>
                    <a:pt x="452412" y="161137"/>
                  </a:lnTo>
                  <a:lnTo>
                    <a:pt x="452869" y="160743"/>
                  </a:lnTo>
                  <a:close/>
                </a:path>
                <a:path w="822959" h="1187450">
                  <a:moveTo>
                    <a:pt x="456857" y="158750"/>
                  </a:moveTo>
                  <a:lnTo>
                    <a:pt x="452412" y="160020"/>
                  </a:lnTo>
                  <a:lnTo>
                    <a:pt x="453682" y="160020"/>
                  </a:lnTo>
                  <a:lnTo>
                    <a:pt x="452869" y="160743"/>
                  </a:lnTo>
                  <a:lnTo>
                    <a:pt x="456857" y="158750"/>
                  </a:lnTo>
                  <a:close/>
                </a:path>
                <a:path w="822959" h="1187450">
                  <a:moveTo>
                    <a:pt x="471449" y="154940"/>
                  </a:moveTo>
                  <a:lnTo>
                    <a:pt x="470814" y="156210"/>
                  </a:lnTo>
                  <a:lnTo>
                    <a:pt x="471449" y="156210"/>
                  </a:lnTo>
                  <a:lnTo>
                    <a:pt x="471449" y="154940"/>
                  </a:lnTo>
                  <a:close/>
                </a:path>
                <a:path w="822959" h="1187450">
                  <a:moveTo>
                    <a:pt x="481215" y="206565"/>
                  </a:moveTo>
                  <a:lnTo>
                    <a:pt x="479069" y="207645"/>
                  </a:lnTo>
                  <a:lnTo>
                    <a:pt x="480441" y="208635"/>
                  </a:lnTo>
                  <a:lnTo>
                    <a:pt x="481215" y="206565"/>
                  </a:lnTo>
                  <a:close/>
                </a:path>
                <a:path w="822959" h="1187450">
                  <a:moveTo>
                    <a:pt x="481609" y="206375"/>
                  </a:moveTo>
                  <a:lnTo>
                    <a:pt x="481355" y="206502"/>
                  </a:lnTo>
                  <a:lnTo>
                    <a:pt x="480974" y="207645"/>
                  </a:lnTo>
                  <a:lnTo>
                    <a:pt x="481609" y="206375"/>
                  </a:lnTo>
                  <a:close/>
                </a:path>
                <a:path w="822959" h="1187450">
                  <a:moveTo>
                    <a:pt x="482244" y="203835"/>
                  </a:moveTo>
                  <a:lnTo>
                    <a:pt x="481215" y="206565"/>
                  </a:lnTo>
                  <a:lnTo>
                    <a:pt x="481355" y="206502"/>
                  </a:lnTo>
                  <a:lnTo>
                    <a:pt x="482244" y="203835"/>
                  </a:lnTo>
                  <a:close/>
                </a:path>
                <a:path w="822959" h="1187450">
                  <a:moveTo>
                    <a:pt x="493661" y="163830"/>
                  </a:moveTo>
                  <a:lnTo>
                    <a:pt x="493445" y="163398"/>
                  </a:lnTo>
                  <a:lnTo>
                    <a:pt x="493026" y="163830"/>
                  </a:lnTo>
                  <a:lnTo>
                    <a:pt x="493661" y="163830"/>
                  </a:lnTo>
                  <a:close/>
                </a:path>
                <a:path w="822959" h="1187450">
                  <a:moveTo>
                    <a:pt x="505167" y="243928"/>
                  </a:moveTo>
                  <a:lnTo>
                    <a:pt x="504444" y="243205"/>
                  </a:lnTo>
                  <a:lnTo>
                    <a:pt x="503174" y="243205"/>
                  </a:lnTo>
                  <a:lnTo>
                    <a:pt x="505167" y="243928"/>
                  </a:lnTo>
                  <a:close/>
                </a:path>
                <a:path w="822959" h="1187450">
                  <a:moveTo>
                    <a:pt x="505714" y="244475"/>
                  </a:moveTo>
                  <a:lnTo>
                    <a:pt x="505587" y="244068"/>
                  </a:lnTo>
                  <a:lnTo>
                    <a:pt x="505167" y="243928"/>
                  </a:lnTo>
                  <a:lnTo>
                    <a:pt x="505714" y="244475"/>
                  </a:lnTo>
                  <a:close/>
                </a:path>
                <a:path w="822959" h="1187450">
                  <a:moveTo>
                    <a:pt x="506984" y="225425"/>
                  </a:moveTo>
                  <a:lnTo>
                    <a:pt x="504444" y="222885"/>
                  </a:lnTo>
                  <a:lnTo>
                    <a:pt x="500011" y="221615"/>
                  </a:lnTo>
                  <a:lnTo>
                    <a:pt x="506984" y="225425"/>
                  </a:lnTo>
                  <a:close/>
                </a:path>
                <a:path w="822959" h="1187450">
                  <a:moveTo>
                    <a:pt x="521576" y="249948"/>
                  </a:moveTo>
                  <a:lnTo>
                    <a:pt x="519671" y="248043"/>
                  </a:lnTo>
                  <a:lnTo>
                    <a:pt x="519036" y="248043"/>
                  </a:lnTo>
                  <a:lnTo>
                    <a:pt x="521576" y="249948"/>
                  </a:lnTo>
                  <a:close/>
                </a:path>
                <a:path w="822959" h="1187450">
                  <a:moveTo>
                    <a:pt x="530466" y="129540"/>
                  </a:moveTo>
                  <a:lnTo>
                    <a:pt x="529831" y="127000"/>
                  </a:lnTo>
                  <a:lnTo>
                    <a:pt x="528561" y="128270"/>
                  </a:lnTo>
                  <a:lnTo>
                    <a:pt x="528561" y="132080"/>
                  </a:lnTo>
                  <a:lnTo>
                    <a:pt x="530466" y="129540"/>
                  </a:lnTo>
                  <a:close/>
                </a:path>
                <a:path w="822959" h="1187450">
                  <a:moveTo>
                    <a:pt x="532371" y="147320"/>
                  </a:moveTo>
                  <a:lnTo>
                    <a:pt x="531888" y="146367"/>
                  </a:lnTo>
                  <a:lnTo>
                    <a:pt x="531736" y="147320"/>
                  </a:lnTo>
                  <a:lnTo>
                    <a:pt x="532371" y="147320"/>
                  </a:lnTo>
                  <a:close/>
                </a:path>
                <a:path w="822959" h="1187450">
                  <a:moveTo>
                    <a:pt x="534911" y="125730"/>
                  </a:moveTo>
                  <a:lnTo>
                    <a:pt x="534276" y="125730"/>
                  </a:lnTo>
                  <a:lnTo>
                    <a:pt x="534276" y="126746"/>
                  </a:lnTo>
                  <a:lnTo>
                    <a:pt x="534911" y="127000"/>
                  </a:lnTo>
                  <a:lnTo>
                    <a:pt x="534911" y="125730"/>
                  </a:lnTo>
                  <a:close/>
                </a:path>
                <a:path w="822959" h="1187450">
                  <a:moveTo>
                    <a:pt x="536168" y="120650"/>
                  </a:moveTo>
                  <a:lnTo>
                    <a:pt x="534911" y="120650"/>
                  </a:lnTo>
                  <a:lnTo>
                    <a:pt x="534911" y="123190"/>
                  </a:lnTo>
                  <a:lnTo>
                    <a:pt x="536168" y="121920"/>
                  </a:lnTo>
                  <a:lnTo>
                    <a:pt x="536168" y="120650"/>
                  </a:lnTo>
                  <a:close/>
                </a:path>
                <a:path w="822959" h="1187450">
                  <a:moveTo>
                    <a:pt x="539343" y="113030"/>
                  </a:moveTo>
                  <a:lnTo>
                    <a:pt x="538073" y="116840"/>
                  </a:lnTo>
                  <a:lnTo>
                    <a:pt x="538708" y="116840"/>
                  </a:lnTo>
                  <a:lnTo>
                    <a:pt x="539343" y="113030"/>
                  </a:lnTo>
                  <a:close/>
                </a:path>
                <a:path w="822959" h="1187450">
                  <a:moveTo>
                    <a:pt x="545058" y="134620"/>
                  </a:moveTo>
                  <a:lnTo>
                    <a:pt x="543788" y="134620"/>
                  </a:lnTo>
                  <a:lnTo>
                    <a:pt x="543788" y="135890"/>
                  </a:lnTo>
                  <a:lnTo>
                    <a:pt x="545058" y="134620"/>
                  </a:lnTo>
                  <a:close/>
                </a:path>
                <a:path w="822959" h="1187450">
                  <a:moveTo>
                    <a:pt x="549503" y="127000"/>
                  </a:moveTo>
                  <a:lnTo>
                    <a:pt x="549313" y="127177"/>
                  </a:lnTo>
                  <a:lnTo>
                    <a:pt x="549503" y="128270"/>
                  </a:lnTo>
                  <a:lnTo>
                    <a:pt x="549503" y="127000"/>
                  </a:lnTo>
                  <a:close/>
                </a:path>
                <a:path w="822959" h="1187450">
                  <a:moveTo>
                    <a:pt x="552043" y="102870"/>
                  </a:moveTo>
                  <a:lnTo>
                    <a:pt x="551408" y="103187"/>
                  </a:lnTo>
                  <a:lnTo>
                    <a:pt x="551408" y="103378"/>
                  </a:lnTo>
                  <a:lnTo>
                    <a:pt x="552043" y="102870"/>
                  </a:lnTo>
                  <a:close/>
                </a:path>
                <a:path w="822959" h="1187450">
                  <a:moveTo>
                    <a:pt x="552043" y="101600"/>
                  </a:moveTo>
                  <a:lnTo>
                    <a:pt x="550773" y="101600"/>
                  </a:lnTo>
                  <a:lnTo>
                    <a:pt x="549503" y="104140"/>
                  </a:lnTo>
                  <a:lnTo>
                    <a:pt x="551408" y="103187"/>
                  </a:lnTo>
                  <a:lnTo>
                    <a:pt x="551408" y="102870"/>
                  </a:lnTo>
                  <a:lnTo>
                    <a:pt x="552043" y="102870"/>
                  </a:lnTo>
                  <a:lnTo>
                    <a:pt x="552043" y="101600"/>
                  </a:lnTo>
                  <a:close/>
                </a:path>
                <a:path w="822959" h="1187450">
                  <a:moveTo>
                    <a:pt x="554570" y="235585"/>
                  </a:moveTo>
                  <a:lnTo>
                    <a:pt x="548233" y="235585"/>
                  </a:lnTo>
                  <a:lnTo>
                    <a:pt x="548233" y="236855"/>
                  </a:lnTo>
                  <a:lnTo>
                    <a:pt x="554570" y="235585"/>
                  </a:lnTo>
                  <a:close/>
                </a:path>
                <a:path w="822959" h="1187450">
                  <a:moveTo>
                    <a:pt x="557288" y="93040"/>
                  </a:moveTo>
                  <a:lnTo>
                    <a:pt x="557110" y="92710"/>
                  </a:lnTo>
                  <a:lnTo>
                    <a:pt x="550773" y="93980"/>
                  </a:lnTo>
                  <a:lnTo>
                    <a:pt x="557288" y="93040"/>
                  </a:lnTo>
                  <a:close/>
                </a:path>
                <a:path w="822959" h="1187450">
                  <a:moveTo>
                    <a:pt x="558380" y="114300"/>
                  </a:moveTo>
                  <a:lnTo>
                    <a:pt x="557110" y="114300"/>
                  </a:lnTo>
                  <a:lnTo>
                    <a:pt x="556475" y="115570"/>
                  </a:lnTo>
                  <a:lnTo>
                    <a:pt x="558380" y="116840"/>
                  </a:lnTo>
                  <a:lnTo>
                    <a:pt x="558380" y="114300"/>
                  </a:lnTo>
                  <a:close/>
                </a:path>
                <a:path w="822959" h="1187450">
                  <a:moveTo>
                    <a:pt x="559650" y="10147"/>
                  </a:moveTo>
                  <a:lnTo>
                    <a:pt x="559396" y="9893"/>
                  </a:lnTo>
                  <a:lnTo>
                    <a:pt x="559015" y="10147"/>
                  </a:lnTo>
                  <a:lnTo>
                    <a:pt x="559650" y="10464"/>
                  </a:lnTo>
                  <a:lnTo>
                    <a:pt x="559650" y="10147"/>
                  </a:lnTo>
                  <a:close/>
                </a:path>
                <a:path w="822959" h="1187450">
                  <a:moveTo>
                    <a:pt x="559650" y="9512"/>
                  </a:moveTo>
                  <a:lnTo>
                    <a:pt x="559015" y="9512"/>
                  </a:lnTo>
                  <a:lnTo>
                    <a:pt x="559396" y="9893"/>
                  </a:lnTo>
                  <a:lnTo>
                    <a:pt x="559650" y="9728"/>
                  </a:lnTo>
                  <a:lnTo>
                    <a:pt x="559650" y="9512"/>
                  </a:lnTo>
                  <a:close/>
                </a:path>
                <a:path w="822959" h="1187450">
                  <a:moveTo>
                    <a:pt x="560285" y="109220"/>
                  </a:moveTo>
                  <a:lnTo>
                    <a:pt x="559015" y="110490"/>
                  </a:lnTo>
                  <a:lnTo>
                    <a:pt x="559015" y="111760"/>
                  </a:lnTo>
                  <a:lnTo>
                    <a:pt x="560285" y="109220"/>
                  </a:lnTo>
                  <a:close/>
                </a:path>
                <a:path w="822959" h="1187450">
                  <a:moveTo>
                    <a:pt x="560285" y="10782"/>
                  </a:moveTo>
                  <a:lnTo>
                    <a:pt x="559866" y="10350"/>
                  </a:lnTo>
                  <a:lnTo>
                    <a:pt x="560095" y="9893"/>
                  </a:lnTo>
                  <a:lnTo>
                    <a:pt x="560158" y="9385"/>
                  </a:lnTo>
                  <a:lnTo>
                    <a:pt x="559650" y="9728"/>
                  </a:lnTo>
                  <a:lnTo>
                    <a:pt x="559650" y="10147"/>
                  </a:lnTo>
                  <a:lnTo>
                    <a:pt x="559777" y="10528"/>
                  </a:lnTo>
                  <a:lnTo>
                    <a:pt x="560285" y="10782"/>
                  </a:lnTo>
                  <a:close/>
                </a:path>
                <a:path w="822959" h="1187450">
                  <a:moveTo>
                    <a:pt x="560920" y="112915"/>
                  </a:moveTo>
                  <a:lnTo>
                    <a:pt x="560285" y="114185"/>
                  </a:lnTo>
                  <a:lnTo>
                    <a:pt x="560920" y="114185"/>
                  </a:lnTo>
                  <a:lnTo>
                    <a:pt x="560920" y="112915"/>
                  </a:lnTo>
                  <a:close/>
                </a:path>
                <a:path w="822959" h="1187450">
                  <a:moveTo>
                    <a:pt x="561555" y="112915"/>
                  </a:moveTo>
                  <a:lnTo>
                    <a:pt x="561238" y="112598"/>
                  </a:lnTo>
                  <a:lnTo>
                    <a:pt x="560285" y="112915"/>
                  </a:lnTo>
                  <a:lnTo>
                    <a:pt x="560920" y="112915"/>
                  </a:lnTo>
                  <a:lnTo>
                    <a:pt x="561555" y="112915"/>
                  </a:lnTo>
                  <a:close/>
                </a:path>
                <a:path w="822959" h="1187450">
                  <a:moveTo>
                    <a:pt x="562190" y="112280"/>
                  </a:moveTo>
                  <a:lnTo>
                    <a:pt x="560920" y="111645"/>
                  </a:lnTo>
                  <a:lnTo>
                    <a:pt x="560920" y="112280"/>
                  </a:lnTo>
                  <a:lnTo>
                    <a:pt x="561238" y="112598"/>
                  </a:lnTo>
                  <a:lnTo>
                    <a:pt x="562190" y="112280"/>
                  </a:lnTo>
                  <a:close/>
                </a:path>
                <a:path w="822959" h="1187450">
                  <a:moveTo>
                    <a:pt x="562190" y="83820"/>
                  </a:moveTo>
                  <a:lnTo>
                    <a:pt x="560920" y="83820"/>
                  </a:lnTo>
                  <a:lnTo>
                    <a:pt x="562190" y="84658"/>
                  </a:lnTo>
                  <a:lnTo>
                    <a:pt x="562190" y="83820"/>
                  </a:lnTo>
                  <a:close/>
                </a:path>
                <a:path w="822959" h="1187450">
                  <a:moveTo>
                    <a:pt x="562190" y="8242"/>
                  </a:moveTo>
                  <a:lnTo>
                    <a:pt x="561555" y="6337"/>
                  </a:lnTo>
                  <a:lnTo>
                    <a:pt x="559015" y="8242"/>
                  </a:lnTo>
                  <a:lnTo>
                    <a:pt x="560158" y="9385"/>
                  </a:lnTo>
                  <a:lnTo>
                    <a:pt x="560285" y="9512"/>
                  </a:lnTo>
                  <a:lnTo>
                    <a:pt x="560920" y="10147"/>
                  </a:lnTo>
                  <a:lnTo>
                    <a:pt x="562190" y="10147"/>
                  </a:lnTo>
                  <a:lnTo>
                    <a:pt x="561047" y="9004"/>
                  </a:lnTo>
                  <a:lnTo>
                    <a:pt x="561238" y="8877"/>
                  </a:lnTo>
                  <a:lnTo>
                    <a:pt x="562190" y="8242"/>
                  </a:lnTo>
                  <a:close/>
                </a:path>
                <a:path w="822959" h="1187450">
                  <a:moveTo>
                    <a:pt x="562190" y="0"/>
                  </a:moveTo>
                  <a:lnTo>
                    <a:pt x="560920" y="1270"/>
                  </a:lnTo>
                  <a:lnTo>
                    <a:pt x="561555" y="1270"/>
                  </a:lnTo>
                  <a:lnTo>
                    <a:pt x="562190" y="0"/>
                  </a:lnTo>
                  <a:close/>
                </a:path>
                <a:path w="822959" h="1187450">
                  <a:moveTo>
                    <a:pt x="564730" y="6337"/>
                  </a:moveTo>
                  <a:lnTo>
                    <a:pt x="564095" y="6337"/>
                  </a:lnTo>
                  <a:lnTo>
                    <a:pt x="564095" y="6972"/>
                  </a:lnTo>
                  <a:lnTo>
                    <a:pt x="564730" y="6337"/>
                  </a:lnTo>
                  <a:close/>
                </a:path>
                <a:path w="822959" h="1187450">
                  <a:moveTo>
                    <a:pt x="565365" y="77470"/>
                  </a:moveTo>
                  <a:lnTo>
                    <a:pt x="562825" y="80010"/>
                  </a:lnTo>
                  <a:lnTo>
                    <a:pt x="562825" y="82550"/>
                  </a:lnTo>
                  <a:lnTo>
                    <a:pt x="564095" y="81280"/>
                  </a:lnTo>
                  <a:lnTo>
                    <a:pt x="565365" y="77470"/>
                  </a:lnTo>
                  <a:close/>
                </a:path>
                <a:path w="822959" h="1187450">
                  <a:moveTo>
                    <a:pt x="567956" y="8648"/>
                  </a:moveTo>
                  <a:lnTo>
                    <a:pt x="565365" y="7620"/>
                  </a:lnTo>
                  <a:lnTo>
                    <a:pt x="567905" y="8890"/>
                  </a:lnTo>
                  <a:lnTo>
                    <a:pt x="567956" y="8648"/>
                  </a:lnTo>
                  <a:close/>
                </a:path>
                <a:path w="822959" h="1187450">
                  <a:moveTo>
                    <a:pt x="568159" y="8382"/>
                  </a:moveTo>
                  <a:lnTo>
                    <a:pt x="566635" y="7620"/>
                  </a:lnTo>
                  <a:lnTo>
                    <a:pt x="568020" y="8648"/>
                  </a:lnTo>
                  <a:lnTo>
                    <a:pt x="568159" y="8382"/>
                  </a:lnTo>
                  <a:close/>
                </a:path>
                <a:path w="822959" h="1187450">
                  <a:moveTo>
                    <a:pt x="568540" y="8890"/>
                  </a:moveTo>
                  <a:lnTo>
                    <a:pt x="568083" y="8699"/>
                  </a:lnTo>
                  <a:lnTo>
                    <a:pt x="568477" y="9004"/>
                  </a:lnTo>
                  <a:close/>
                </a:path>
                <a:path w="822959" h="1187450">
                  <a:moveTo>
                    <a:pt x="568540" y="0"/>
                  </a:moveTo>
                  <a:lnTo>
                    <a:pt x="563460" y="0"/>
                  </a:lnTo>
                  <a:lnTo>
                    <a:pt x="564730" y="1270"/>
                  </a:lnTo>
                  <a:lnTo>
                    <a:pt x="566000" y="1270"/>
                  </a:lnTo>
                  <a:lnTo>
                    <a:pt x="568540" y="0"/>
                  </a:lnTo>
                  <a:close/>
                </a:path>
                <a:path w="822959" h="1187450">
                  <a:moveTo>
                    <a:pt x="569810" y="3810"/>
                  </a:moveTo>
                  <a:lnTo>
                    <a:pt x="564730" y="2540"/>
                  </a:lnTo>
                  <a:lnTo>
                    <a:pt x="564730" y="1270"/>
                  </a:lnTo>
                  <a:lnTo>
                    <a:pt x="564095" y="2540"/>
                  </a:lnTo>
                  <a:lnTo>
                    <a:pt x="562825" y="2540"/>
                  </a:lnTo>
                  <a:lnTo>
                    <a:pt x="562825" y="3810"/>
                  </a:lnTo>
                  <a:lnTo>
                    <a:pt x="564730" y="3810"/>
                  </a:lnTo>
                  <a:lnTo>
                    <a:pt x="567778" y="4826"/>
                  </a:lnTo>
                  <a:lnTo>
                    <a:pt x="567270" y="3810"/>
                  </a:lnTo>
                  <a:lnTo>
                    <a:pt x="568540" y="3810"/>
                  </a:lnTo>
                  <a:lnTo>
                    <a:pt x="569810" y="3810"/>
                  </a:lnTo>
                  <a:close/>
                </a:path>
                <a:path w="822959" h="1187450">
                  <a:moveTo>
                    <a:pt x="570433" y="99593"/>
                  </a:moveTo>
                  <a:lnTo>
                    <a:pt x="569810" y="98323"/>
                  </a:lnTo>
                  <a:lnTo>
                    <a:pt x="569175" y="100228"/>
                  </a:lnTo>
                  <a:lnTo>
                    <a:pt x="570433" y="99593"/>
                  </a:lnTo>
                  <a:close/>
                </a:path>
                <a:path w="822959" h="1187450">
                  <a:moveTo>
                    <a:pt x="571627" y="26784"/>
                  </a:moveTo>
                  <a:lnTo>
                    <a:pt x="571068" y="26670"/>
                  </a:lnTo>
                  <a:lnTo>
                    <a:pt x="571550" y="26898"/>
                  </a:lnTo>
                  <a:close/>
                </a:path>
                <a:path w="822959" h="1187450">
                  <a:moveTo>
                    <a:pt x="571703" y="39966"/>
                  </a:moveTo>
                  <a:lnTo>
                    <a:pt x="571068" y="38696"/>
                  </a:lnTo>
                  <a:lnTo>
                    <a:pt x="571068" y="39966"/>
                  </a:lnTo>
                  <a:lnTo>
                    <a:pt x="571703" y="39966"/>
                  </a:lnTo>
                  <a:close/>
                </a:path>
                <a:path w="822959" h="1187450">
                  <a:moveTo>
                    <a:pt x="571906" y="9004"/>
                  </a:moveTo>
                  <a:lnTo>
                    <a:pt x="571817" y="8648"/>
                  </a:lnTo>
                  <a:lnTo>
                    <a:pt x="571296" y="7620"/>
                  </a:lnTo>
                  <a:lnTo>
                    <a:pt x="569810" y="6350"/>
                  </a:lnTo>
                  <a:lnTo>
                    <a:pt x="569810" y="5080"/>
                  </a:lnTo>
                  <a:lnTo>
                    <a:pt x="568540" y="3810"/>
                  </a:lnTo>
                  <a:lnTo>
                    <a:pt x="567994" y="4889"/>
                  </a:lnTo>
                  <a:lnTo>
                    <a:pt x="568540" y="5080"/>
                  </a:lnTo>
                  <a:lnTo>
                    <a:pt x="566000" y="6350"/>
                  </a:lnTo>
                  <a:lnTo>
                    <a:pt x="569175" y="6350"/>
                  </a:lnTo>
                  <a:lnTo>
                    <a:pt x="568159" y="8382"/>
                  </a:lnTo>
                  <a:lnTo>
                    <a:pt x="571703" y="10160"/>
                  </a:lnTo>
                  <a:lnTo>
                    <a:pt x="571906" y="9004"/>
                  </a:lnTo>
                  <a:close/>
                </a:path>
                <a:path w="822959" h="1187450">
                  <a:moveTo>
                    <a:pt x="572020" y="24765"/>
                  </a:moveTo>
                  <a:lnTo>
                    <a:pt x="571068" y="24130"/>
                  </a:lnTo>
                  <a:lnTo>
                    <a:pt x="567270" y="26670"/>
                  </a:lnTo>
                  <a:lnTo>
                    <a:pt x="572020" y="24765"/>
                  </a:lnTo>
                  <a:close/>
                </a:path>
                <a:path w="822959" h="1187450">
                  <a:moveTo>
                    <a:pt x="573443" y="27190"/>
                  </a:moveTo>
                  <a:lnTo>
                    <a:pt x="571728" y="26809"/>
                  </a:lnTo>
                  <a:lnTo>
                    <a:pt x="571766" y="27012"/>
                  </a:lnTo>
                  <a:lnTo>
                    <a:pt x="573252" y="27749"/>
                  </a:lnTo>
                  <a:lnTo>
                    <a:pt x="573443" y="27190"/>
                  </a:lnTo>
                  <a:close/>
                </a:path>
                <a:path w="822959" h="1187450">
                  <a:moveTo>
                    <a:pt x="574243" y="236855"/>
                  </a:moveTo>
                  <a:lnTo>
                    <a:pt x="572338" y="236855"/>
                  </a:lnTo>
                  <a:lnTo>
                    <a:pt x="574040" y="237655"/>
                  </a:lnTo>
                  <a:lnTo>
                    <a:pt x="574243" y="236855"/>
                  </a:lnTo>
                  <a:close/>
                </a:path>
                <a:path w="822959" h="1187450">
                  <a:moveTo>
                    <a:pt x="575830" y="54927"/>
                  </a:moveTo>
                  <a:lnTo>
                    <a:pt x="575513" y="54610"/>
                  </a:lnTo>
                  <a:lnTo>
                    <a:pt x="574878" y="55880"/>
                  </a:lnTo>
                  <a:lnTo>
                    <a:pt x="575830" y="54927"/>
                  </a:lnTo>
                  <a:close/>
                </a:path>
                <a:path w="822959" h="1187450">
                  <a:moveTo>
                    <a:pt x="576148" y="54610"/>
                  </a:moveTo>
                  <a:lnTo>
                    <a:pt x="575830" y="54927"/>
                  </a:lnTo>
                  <a:lnTo>
                    <a:pt x="576148" y="55245"/>
                  </a:lnTo>
                  <a:lnTo>
                    <a:pt x="576148" y="54610"/>
                  </a:lnTo>
                  <a:close/>
                </a:path>
                <a:path w="822959" h="1187450">
                  <a:moveTo>
                    <a:pt x="578231" y="38455"/>
                  </a:moveTo>
                  <a:lnTo>
                    <a:pt x="578053" y="38100"/>
                  </a:lnTo>
                  <a:lnTo>
                    <a:pt x="578053" y="38417"/>
                  </a:lnTo>
                  <a:lnTo>
                    <a:pt x="578231" y="38455"/>
                  </a:lnTo>
                  <a:close/>
                </a:path>
                <a:path w="822959" h="1187450">
                  <a:moveTo>
                    <a:pt x="578688" y="22860"/>
                  </a:moveTo>
                  <a:lnTo>
                    <a:pt x="576783" y="22860"/>
                  </a:lnTo>
                  <a:lnTo>
                    <a:pt x="576643" y="23139"/>
                  </a:lnTo>
                  <a:lnTo>
                    <a:pt x="577634" y="23380"/>
                  </a:lnTo>
                  <a:lnTo>
                    <a:pt x="578688" y="22860"/>
                  </a:lnTo>
                  <a:close/>
                </a:path>
                <a:path w="822959" h="1187450">
                  <a:moveTo>
                    <a:pt x="579323" y="12687"/>
                  </a:moveTo>
                  <a:lnTo>
                    <a:pt x="577418" y="11417"/>
                  </a:lnTo>
                  <a:lnTo>
                    <a:pt x="576580" y="11417"/>
                  </a:lnTo>
                  <a:lnTo>
                    <a:pt x="576148" y="11836"/>
                  </a:lnTo>
                  <a:lnTo>
                    <a:pt x="576148" y="13525"/>
                  </a:lnTo>
                  <a:lnTo>
                    <a:pt x="576580" y="13957"/>
                  </a:lnTo>
                  <a:lnTo>
                    <a:pt x="577418" y="13957"/>
                  </a:lnTo>
                  <a:lnTo>
                    <a:pt x="579323" y="12687"/>
                  </a:lnTo>
                  <a:close/>
                </a:path>
                <a:path w="822959" h="1187450">
                  <a:moveTo>
                    <a:pt x="580593" y="24130"/>
                  </a:moveTo>
                  <a:lnTo>
                    <a:pt x="577634" y="23380"/>
                  </a:lnTo>
                  <a:lnTo>
                    <a:pt x="576148" y="24130"/>
                  </a:lnTo>
                  <a:lnTo>
                    <a:pt x="576643" y="23139"/>
                  </a:lnTo>
                  <a:lnTo>
                    <a:pt x="575513" y="22860"/>
                  </a:lnTo>
                  <a:lnTo>
                    <a:pt x="576783" y="22860"/>
                  </a:lnTo>
                  <a:lnTo>
                    <a:pt x="579323" y="17780"/>
                  </a:lnTo>
                  <a:lnTo>
                    <a:pt x="575919" y="14960"/>
                  </a:lnTo>
                  <a:lnTo>
                    <a:pt x="576148" y="14579"/>
                  </a:lnTo>
                  <a:lnTo>
                    <a:pt x="575475" y="14579"/>
                  </a:lnTo>
                  <a:lnTo>
                    <a:pt x="571703" y="11430"/>
                  </a:lnTo>
                  <a:lnTo>
                    <a:pt x="568477" y="9004"/>
                  </a:lnTo>
                  <a:lnTo>
                    <a:pt x="567905" y="10160"/>
                  </a:lnTo>
                  <a:lnTo>
                    <a:pt x="566635" y="10160"/>
                  </a:lnTo>
                  <a:lnTo>
                    <a:pt x="566635" y="12700"/>
                  </a:lnTo>
                  <a:lnTo>
                    <a:pt x="569810" y="12700"/>
                  </a:lnTo>
                  <a:lnTo>
                    <a:pt x="568540" y="13970"/>
                  </a:lnTo>
                  <a:lnTo>
                    <a:pt x="567905" y="13970"/>
                  </a:lnTo>
                  <a:lnTo>
                    <a:pt x="569810" y="16510"/>
                  </a:lnTo>
                  <a:lnTo>
                    <a:pt x="570433" y="13970"/>
                  </a:lnTo>
                  <a:lnTo>
                    <a:pt x="572973" y="16510"/>
                  </a:lnTo>
                  <a:lnTo>
                    <a:pt x="568540" y="19050"/>
                  </a:lnTo>
                  <a:lnTo>
                    <a:pt x="570433" y="19050"/>
                  </a:lnTo>
                  <a:lnTo>
                    <a:pt x="570433" y="20320"/>
                  </a:lnTo>
                  <a:lnTo>
                    <a:pt x="572973" y="20320"/>
                  </a:lnTo>
                  <a:lnTo>
                    <a:pt x="573608" y="24130"/>
                  </a:lnTo>
                  <a:lnTo>
                    <a:pt x="572020" y="24765"/>
                  </a:lnTo>
                  <a:lnTo>
                    <a:pt x="574878" y="26670"/>
                  </a:lnTo>
                  <a:lnTo>
                    <a:pt x="573608" y="26670"/>
                  </a:lnTo>
                  <a:lnTo>
                    <a:pt x="573443" y="27190"/>
                  </a:lnTo>
                  <a:lnTo>
                    <a:pt x="576783" y="27940"/>
                  </a:lnTo>
                  <a:lnTo>
                    <a:pt x="580593" y="27940"/>
                  </a:lnTo>
                  <a:lnTo>
                    <a:pt x="579323" y="26670"/>
                  </a:lnTo>
                  <a:lnTo>
                    <a:pt x="580593" y="26670"/>
                  </a:lnTo>
                  <a:lnTo>
                    <a:pt x="580593" y="24130"/>
                  </a:lnTo>
                  <a:close/>
                </a:path>
                <a:path w="822959" h="1187450">
                  <a:moveTo>
                    <a:pt x="581863" y="39370"/>
                  </a:moveTo>
                  <a:lnTo>
                    <a:pt x="578231" y="38455"/>
                  </a:lnTo>
                  <a:lnTo>
                    <a:pt x="579323" y="40640"/>
                  </a:lnTo>
                  <a:lnTo>
                    <a:pt x="581863" y="39370"/>
                  </a:lnTo>
                  <a:close/>
                </a:path>
                <a:path w="822959" h="1187450">
                  <a:moveTo>
                    <a:pt x="583196" y="20294"/>
                  </a:moveTo>
                  <a:lnTo>
                    <a:pt x="582498" y="20294"/>
                  </a:lnTo>
                  <a:lnTo>
                    <a:pt x="583018" y="20370"/>
                  </a:lnTo>
                  <a:lnTo>
                    <a:pt x="583196" y="20294"/>
                  </a:lnTo>
                  <a:close/>
                </a:path>
                <a:path w="822959" h="1187450">
                  <a:moveTo>
                    <a:pt x="587565" y="17754"/>
                  </a:moveTo>
                  <a:lnTo>
                    <a:pt x="582498" y="17754"/>
                  </a:lnTo>
                  <a:lnTo>
                    <a:pt x="581228" y="17119"/>
                  </a:lnTo>
                  <a:lnTo>
                    <a:pt x="580593" y="15849"/>
                  </a:lnTo>
                  <a:lnTo>
                    <a:pt x="581863" y="14579"/>
                  </a:lnTo>
                  <a:lnTo>
                    <a:pt x="579958" y="13957"/>
                  </a:lnTo>
                  <a:lnTo>
                    <a:pt x="578053" y="14579"/>
                  </a:lnTo>
                  <a:lnTo>
                    <a:pt x="578358" y="15849"/>
                  </a:lnTo>
                  <a:lnTo>
                    <a:pt x="579069" y="16865"/>
                  </a:lnTo>
                  <a:lnTo>
                    <a:pt x="581266" y="18326"/>
                  </a:lnTo>
                  <a:lnTo>
                    <a:pt x="582460" y="18592"/>
                  </a:lnTo>
                  <a:lnTo>
                    <a:pt x="583768" y="18389"/>
                  </a:lnTo>
                  <a:lnTo>
                    <a:pt x="584034" y="18846"/>
                  </a:lnTo>
                  <a:lnTo>
                    <a:pt x="584022" y="19304"/>
                  </a:lnTo>
                  <a:lnTo>
                    <a:pt x="583438" y="20193"/>
                  </a:lnTo>
                  <a:lnTo>
                    <a:pt x="583196" y="20294"/>
                  </a:lnTo>
                  <a:lnTo>
                    <a:pt x="584403" y="20294"/>
                  </a:lnTo>
                  <a:lnTo>
                    <a:pt x="587565" y="19659"/>
                  </a:lnTo>
                  <a:lnTo>
                    <a:pt x="587565" y="18389"/>
                  </a:lnTo>
                  <a:lnTo>
                    <a:pt x="587565" y="17754"/>
                  </a:lnTo>
                  <a:close/>
                </a:path>
                <a:path w="822959" h="1187450">
                  <a:moveTo>
                    <a:pt x="593356" y="22225"/>
                  </a:moveTo>
                  <a:lnTo>
                    <a:pt x="593280" y="20955"/>
                  </a:lnTo>
                  <a:lnTo>
                    <a:pt x="593280" y="22225"/>
                  </a:lnTo>
                  <a:close/>
                </a:path>
                <a:path w="822959" h="1187450">
                  <a:moveTo>
                    <a:pt x="597725" y="20955"/>
                  </a:moveTo>
                  <a:lnTo>
                    <a:pt x="590105" y="18415"/>
                  </a:lnTo>
                  <a:lnTo>
                    <a:pt x="589470" y="18846"/>
                  </a:lnTo>
                  <a:lnTo>
                    <a:pt x="589470" y="18389"/>
                  </a:lnTo>
                  <a:lnTo>
                    <a:pt x="588835" y="19024"/>
                  </a:lnTo>
                  <a:lnTo>
                    <a:pt x="589191" y="19024"/>
                  </a:lnTo>
                  <a:lnTo>
                    <a:pt x="588200" y="19685"/>
                  </a:lnTo>
                  <a:lnTo>
                    <a:pt x="592429" y="19685"/>
                  </a:lnTo>
                  <a:lnTo>
                    <a:pt x="593458" y="20955"/>
                  </a:lnTo>
                  <a:lnTo>
                    <a:pt x="595185" y="22225"/>
                  </a:lnTo>
                  <a:lnTo>
                    <a:pt x="597725" y="20955"/>
                  </a:lnTo>
                  <a:close/>
                </a:path>
                <a:path w="822959" h="1187450">
                  <a:moveTo>
                    <a:pt x="600900" y="24765"/>
                  </a:moveTo>
                  <a:lnTo>
                    <a:pt x="593280" y="22225"/>
                  </a:lnTo>
                  <a:lnTo>
                    <a:pt x="591375" y="22225"/>
                  </a:lnTo>
                  <a:lnTo>
                    <a:pt x="590740" y="26035"/>
                  </a:lnTo>
                  <a:lnTo>
                    <a:pt x="597725" y="26035"/>
                  </a:lnTo>
                  <a:lnTo>
                    <a:pt x="600900" y="24765"/>
                  </a:lnTo>
                  <a:close/>
                </a:path>
                <a:path w="822959" h="1187450">
                  <a:moveTo>
                    <a:pt x="601611" y="32219"/>
                  </a:moveTo>
                  <a:lnTo>
                    <a:pt x="597725" y="31115"/>
                  </a:lnTo>
                  <a:lnTo>
                    <a:pt x="601535" y="32385"/>
                  </a:lnTo>
                  <a:lnTo>
                    <a:pt x="601611" y="32219"/>
                  </a:lnTo>
                  <a:close/>
                </a:path>
                <a:path w="822959" h="1187450">
                  <a:moveTo>
                    <a:pt x="601878" y="31699"/>
                  </a:moveTo>
                  <a:lnTo>
                    <a:pt x="600265" y="31115"/>
                  </a:lnTo>
                  <a:lnTo>
                    <a:pt x="601738" y="31953"/>
                  </a:lnTo>
                  <a:lnTo>
                    <a:pt x="601878" y="31699"/>
                  </a:lnTo>
                  <a:close/>
                </a:path>
                <a:path w="822959" h="1187450">
                  <a:moveTo>
                    <a:pt x="604075" y="36614"/>
                  </a:moveTo>
                  <a:lnTo>
                    <a:pt x="602805" y="36195"/>
                  </a:lnTo>
                  <a:lnTo>
                    <a:pt x="604075" y="37465"/>
                  </a:lnTo>
                  <a:lnTo>
                    <a:pt x="604075" y="36614"/>
                  </a:lnTo>
                  <a:close/>
                </a:path>
                <a:path w="822959" h="1187450">
                  <a:moveTo>
                    <a:pt x="607237" y="33655"/>
                  </a:moveTo>
                  <a:lnTo>
                    <a:pt x="605688" y="31115"/>
                  </a:lnTo>
                  <a:lnTo>
                    <a:pt x="603580" y="29845"/>
                  </a:lnTo>
                  <a:lnTo>
                    <a:pt x="600900" y="28575"/>
                  </a:lnTo>
                  <a:lnTo>
                    <a:pt x="602170" y="28575"/>
                  </a:lnTo>
                  <a:lnTo>
                    <a:pt x="601535" y="27305"/>
                  </a:lnTo>
                  <a:lnTo>
                    <a:pt x="601535" y="26035"/>
                  </a:lnTo>
                  <a:lnTo>
                    <a:pt x="598995" y="27305"/>
                  </a:lnTo>
                  <a:lnTo>
                    <a:pt x="600265" y="28575"/>
                  </a:lnTo>
                  <a:lnTo>
                    <a:pt x="597090" y="29845"/>
                  </a:lnTo>
                  <a:lnTo>
                    <a:pt x="601535" y="29845"/>
                  </a:lnTo>
                  <a:lnTo>
                    <a:pt x="602170" y="31115"/>
                  </a:lnTo>
                  <a:lnTo>
                    <a:pt x="601878" y="31699"/>
                  </a:lnTo>
                  <a:lnTo>
                    <a:pt x="607237" y="33655"/>
                  </a:lnTo>
                  <a:close/>
                </a:path>
                <a:path w="822959" h="1187450">
                  <a:moveTo>
                    <a:pt x="607326" y="30683"/>
                  </a:moveTo>
                  <a:lnTo>
                    <a:pt x="607237" y="30441"/>
                  </a:lnTo>
                  <a:lnTo>
                    <a:pt x="606602" y="30441"/>
                  </a:lnTo>
                  <a:lnTo>
                    <a:pt x="607326" y="30683"/>
                  </a:lnTo>
                  <a:close/>
                </a:path>
                <a:path w="822959" h="1187450">
                  <a:moveTo>
                    <a:pt x="609777" y="34251"/>
                  </a:moveTo>
                  <a:lnTo>
                    <a:pt x="609142" y="33616"/>
                  </a:lnTo>
                  <a:lnTo>
                    <a:pt x="608507" y="31076"/>
                  </a:lnTo>
                  <a:lnTo>
                    <a:pt x="607326" y="30683"/>
                  </a:lnTo>
                  <a:lnTo>
                    <a:pt x="608507" y="34251"/>
                  </a:lnTo>
                  <a:lnTo>
                    <a:pt x="609777" y="34251"/>
                  </a:lnTo>
                  <a:close/>
                </a:path>
                <a:path w="822959" h="1187450">
                  <a:moveTo>
                    <a:pt x="615492" y="241935"/>
                  </a:moveTo>
                  <a:lnTo>
                    <a:pt x="614857" y="240665"/>
                  </a:lnTo>
                  <a:lnTo>
                    <a:pt x="613587" y="241935"/>
                  </a:lnTo>
                  <a:lnTo>
                    <a:pt x="612317" y="243205"/>
                  </a:lnTo>
                  <a:lnTo>
                    <a:pt x="613587" y="243205"/>
                  </a:lnTo>
                  <a:lnTo>
                    <a:pt x="615492" y="241935"/>
                  </a:lnTo>
                  <a:close/>
                </a:path>
                <a:path w="822959" h="1187450">
                  <a:moveTo>
                    <a:pt x="619302" y="52654"/>
                  </a:moveTo>
                  <a:lnTo>
                    <a:pt x="618032" y="51384"/>
                  </a:lnTo>
                  <a:lnTo>
                    <a:pt x="615492" y="52019"/>
                  </a:lnTo>
                  <a:lnTo>
                    <a:pt x="619302" y="54559"/>
                  </a:lnTo>
                  <a:lnTo>
                    <a:pt x="619302" y="52654"/>
                  </a:lnTo>
                  <a:close/>
                </a:path>
                <a:path w="822959" h="1187450">
                  <a:moveTo>
                    <a:pt x="622185" y="235585"/>
                  </a:moveTo>
                  <a:lnTo>
                    <a:pt x="621830" y="235585"/>
                  </a:lnTo>
                  <a:lnTo>
                    <a:pt x="622147" y="235902"/>
                  </a:lnTo>
                  <a:lnTo>
                    <a:pt x="622185" y="235585"/>
                  </a:lnTo>
                  <a:close/>
                </a:path>
                <a:path w="822959" h="1187450">
                  <a:moveTo>
                    <a:pt x="623100" y="236855"/>
                  </a:moveTo>
                  <a:lnTo>
                    <a:pt x="622147" y="235902"/>
                  </a:lnTo>
                  <a:lnTo>
                    <a:pt x="621207" y="244475"/>
                  </a:lnTo>
                  <a:lnTo>
                    <a:pt x="623100" y="236855"/>
                  </a:lnTo>
                  <a:close/>
                </a:path>
                <a:path w="822959" h="1187450">
                  <a:moveTo>
                    <a:pt x="624687" y="215900"/>
                  </a:moveTo>
                  <a:lnTo>
                    <a:pt x="623100" y="215265"/>
                  </a:lnTo>
                  <a:lnTo>
                    <a:pt x="624370" y="216535"/>
                  </a:lnTo>
                  <a:lnTo>
                    <a:pt x="624687" y="215900"/>
                  </a:lnTo>
                  <a:close/>
                </a:path>
                <a:path w="822959" h="1187450">
                  <a:moveTo>
                    <a:pt x="626275" y="212725"/>
                  </a:moveTo>
                  <a:lnTo>
                    <a:pt x="625005" y="213995"/>
                  </a:lnTo>
                  <a:lnTo>
                    <a:pt x="625322" y="213995"/>
                  </a:lnTo>
                  <a:lnTo>
                    <a:pt x="626275" y="212725"/>
                  </a:lnTo>
                  <a:close/>
                </a:path>
                <a:path w="822959" h="1187450">
                  <a:moveTo>
                    <a:pt x="627443" y="53670"/>
                  </a:moveTo>
                  <a:lnTo>
                    <a:pt x="625005" y="52705"/>
                  </a:lnTo>
                  <a:lnTo>
                    <a:pt x="624370" y="57785"/>
                  </a:lnTo>
                  <a:lnTo>
                    <a:pt x="627443" y="53670"/>
                  </a:lnTo>
                  <a:close/>
                </a:path>
                <a:path w="822959" h="1187450">
                  <a:moveTo>
                    <a:pt x="629767" y="232283"/>
                  </a:moveTo>
                  <a:lnTo>
                    <a:pt x="628815" y="233045"/>
                  </a:lnTo>
                  <a:lnTo>
                    <a:pt x="628815" y="234315"/>
                  </a:lnTo>
                  <a:lnTo>
                    <a:pt x="629767" y="232283"/>
                  </a:lnTo>
                  <a:close/>
                </a:path>
                <a:path w="822959" h="1187450">
                  <a:moveTo>
                    <a:pt x="631355" y="45085"/>
                  </a:moveTo>
                  <a:lnTo>
                    <a:pt x="628815" y="47625"/>
                  </a:lnTo>
                  <a:lnTo>
                    <a:pt x="627761" y="48145"/>
                  </a:lnTo>
                  <a:lnTo>
                    <a:pt x="628180" y="48895"/>
                  </a:lnTo>
                  <a:lnTo>
                    <a:pt x="629450" y="47625"/>
                  </a:lnTo>
                  <a:lnTo>
                    <a:pt x="631355" y="45085"/>
                  </a:lnTo>
                  <a:close/>
                </a:path>
                <a:path w="822959" h="1187450">
                  <a:moveTo>
                    <a:pt x="631990" y="230505"/>
                  </a:moveTo>
                  <a:lnTo>
                    <a:pt x="630110" y="231622"/>
                  </a:lnTo>
                  <a:lnTo>
                    <a:pt x="630008" y="231775"/>
                  </a:lnTo>
                  <a:lnTo>
                    <a:pt x="629767" y="232283"/>
                  </a:lnTo>
                  <a:lnTo>
                    <a:pt x="631990" y="230505"/>
                  </a:lnTo>
                  <a:close/>
                </a:path>
                <a:path w="822959" h="1187450">
                  <a:moveTo>
                    <a:pt x="631990" y="67246"/>
                  </a:moveTo>
                  <a:lnTo>
                    <a:pt x="630720" y="65341"/>
                  </a:lnTo>
                  <a:lnTo>
                    <a:pt x="628815" y="64071"/>
                  </a:lnTo>
                  <a:lnTo>
                    <a:pt x="630085" y="66611"/>
                  </a:lnTo>
                  <a:lnTo>
                    <a:pt x="631990" y="67246"/>
                  </a:lnTo>
                  <a:close/>
                </a:path>
                <a:path w="822959" h="1187450">
                  <a:moveTo>
                    <a:pt x="647852" y="81915"/>
                  </a:moveTo>
                  <a:lnTo>
                    <a:pt x="647763" y="81635"/>
                  </a:lnTo>
                  <a:lnTo>
                    <a:pt x="647217" y="81915"/>
                  </a:lnTo>
                  <a:lnTo>
                    <a:pt x="647852" y="81915"/>
                  </a:lnTo>
                  <a:close/>
                </a:path>
                <a:path w="822959" h="1187450">
                  <a:moveTo>
                    <a:pt x="651662" y="88265"/>
                  </a:moveTo>
                  <a:lnTo>
                    <a:pt x="649757" y="86995"/>
                  </a:lnTo>
                  <a:lnTo>
                    <a:pt x="651027" y="88265"/>
                  </a:lnTo>
                  <a:lnTo>
                    <a:pt x="651662" y="88265"/>
                  </a:lnTo>
                  <a:close/>
                </a:path>
                <a:path w="822959" h="1187450">
                  <a:moveTo>
                    <a:pt x="652297" y="74295"/>
                  </a:moveTo>
                  <a:lnTo>
                    <a:pt x="648487" y="73025"/>
                  </a:lnTo>
                  <a:lnTo>
                    <a:pt x="649757" y="75565"/>
                  </a:lnTo>
                  <a:lnTo>
                    <a:pt x="652297" y="74295"/>
                  </a:lnTo>
                  <a:close/>
                </a:path>
                <a:path w="822959" h="1187450">
                  <a:moveTo>
                    <a:pt x="661174" y="102235"/>
                  </a:moveTo>
                  <a:lnTo>
                    <a:pt x="660539" y="102235"/>
                  </a:lnTo>
                  <a:lnTo>
                    <a:pt x="660869" y="102857"/>
                  </a:lnTo>
                  <a:lnTo>
                    <a:pt x="661174" y="102235"/>
                  </a:lnTo>
                  <a:close/>
                </a:path>
                <a:path w="822959" h="1187450">
                  <a:moveTo>
                    <a:pt x="661200" y="103505"/>
                  </a:moveTo>
                  <a:lnTo>
                    <a:pt x="660869" y="102857"/>
                  </a:lnTo>
                  <a:lnTo>
                    <a:pt x="659904" y="104775"/>
                  </a:lnTo>
                  <a:lnTo>
                    <a:pt x="661174" y="104140"/>
                  </a:lnTo>
                  <a:lnTo>
                    <a:pt x="661200" y="103505"/>
                  </a:lnTo>
                  <a:close/>
                </a:path>
                <a:path w="822959" h="1187450">
                  <a:moveTo>
                    <a:pt x="661619" y="179768"/>
                  </a:moveTo>
                  <a:lnTo>
                    <a:pt x="661174" y="178435"/>
                  </a:lnTo>
                  <a:lnTo>
                    <a:pt x="657555" y="180860"/>
                  </a:lnTo>
                  <a:lnTo>
                    <a:pt x="657999" y="179527"/>
                  </a:lnTo>
                  <a:lnTo>
                    <a:pt x="657999" y="178904"/>
                  </a:lnTo>
                  <a:lnTo>
                    <a:pt x="657491" y="180898"/>
                  </a:lnTo>
                  <a:lnTo>
                    <a:pt x="655472" y="182245"/>
                  </a:lnTo>
                  <a:lnTo>
                    <a:pt x="661619" y="179768"/>
                  </a:lnTo>
                  <a:close/>
                </a:path>
                <a:path w="822959" h="1187450">
                  <a:moveTo>
                    <a:pt x="667524" y="125603"/>
                  </a:moveTo>
                  <a:lnTo>
                    <a:pt x="666889" y="124345"/>
                  </a:lnTo>
                  <a:lnTo>
                    <a:pt x="666889" y="125603"/>
                  </a:lnTo>
                  <a:lnTo>
                    <a:pt x="667524" y="125603"/>
                  </a:lnTo>
                  <a:close/>
                </a:path>
                <a:path w="822959" h="1187450">
                  <a:moveTo>
                    <a:pt x="668159" y="152882"/>
                  </a:moveTo>
                  <a:lnTo>
                    <a:pt x="667524" y="152247"/>
                  </a:lnTo>
                  <a:lnTo>
                    <a:pt x="667308" y="152882"/>
                  </a:lnTo>
                  <a:lnTo>
                    <a:pt x="668159" y="152882"/>
                  </a:lnTo>
                  <a:close/>
                </a:path>
                <a:path w="822959" h="1187450">
                  <a:moveTo>
                    <a:pt x="671969" y="183515"/>
                  </a:moveTo>
                  <a:lnTo>
                    <a:pt x="669429" y="182245"/>
                  </a:lnTo>
                  <a:lnTo>
                    <a:pt x="668159" y="183515"/>
                  </a:lnTo>
                  <a:lnTo>
                    <a:pt x="671969" y="183515"/>
                  </a:lnTo>
                  <a:close/>
                </a:path>
                <a:path w="822959" h="1187450">
                  <a:moveTo>
                    <a:pt x="675132" y="171919"/>
                  </a:moveTo>
                  <a:lnTo>
                    <a:pt x="673862" y="170649"/>
                  </a:lnTo>
                  <a:lnTo>
                    <a:pt x="673341" y="171424"/>
                  </a:lnTo>
                  <a:lnTo>
                    <a:pt x="673138" y="172262"/>
                  </a:lnTo>
                  <a:lnTo>
                    <a:pt x="673239" y="173189"/>
                  </a:lnTo>
                  <a:lnTo>
                    <a:pt x="675132" y="171919"/>
                  </a:lnTo>
                  <a:close/>
                </a:path>
                <a:path w="822959" h="1187450">
                  <a:moveTo>
                    <a:pt x="677037" y="146685"/>
                  </a:moveTo>
                  <a:lnTo>
                    <a:pt x="676935" y="147955"/>
                  </a:lnTo>
                  <a:lnTo>
                    <a:pt x="677037" y="146685"/>
                  </a:lnTo>
                  <a:close/>
                </a:path>
                <a:path w="822959" h="1187450">
                  <a:moveTo>
                    <a:pt x="678942" y="167005"/>
                  </a:moveTo>
                  <a:lnTo>
                    <a:pt x="677037" y="164465"/>
                  </a:lnTo>
                  <a:lnTo>
                    <a:pt x="673862" y="169545"/>
                  </a:lnTo>
                  <a:lnTo>
                    <a:pt x="678942" y="167005"/>
                  </a:lnTo>
                  <a:close/>
                </a:path>
                <a:path w="822959" h="1187450">
                  <a:moveTo>
                    <a:pt x="678942" y="139065"/>
                  </a:moveTo>
                  <a:lnTo>
                    <a:pt x="678421" y="133985"/>
                  </a:lnTo>
                  <a:lnTo>
                    <a:pt x="676935" y="128905"/>
                  </a:lnTo>
                  <a:lnTo>
                    <a:pt x="674497" y="123825"/>
                  </a:lnTo>
                  <a:lnTo>
                    <a:pt x="675767" y="123825"/>
                  </a:lnTo>
                  <a:lnTo>
                    <a:pt x="675500" y="120015"/>
                  </a:lnTo>
                  <a:lnTo>
                    <a:pt x="674865" y="117475"/>
                  </a:lnTo>
                  <a:lnTo>
                    <a:pt x="673862" y="113665"/>
                  </a:lnTo>
                  <a:lnTo>
                    <a:pt x="672604" y="112395"/>
                  </a:lnTo>
                  <a:lnTo>
                    <a:pt x="671969" y="111125"/>
                  </a:lnTo>
                  <a:lnTo>
                    <a:pt x="671334" y="112395"/>
                  </a:lnTo>
                  <a:lnTo>
                    <a:pt x="671614" y="109855"/>
                  </a:lnTo>
                  <a:lnTo>
                    <a:pt x="671893" y="107315"/>
                  </a:lnTo>
                  <a:lnTo>
                    <a:pt x="670623" y="103505"/>
                  </a:lnTo>
                  <a:lnTo>
                    <a:pt x="667524" y="99695"/>
                  </a:lnTo>
                  <a:lnTo>
                    <a:pt x="664984" y="95885"/>
                  </a:lnTo>
                  <a:lnTo>
                    <a:pt x="663397" y="94615"/>
                  </a:lnTo>
                  <a:lnTo>
                    <a:pt x="661809" y="93345"/>
                  </a:lnTo>
                  <a:lnTo>
                    <a:pt x="661809" y="88265"/>
                  </a:lnTo>
                  <a:lnTo>
                    <a:pt x="663079" y="88265"/>
                  </a:lnTo>
                  <a:lnTo>
                    <a:pt x="662127" y="86995"/>
                  </a:lnTo>
                  <a:lnTo>
                    <a:pt x="659269" y="83185"/>
                  </a:lnTo>
                  <a:lnTo>
                    <a:pt x="657999" y="84455"/>
                  </a:lnTo>
                  <a:lnTo>
                    <a:pt x="658634" y="84455"/>
                  </a:lnTo>
                  <a:lnTo>
                    <a:pt x="658634" y="86995"/>
                  </a:lnTo>
                  <a:lnTo>
                    <a:pt x="657085" y="85725"/>
                  </a:lnTo>
                  <a:lnTo>
                    <a:pt x="655815" y="85725"/>
                  </a:lnTo>
                  <a:lnTo>
                    <a:pt x="654837" y="83185"/>
                  </a:lnTo>
                  <a:lnTo>
                    <a:pt x="657364" y="85725"/>
                  </a:lnTo>
                  <a:lnTo>
                    <a:pt x="656945" y="83185"/>
                  </a:lnTo>
                  <a:lnTo>
                    <a:pt x="656729" y="81915"/>
                  </a:lnTo>
                  <a:lnTo>
                    <a:pt x="656729" y="80645"/>
                  </a:lnTo>
                  <a:lnTo>
                    <a:pt x="655472" y="81915"/>
                  </a:lnTo>
                  <a:lnTo>
                    <a:pt x="655472" y="76835"/>
                  </a:lnTo>
                  <a:lnTo>
                    <a:pt x="652297" y="81915"/>
                  </a:lnTo>
                  <a:lnTo>
                    <a:pt x="651865" y="80645"/>
                  </a:lnTo>
                  <a:lnTo>
                    <a:pt x="651027" y="78105"/>
                  </a:lnTo>
                  <a:lnTo>
                    <a:pt x="652297" y="78105"/>
                  </a:lnTo>
                  <a:lnTo>
                    <a:pt x="647852" y="74295"/>
                  </a:lnTo>
                  <a:lnTo>
                    <a:pt x="648487" y="73025"/>
                  </a:lnTo>
                  <a:lnTo>
                    <a:pt x="644677" y="71755"/>
                  </a:lnTo>
                  <a:lnTo>
                    <a:pt x="644677" y="69215"/>
                  </a:lnTo>
                  <a:lnTo>
                    <a:pt x="647852" y="71755"/>
                  </a:lnTo>
                  <a:lnTo>
                    <a:pt x="648106" y="70485"/>
                  </a:lnTo>
                  <a:lnTo>
                    <a:pt x="647687" y="69215"/>
                  </a:lnTo>
                  <a:lnTo>
                    <a:pt x="646582" y="66675"/>
                  </a:lnTo>
                  <a:lnTo>
                    <a:pt x="644893" y="64135"/>
                  </a:lnTo>
                  <a:lnTo>
                    <a:pt x="644042" y="62865"/>
                  </a:lnTo>
                  <a:lnTo>
                    <a:pt x="644042" y="64135"/>
                  </a:lnTo>
                  <a:lnTo>
                    <a:pt x="638340" y="64135"/>
                  </a:lnTo>
                  <a:lnTo>
                    <a:pt x="638340" y="62865"/>
                  </a:lnTo>
                  <a:lnTo>
                    <a:pt x="638340" y="59055"/>
                  </a:lnTo>
                  <a:lnTo>
                    <a:pt x="634530" y="57785"/>
                  </a:lnTo>
                  <a:lnTo>
                    <a:pt x="638340" y="55245"/>
                  </a:lnTo>
                  <a:lnTo>
                    <a:pt x="635165" y="52705"/>
                  </a:lnTo>
                  <a:lnTo>
                    <a:pt x="636435" y="52705"/>
                  </a:lnTo>
                  <a:lnTo>
                    <a:pt x="633895" y="50165"/>
                  </a:lnTo>
                  <a:lnTo>
                    <a:pt x="626275" y="48895"/>
                  </a:lnTo>
                  <a:lnTo>
                    <a:pt x="627761" y="48145"/>
                  </a:lnTo>
                  <a:lnTo>
                    <a:pt x="626732" y="46355"/>
                  </a:lnTo>
                  <a:lnTo>
                    <a:pt x="623100" y="40005"/>
                  </a:lnTo>
                  <a:lnTo>
                    <a:pt x="609142" y="36195"/>
                  </a:lnTo>
                  <a:lnTo>
                    <a:pt x="601738" y="31953"/>
                  </a:lnTo>
                  <a:lnTo>
                    <a:pt x="601611" y="32219"/>
                  </a:lnTo>
                  <a:lnTo>
                    <a:pt x="602170" y="32385"/>
                  </a:lnTo>
                  <a:lnTo>
                    <a:pt x="602805" y="34925"/>
                  </a:lnTo>
                  <a:lnTo>
                    <a:pt x="605332" y="36195"/>
                  </a:lnTo>
                  <a:lnTo>
                    <a:pt x="604075" y="36195"/>
                  </a:lnTo>
                  <a:lnTo>
                    <a:pt x="604075" y="36614"/>
                  </a:lnTo>
                  <a:lnTo>
                    <a:pt x="610412" y="38735"/>
                  </a:lnTo>
                  <a:lnTo>
                    <a:pt x="610412" y="41275"/>
                  </a:lnTo>
                  <a:lnTo>
                    <a:pt x="609777" y="41275"/>
                  </a:lnTo>
                  <a:lnTo>
                    <a:pt x="615492" y="45085"/>
                  </a:lnTo>
                  <a:lnTo>
                    <a:pt x="611682" y="40005"/>
                  </a:lnTo>
                  <a:lnTo>
                    <a:pt x="616762" y="41275"/>
                  </a:lnTo>
                  <a:lnTo>
                    <a:pt x="616762" y="47625"/>
                  </a:lnTo>
                  <a:lnTo>
                    <a:pt x="618032" y="46355"/>
                  </a:lnTo>
                  <a:lnTo>
                    <a:pt x="619937" y="47625"/>
                  </a:lnTo>
                  <a:lnTo>
                    <a:pt x="623100" y="47625"/>
                  </a:lnTo>
                  <a:lnTo>
                    <a:pt x="628180" y="52705"/>
                  </a:lnTo>
                  <a:lnTo>
                    <a:pt x="627443" y="53670"/>
                  </a:lnTo>
                  <a:lnTo>
                    <a:pt x="631355" y="55245"/>
                  </a:lnTo>
                  <a:lnTo>
                    <a:pt x="631355" y="56515"/>
                  </a:lnTo>
                  <a:lnTo>
                    <a:pt x="632625" y="62865"/>
                  </a:lnTo>
                  <a:lnTo>
                    <a:pt x="628815" y="57785"/>
                  </a:lnTo>
                  <a:lnTo>
                    <a:pt x="631355" y="64135"/>
                  </a:lnTo>
                  <a:lnTo>
                    <a:pt x="637070" y="67945"/>
                  </a:lnTo>
                  <a:lnTo>
                    <a:pt x="639597" y="69215"/>
                  </a:lnTo>
                  <a:lnTo>
                    <a:pt x="645947" y="74295"/>
                  </a:lnTo>
                  <a:lnTo>
                    <a:pt x="646582" y="78105"/>
                  </a:lnTo>
                  <a:lnTo>
                    <a:pt x="647763" y="81635"/>
                  </a:lnTo>
                  <a:lnTo>
                    <a:pt x="649757" y="80645"/>
                  </a:lnTo>
                  <a:lnTo>
                    <a:pt x="651662" y="84455"/>
                  </a:lnTo>
                  <a:lnTo>
                    <a:pt x="653567" y="86995"/>
                  </a:lnTo>
                  <a:lnTo>
                    <a:pt x="652297" y="88265"/>
                  </a:lnTo>
                  <a:lnTo>
                    <a:pt x="651662" y="88265"/>
                  </a:lnTo>
                  <a:lnTo>
                    <a:pt x="654202" y="90805"/>
                  </a:lnTo>
                  <a:lnTo>
                    <a:pt x="652297" y="90805"/>
                  </a:lnTo>
                  <a:lnTo>
                    <a:pt x="654202" y="93345"/>
                  </a:lnTo>
                  <a:lnTo>
                    <a:pt x="657999" y="94615"/>
                  </a:lnTo>
                  <a:lnTo>
                    <a:pt x="659269" y="103505"/>
                  </a:lnTo>
                  <a:lnTo>
                    <a:pt x="661174" y="94615"/>
                  </a:lnTo>
                  <a:lnTo>
                    <a:pt x="664349" y="98425"/>
                  </a:lnTo>
                  <a:lnTo>
                    <a:pt x="663981" y="98425"/>
                  </a:lnTo>
                  <a:lnTo>
                    <a:pt x="663448" y="99695"/>
                  </a:lnTo>
                  <a:lnTo>
                    <a:pt x="663079" y="99695"/>
                  </a:lnTo>
                  <a:lnTo>
                    <a:pt x="661809" y="98425"/>
                  </a:lnTo>
                  <a:lnTo>
                    <a:pt x="661555" y="98425"/>
                  </a:lnTo>
                  <a:lnTo>
                    <a:pt x="662089" y="99695"/>
                  </a:lnTo>
                  <a:lnTo>
                    <a:pt x="660539" y="99695"/>
                  </a:lnTo>
                  <a:lnTo>
                    <a:pt x="660539" y="102235"/>
                  </a:lnTo>
                  <a:lnTo>
                    <a:pt x="662444" y="99695"/>
                  </a:lnTo>
                  <a:lnTo>
                    <a:pt x="662444" y="103505"/>
                  </a:lnTo>
                  <a:lnTo>
                    <a:pt x="661200" y="104127"/>
                  </a:lnTo>
                  <a:lnTo>
                    <a:pt x="661200" y="106045"/>
                  </a:lnTo>
                  <a:lnTo>
                    <a:pt x="660539" y="107315"/>
                  </a:lnTo>
                  <a:lnTo>
                    <a:pt x="663079" y="107315"/>
                  </a:lnTo>
                  <a:lnTo>
                    <a:pt x="664349" y="109855"/>
                  </a:lnTo>
                  <a:lnTo>
                    <a:pt x="661809" y="108585"/>
                  </a:lnTo>
                  <a:lnTo>
                    <a:pt x="661809" y="112395"/>
                  </a:lnTo>
                  <a:lnTo>
                    <a:pt x="663079" y="113665"/>
                  </a:lnTo>
                  <a:lnTo>
                    <a:pt x="664984" y="113665"/>
                  </a:lnTo>
                  <a:lnTo>
                    <a:pt x="664984" y="114935"/>
                  </a:lnTo>
                  <a:lnTo>
                    <a:pt x="666254" y="116205"/>
                  </a:lnTo>
                  <a:lnTo>
                    <a:pt x="667524" y="122555"/>
                  </a:lnTo>
                  <a:lnTo>
                    <a:pt x="668794" y="120015"/>
                  </a:lnTo>
                  <a:lnTo>
                    <a:pt x="672604" y="125095"/>
                  </a:lnTo>
                  <a:lnTo>
                    <a:pt x="670699" y="132715"/>
                  </a:lnTo>
                  <a:lnTo>
                    <a:pt x="671969" y="137795"/>
                  </a:lnTo>
                  <a:lnTo>
                    <a:pt x="671334" y="137795"/>
                  </a:lnTo>
                  <a:lnTo>
                    <a:pt x="671601" y="140335"/>
                  </a:lnTo>
                  <a:lnTo>
                    <a:pt x="672236" y="144145"/>
                  </a:lnTo>
                  <a:lnTo>
                    <a:pt x="673239" y="146685"/>
                  </a:lnTo>
                  <a:lnTo>
                    <a:pt x="673239" y="147955"/>
                  </a:lnTo>
                  <a:lnTo>
                    <a:pt x="671969" y="149225"/>
                  </a:lnTo>
                  <a:lnTo>
                    <a:pt x="671334" y="149225"/>
                  </a:lnTo>
                  <a:lnTo>
                    <a:pt x="671728" y="151765"/>
                  </a:lnTo>
                  <a:lnTo>
                    <a:pt x="671512" y="154305"/>
                  </a:lnTo>
                  <a:lnTo>
                    <a:pt x="670699" y="155575"/>
                  </a:lnTo>
                  <a:lnTo>
                    <a:pt x="669899" y="153987"/>
                  </a:lnTo>
                  <a:lnTo>
                    <a:pt x="670064" y="153035"/>
                  </a:lnTo>
                  <a:lnTo>
                    <a:pt x="669721" y="153619"/>
                  </a:lnTo>
                  <a:lnTo>
                    <a:pt x="669429" y="153035"/>
                  </a:lnTo>
                  <a:lnTo>
                    <a:pt x="669429" y="154127"/>
                  </a:lnTo>
                  <a:lnTo>
                    <a:pt x="669493" y="154000"/>
                  </a:lnTo>
                  <a:lnTo>
                    <a:pt x="669429" y="156845"/>
                  </a:lnTo>
                  <a:lnTo>
                    <a:pt x="669429" y="154127"/>
                  </a:lnTo>
                  <a:lnTo>
                    <a:pt x="668591" y="155575"/>
                  </a:lnTo>
                  <a:lnTo>
                    <a:pt x="668172" y="158115"/>
                  </a:lnTo>
                  <a:lnTo>
                    <a:pt x="668794" y="160655"/>
                  </a:lnTo>
                  <a:lnTo>
                    <a:pt x="667524" y="159385"/>
                  </a:lnTo>
                  <a:lnTo>
                    <a:pt x="666254" y="161925"/>
                  </a:lnTo>
                  <a:lnTo>
                    <a:pt x="666254" y="164465"/>
                  </a:lnTo>
                  <a:lnTo>
                    <a:pt x="668159" y="161925"/>
                  </a:lnTo>
                  <a:lnTo>
                    <a:pt x="668134" y="164465"/>
                  </a:lnTo>
                  <a:lnTo>
                    <a:pt x="667702" y="165735"/>
                  </a:lnTo>
                  <a:lnTo>
                    <a:pt x="666889" y="167005"/>
                  </a:lnTo>
                  <a:lnTo>
                    <a:pt x="664984" y="165735"/>
                  </a:lnTo>
                  <a:lnTo>
                    <a:pt x="663155" y="168275"/>
                  </a:lnTo>
                  <a:lnTo>
                    <a:pt x="662406" y="170522"/>
                  </a:lnTo>
                  <a:lnTo>
                    <a:pt x="662444" y="177165"/>
                  </a:lnTo>
                  <a:lnTo>
                    <a:pt x="661809" y="179705"/>
                  </a:lnTo>
                  <a:lnTo>
                    <a:pt x="661619" y="179768"/>
                  </a:lnTo>
                  <a:lnTo>
                    <a:pt x="662444" y="182245"/>
                  </a:lnTo>
                  <a:lnTo>
                    <a:pt x="656107" y="184785"/>
                  </a:lnTo>
                  <a:lnTo>
                    <a:pt x="654837" y="187325"/>
                  </a:lnTo>
                  <a:lnTo>
                    <a:pt x="656107" y="191135"/>
                  </a:lnTo>
                  <a:lnTo>
                    <a:pt x="652297" y="194945"/>
                  </a:lnTo>
                  <a:lnTo>
                    <a:pt x="651027" y="194945"/>
                  </a:lnTo>
                  <a:lnTo>
                    <a:pt x="646582" y="200025"/>
                  </a:lnTo>
                  <a:lnTo>
                    <a:pt x="650392" y="197485"/>
                  </a:lnTo>
                  <a:lnTo>
                    <a:pt x="651027" y="197485"/>
                  </a:lnTo>
                  <a:lnTo>
                    <a:pt x="651344" y="196850"/>
                  </a:lnTo>
                  <a:lnTo>
                    <a:pt x="656107" y="194945"/>
                  </a:lnTo>
                  <a:lnTo>
                    <a:pt x="652297" y="201295"/>
                  </a:lnTo>
                  <a:lnTo>
                    <a:pt x="649122" y="198755"/>
                  </a:lnTo>
                  <a:lnTo>
                    <a:pt x="644042" y="203835"/>
                  </a:lnTo>
                  <a:lnTo>
                    <a:pt x="640867" y="205105"/>
                  </a:lnTo>
                  <a:lnTo>
                    <a:pt x="642137" y="205105"/>
                  </a:lnTo>
                  <a:lnTo>
                    <a:pt x="637070" y="208915"/>
                  </a:lnTo>
                  <a:lnTo>
                    <a:pt x="641502" y="208915"/>
                  </a:lnTo>
                  <a:lnTo>
                    <a:pt x="635165" y="215265"/>
                  </a:lnTo>
                  <a:lnTo>
                    <a:pt x="637070" y="208915"/>
                  </a:lnTo>
                  <a:lnTo>
                    <a:pt x="631990" y="215265"/>
                  </a:lnTo>
                  <a:lnTo>
                    <a:pt x="632625" y="211455"/>
                  </a:lnTo>
                  <a:lnTo>
                    <a:pt x="633895" y="208915"/>
                  </a:lnTo>
                  <a:lnTo>
                    <a:pt x="626910" y="213995"/>
                  </a:lnTo>
                  <a:lnTo>
                    <a:pt x="625322" y="213995"/>
                  </a:lnTo>
                  <a:lnTo>
                    <a:pt x="624370" y="215265"/>
                  </a:lnTo>
                  <a:lnTo>
                    <a:pt x="625005" y="215265"/>
                  </a:lnTo>
                  <a:lnTo>
                    <a:pt x="624687" y="215900"/>
                  </a:lnTo>
                  <a:lnTo>
                    <a:pt x="626275" y="216535"/>
                  </a:lnTo>
                  <a:lnTo>
                    <a:pt x="623735" y="221615"/>
                  </a:lnTo>
                  <a:lnTo>
                    <a:pt x="621207" y="222885"/>
                  </a:lnTo>
                  <a:lnTo>
                    <a:pt x="619506" y="220345"/>
                  </a:lnTo>
                  <a:lnTo>
                    <a:pt x="618998" y="219570"/>
                  </a:lnTo>
                  <a:lnTo>
                    <a:pt x="621207" y="217805"/>
                  </a:lnTo>
                  <a:lnTo>
                    <a:pt x="618667" y="219075"/>
                  </a:lnTo>
                  <a:lnTo>
                    <a:pt x="614222" y="219075"/>
                  </a:lnTo>
                  <a:lnTo>
                    <a:pt x="618667" y="221615"/>
                  </a:lnTo>
                  <a:lnTo>
                    <a:pt x="614222" y="224155"/>
                  </a:lnTo>
                  <a:lnTo>
                    <a:pt x="613841" y="222885"/>
                  </a:lnTo>
                  <a:lnTo>
                    <a:pt x="613587" y="222885"/>
                  </a:lnTo>
                  <a:lnTo>
                    <a:pt x="613587" y="224155"/>
                  </a:lnTo>
                  <a:lnTo>
                    <a:pt x="611047" y="227965"/>
                  </a:lnTo>
                  <a:lnTo>
                    <a:pt x="609142" y="227965"/>
                  </a:lnTo>
                  <a:lnTo>
                    <a:pt x="607872" y="229235"/>
                  </a:lnTo>
                  <a:lnTo>
                    <a:pt x="609777" y="229235"/>
                  </a:lnTo>
                  <a:lnTo>
                    <a:pt x="609777" y="230505"/>
                  </a:lnTo>
                  <a:lnTo>
                    <a:pt x="608507" y="230505"/>
                  </a:lnTo>
                  <a:lnTo>
                    <a:pt x="603440" y="231775"/>
                  </a:lnTo>
                  <a:lnTo>
                    <a:pt x="607872" y="230505"/>
                  </a:lnTo>
                  <a:lnTo>
                    <a:pt x="600900" y="230505"/>
                  </a:lnTo>
                  <a:lnTo>
                    <a:pt x="596455" y="234950"/>
                  </a:lnTo>
                  <a:lnTo>
                    <a:pt x="596455" y="238125"/>
                  </a:lnTo>
                  <a:lnTo>
                    <a:pt x="590105" y="239395"/>
                  </a:lnTo>
                  <a:lnTo>
                    <a:pt x="586308" y="238125"/>
                  </a:lnTo>
                  <a:lnTo>
                    <a:pt x="586308" y="235585"/>
                  </a:lnTo>
                  <a:lnTo>
                    <a:pt x="586308" y="234734"/>
                  </a:lnTo>
                  <a:lnTo>
                    <a:pt x="590105" y="233045"/>
                  </a:lnTo>
                  <a:lnTo>
                    <a:pt x="587565" y="235585"/>
                  </a:lnTo>
                  <a:lnTo>
                    <a:pt x="593915" y="233045"/>
                  </a:lnTo>
                  <a:lnTo>
                    <a:pt x="590105" y="235585"/>
                  </a:lnTo>
                  <a:lnTo>
                    <a:pt x="595185" y="234315"/>
                  </a:lnTo>
                  <a:lnTo>
                    <a:pt x="593915" y="235585"/>
                  </a:lnTo>
                  <a:lnTo>
                    <a:pt x="596455" y="238125"/>
                  </a:lnTo>
                  <a:lnTo>
                    <a:pt x="596455" y="234950"/>
                  </a:lnTo>
                  <a:lnTo>
                    <a:pt x="595820" y="235585"/>
                  </a:lnTo>
                  <a:lnTo>
                    <a:pt x="596290" y="234315"/>
                  </a:lnTo>
                  <a:lnTo>
                    <a:pt x="596773" y="233045"/>
                  </a:lnTo>
                  <a:lnTo>
                    <a:pt x="597725" y="230505"/>
                  </a:lnTo>
                  <a:lnTo>
                    <a:pt x="592010" y="230505"/>
                  </a:lnTo>
                  <a:lnTo>
                    <a:pt x="586308" y="234315"/>
                  </a:lnTo>
                  <a:lnTo>
                    <a:pt x="581888" y="234315"/>
                  </a:lnTo>
                  <a:lnTo>
                    <a:pt x="579958" y="235585"/>
                  </a:lnTo>
                  <a:lnTo>
                    <a:pt x="577545" y="236855"/>
                  </a:lnTo>
                  <a:lnTo>
                    <a:pt x="575005" y="238125"/>
                  </a:lnTo>
                  <a:lnTo>
                    <a:pt x="574040" y="237655"/>
                  </a:lnTo>
                  <a:lnTo>
                    <a:pt x="573608" y="239395"/>
                  </a:lnTo>
                  <a:lnTo>
                    <a:pt x="571068" y="238125"/>
                  </a:lnTo>
                  <a:lnTo>
                    <a:pt x="567270" y="239395"/>
                  </a:lnTo>
                  <a:lnTo>
                    <a:pt x="567588" y="238125"/>
                  </a:lnTo>
                  <a:lnTo>
                    <a:pt x="567905" y="236855"/>
                  </a:lnTo>
                  <a:lnTo>
                    <a:pt x="565365" y="235585"/>
                  </a:lnTo>
                  <a:lnTo>
                    <a:pt x="562825" y="235585"/>
                  </a:lnTo>
                  <a:lnTo>
                    <a:pt x="562190" y="238125"/>
                  </a:lnTo>
                  <a:lnTo>
                    <a:pt x="559015" y="236855"/>
                  </a:lnTo>
                  <a:lnTo>
                    <a:pt x="554570" y="235585"/>
                  </a:lnTo>
                  <a:lnTo>
                    <a:pt x="553300" y="240665"/>
                  </a:lnTo>
                  <a:lnTo>
                    <a:pt x="543153" y="238125"/>
                  </a:lnTo>
                  <a:lnTo>
                    <a:pt x="548233" y="236855"/>
                  </a:lnTo>
                  <a:lnTo>
                    <a:pt x="543788" y="236855"/>
                  </a:lnTo>
                  <a:lnTo>
                    <a:pt x="541248" y="234315"/>
                  </a:lnTo>
                  <a:lnTo>
                    <a:pt x="541248" y="236855"/>
                  </a:lnTo>
                  <a:lnTo>
                    <a:pt x="539343" y="236855"/>
                  </a:lnTo>
                  <a:lnTo>
                    <a:pt x="539343" y="238125"/>
                  </a:lnTo>
                  <a:lnTo>
                    <a:pt x="536803" y="236855"/>
                  </a:lnTo>
                  <a:lnTo>
                    <a:pt x="539343" y="240665"/>
                  </a:lnTo>
                  <a:lnTo>
                    <a:pt x="532371" y="235585"/>
                  </a:lnTo>
                  <a:lnTo>
                    <a:pt x="526021" y="233045"/>
                  </a:lnTo>
                  <a:lnTo>
                    <a:pt x="522846" y="233045"/>
                  </a:lnTo>
                  <a:lnTo>
                    <a:pt x="521576" y="230505"/>
                  </a:lnTo>
                  <a:lnTo>
                    <a:pt x="517982" y="229235"/>
                  </a:lnTo>
                  <a:lnTo>
                    <a:pt x="510794" y="226695"/>
                  </a:lnTo>
                  <a:lnTo>
                    <a:pt x="512064" y="226695"/>
                  </a:lnTo>
                  <a:lnTo>
                    <a:pt x="508254" y="224155"/>
                  </a:lnTo>
                  <a:lnTo>
                    <a:pt x="507619" y="229235"/>
                  </a:lnTo>
                  <a:lnTo>
                    <a:pt x="500011" y="221615"/>
                  </a:lnTo>
                  <a:lnTo>
                    <a:pt x="498741" y="217805"/>
                  </a:lnTo>
                  <a:lnTo>
                    <a:pt x="499376" y="217805"/>
                  </a:lnTo>
                  <a:lnTo>
                    <a:pt x="498741" y="216535"/>
                  </a:lnTo>
                  <a:lnTo>
                    <a:pt x="498106" y="215265"/>
                  </a:lnTo>
                  <a:lnTo>
                    <a:pt x="493661" y="216535"/>
                  </a:lnTo>
                  <a:lnTo>
                    <a:pt x="490486" y="212725"/>
                  </a:lnTo>
                  <a:lnTo>
                    <a:pt x="491121" y="212725"/>
                  </a:lnTo>
                  <a:lnTo>
                    <a:pt x="486600" y="211455"/>
                  </a:lnTo>
                  <a:lnTo>
                    <a:pt x="482587" y="210185"/>
                  </a:lnTo>
                  <a:lnTo>
                    <a:pt x="480822" y="208915"/>
                  </a:lnTo>
                  <a:lnTo>
                    <a:pt x="480441" y="208635"/>
                  </a:lnTo>
                  <a:lnTo>
                    <a:pt x="480339" y="208915"/>
                  </a:lnTo>
                  <a:lnTo>
                    <a:pt x="475576" y="205105"/>
                  </a:lnTo>
                  <a:lnTo>
                    <a:pt x="473989" y="203835"/>
                  </a:lnTo>
                  <a:lnTo>
                    <a:pt x="475894" y="202565"/>
                  </a:lnTo>
                  <a:lnTo>
                    <a:pt x="477164" y="201295"/>
                  </a:lnTo>
                  <a:lnTo>
                    <a:pt x="479704" y="202565"/>
                  </a:lnTo>
                  <a:lnTo>
                    <a:pt x="479704" y="201295"/>
                  </a:lnTo>
                  <a:lnTo>
                    <a:pt x="479704" y="200025"/>
                  </a:lnTo>
                  <a:lnTo>
                    <a:pt x="476529" y="200025"/>
                  </a:lnTo>
                  <a:lnTo>
                    <a:pt x="475894" y="198755"/>
                  </a:lnTo>
                  <a:lnTo>
                    <a:pt x="476529" y="198755"/>
                  </a:lnTo>
                  <a:lnTo>
                    <a:pt x="472084" y="194945"/>
                  </a:lnTo>
                  <a:lnTo>
                    <a:pt x="470090" y="194945"/>
                  </a:lnTo>
                  <a:lnTo>
                    <a:pt x="468604" y="192405"/>
                  </a:lnTo>
                  <a:lnTo>
                    <a:pt x="467639" y="191135"/>
                  </a:lnTo>
                  <a:lnTo>
                    <a:pt x="467639" y="192405"/>
                  </a:lnTo>
                  <a:lnTo>
                    <a:pt x="466344" y="191541"/>
                  </a:lnTo>
                  <a:lnTo>
                    <a:pt x="465772" y="189788"/>
                  </a:lnTo>
                  <a:lnTo>
                    <a:pt x="465797" y="188595"/>
                  </a:lnTo>
                  <a:lnTo>
                    <a:pt x="465162" y="187325"/>
                  </a:lnTo>
                  <a:lnTo>
                    <a:pt x="463842" y="186055"/>
                  </a:lnTo>
                  <a:lnTo>
                    <a:pt x="463842" y="184785"/>
                  </a:lnTo>
                  <a:lnTo>
                    <a:pt x="464477" y="182245"/>
                  </a:lnTo>
                  <a:lnTo>
                    <a:pt x="464477" y="180975"/>
                  </a:lnTo>
                  <a:lnTo>
                    <a:pt x="460667" y="177165"/>
                  </a:lnTo>
                  <a:lnTo>
                    <a:pt x="457492" y="173355"/>
                  </a:lnTo>
                  <a:lnTo>
                    <a:pt x="457911" y="170815"/>
                  </a:lnTo>
                  <a:lnTo>
                    <a:pt x="458127" y="169545"/>
                  </a:lnTo>
                  <a:lnTo>
                    <a:pt x="457492" y="169545"/>
                  </a:lnTo>
                  <a:lnTo>
                    <a:pt x="456222" y="168275"/>
                  </a:lnTo>
                  <a:lnTo>
                    <a:pt x="455587" y="167005"/>
                  </a:lnTo>
                  <a:lnTo>
                    <a:pt x="455587" y="168275"/>
                  </a:lnTo>
                  <a:lnTo>
                    <a:pt x="455066" y="169545"/>
                  </a:lnTo>
                  <a:lnTo>
                    <a:pt x="454901" y="170522"/>
                  </a:lnTo>
                  <a:lnTo>
                    <a:pt x="454164" y="166128"/>
                  </a:lnTo>
                  <a:lnTo>
                    <a:pt x="457631" y="166712"/>
                  </a:lnTo>
                  <a:lnTo>
                    <a:pt x="457492" y="167005"/>
                  </a:lnTo>
                  <a:lnTo>
                    <a:pt x="458444" y="168275"/>
                  </a:lnTo>
                  <a:lnTo>
                    <a:pt x="459079" y="169545"/>
                  </a:lnTo>
                  <a:lnTo>
                    <a:pt x="458127" y="169545"/>
                  </a:lnTo>
                  <a:lnTo>
                    <a:pt x="460667" y="173355"/>
                  </a:lnTo>
                  <a:lnTo>
                    <a:pt x="465747" y="178435"/>
                  </a:lnTo>
                  <a:lnTo>
                    <a:pt x="458825" y="166916"/>
                  </a:lnTo>
                  <a:lnTo>
                    <a:pt x="463207" y="167640"/>
                  </a:lnTo>
                  <a:lnTo>
                    <a:pt x="466382" y="167640"/>
                  </a:lnTo>
                  <a:lnTo>
                    <a:pt x="465112" y="163830"/>
                  </a:lnTo>
                  <a:lnTo>
                    <a:pt x="468274" y="165100"/>
                  </a:lnTo>
                  <a:lnTo>
                    <a:pt x="473989" y="165100"/>
                  </a:lnTo>
                  <a:lnTo>
                    <a:pt x="482879" y="165100"/>
                  </a:lnTo>
                  <a:lnTo>
                    <a:pt x="485406" y="163830"/>
                  </a:lnTo>
                  <a:lnTo>
                    <a:pt x="487946" y="162560"/>
                  </a:lnTo>
                  <a:lnTo>
                    <a:pt x="490486" y="161290"/>
                  </a:lnTo>
                  <a:lnTo>
                    <a:pt x="485406" y="165100"/>
                  </a:lnTo>
                  <a:lnTo>
                    <a:pt x="489216" y="165100"/>
                  </a:lnTo>
                  <a:lnTo>
                    <a:pt x="489216" y="163830"/>
                  </a:lnTo>
                  <a:lnTo>
                    <a:pt x="489851" y="163830"/>
                  </a:lnTo>
                  <a:lnTo>
                    <a:pt x="491756" y="165100"/>
                  </a:lnTo>
                  <a:lnTo>
                    <a:pt x="492391" y="163830"/>
                  </a:lnTo>
                  <a:lnTo>
                    <a:pt x="493026" y="162560"/>
                  </a:lnTo>
                  <a:lnTo>
                    <a:pt x="493445" y="163398"/>
                  </a:lnTo>
                  <a:lnTo>
                    <a:pt x="494296" y="162560"/>
                  </a:lnTo>
                  <a:lnTo>
                    <a:pt x="496836" y="162560"/>
                  </a:lnTo>
                  <a:lnTo>
                    <a:pt x="496201" y="161290"/>
                  </a:lnTo>
                  <a:lnTo>
                    <a:pt x="495566" y="160020"/>
                  </a:lnTo>
                  <a:lnTo>
                    <a:pt x="500011" y="160020"/>
                  </a:lnTo>
                  <a:lnTo>
                    <a:pt x="503809" y="161290"/>
                  </a:lnTo>
                  <a:lnTo>
                    <a:pt x="505714" y="160020"/>
                  </a:lnTo>
                  <a:lnTo>
                    <a:pt x="505714" y="157480"/>
                  </a:lnTo>
                  <a:lnTo>
                    <a:pt x="505714" y="156210"/>
                  </a:lnTo>
                  <a:lnTo>
                    <a:pt x="509524" y="158750"/>
                  </a:lnTo>
                  <a:lnTo>
                    <a:pt x="512064" y="154940"/>
                  </a:lnTo>
                  <a:lnTo>
                    <a:pt x="512064" y="158750"/>
                  </a:lnTo>
                  <a:lnTo>
                    <a:pt x="514604" y="157480"/>
                  </a:lnTo>
                  <a:lnTo>
                    <a:pt x="513334" y="154940"/>
                  </a:lnTo>
                  <a:lnTo>
                    <a:pt x="518401" y="152400"/>
                  </a:lnTo>
                  <a:lnTo>
                    <a:pt x="520941" y="153670"/>
                  </a:lnTo>
                  <a:lnTo>
                    <a:pt x="522401" y="152400"/>
                  </a:lnTo>
                  <a:lnTo>
                    <a:pt x="527710" y="147739"/>
                  </a:lnTo>
                  <a:lnTo>
                    <a:pt x="531101" y="151130"/>
                  </a:lnTo>
                  <a:lnTo>
                    <a:pt x="531736" y="147320"/>
                  </a:lnTo>
                  <a:lnTo>
                    <a:pt x="528193" y="147320"/>
                  </a:lnTo>
                  <a:lnTo>
                    <a:pt x="531101" y="144780"/>
                  </a:lnTo>
                  <a:lnTo>
                    <a:pt x="531888" y="146367"/>
                  </a:lnTo>
                  <a:lnTo>
                    <a:pt x="532155" y="144780"/>
                  </a:lnTo>
                  <a:lnTo>
                    <a:pt x="532371" y="143510"/>
                  </a:lnTo>
                  <a:lnTo>
                    <a:pt x="539978" y="139700"/>
                  </a:lnTo>
                  <a:lnTo>
                    <a:pt x="536168" y="142240"/>
                  </a:lnTo>
                  <a:lnTo>
                    <a:pt x="536168" y="143510"/>
                  </a:lnTo>
                  <a:lnTo>
                    <a:pt x="538886" y="140970"/>
                  </a:lnTo>
                  <a:lnTo>
                    <a:pt x="540156" y="139700"/>
                  </a:lnTo>
                  <a:lnTo>
                    <a:pt x="541426" y="138430"/>
                  </a:lnTo>
                  <a:lnTo>
                    <a:pt x="543788" y="134620"/>
                  </a:lnTo>
                  <a:lnTo>
                    <a:pt x="541883" y="134620"/>
                  </a:lnTo>
                  <a:lnTo>
                    <a:pt x="542518" y="133350"/>
                  </a:lnTo>
                  <a:lnTo>
                    <a:pt x="543788" y="130810"/>
                  </a:lnTo>
                  <a:lnTo>
                    <a:pt x="542518" y="129540"/>
                  </a:lnTo>
                  <a:lnTo>
                    <a:pt x="545693" y="128270"/>
                  </a:lnTo>
                  <a:lnTo>
                    <a:pt x="547598" y="132080"/>
                  </a:lnTo>
                  <a:lnTo>
                    <a:pt x="547662" y="130810"/>
                  </a:lnTo>
                  <a:lnTo>
                    <a:pt x="547446" y="130810"/>
                  </a:lnTo>
                  <a:lnTo>
                    <a:pt x="546963" y="129540"/>
                  </a:lnTo>
                  <a:lnTo>
                    <a:pt x="548233" y="129540"/>
                  </a:lnTo>
                  <a:lnTo>
                    <a:pt x="548233" y="128270"/>
                  </a:lnTo>
                  <a:lnTo>
                    <a:pt x="549313" y="127177"/>
                  </a:lnTo>
                  <a:lnTo>
                    <a:pt x="549275" y="127000"/>
                  </a:lnTo>
                  <a:lnTo>
                    <a:pt x="549706" y="125730"/>
                  </a:lnTo>
                  <a:lnTo>
                    <a:pt x="550773" y="124460"/>
                  </a:lnTo>
                  <a:lnTo>
                    <a:pt x="551408" y="124460"/>
                  </a:lnTo>
                  <a:lnTo>
                    <a:pt x="553300" y="121920"/>
                  </a:lnTo>
                  <a:lnTo>
                    <a:pt x="552881" y="119380"/>
                  </a:lnTo>
                  <a:lnTo>
                    <a:pt x="552665" y="118110"/>
                  </a:lnTo>
                  <a:lnTo>
                    <a:pt x="556475" y="114300"/>
                  </a:lnTo>
                  <a:lnTo>
                    <a:pt x="557745" y="113030"/>
                  </a:lnTo>
                  <a:lnTo>
                    <a:pt x="557110" y="114300"/>
                  </a:lnTo>
                  <a:lnTo>
                    <a:pt x="558380" y="113030"/>
                  </a:lnTo>
                  <a:lnTo>
                    <a:pt x="557745" y="111760"/>
                  </a:lnTo>
                  <a:lnTo>
                    <a:pt x="559015" y="110490"/>
                  </a:lnTo>
                  <a:lnTo>
                    <a:pt x="559015" y="107950"/>
                  </a:lnTo>
                  <a:lnTo>
                    <a:pt x="556475" y="109220"/>
                  </a:lnTo>
                  <a:lnTo>
                    <a:pt x="560285" y="106680"/>
                  </a:lnTo>
                  <a:lnTo>
                    <a:pt x="559015" y="105410"/>
                  </a:lnTo>
                  <a:lnTo>
                    <a:pt x="560197" y="105410"/>
                  </a:lnTo>
                  <a:lnTo>
                    <a:pt x="560400" y="104140"/>
                  </a:lnTo>
                  <a:lnTo>
                    <a:pt x="560920" y="102870"/>
                  </a:lnTo>
                  <a:lnTo>
                    <a:pt x="563460" y="104140"/>
                  </a:lnTo>
                  <a:lnTo>
                    <a:pt x="562190" y="102870"/>
                  </a:lnTo>
                  <a:lnTo>
                    <a:pt x="564730" y="100330"/>
                  </a:lnTo>
                  <a:lnTo>
                    <a:pt x="565365" y="100330"/>
                  </a:lnTo>
                  <a:lnTo>
                    <a:pt x="564095" y="99060"/>
                  </a:lnTo>
                  <a:lnTo>
                    <a:pt x="566000" y="99060"/>
                  </a:lnTo>
                  <a:lnTo>
                    <a:pt x="566635" y="97790"/>
                  </a:lnTo>
                  <a:lnTo>
                    <a:pt x="567270" y="96520"/>
                  </a:lnTo>
                  <a:lnTo>
                    <a:pt x="566839" y="96659"/>
                  </a:lnTo>
                  <a:lnTo>
                    <a:pt x="566953" y="96520"/>
                  </a:lnTo>
                  <a:lnTo>
                    <a:pt x="567905" y="95250"/>
                  </a:lnTo>
                  <a:lnTo>
                    <a:pt x="567905" y="92710"/>
                  </a:lnTo>
                  <a:lnTo>
                    <a:pt x="570433" y="88900"/>
                  </a:lnTo>
                  <a:lnTo>
                    <a:pt x="569175" y="92710"/>
                  </a:lnTo>
                  <a:lnTo>
                    <a:pt x="572973" y="92710"/>
                  </a:lnTo>
                  <a:lnTo>
                    <a:pt x="572655" y="88900"/>
                  </a:lnTo>
                  <a:lnTo>
                    <a:pt x="572452" y="86360"/>
                  </a:lnTo>
                  <a:lnTo>
                    <a:pt x="572338" y="85090"/>
                  </a:lnTo>
                  <a:lnTo>
                    <a:pt x="574243" y="82550"/>
                  </a:lnTo>
                  <a:lnTo>
                    <a:pt x="573608" y="82550"/>
                  </a:lnTo>
                  <a:lnTo>
                    <a:pt x="571068" y="81280"/>
                  </a:lnTo>
                  <a:lnTo>
                    <a:pt x="576148" y="81280"/>
                  </a:lnTo>
                  <a:lnTo>
                    <a:pt x="575513" y="78740"/>
                  </a:lnTo>
                  <a:lnTo>
                    <a:pt x="576783" y="80010"/>
                  </a:lnTo>
                  <a:lnTo>
                    <a:pt x="577354" y="78740"/>
                  </a:lnTo>
                  <a:lnTo>
                    <a:pt x="577926" y="77470"/>
                  </a:lnTo>
                  <a:lnTo>
                    <a:pt x="578358" y="73660"/>
                  </a:lnTo>
                  <a:lnTo>
                    <a:pt x="578053" y="71120"/>
                  </a:lnTo>
                  <a:lnTo>
                    <a:pt x="578688" y="71120"/>
                  </a:lnTo>
                  <a:lnTo>
                    <a:pt x="579793" y="69850"/>
                  </a:lnTo>
                  <a:lnTo>
                    <a:pt x="580631" y="67310"/>
                  </a:lnTo>
                  <a:lnTo>
                    <a:pt x="581228" y="66040"/>
                  </a:lnTo>
                  <a:lnTo>
                    <a:pt x="580593" y="64770"/>
                  </a:lnTo>
                  <a:lnTo>
                    <a:pt x="581329" y="63500"/>
                  </a:lnTo>
                  <a:lnTo>
                    <a:pt x="582307" y="60960"/>
                  </a:lnTo>
                  <a:lnTo>
                    <a:pt x="582320" y="59690"/>
                  </a:lnTo>
                  <a:lnTo>
                    <a:pt x="581863" y="58420"/>
                  </a:lnTo>
                  <a:lnTo>
                    <a:pt x="580720" y="55880"/>
                  </a:lnTo>
                  <a:lnTo>
                    <a:pt x="580936" y="53340"/>
                  </a:lnTo>
                  <a:lnTo>
                    <a:pt x="581710" y="52070"/>
                  </a:lnTo>
                  <a:lnTo>
                    <a:pt x="582498" y="50800"/>
                  </a:lnTo>
                  <a:lnTo>
                    <a:pt x="583768" y="50800"/>
                  </a:lnTo>
                  <a:lnTo>
                    <a:pt x="583133" y="49530"/>
                  </a:lnTo>
                  <a:lnTo>
                    <a:pt x="583133" y="48260"/>
                  </a:lnTo>
                  <a:lnTo>
                    <a:pt x="582498" y="46990"/>
                  </a:lnTo>
                  <a:lnTo>
                    <a:pt x="580593" y="49530"/>
                  </a:lnTo>
                  <a:lnTo>
                    <a:pt x="579920" y="48260"/>
                  </a:lnTo>
                  <a:lnTo>
                    <a:pt x="579501" y="48260"/>
                  </a:lnTo>
                  <a:lnTo>
                    <a:pt x="579323" y="46990"/>
                  </a:lnTo>
                  <a:lnTo>
                    <a:pt x="579958" y="48260"/>
                  </a:lnTo>
                  <a:lnTo>
                    <a:pt x="581228" y="46990"/>
                  </a:lnTo>
                  <a:lnTo>
                    <a:pt x="581863" y="45720"/>
                  </a:lnTo>
                  <a:lnTo>
                    <a:pt x="580593" y="45720"/>
                  </a:lnTo>
                  <a:lnTo>
                    <a:pt x="583133" y="43180"/>
                  </a:lnTo>
                  <a:lnTo>
                    <a:pt x="578053" y="45720"/>
                  </a:lnTo>
                  <a:lnTo>
                    <a:pt x="579323" y="41910"/>
                  </a:lnTo>
                  <a:lnTo>
                    <a:pt x="578053" y="40640"/>
                  </a:lnTo>
                  <a:lnTo>
                    <a:pt x="578053" y="38417"/>
                  </a:lnTo>
                  <a:lnTo>
                    <a:pt x="576783" y="38100"/>
                  </a:lnTo>
                  <a:lnTo>
                    <a:pt x="579323" y="34290"/>
                  </a:lnTo>
                  <a:lnTo>
                    <a:pt x="578688" y="38100"/>
                  </a:lnTo>
                  <a:lnTo>
                    <a:pt x="579323" y="38100"/>
                  </a:lnTo>
                  <a:lnTo>
                    <a:pt x="580593" y="35560"/>
                  </a:lnTo>
                  <a:lnTo>
                    <a:pt x="580593" y="34290"/>
                  </a:lnTo>
                  <a:lnTo>
                    <a:pt x="580593" y="33020"/>
                  </a:lnTo>
                  <a:lnTo>
                    <a:pt x="575513" y="33020"/>
                  </a:lnTo>
                  <a:lnTo>
                    <a:pt x="578688" y="30480"/>
                  </a:lnTo>
                  <a:lnTo>
                    <a:pt x="573252" y="27749"/>
                  </a:lnTo>
                  <a:lnTo>
                    <a:pt x="572338" y="30480"/>
                  </a:lnTo>
                  <a:lnTo>
                    <a:pt x="571766" y="27012"/>
                  </a:lnTo>
                  <a:lnTo>
                    <a:pt x="571550" y="26898"/>
                  </a:lnTo>
                  <a:lnTo>
                    <a:pt x="570103" y="29070"/>
                  </a:lnTo>
                  <a:lnTo>
                    <a:pt x="568540" y="28536"/>
                  </a:lnTo>
                  <a:lnTo>
                    <a:pt x="569366" y="30200"/>
                  </a:lnTo>
                  <a:lnTo>
                    <a:pt x="569175" y="30480"/>
                  </a:lnTo>
                  <a:lnTo>
                    <a:pt x="572973" y="34290"/>
                  </a:lnTo>
                  <a:lnTo>
                    <a:pt x="572973" y="35560"/>
                  </a:lnTo>
                  <a:lnTo>
                    <a:pt x="575513" y="39370"/>
                  </a:lnTo>
                  <a:lnTo>
                    <a:pt x="574243" y="40640"/>
                  </a:lnTo>
                  <a:lnTo>
                    <a:pt x="573608" y="43180"/>
                  </a:lnTo>
                  <a:lnTo>
                    <a:pt x="575513" y="41910"/>
                  </a:lnTo>
                  <a:lnTo>
                    <a:pt x="575513" y="44450"/>
                  </a:lnTo>
                  <a:lnTo>
                    <a:pt x="576148" y="45720"/>
                  </a:lnTo>
                  <a:lnTo>
                    <a:pt x="574243" y="45720"/>
                  </a:lnTo>
                  <a:lnTo>
                    <a:pt x="573608" y="44450"/>
                  </a:lnTo>
                  <a:lnTo>
                    <a:pt x="573608" y="45720"/>
                  </a:lnTo>
                  <a:lnTo>
                    <a:pt x="575513" y="48260"/>
                  </a:lnTo>
                  <a:lnTo>
                    <a:pt x="573608" y="48260"/>
                  </a:lnTo>
                  <a:lnTo>
                    <a:pt x="573608" y="49530"/>
                  </a:lnTo>
                  <a:lnTo>
                    <a:pt x="575513" y="50800"/>
                  </a:lnTo>
                  <a:lnTo>
                    <a:pt x="572973" y="55880"/>
                  </a:lnTo>
                  <a:lnTo>
                    <a:pt x="578688" y="52070"/>
                  </a:lnTo>
                  <a:lnTo>
                    <a:pt x="579323" y="54610"/>
                  </a:lnTo>
                  <a:lnTo>
                    <a:pt x="576783" y="54610"/>
                  </a:lnTo>
                  <a:lnTo>
                    <a:pt x="576783" y="55880"/>
                  </a:lnTo>
                  <a:lnTo>
                    <a:pt x="576148" y="55245"/>
                  </a:lnTo>
                  <a:lnTo>
                    <a:pt x="576148" y="55880"/>
                  </a:lnTo>
                  <a:lnTo>
                    <a:pt x="574878" y="55880"/>
                  </a:lnTo>
                  <a:lnTo>
                    <a:pt x="574243" y="55880"/>
                  </a:lnTo>
                  <a:lnTo>
                    <a:pt x="574243" y="57150"/>
                  </a:lnTo>
                  <a:lnTo>
                    <a:pt x="573608" y="59690"/>
                  </a:lnTo>
                  <a:lnTo>
                    <a:pt x="572338" y="58420"/>
                  </a:lnTo>
                  <a:lnTo>
                    <a:pt x="571068" y="59690"/>
                  </a:lnTo>
                  <a:lnTo>
                    <a:pt x="571703" y="59690"/>
                  </a:lnTo>
                  <a:lnTo>
                    <a:pt x="572973" y="60960"/>
                  </a:lnTo>
                  <a:lnTo>
                    <a:pt x="572338" y="60960"/>
                  </a:lnTo>
                  <a:lnTo>
                    <a:pt x="570433" y="64770"/>
                  </a:lnTo>
                  <a:lnTo>
                    <a:pt x="572973" y="64770"/>
                  </a:lnTo>
                  <a:lnTo>
                    <a:pt x="573608" y="67310"/>
                  </a:lnTo>
                  <a:lnTo>
                    <a:pt x="569810" y="69850"/>
                  </a:lnTo>
                  <a:lnTo>
                    <a:pt x="569810" y="72390"/>
                  </a:lnTo>
                  <a:lnTo>
                    <a:pt x="569175" y="72390"/>
                  </a:lnTo>
                  <a:lnTo>
                    <a:pt x="569175" y="74930"/>
                  </a:lnTo>
                  <a:lnTo>
                    <a:pt x="567905" y="76200"/>
                  </a:lnTo>
                  <a:lnTo>
                    <a:pt x="568540" y="77470"/>
                  </a:lnTo>
                  <a:lnTo>
                    <a:pt x="566635" y="77470"/>
                  </a:lnTo>
                  <a:lnTo>
                    <a:pt x="566000" y="78740"/>
                  </a:lnTo>
                  <a:lnTo>
                    <a:pt x="566635" y="80010"/>
                  </a:lnTo>
                  <a:lnTo>
                    <a:pt x="566000" y="80441"/>
                  </a:lnTo>
                  <a:lnTo>
                    <a:pt x="566000" y="96520"/>
                  </a:lnTo>
                  <a:lnTo>
                    <a:pt x="566000" y="96939"/>
                  </a:lnTo>
                  <a:lnTo>
                    <a:pt x="563460" y="97790"/>
                  </a:lnTo>
                  <a:lnTo>
                    <a:pt x="566000" y="96520"/>
                  </a:lnTo>
                  <a:lnTo>
                    <a:pt x="566000" y="80441"/>
                  </a:lnTo>
                  <a:lnTo>
                    <a:pt x="562825" y="82550"/>
                  </a:lnTo>
                  <a:lnTo>
                    <a:pt x="562825" y="85090"/>
                  </a:lnTo>
                  <a:lnTo>
                    <a:pt x="562190" y="84658"/>
                  </a:lnTo>
                  <a:lnTo>
                    <a:pt x="562190" y="85090"/>
                  </a:lnTo>
                  <a:lnTo>
                    <a:pt x="561759" y="86360"/>
                  </a:lnTo>
                  <a:lnTo>
                    <a:pt x="560920" y="86360"/>
                  </a:lnTo>
                  <a:lnTo>
                    <a:pt x="559650" y="85090"/>
                  </a:lnTo>
                  <a:lnTo>
                    <a:pt x="555840" y="87630"/>
                  </a:lnTo>
                  <a:lnTo>
                    <a:pt x="559650" y="92710"/>
                  </a:lnTo>
                  <a:lnTo>
                    <a:pt x="557288" y="93040"/>
                  </a:lnTo>
                  <a:lnTo>
                    <a:pt x="558380" y="95250"/>
                  </a:lnTo>
                  <a:lnTo>
                    <a:pt x="553935" y="95250"/>
                  </a:lnTo>
                  <a:lnTo>
                    <a:pt x="552665" y="96520"/>
                  </a:lnTo>
                  <a:lnTo>
                    <a:pt x="554570" y="99060"/>
                  </a:lnTo>
                  <a:lnTo>
                    <a:pt x="552665" y="101600"/>
                  </a:lnTo>
                  <a:lnTo>
                    <a:pt x="553897" y="101600"/>
                  </a:lnTo>
                  <a:lnTo>
                    <a:pt x="554710" y="102870"/>
                  </a:lnTo>
                  <a:lnTo>
                    <a:pt x="554570" y="104140"/>
                  </a:lnTo>
                  <a:lnTo>
                    <a:pt x="553935" y="105410"/>
                  </a:lnTo>
                  <a:lnTo>
                    <a:pt x="551408" y="104140"/>
                  </a:lnTo>
                  <a:lnTo>
                    <a:pt x="551408" y="103378"/>
                  </a:lnTo>
                  <a:lnTo>
                    <a:pt x="548868" y="105410"/>
                  </a:lnTo>
                  <a:lnTo>
                    <a:pt x="546963" y="106680"/>
                  </a:lnTo>
                  <a:lnTo>
                    <a:pt x="548233" y="106680"/>
                  </a:lnTo>
                  <a:lnTo>
                    <a:pt x="545693" y="109220"/>
                  </a:lnTo>
                  <a:lnTo>
                    <a:pt x="548233" y="109220"/>
                  </a:lnTo>
                  <a:lnTo>
                    <a:pt x="545693" y="113030"/>
                  </a:lnTo>
                  <a:lnTo>
                    <a:pt x="545693" y="109220"/>
                  </a:lnTo>
                  <a:lnTo>
                    <a:pt x="544423" y="114300"/>
                  </a:lnTo>
                  <a:lnTo>
                    <a:pt x="543153" y="110490"/>
                  </a:lnTo>
                  <a:lnTo>
                    <a:pt x="543153" y="107950"/>
                  </a:lnTo>
                  <a:lnTo>
                    <a:pt x="540613" y="111760"/>
                  </a:lnTo>
                  <a:lnTo>
                    <a:pt x="539978" y="113030"/>
                  </a:lnTo>
                  <a:lnTo>
                    <a:pt x="539978" y="115570"/>
                  </a:lnTo>
                  <a:lnTo>
                    <a:pt x="541883" y="115570"/>
                  </a:lnTo>
                  <a:lnTo>
                    <a:pt x="541883" y="118110"/>
                  </a:lnTo>
                  <a:lnTo>
                    <a:pt x="540613" y="119380"/>
                  </a:lnTo>
                  <a:lnTo>
                    <a:pt x="538073" y="118110"/>
                  </a:lnTo>
                  <a:lnTo>
                    <a:pt x="538073" y="116840"/>
                  </a:lnTo>
                  <a:lnTo>
                    <a:pt x="534911" y="118110"/>
                  </a:lnTo>
                  <a:lnTo>
                    <a:pt x="538708" y="119380"/>
                  </a:lnTo>
                  <a:lnTo>
                    <a:pt x="536168" y="121920"/>
                  </a:lnTo>
                  <a:lnTo>
                    <a:pt x="536168" y="123190"/>
                  </a:lnTo>
                  <a:lnTo>
                    <a:pt x="535533" y="124460"/>
                  </a:lnTo>
                  <a:lnTo>
                    <a:pt x="536168" y="124460"/>
                  </a:lnTo>
                  <a:lnTo>
                    <a:pt x="534911" y="127000"/>
                  </a:lnTo>
                  <a:lnTo>
                    <a:pt x="534276" y="127000"/>
                  </a:lnTo>
                  <a:lnTo>
                    <a:pt x="534276" y="126746"/>
                  </a:lnTo>
                  <a:lnTo>
                    <a:pt x="531736" y="125730"/>
                  </a:lnTo>
                  <a:lnTo>
                    <a:pt x="530466" y="129540"/>
                  </a:lnTo>
                  <a:lnTo>
                    <a:pt x="529831" y="130810"/>
                  </a:lnTo>
                  <a:lnTo>
                    <a:pt x="532371" y="132080"/>
                  </a:lnTo>
                  <a:lnTo>
                    <a:pt x="529196" y="133350"/>
                  </a:lnTo>
                  <a:lnTo>
                    <a:pt x="527291" y="133350"/>
                  </a:lnTo>
                  <a:lnTo>
                    <a:pt x="526338" y="132080"/>
                  </a:lnTo>
                  <a:lnTo>
                    <a:pt x="526173" y="131851"/>
                  </a:lnTo>
                  <a:lnTo>
                    <a:pt x="527710" y="129540"/>
                  </a:lnTo>
                  <a:lnTo>
                    <a:pt x="528561" y="128270"/>
                  </a:lnTo>
                  <a:lnTo>
                    <a:pt x="526656" y="127000"/>
                  </a:lnTo>
                  <a:lnTo>
                    <a:pt x="526656" y="129540"/>
                  </a:lnTo>
                  <a:lnTo>
                    <a:pt x="526097" y="131762"/>
                  </a:lnTo>
                  <a:lnTo>
                    <a:pt x="525386" y="130810"/>
                  </a:lnTo>
                  <a:lnTo>
                    <a:pt x="526656" y="129540"/>
                  </a:lnTo>
                  <a:lnTo>
                    <a:pt x="526656" y="127000"/>
                  </a:lnTo>
                  <a:lnTo>
                    <a:pt x="524535" y="131229"/>
                  </a:lnTo>
                  <a:lnTo>
                    <a:pt x="522846" y="132080"/>
                  </a:lnTo>
                  <a:lnTo>
                    <a:pt x="522846" y="134620"/>
                  </a:lnTo>
                  <a:lnTo>
                    <a:pt x="519671" y="135890"/>
                  </a:lnTo>
                  <a:lnTo>
                    <a:pt x="520941" y="135890"/>
                  </a:lnTo>
                  <a:lnTo>
                    <a:pt x="521576" y="137160"/>
                  </a:lnTo>
                  <a:lnTo>
                    <a:pt x="519671" y="137160"/>
                  </a:lnTo>
                  <a:lnTo>
                    <a:pt x="519036" y="138430"/>
                  </a:lnTo>
                  <a:lnTo>
                    <a:pt x="515239" y="138430"/>
                  </a:lnTo>
                  <a:lnTo>
                    <a:pt x="515874" y="140970"/>
                  </a:lnTo>
                  <a:lnTo>
                    <a:pt x="513969" y="140970"/>
                  </a:lnTo>
                  <a:lnTo>
                    <a:pt x="511429" y="142240"/>
                  </a:lnTo>
                  <a:lnTo>
                    <a:pt x="512699" y="144780"/>
                  </a:lnTo>
                  <a:lnTo>
                    <a:pt x="507619" y="147320"/>
                  </a:lnTo>
                  <a:lnTo>
                    <a:pt x="508038" y="146050"/>
                  </a:lnTo>
                  <a:lnTo>
                    <a:pt x="508889" y="143510"/>
                  </a:lnTo>
                  <a:lnTo>
                    <a:pt x="508254" y="143510"/>
                  </a:lnTo>
                  <a:lnTo>
                    <a:pt x="507619" y="146050"/>
                  </a:lnTo>
                  <a:lnTo>
                    <a:pt x="505079" y="144780"/>
                  </a:lnTo>
                  <a:lnTo>
                    <a:pt x="506349" y="147320"/>
                  </a:lnTo>
                  <a:lnTo>
                    <a:pt x="505714" y="147320"/>
                  </a:lnTo>
                  <a:lnTo>
                    <a:pt x="504444" y="148590"/>
                  </a:lnTo>
                  <a:lnTo>
                    <a:pt x="505714" y="149860"/>
                  </a:lnTo>
                  <a:lnTo>
                    <a:pt x="498741" y="151130"/>
                  </a:lnTo>
                  <a:lnTo>
                    <a:pt x="495566" y="149860"/>
                  </a:lnTo>
                  <a:lnTo>
                    <a:pt x="490486" y="151130"/>
                  </a:lnTo>
                  <a:lnTo>
                    <a:pt x="491121" y="151130"/>
                  </a:lnTo>
                  <a:lnTo>
                    <a:pt x="489216" y="153670"/>
                  </a:lnTo>
                  <a:lnTo>
                    <a:pt x="484136" y="152400"/>
                  </a:lnTo>
                  <a:lnTo>
                    <a:pt x="482244" y="151130"/>
                  </a:lnTo>
                  <a:lnTo>
                    <a:pt x="480974" y="151130"/>
                  </a:lnTo>
                  <a:lnTo>
                    <a:pt x="479069" y="153670"/>
                  </a:lnTo>
                  <a:lnTo>
                    <a:pt x="477164" y="153670"/>
                  </a:lnTo>
                  <a:lnTo>
                    <a:pt x="475195" y="154940"/>
                  </a:lnTo>
                  <a:lnTo>
                    <a:pt x="473087" y="156210"/>
                  </a:lnTo>
                  <a:lnTo>
                    <a:pt x="471449" y="156210"/>
                  </a:lnTo>
                  <a:lnTo>
                    <a:pt x="467639" y="157480"/>
                  </a:lnTo>
                  <a:lnTo>
                    <a:pt x="467639" y="153670"/>
                  </a:lnTo>
                  <a:lnTo>
                    <a:pt x="468909" y="153670"/>
                  </a:lnTo>
                  <a:lnTo>
                    <a:pt x="468274" y="152400"/>
                  </a:lnTo>
                  <a:lnTo>
                    <a:pt x="467004" y="153670"/>
                  </a:lnTo>
                  <a:lnTo>
                    <a:pt x="463207" y="153670"/>
                  </a:lnTo>
                  <a:lnTo>
                    <a:pt x="463207" y="156210"/>
                  </a:lnTo>
                  <a:lnTo>
                    <a:pt x="460667" y="156210"/>
                  </a:lnTo>
                  <a:lnTo>
                    <a:pt x="458762" y="157480"/>
                  </a:lnTo>
                  <a:lnTo>
                    <a:pt x="459397" y="154940"/>
                  </a:lnTo>
                  <a:lnTo>
                    <a:pt x="457492" y="156210"/>
                  </a:lnTo>
                  <a:lnTo>
                    <a:pt x="457492" y="160020"/>
                  </a:lnTo>
                  <a:lnTo>
                    <a:pt x="452412" y="161137"/>
                  </a:lnTo>
                  <a:lnTo>
                    <a:pt x="452259" y="161290"/>
                  </a:lnTo>
                  <a:lnTo>
                    <a:pt x="450570" y="162560"/>
                  </a:lnTo>
                  <a:lnTo>
                    <a:pt x="448614" y="162560"/>
                  </a:lnTo>
                  <a:lnTo>
                    <a:pt x="449237" y="158750"/>
                  </a:lnTo>
                  <a:lnTo>
                    <a:pt x="442899" y="161290"/>
                  </a:lnTo>
                  <a:lnTo>
                    <a:pt x="442264" y="160020"/>
                  </a:lnTo>
                  <a:lnTo>
                    <a:pt x="441629" y="158750"/>
                  </a:lnTo>
                  <a:lnTo>
                    <a:pt x="437756" y="160020"/>
                  </a:lnTo>
                  <a:lnTo>
                    <a:pt x="430212" y="157480"/>
                  </a:lnTo>
                  <a:lnTo>
                    <a:pt x="431482" y="160020"/>
                  </a:lnTo>
                  <a:lnTo>
                    <a:pt x="428942" y="157480"/>
                  </a:lnTo>
                  <a:lnTo>
                    <a:pt x="428942" y="158394"/>
                  </a:lnTo>
                  <a:lnTo>
                    <a:pt x="427672" y="157962"/>
                  </a:lnTo>
                  <a:lnTo>
                    <a:pt x="428942" y="159232"/>
                  </a:lnTo>
                  <a:lnTo>
                    <a:pt x="425462" y="159232"/>
                  </a:lnTo>
                  <a:lnTo>
                    <a:pt x="424497" y="158750"/>
                  </a:lnTo>
                  <a:lnTo>
                    <a:pt x="423862" y="157480"/>
                  </a:lnTo>
                  <a:lnTo>
                    <a:pt x="425132" y="158750"/>
                  </a:lnTo>
                  <a:lnTo>
                    <a:pt x="425132" y="157480"/>
                  </a:lnTo>
                  <a:lnTo>
                    <a:pt x="424497" y="156210"/>
                  </a:lnTo>
                  <a:lnTo>
                    <a:pt x="421957" y="154940"/>
                  </a:lnTo>
                  <a:lnTo>
                    <a:pt x="421957" y="157048"/>
                  </a:lnTo>
                  <a:lnTo>
                    <a:pt x="422592" y="157480"/>
                  </a:lnTo>
                  <a:lnTo>
                    <a:pt x="419417" y="158750"/>
                  </a:lnTo>
                  <a:lnTo>
                    <a:pt x="419849" y="156210"/>
                  </a:lnTo>
                  <a:lnTo>
                    <a:pt x="420052" y="154940"/>
                  </a:lnTo>
                  <a:lnTo>
                    <a:pt x="416877" y="156210"/>
                  </a:lnTo>
                  <a:lnTo>
                    <a:pt x="416242" y="156210"/>
                  </a:lnTo>
                  <a:lnTo>
                    <a:pt x="412445" y="154940"/>
                  </a:lnTo>
                  <a:lnTo>
                    <a:pt x="408635" y="158750"/>
                  </a:lnTo>
                  <a:lnTo>
                    <a:pt x="409905" y="156210"/>
                  </a:lnTo>
                  <a:lnTo>
                    <a:pt x="402882" y="156210"/>
                  </a:lnTo>
                  <a:lnTo>
                    <a:pt x="399110" y="154940"/>
                  </a:lnTo>
                  <a:lnTo>
                    <a:pt x="395947" y="154940"/>
                  </a:lnTo>
                  <a:lnTo>
                    <a:pt x="392137" y="153670"/>
                  </a:lnTo>
                  <a:lnTo>
                    <a:pt x="391045" y="154203"/>
                  </a:lnTo>
                  <a:lnTo>
                    <a:pt x="392137" y="154940"/>
                  </a:lnTo>
                  <a:lnTo>
                    <a:pt x="390867" y="156210"/>
                  </a:lnTo>
                  <a:lnTo>
                    <a:pt x="399110" y="157480"/>
                  </a:lnTo>
                  <a:lnTo>
                    <a:pt x="398475" y="156210"/>
                  </a:lnTo>
                  <a:lnTo>
                    <a:pt x="399745" y="157480"/>
                  </a:lnTo>
                  <a:lnTo>
                    <a:pt x="404190" y="157480"/>
                  </a:lnTo>
                  <a:lnTo>
                    <a:pt x="409270" y="162560"/>
                  </a:lnTo>
                  <a:lnTo>
                    <a:pt x="413080" y="161290"/>
                  </a:lnTo>
                  <a:lnTo>
                    <a:pt x="415607" y="161290"/>
                  </a:lnTo>
                  <a:lnTo>
                    <a:pt x="418147" y="163830"/>
                  </a:lnTo>
                  <a:lnTo>
                    <a:pt x="423227" y="162560"/>
                  </a:lnTo>
                  <a:lnTo>
                    <a:pt x="428523" y="161505"/>
                  </a:lnTo>
                  <a:lnTo>
                    <a:pt x="428942" y="161772"/>
                  </a:lnTo>
                  <a:lnTo>
                    <a:pt x="429006" y="161404"/>
                  </a:lnTo>
                  <a:lnTo>
                    <a:pt x="429577" y="161290"/>
                  </a:lnTo>
                  <a:lnTo>
                    <a:pt x="435279" y="162560"/>
                  </a:lnTo>
                  <a:lnTo>
                    <a:pt x="439089" y="165100"/>
                  </a:lnTo>
                  <a:lnTo>
                    <a:pt x="448043" y="165100"/>
                  </a:lnTo>
                  <a:lnTo>
                    <a:pt x="452996" y="165938"/>
                  </a:lnTo>
                  <a:lnTo>
                    <a:pt x="451853" y="170522"/>
                  </a:lnTo>
                  <a:lnTo>
                    <a:pt x="451218" y="173355"/>
                  </a:lnTo>
                  <a:lnTo>
                    <a:pt x="450380" y="175895"/>
                  </a:lnTo>
                  <a:lnTo>
                    <a:pt x="449237" y="178435"/>
                  </a:lnTo>
                  <a:lnTo>
                    <a:pt x="448614" y="180975"/>
                  </a:lnTo>
                  <a:lnTo>
                    <a:pt x="447344" y="182245"/>
                  </a:lnTo>
                  <a:lnTo>
                    <a:pt x="446074" y="182245"/>
                  </a:lnTo>
                  <a:lnTo>
                    <a:pt x="444804" y="188595"/>
                  </a:lnTo>
                  <a:lnTo>
                    <a:pt x="442772" y="193675"/>
                  </a:lnTo>
                  <a:lnTo>
                    <a:pt x="442264" y="194945"/>
                  </a:lnTo>
                  <a:lnTo>
                    <a:pt x="442899" y="193675"/>
                  </a:lnTo>
                  <a:lnTo>
                    <a:pt x="442899" y="194945"/>
                  </a:lnTo>
                  <a:lnTo>
                    <a:pt x="440994" y="197485"/>
                  </a:lnTo>
                  <a:lnTo>
                    <a:pt x="434009" y="205105"/>
                  </a:lnTo>
                  <a:lnTo>
                    <a:pt x="439089" y="206375"/>
                  </a:lnTo>
                  <a:lnTo>
                    <a:pt x="432739" y="207645"/>
                  </a:lnTo>
                  <a:lnTo>
                    <a:pt x="439089" y="211455"/>
                  </a:lnTo>
                  <a:lnTo>
                    <a:pt x="434009" y="211455"/>
                  </a:lnTo>
                  <a:lnTo>
                    <a:pt x="432587" y="212090"/>
                  </a:lnTo>
                  <a:lnTo>
                    <a:pt x="430847" y="209981"/>
                  </a:lnTo>
                  <a:lnTo>
                    <a:pt x="430847" y="211251"/>
                  </a:lnTo>
                  <a:lnTo>
                    <a:pt x="428536" y="213893"/>
                  </a:lnTo>
                  <a:lnTo>
                    <a:pt x="428307" y="213995"/>
                  </a:lnTo>
                  <a:lnTo>
                    <a:pt x="426402" y="213995"/>
                  </a:lnTo>
                  <a:lnTo>
                    <a:pt x="428713" y="211683"/>
                  </a:lnTo>
                  <a:lnTo>
                    <a:pt x="430847" y="211251"/>
                  </a:lnTo>
                  <a:lnTo>
                    <a:pt x="430847" y="209981"/>
                  </a:lnTo>
                  <a:lnTo>
                    <a:pt x="428726" y="211251"/>
                  </a:lnTo>
                  <a:lnTo>
                    <a:pt x="427672" y="210185"/>
                  </a:lnTo>
                  <a:lnTo>
                    <a:pt x="425767" y="211455"/>
                  </a:lnTo>
                  <a:lnTo>
                    <a:pt x="420687" y="213995"/>
                  </a:lnTo>
                  <a:lnTo>
                    <a:pt x="423862" y="215265"/>
                  </a:lnTo>
                  <a:lnTo>
                    <a:pt x="425132" y="215265"/>
                  </a:lnTo>
                  <a:lnTo>
                    <a:pt x="421957" y="220345"/>
                  </a:lnTo>
                  <a:lnTo>
                    <a:pt x="419417" y="216535"/>
                  </a:lnTo>
                  <a:lnTo>
                    <a:pt x="413080" y="226695"/>
                  </a:lnTo>
                  <a:lnTo>
                    <a:pt x="416877" y="220345"/>
                  </a:lnTo>
                  <a:lnTo>
                    <a:pt x="416877" y="217805"/>
                  </a:lnTo>
                  <a:lnTo>
                    <a:pt x="408000" y="224155"/>
                  </a:lnTo>
                  <a:lnTo>
                    <a:pt x="406730" y="229235"/>
                  </a:lnTo>
                  <a:lnTo>
                    <a:pt x="405701" y="229235"/>
                  </a:lnTo>
                  <a:lnTo>
                    <a:pt x="405485" y="227965"/>
                  </a:lnTo>
                  <a:lnTo>
                    <a:pt x="406095" y="226695"/>
                  </a:lnTo>
                  <a:lnTo>
                    <a:pt x="396582" y="233045"/>
                  </a:lnTo>
                  <a:lnTo>
                    <a:pt x="393788" y="235585"/>
                  </a:lnTo>
                  <a:lnTo>
                    <a:pt x="387692" y="235585"/>
                  </a:lnTo>
                  <a:lnTo>
                    <a:pt x="386422" y="236855"/>
                  </a:lnTo>
                  <a:lnTo>
                    <a:pt x="385787" y="238125"/>
                  </a:lnTo>
                  <a:lnTo>
                    <a:pt x="383362" y="237312"/>
                  </a:lnTo>
                  <a:lnTo>
                    <a:pt x="382460" y="238125"/>
                  </a:lnTo>
                  <a:lnTo>
                    <a:pt x="380758" y="239395"/>
                  </a:lnTo>
                  <a:lnTo>
                    <a:pt x="378815" y="239395"/>
                  </a:lnTo>
                  <a:lnTo>
                    <a:pt x="380085" y="238125"/>
                  </a:lnTo>
                  <a:lnTo>
                    <a:pt x="373100" y="238125"/>
                  </a:lnTo>
                  <a:lnTo>
                    <a:pt x="370560" y="241935"/>
                  </a:lnTo>
                  <a:lnTo>
                    <a:pt x="357873" y="244475"/>
                  </a:lnTo>
                  <a:lnTo>
                    <a:pt x="358508" y="241935"/>
                  </a:lnTo>
                  <a:lnTo>
                    <a:pt x="294411" y="241935"/>
                  </a:lnTo>
                  <a:lnTo>
                    <a:pt x="295681" y="243205"/>
                  </a:lnTo>
                  <a:lnTo>
                    <a:pt x="298640" y="244475"/>
                  </a:lnTo>
                  <a:lnTo>
                    <a:pt x="302031" y="245745"/>
                  </a:lnTo>
                  <a:lnTo>
                    <a:pt x="300761" y="245745"/>
                  </a:lnTo>
                  <a:lnTo>
                    <a:pt x="307390" y="249555"/>
                  </a:lnTo>
                  <a:lnTo>
                    <a:pt x="314159" y="252095"/>
                  </a:lnTo>
                  <a:lnTo>
                    <a:pt x="321068" y="253365"/>
                  </a:lnTo>
                  <a:lnTo>
                    <a:pt x="319163" y="252095"/>
                  </a:lnTo>
                  <a:lnTo>
                    <a:pt x="320433" y="249555"/>
                  </a:lnTo>
                  <a:lnTo>
                    <a:pt x="321894" y="250520"/>
                  </a:lnTo>
                  <a:lnTo>
                    <a:pt x="326783" y="249555"/>
                  </a:lnTo>
                  <a:lnTo>
                    <a:pt x="324878" y="253365"/>
                  </a:lnTo>
                  <a:lnTo>
                    <a:pt x="326783" y="253365"/>
                  </a:lnTo>
                  <a:lnTo>
                    <a:pt x="326783" y="254635"/>
                  </a:lnTo>
                  <a:lnTo>
                    <a:pt x="325513" y="254635"/>
                  </a:lnTo>
                  <a:lnTo>
                    <a:pt x="325513" y="255905"/>
                  </a:lnTo>
                  <a:lnTo>
                    <a:pt x="330581" y="258445"/>
                  </a:lnTo>
                  <a:lnTo>
                    <a:pt x="333121" y="257175"/>
                  </a:lnTo>
                  <a:lnTo>
                    <a:pt x="338785" y="258445"/>
                  </a:lnTo>
                  <a:lnTo>
                    <a:pt x="350253" y="258445"/>
                  </a:lnTo>
                  <a:lnTo>
                    <a:pt x="350253" y="257175"/>
                  </a:lnTo>
                  <a:lnTo>
                    <a:pt x="350253" y="255905"/>
                  </a:lnTo>
                  <a:lnTo>
                    <a:pt x="352793" y="257175"/>
                  </a:lnTo>
                  <a:lnTo>
                    <a:pt x="354698" y="255905"/>
                  </a:lnTo>
                  <a:lnTo>
                    <a:pt x="359537" y="255905"/>
                  </a:lnTo>
                  <a:lnTo>
                    <a:pt x="364401" y="257175"/>
                  </a:lnTo>
                  <a:lnTo>
                    <a:pt x="369290" y="255905"/>
                  </a:lnTo>
                  <a:lnTo>
                    <a:pt x="373100" y="254635"/>
                  </a:lnTo>
                  <a:lnTo>
                    <a:pt x="370560" y="254635"/>
                  </a:lnTo>
                  <a:lnTo>
                    <a:pt x="373100" y="252095"/>
                  </a:lnTo>
                  <a:lnTo>
                    <a:pt x="377545" y="253365"/>
                  </a:lnTo>
                  <a:lnTo>
                    <a:pt x="375005" y="255905"/>
                  </a:lnTo>
                  <a:lnTo>
                    <a:pt x="380326" y="254635"/>
                  </a:lnTo>
                  <a:lnTo>
                    <a:pt x="385406" y="253365"/>
                  </a:lnTo>
                  <a:lnTo>
                    <a:pt x="387819" y="252095"/>
                  </a:lnTo>
                  <a:lnTo>
                    <a:pt x="390232" y="250825"/>
                  </a:lnTo>
                  <a:lnTo>
                    <a:pt x="389597" y="249555"/>
                  </a:lnTo>
                  <a:lnTo>
                    <a:pt x="388327" y="249555"/>
                  </a:lnTo>
                  <a:lnTo>
                    <a:pt x="389597" y="248285"/>
                  </a:lnTo>
                  <a:lnTo>
                    <a:pt x="392137" y="248285"/>
                  </a:lnTo>
                  <a:lnTo>
                    <a:pt x="392137" y="249313"/>
                  </a:lnTo>
                  <a:lnTo>
                    <a:pt x="394995" y="248285"/>
                  </a:lnTo>
                  <a:lnTo>
                    <a:pt x="398475" y="247015"/>
                  </a:lnTo>
                  <a:lnTo>
                    <a:pt x="406095" y="245745"/>
                  </a:lnTo>
                  <a:lnTo>
                    <a:pt x="410730" y="244475"/>
                  </a:lnTo>
                  <a:lnTo>
                    <a:pt x="414743" y="243205"/>
                  </a:lnTo>
                  <a:lnTo>
                    <a:pt x="418147" y="239395"/>
                  </a:lnTo>
                  <a:lnTo>
                    <a:pt x="417512" y="239395"/>
                  </a:lnTo>
                  <a:lnTo>
                    <a:pt x="418947" y="238125"/>
                  </a:lnTo>
                  <a:lnTo>
                    <a:pt x="423227" y="234315"/>
                  </a:lnTo>
                  <a:lnTo>
                    <a:pt x="425767" y="231775"/>
                  </a:lnTo>
                  <a:lnTo>
                    <a:pt x="421957" y="236855"/>
                  </a:lnTo>
                  <a:lnTo>
                    <a:pt x="427037" y="235585"/>
                  </a:lnTo>
                  <a:lnTo>
                    <a:pt x="431165" y="231775"/>
                  </a:lnTo>
                  <a:lnTo>
                    <a:pt x="433908" y="229235"/>
                  </a:lnTo>
                  <a:lnTo>
                    <a:pt x="435279" y="227965"/>
                  </a:lnTo>
                  <a:lnTo>
                    <a:pt x="435914" y="226695"/>
                  </a:lnTo>
                  <a:lnTo>
                    <a:pt x="438454" y="221615"/>
                  </a:lnTo>
                  <a:lnTo>
                    <a:pt x="442937" y="220345"/>
                  </a:lnTo>
                  <a:lnTo>
                    <a:pt x="446112" y="217805"/>
                  </a:lnTo>
                  <a:lnTo>
                    <a:pt x="447979" y="213995"/>
                  </a:lnTo>
                  <a:lnTo>
                    <a:pt x="453682" y="203835"/>
                  </a:lnTo>
                  <a:lnTo>
                    <a:pt x="454317" y="203835"/>
                  </a:lnTo>
                  <a:lnTo>
                    <a:pt x="453047" y="202565"/>
                  </a:lnTo>
                  <a:lnTo>
                    <a:pt x="454952" y="198755"/>
                  </a:lnTo>
                  <a:lnTo>
                    <a:pt x="456222" y="198755"/>
                  </a:lnTo>
                  <a:lnTo>
                    <a:pt x="456222" y="203835"/>
                  </a:lnTo>
                  <a:lnTo>
                    <a:pt x="457492" y="206375"/>
                  </a:lnTo>
                  <a:lnTo>
                    <a:pt x="460667" y="211455"/>
                  </a:lnTo>
                  <a:lnTo>
                    <a:pt x="463842" y="205105"/>
                  </a:lnTo>
                  <a:lnTo>
                    <a:pt x="466382" y="212725"/>
                  </a:lnTo>
                  <a:lnTo>
                    <a:pt x="463842" y="212725"/>
                  </a:lnTo>
                  <a:lnTo>
                    <a:pt x="470700" y="217805"/>
                  </a:lnTo>
                  <a:lnTo>
                    <a:pt x="477316" y="224155"/>
                  </a:lnTo>
                  <a:lnTo>
                    <a:pt x="484187" y="229235"/>
                  </a:lnTo>
                  <a:lnTo>
                    <a:pt x="491756" y="234315"/>
                  </a:lnTo>
                  <a:lnTo>
                    <a:pt x="489851" y="234315"/>
                  </a:lnTo>
                  <a:lnTo>
                    <a:pt x="490486" y="236855"/>
                  </a:lnTo>
                  <a:lnTo>
                    <a:pt x="497471" y="238125"/>
                  </a:lnTo>
                  <a:lnTo>
                    <a:pt x="498741" y="240665"/>
                  </a:lnTo>
                  <a:lnTo>
                    <a:pt x="504444" y="240665"/>
                  </a:lnTo>
                  <a:lnTo>
                    <a:pt x="505587" y="244068"/>
                  </a:lnTo>
                  <a:lnTo>
                    <a:pt x="510159" y="245745"/>
                  </a:lnTo>
                  <a:lnTo>
                    <a:pt x="508889" y="240665"/>
                  </a:lnTo>
                  <a:lnTo>
                    <a:pt x="517144" y="245745"/>
                  </a:lnTo>
                  <a:lnTo>
                    <a:pt x="523481" y="249555"/>
                  </a:lnTo>
                  <a:lnTo>
                    <a:pt x="526656" y="250825"/>
                  </a:lnTo>
                  <a:lnTo>
                    <a:pt x="530466" y="245745"/>
                  </a:lnTo>
                  <a:lnTo>
                    <a:pt x="534911" y="252095"/>
                  </a:lnTo>
                  <a:lnTo>
                    <a:pt x="541248" y="250825"/>
                  </a:lnTo>
                  <a:lnTo>
                    <a:pt x="539978" y="253365"/>
                  </a:lnTo>
                  <a:lnTo>
                    <a:pt x="537438" y="255905"/>
                  </a:lnTo>
                  <a:lnTo>
                    <a:pt x="544423" y="254635"/>
                  </a:lnTo>
                  <a:lnTo>
                    <a:pt x="544423" y="252095"/>
                  </a:lnTo>
                  <a:lnTo>
                    <a:pt x="555840" y="250825"/>
                  </a:lnTo>
                  <a:lnTo>
                    <a:pt x="558380" y="255905"/>
                  </a:lnTo>
                  <a:lnTo>
                    <a:pt x="583768" y="250825"/>
                  </a:lnTo>
                  <a:lnTo>
                    <a:pt x="583768" y="252095"/>
                  </a:lnTo>
                  <a:lnTo>
                    <a:pt x="578053" y="253365"/>
                  </a:lnTo>
                  <a:lnTo>
                    <a:pt x="575513" y="253365"/>
                  </a:lnTo>
                  <a:lnTo>
                    <a:pt x="575513" y="254635"/>
                  </a:lnTo>
                  <a:lnTo>
                    <a:pt x="579183" y="254635"/>
                  </a:lnTo>
                  <a:lnTo>
                    <a:pt x="582574" y="253365"/>
                  </a:lnTo>
                  <a:lnTo>
                    <a:pt x="585673" y="250825"/>
                  </a:lnTo>
                  <a:lnTo>
                    <a:pt x="594550" y="248285"/>
                  </a:lnTo>
                  <a:lnTo>
                    <a:pt x="597090" y="248285"/>
                  </a:lnTo>
                  <a:lnTo>
                    <a:pt x="593915" y="249555"/>
                  </a:lnTo>
                  <a:lnTo>
                    <a:pt x="593280" y="250825"/>
                  </a:lnTo>
                  <a:lnTo>
                    <a:pt x="600443" y="248285"/>
                  </a:lnTo>
                  <a:lnTo>
                    <a:pt x="607212" y="245745"/>
                  </a:lnTo>
                  <a:lnTo>
                    <a:pt x="613587" y="241935"/>
                  </a:lnTo>
                  <a:lnTo>
                    <a:pt x="611047" y="240665"/>
                  </a:lnTo>
                  <a:lnTo>
                    <a:pt x="612482" y="239395"/>
                  </a:lnTo>
                  <a:lnTo>
                    <a:pt x="616762" y="235585"/>
                  </a:lnTo>
                  <a:lnTo>
                    <a:pt x="616762" y="234315"/>
                  </a:lnTo>
                  <a:lnTo>
                    <a:pt x="622465" y="233045"/>
                  </a:lnTo>
                  <a:lnTo>
                    <a:pt x="622185" y="235585"/>
                  </a:lnTo>
                  <a:lnTo>
                    <a:pt x="624370" y="235585"/>
                  </a:lnTo>
                  <a:lnTo>
                    <a:pt x="623100" y="239395"/>
                  </a:lnTo>
                  <a:lnTo>
                    <a:pt x="625640" y="234315"/>
                  </a:lnTo>
                  <a:lnTo>
                    <a:pt x="627761" y="233045"/>
                  </a:lnTo>
                  <a:lnTo>
                    <a:pt x="629869" y="231775"/>
                  </a:lnTo>
                  <a:lnTo>
                    <a:pt x="630110" y="231622"/>
                  </a:lnTo>
                  <a:lnTo>
                    <a:pt x="631901" y="229235"/>
                  </a:lnTo>
                  <a:lnTo>
                    <a:pt x="634530" y="227965"/>
                  </a:lnTo>
                  <a:lnTo>
                    <a:pt x="635165" y="227965"/>
                  </a:lnTo>
                  <a:lnTo>
                    <a:pt x="633895" y="229235"/>
                  </a:lnTo>
                  <a:lnTo>
                    <a:pt x="636346" y="227965"/>
                  </a:lnTo>
                  <a:lnTo>
                    <a:pt x="638251" y="225425"/>
                  </a:lnTo>
                  <a:lnTo>
                    <a:pt x="638924" y="224155"/>
                  </a:lnTo>
                  <a:lnTo>
                    <a:pt x="639597" y="222885"/>
                  </a:lnTo>
                  <a:lnTo>
                    <a:pt x="641400" y="220345"/>
                  </a:lnTo>
                  <a:lnTo>
                    <a:pt x="643509" y="217805"/>
                  </a:lnTo>
                  <a:lnTo>
                    <a:pt x="645947" y="216535"/>
                  </a:lnTo>
                  <a:lnTo>
                    <a:pt x="646582" y="219075"/>
                  </a:lnTo>
                  <a:lnTo>
                    <a:pt x="647852" y="216535"/>
                  </a:lnTo>
                  <a:lnTo>
                    <a:pt x="648487" y="215265"/>
                  </a:lnTo>
                  <a:lnTo>
                    <a:pt x="650392" y="216535"/>
                  </a:lnTo>
                  <a:lnTo>
                    <a:pt x="652297" y="212725"/>
                  </a:lnTo>
                  <a:lnTo>
                    <a:pt x="650392" y="212725"/>
                  </a:lnTo>
                  <a:lnTo>
                    <a:pt x="652932" y="210185"/>
                  </a:lnTo>
                  <a:lnTo>
                    <a:pt x="653567" y="207645"/>
                  </a:lnTo>
                  <a:lnTo>
                    <a:pt x="655472" y="205105"/>
                  </a:lnTo>
                  <a:lnTo>
                    <a:pt x="655472" y="207645"/>
                  </a:lnTo>
                  <a:lnTo>
                    <a:pt x="656894" y="206375"/>
                  </a:lnTo>
                  <a:lnTo>
                    <a:pt x="657948" y="205105"/>
                  </a:lnTo>
                  <a:lnTo>
                    <a:pt x="658634" y="202565"/>
                  </a:lnTo>
                  <a:lnTo>
                    <a:pt x="656107" y="205105"/>
                  </a:lnTo>
                  <a:lnTo>
                    <a:pt x="656526" y="203835"/>
                  </a:lnTo>
                  <a:lnTo>
                    <a:pt x="656805" y="202984"/>
                  </a:lnTo>
                  <a:lnTo>
                    <a:pt x="657860" y="202526"/>
                  </a:lnTo>
                  <a:lnTo>
                    <a:pt x="658495" y="201676"/>
                  </a:lnTo>
                  <a:lnTo>
                    <a:pt x="658634" y="200469"/>
                  </a:lnTo>
                  <a:lnTo>
                    <a:pt x="656844" y="202857"/>
                  </a:lnTo>
                  <a:lnTo>
                    <a:pt x="657364" y="201295"/>
                  </a:lnTo>
                  <a:lnTo>
                    <a:pt x="653567" y="203835"/>
                  </a:lnTo>
                  <a:lnTo>
                    <a:pt x="656107" y="201295"/>
                  </a:lnTo>
                  <a:lnTo>
                    <a:pt x="659269" y="198132"/>
                  </a:lnTo>
                  <a:lnTo>
                    <a:pt x="659269" y="199834"/>
                  </a:lnTo>
                  <a:lnTo>
                    <a:pt x="658634" y="200469"/>
                  </a:lnTo>
                  <a:lnTo>
                    <a:pt x="659485" y="200672"/>
                  </a:lnTo>
                  <a:lnTo>
                    <a:pt x="660019" y="200355"/>
                  </a:lnTo>
                  <a:lnTo>
                    <a:pt x="660438" y="198678"/>
                  </a:lnTo>
                  <a:lnTo>
                    <a:pt x="660120" y="198145"/>
                  </a:lnTo>
                  <a:lnTo>
                    <a:pt x="659422" y="197980"/>
                  </a:lnTo>
                  <a:lnTo>
                    <a:pt x="659904" y="197485"/>
                  </a:lnTo>
                  <a:lnTo>
                    <a:pt x="660539" y="197485"/>
                  </a:lnTo>
                  <a:lnTo>
                    <a:pt x="660704" y="194945"/>
                  </a:lnTo>
                  <a:lnTo>
                    <a:pt x="661339" y="193675"/>
                  </a:lnTo>
                  <a:lnTo>
                    <a:pt x="662444" y="192405"/>
                  </a:lnTo>
                  <a:lnTo>
                    <a:pt x="663714" y="192405"/>
                  </a:lnTo>
                  <a:lnTo>
                    <a:pt x="664984" y="193675"/>
                  </a:lnTo>
                  <a:lnTo>
                    <a:pt x="665619" y="193675"/>
                  </a:lnTo>
                  <a:lnTo>
                    <a:pt x="665137" y="192405"/>
                  </a:lnTo>
                  <a:lnTo>
                    <a:pt x="665556" y="191135"/>
                  </a:lnTo>
                  <a:lnTo>
                    <a:pt x="666889" y="189865"/>
                  </a:lnTo>
                  <a:lnTo>
                    <a:pt x="667702" y="188595"/>
                  </a:lnTo>
                  <a:lnTo>
                    <a:pt x="667918" y="186055"/>
                  </a:lnTo>
                  <a:lnTo>
                    <a:pt x="667524" y="184785"/>
                  </a:lnTo>
                  <a:lnTo>
                    <a:pt x="669429" y="186055"/>
                  </a:lnTo>
                  <a:lnTo>
                    <a:pt x="668794" y="184785"/>
                  </a:lnTo>
                  <a:lnTo>
                    <a:pt x="668159" y="183515"/>
                  </a:lnTo>
                  <a:lnTo>
                    <a:pt x="666889" y="183515"/>
                  </a:lnTo>
                  <a:lnTo>
                    <a:pt x="670064" y="178435"/>
                  </a:lnTo>
                  <a:lnTo>
                    <a:pt x="670064" y="179705"/>
                  </a:lnTo>
                  <a:lnTo>
                    <a:pt x="670623" y="178435"/>
                  </a:lnTo>
                  <a:lnTo>
                    <a:pt x="671195" y="177165"/>
                  </a:lnTo>
                  <a:lnTo>
                    <a:pt x="672045" y="174625"/>
                  </a:lnTo>
                  <a:lnTo>
                    <a:pt x="672604" y="172085"/>
                  </a:lnTo>
                  <a:lnTo>
                    <a:pt x="673023" y="169545"/>
                  </a:lnTo>
                  <a:lnTo>
                    <a:pt x="673646" y="168275"/>
                  </a:lnTo>
                  <a:lnTo>
                    <a:pt x="674077" y="167005"/>
                  </a:lnTo>
                  <a:lnTo>
                    <a:pt x="674497" y="165735"/>
                  </a:lnTo>
                  <a:lnTo>
                    <a:pt x="677037" y="164465"/>
                  </a:lnTo>
                  <a:lnTo>
                    <a:pt x="677037" y="161925"/>
                  </a:lnTo>
                  <a:lnTo>
                    <a:pt x="677037" y="160655"/>
                  </a:lnTo>
                  <a:lnTo>
                    <a:pt x="676935" y="156845"/>
                  </a:lnTo>
                  <a:lnTo>
                    <a:pt x="676833" y="155575"/>
                  </a:lnTo>
                  <a:lnTo>
                    <a:pt x="676833" y="149225"/>
                  </a:lnTo>
                  <a:lnTo>
                    <a:pt x="676935" y="147955"/>
                  </a:lnTo>
                  <a:lnTo>
                    <a:pt x="675767" y="147955"/>
                  </a:lnTo>
                  <a:lnTo>
                    <a:pt x="675767" y="146685"/>
                  </a:lnTo>
                  <a:lnTo>
                    <a:pt x="677037" y="144145"/>
                  </a:lnTo>
                  <a:lnTo>
                    <a:pt x="678014" y="142875"/>
                  </a:lnTo>
                  <a:lnTo>
                    <a:pt x="678014" y="141605"/>
                  </a:lnTo>
                  <a:lnTo>
                    <a:pt x="677037" y="139065"/>
                  </a:lnTo>
                  <a:lnTo>
                    <a:pt x="678942" y="139065"/>
                  </a:lnTo>
                  <a:close/>
                </a:path>
                <a:path w="822959" h="1187450">
                  <a:moveTo>
                    <a:pt x="721461" y="131953"/>
                  </a:moveTo>
                  <a:lnTo>
                    <a:pt x="720826" y="130683"/>
                  </a:lnTo>
                  <a:lnTo>
                    <a:pt x="720826" y="131318"/>
                  </a:lnTo>
                  <a:lnTo>
                    <a:pt x="721461" y="131953"/>
                  </a:lnTo>
                  <a:close/>
                </a:path>
                <a:path w="822959" h="1187450">
                  <a:moveTo>
                    <a:pt x="767245" y="238239"/>
                  </a:moveTo>
                  <a:lnTo>
                    <a:pt x="767029" y="237401"/>
                  </a:lnTo>
                  <a:lnTo>
                    <a:pt x="766508" y="236626"/>
                  </a:lnTo>
                  <a:lnTo>
                    <a:pt x="766508" y="238531"/>
                  </a:lnTo>
                  <a:lnTo>
                    <a:pt x="767143" y="239166"/>
                  </a:lnTo>
                  <a:lnTo>
                    <a:pt x="767245" y="238239"/>
                  </a:lnTo>
                  <a:close/>
                </a:path>
                <a:path w="822959" h="1187450">
                  <a:moveTo>
                    <a:pt x="788085" y="272161"/>
                  </a:moveTo>
                  <a:lnTo>
                    <a:pt x="787450" y="271526"/>
                  </a:lnTo>
                  <a:lnTo>
                    <a:pt x="786180" y="271526"/>
                  </a:lnTo>
                  <a:lnTo>
                    <a:pt x="786815" y="272796"/>
                  </a:lnTo>
                  <a:lnTo>
                    <a:pt x="788085" y="272161"/>
                  </a:lnTo>
                  <a:close/>
                </a:path>
                <a:path w="822959" h="1187450">
                  <a:moveTo>
                    <a:pt x="822350" y="362877"/>
                  </a:moveTo>
                  <a:lnTo>
                    <a:pt x="821715" y="361607"/>
                  </a:lnTo>
                  <a:lnTo>
                    <a:pt x="821080" y="362877"/>
                  </a:lnTo>
                  <a:lnTo>
                    <a:pt x="822350" y="362877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15400490" y="10017734"/>
              <a:ext cx="604520" cy="271145"/>
            </a:xfrm>
            <a:custGeom>
              <a:avLst/>
              <a:gdLst/>
              <a:ahLst/>
              <a:cxnLst/>
              <a:rect l="l" t="t" r="r" b="b"/>
              <a:pathLst>
                <a:path w="604519" h="271145">
                  <a:moveTo>
                    <a:pt x="3314" y="205333"/>
                  </a:moveTo>
                  <a:lnTo>
                    <a:pt x="3175" y="204914"/>
                  </a:lnTo>
                  <a:lnTo>
                    <a:pt x="3175" y="206184"/>
                  </a:lnTo>
                  <a:lnTo>
                    <a:pt x="3314" y="205752"/>
                  </a:lnTo>
                  <a:lnTo>
                    <a:pt x="3314" y="205333"/>
                  </a:lnTo>
                  <a:close/>
                </a:path>
                <a:path w="604519" h="271145">
                  <a:moveTo>
                    <a:pt x="4229" y="226060"/>
                  </a:moveTo>
                  <a:lnTo>
                    <a:pt x="3619" y="225691"/>
                  </a:lnTo>
                  <a:lnTo>
                    <a:pt x="3175" y="226060"/>
                  </a:lnTo>
                  <a:lnTo>
                    <a:pt x="4229" y="226060"/>
                  </a:lnTo>
                  <a:close/>
                </a:path>
                <a:path w="604519" h="271145">
                  <a:moveTo>
                    <a:pt x="5080" y="237490"/>
                  </a:moveTo>
                  <a:lnTo>
                    <a:pt x="4864" y="237197"/>
                  </a:lnTo>
                  <a:lnTo>
                    <a:pt x="4445" y="237490"/>
                  </a:lnTo>
                  <a:lnTo>
                    <a:pt x="5080" y="237490"/>
                  </a:lnTo>
                  <a:close/>
                </a:path>
                <a:path w="604519" h="271145">
                  <a:moveTo>
                    <a:pt x="5257" y="266509"/>
                  </a:moveTo>
                  <a:lnTo>
                    <a:pt x="5143" y="266179"/>
                  </a:lnTo>
                  <a:lnTo>
                    <a:pt x="3810" y="267970"/>
                  </a:lnTo>
                  <a:lnTo>
                    <a:pt x="5257" y="266509"/>
                  </a:lnTo>
                  <a:close/>
                </a:path>
                <a:path w="604519" h="271145">
                  <a:moveTo>
                    <a:pt x="5842" y="223913"/>
                  </a:moveTo>
                  <a:lnTo>
                    <a:pt x="5753" y="223520"/>
                  </a:lnTo>
                  <a:lnTo>
                    <a:pt x="0" y="223520"/>
                  </a:lnTo>
                  <a:lnTo>
                    <a:pt x="3619" y="225691"/>
                  </a:lnTo>
                  <a:lnTo>
                    <a:pt x="5842" y="223913"/>
                  </a:lnTo>
                  <a:close/>
                </a:path>
                <a:path w="604519" h="271145">
                  <a:moveTo>
                    <a:pt x="9512" y="163830"/>
                  </a:moveTo>
                  <a:lnTo>
                    <a:pt x="7607" y="162560"/>
                  </a:lnTo>
                  <a:lnTo>
                    <a:pt x="7607" y="163830"/>
                  </a:lnTo>
                  <a:lnTo>
                    <a:pt x="9512" y="163830"/>
                  </a:lnTo>
                  <a:close/>
                </a:path>
                <a:path w="604519" h="271145">
                  <a:moveTo>
                    <a:pt x="15862" y="270891"/>
                  </a:moveTo>
                  <a:lnTo>
                    <a:pt x="15227" y="270256"/>
                  </a:lnTo>
                  <a:lnTo>
                    <a:pt x="15227" y="270891"/>
                  </a:lnTo>
                  <a:lnTo>
                    <a:pt x="15862" y="270891"/>
                  </a:lnTo>
                  <a:close/>
                </a:path>
                <a:path w="604519" h="271145">
                  <a:moveTo>
                    <a:pt x="16497" y="255270"/>
                  </a:moveTo>
                  <a:lnTo>
                    <a:pt x="15227" y="256540"/>
                  </a:lnTo>
                  <a:lnTo>
                    <a:pt x="15862" y="256540"/>
                  </a:lnTo>
                  <a:lnTo>
                    <a:pt x="15862" y="257810"/>
                  </a:lnTo>
                  <a:lnTo>
                    <a:pt x="16497" y="257810"/>
                  </a:lnTo>
                  <a:lnTo>
                    <a:pt x="16497" y="255270"/>
                  </a:lnTo>
                  <a:close/>
                </a:path>
                <a:path w="604519" h="271145">
                  <a:moveTo>
                    <a:pt x="18402" y="213360"/>
                  </a:moveTo>
                  <a:lnTo>
                    <a:pt x="17132" y="212509"/>
                  </a:lnTo>
                  <a:lnTo>
                    <a:pt x="17132" y="213360"/>
                  </a:lnTo>
                  <a:lnTo>
                    <a:pt x="18402" y="213360"/>
                  </a:lnTo>
                  <a:close/>
                </a:path>
                <a:path w="604519" h="271145">
                  <a:moveTo>
                    <a:pt x="18402" y="194310"/>
                  </a:moveTo>
                  <a:lnTo>
                    <a:pt x="18034" y="194665"/>
                  </a:lnTo>
                  <a:lnTo>
                    <a:pt x="18199" y="194894"/>
                  </a:lnTo>
                  <a:lnTo>
                    <a:pt x="18402" y="194310"/>
                  </a:lnTo>
                  <a:close/>
                </a:path>
                <a:path w="604519" h="271145">
                  <a:moveTo>
                    <a:pt x="19037" y="229870"/>
                  </a:moveTo>
                  <a:lnTo>
                    <a:pt x="17132" y="228600"/>
                  </a:lnTo>
                  <a:lnTo>
                    <a:pt x="17767" y="229870"/>
                  </a:lnTo>
                  <a:lnTo>
                    <a:pt x="19037" y="229870"/>
                  </a:lnTo>
                  <a:close/>
                </a:path>
                <a:path w="604519" h="271145">
                  <a:moveTo>
                    <a:pt x="19227" y="171615"/>
                  </a:moveTo>
                  <a:lnTo>
                    <a:pt x="19113" y="171450"/>
                  </a:lnTo>
                  <a:lnTo>
                    <a:pt x="19227" y="171615"/>
                  </a:lnTo>
                  <a:close/>
                </a:path>
                <a:path w="604519" h="271145">
                  <a:moveTo>
                    <a:pt x="19672" y="267970"/>
                  </a:moveTo>
                  <a:lnTo>
                    <a:pt x="12052" y="265430"/>
                  </a:lnTo>
                  <a:lnTo>
                    <a:pt x="13843" y="264756"/>
                  </a:lnTo>
                  <a:lnTo>
                    <a:pt x="12052" y="264160"/>
                  </a:lnTo>
                  <a:lnTo>
                    <a:pt x="17767" y="261620"/>
                  </a:lnTo>
                  <a:lnTo>
                    <a:pt x="14592" y="260350"/>
                  </a:lnTo>
                  <a:lnTo>
                    <a:pt x="15227" y="259080"/>
                  </a:lnTo>
                  <a:lnTo>
                    <a:pt x="15862" y="257810"/>
                  </a:lnTo>
                  <a:lnTo>
                    <a:pt x="12052" y="259080"/>
                  </a:lnTo>
                  <a:lnTo>
                    <a:pt x="11582" y="258127"/>
                  </a:lnTo>
                  <a:lnTo>
                    <a:pt x="7442" y="258127"/>
                  </a:lnTo>
                  <a:lnTo>
                    <a:pt x="7289" y="258127"/>
                  </a:lnTo>
                  <a:lnTo>
                    <a:pt x="6337" y="259080"/>
                  </a:lnTo>
                  <a:lnTo>
                    <a:pt x="7607" y="260350"/>
                  </a:lnTo>
                  <a:lnTo>
                    <a:pt x="6337" y="261620"/>
                  </a:lnTo>
                  <a:lnTo>
                    <a:pt x="6337" y="264160"/>
                  </a:lnTo>
                  <a:lnTo>
                    <a:pt x="5702" y="264160"/>
                  </a:lnTo>
                  <a:lnTo>
                    <a:pt x="5702" y="263740"/>
                  </a:lnTo>
                  <a:lnTo>
                    <a:pt x="6337" y="264160"/>
                  </a:lnTo>
                  <a:lnTo>
                    <a:pt x="6337" y="261620"/>
                  </a:lnTo>
                  <a:lnTo>
                    <a:pt x="4445" y="260350"/>
                  </a:lnTo>
                  <a:lnTo>
                    <a:pt x="3175" y="260350"/>
                  </a:lnTo>
                  <a:lnTo>
                    <a:pt x="4445" y="262890"/>
                  </a:lnTo>
                  <a:lnTo>
                    <a:pt x="5295" y="263474"/>
                  </a:lnTo>
                  <a:lnTo>
                    <a:pt x="4432" y="263906"/>
                  </a:lnTo>
                  <a:lnTo>
                    <a:pt x="4940" y="264160"/>
                  </a:lnTo>
                  <a:lnTo>
                    <a:pt x="4445" y="264160"/>
                  </a:lnTo>
                  <a:lnTo>
                    <a:pt x="3810" y="265430"/>
                  </a:lnTo>
                  <a:lnTo>
                    <a:pt x="4762" y="265099"/>
                  </a:lnTo>
                  <a:lnTo>
                    <a:pt x="5143" y="266179"/>
                  </a:lnTo>
                  <a:lnTo>
                    <a:pt x="5702" y="265430"/>
                  </a:lnTo>
                  <a:lnTo>
                    <a:pt x="5232" y="264947"/>
                  </a:lnTo>
                  <a:lnTo>
                    <a:pt x="7607" y="264160"/>
                  </a:lnTo>
                  <a:lnTo>
                    <a:pt x="5257" y="266509"/>
                  </a:lnTo>
                  <a:lnTo>
                    <a:pt x="6197" y="269240"/>
                  </a:lnTo>
                  <a:lnTo>
                    <a:pt x="18516" y="269240"/>
                  </a:lnTo>
                  <a:lnTo>
                    <a:pt x="19672" y="267970"/>
                  </a:lnTo>
                  <a:close/>
                </a:path>
                <a:path w="604519" h="271145">
                  <a:moveTo>
                    <a:pt x="19672" y="238760"/>
                  </a:moveTo>
                  <a:lnTo>
                    <a:pt x="17767" y="238760"/>
                  </a:lnTo>
                  <a:lnTo>
                    <a:pt x="19672" y="240030"/>
                  </a:lnTo>
                  <a:lnTo>
                    <a:pt x="19672" y="238760"/>
                  </a:lnTo>
                  <a:close/>
                </a:path>
                <a:path w="604519" h="271145">
                  <a:moveTo>
                    <a:pt x="19672" y="213360"/>
                  </a:moveTo>
                  <a:lnTo>
                    <a:pt x="18402" y="213360"/>
                  </a:lnTo>
                  <a:lnTo>
                    <a:pt x="19672" y="215900"/>
                  </a:lnTo>
                  <a:lnTo>
                    <a:pt x="19672" y="213360"/>
                  </a:lnTo>
                  <a:close/>
                </a:path>
                <a:path w="604519" h="271145">
                  <a:moveTo>
                    <a:pt x="19672" y="196850"/>
                  </a:moveTo>
                  <a:lnTo>
                    <a:pt x="18199" y="194894"/>
                  </a:lnTo>
                  <a:lnTo>
                    <a:pt x="17132" y="198120"/>
                  </a:lnTo>
                  <a:lnTo>
                    <a:pt x="19672" y="196850"/>
                  </a:lnTo>
                  <a:close/>
                </a:path>
                <a:path w="604519" h="271145">
                  <a:moveTo>
                    <a:pt x="20307" y="187960"/>
                  </a:moveTo>
                  <a:lnTo>
                    <a:pt x="19646" y="189941"/>
                  </a:lnTo>
                  <a:lnTo>
                    <a:pt x="20307" y="190500"/>
                  </a:lnTo>
                  <a:lnTo>
                    <a:pt x="20307" y="187960"/>
                  </a:lnTo>
                  <a:close/>
                </a:path>
                <a:path w="604519" h="271145">
                  <a:moveTo>
                    <a:pt x="20485" y="172720"/>
                  </a:moveTo>
                  <a:lnTo>
                    <a:pt x="19227" y="171615"/>
                  </a:lnTo>
                  <a:lnTo>
                    <a:pt x="19964" y="172720"/>
                  </a:lnTo>
                  <a:lnTo>
                    <a:pt x="20485" y="172720"/>
                  </a:lnTo>
                  <a:close/>
                </a:path>
                <a:path w="604519" h="271145">
                  <a:moveTo>
                    <a:pt x="20942" y="229870"/>
                  </a:moveTo>
                  <a:lnTo>
                    <a:pt x="19672" y="227330"/>
                  </a:lnTo>
                  <a:lnTo>
                    <a:pt x="19037" y="229870"/>
                  </a:lnTo>
                  <a:lnTo>
                    <a:pt x="20942" y="229870"/>
                  </a:lnTo>
                  <a:close/>
                </a:path>
                <a:path w="604519" h="271145">
                  <a:moveTo>
                    <a:pt x="20942" y="226060"/>
                  </a:moveTo>
                  <a:lnTo>
                    <a:pt x="17132" y="224790"/>
                  </a:lnTo>
                  <a:lnTo>
                    <a:pt x="17564" y="223913"/>
                  </a:lnTo>
                  <a:lnTo>
                    <a:pt x="5842" y="223913"/>
                  </a:lnTo>
                  <a:lnTo>
                    <a:pt x="6337" y="226060"/>
                  </a:lnTo>
                  <a:lnTo>
                    <a:pt x="4229" y="226060"/>
                  </a:lnTo>
                  <a:lnTo>
                    <a:pt x="6337" y="227330"/>
                  </a:lnTo>
                  <a:lnTo>
                    <a:pt x="5080" y="232410"/>
                  </a:lnTo>
                  <a:lnTo>
                    <a:pt x="4445" y="229870"/>
                  </a:lnTo>
                  <a:lnTo>
                    <a:pt x="3175" y="229870"/>
                  </a:lnTo>
                  <a:lnTo>
                    <a:pt x="3175" y="234950"/>
                  </a:lnTo>
                  <a:lnTo>
                    <a:pt x="4864" y="237197"/>
                  </a:lnTo>
                  <a:lnTo>
                    <a:pt x="6337" y="236220"/>
                  </a:lnTo>
                  <a:lnTo>
                    <a:pt x="8877" y="238760"/>
                  </a:lnTo>
                  <a:lnTo>
                    <a:pt x="10147" y="238760"/>
                  </a:lnTo>
                  <a:lnTo>
                    <a:pt x="8877" y="241300"/>
                  </a:lnTo>
                  <a:lnTo>
                    <a:pt x="3810" y="240030"/>
                  </a:lnTo>
                  <a:lnTo>
                    <a:pt x="4445" y="241300"/>
                  </a:lnTo>
                  <a:lnTo>
                    <a:pt x="5702" y="241300"/>
                  </a:lnTo>
                  <a:lnTo>
                    <a:pt x="5702" y="242570"/>
                  </a:lnTo>
                  <a:lnTo>
                    <a:pt x="3810" y="242570"/>
                  </a:lnTo>
                  <a:lnTo>
                    <a:pt x="6337" y="243840"/>
                  </a:lnTo>
                  <a:lnTo>
                    <a:pt x="5702" y="245110"/>
                  </a:lnTo>
                  <a:lnTo>
                    <a:pt x="5080" y="245110"/>
                  </a:lnTo>
                  <a:lnTo>
                    <a:pt x="5080" y="246380"/>
                  </a:lnTo>
                  <a:lnTo>
                    <a:pt x="8242" y="247650"/>
                  </a:lnTo>
                  <a:lnTo>
                    <a:pt x="5702" y="252730"/>
                  </a:lnTo>
                  <a:lnTo>
                    <a:pt x="5702" y="251460"/>
                  </a:lnTo>
                  <a:lnTo>
                    <a:pt x="3175" y="251460"/>
                  </a:lnTo>
                  <a:lnTo>
                    <a:pt x="4445" y="252730"/>
                  </a:lnTo>
                  <a:lnTo>
                    <a:pt x="5080" y="252730"/>
                  </a:lnTo>
                  <a:lnTo>
                    <a:pt x="6972" y="254000"/>
                  </a:lnTo>
                  <a:lnTo>
                    <a:pt x="6337" y="255270"/>
                  </a:lnTo>
                  <a:lnTo>
                    <a:pt x="5080" y="255270"/>
                  </a:lnTo>
                  <a:lnTo>
                    <a:pt x="6337" y="256540"/>
                  </a:lnTo>
                  <a:lnTo>
                    <a:pt x="8242" y="255270"/>
                  </a:lnTo>
                  <a:lnTo>
                    <a:pt x="7404" y="257810"/>
                  </a:lnTo>
                  <a:lnTo>
                    <a:pt x="7607" y="257810"/>
                  </a:lnTo>
                  <a:lnTo>
                    <a:pt x="11417" y="257810"/>
                  </a:lnTo>
                  <a:lnTo>
                    <a:pt x="10782" y="256540"/>
                  </a:lnTo>
                  <a:lnTo>
                    <a:pt x="15227" y="256540"/>
                  </a:lnTo>
                  <a:lnTo>
                    <a:pt x="17767" y="251460"/>
                  </a:lnTo>
                  <a:lnTo>
                    <a:pt x="15862" y="252730"/>
                  </a:lnTo>
                  <a:lnTo>
                    <a:pt x="15862" y="251460"/>
                  </a:lnTo>
                  <a:lnTo>
                    <a:pt x="14592" y="251460"/>
                  </a:lnTo>
                  <a:lnTo>
                    <a:pt x="13322" y="247650"/>
                  </a:lnTo>
                  <a:lnTo>
                    <a:pt x="17132" y="250190"/>
                  </a:lnTo>
                  <a:lnTo>
                    <a:pt x="15443" y="247650"/>
                  </a:lnTo>
                  <a:lnTo>
                    <a:pt x="14592" y="246380"/>
                  </a:lnTo>
                  <a:lnTo>
                    <a:pt x="17767" y="248920"/>
                  </a:lnTo>
                  <a:lnTo>
                    <a:pt x="19037" y="250190"/>
                  </a:lnTo>
                  <a:lnTo>
                    <a:pt x="19672" y="246380"/>
                  </a:lnTo>
                  <a:lnTo>
                    <a:pt x="20942" y="246380"/>
                  </a:lnTo>
                  <a:lnTo>
                    <a:pt x="20307" y="245110"/>
                  </a:lnTo>
                  <a:lnTo>
                    <a:pt x="19037" y="245110"/>
                  </a:lnTo>
                  <a:lnTo>
                    <a:pt x="19037" y="243840"/>
                  </a:lnTo>
                  <a:lnTo>
                    <a:pt x="17132" y="243840"/>
                  </a:lnTo>
                  <a:lnTo>
                    <a:pt x="14592" y="241300"/>
                  </a:lnTo>
                  <a:lnTo>
                    <a:pt x="17767" y="241300"/>
                  </a:lnTo>
                  <a:lnTo>
                    <a:pt x="17767" y="238760"/>
                  </a:lnTo>
                  <a:lnTo>
                    <a:pt x="16497" y="237490"/>
                  </a:lnTo>
                  <a:lnTo>
                    <a:pt x="16497" y="236220"/>
                  </a:lnTo>
                  <a:lnTo>
                    <a:pt x="15862" y="236220"/>
                  </a:lnTo>
                  <a:lnTo>
                    <a:pt x="15544" y="235902"/>
                  </a:lnTo>
                  <a:lnTo>
                    <a:pt x="16497" y="234950"/>
                  </a:lnTo>
                  <a:lnTo>
                    <a:pt x="17767" y="233680"/>
                  </a:lnTo>
                  <a:lnTo>
                    <a:pt x="16497" y="232410"/>
                  </a:lnTo>
                  <a:lnTo>
                    <a:pt x="19672" y="232410"/>
                  </a:lnTo>
                  <a:lnTo>
                    <a:pt x="18719" y="231140"/>
                  </a:lnTo>
                  <a:lnTo>
                    <a:pt x="17767" y="229870"/>
                  </a:lnTo>
                  <a:lnTo>
                    <a:pt x="18402" y="231140"/>
                  </a:lnTo>
                  <a:lnTo>
                    <a:pt x="15862" y="228600"/>
                  </a:lnTo>
                  <a:lnTo>
                    <a:pt x="15862" y="229870"/>
                  </a:lnTo>
                  <a:lnTo>
                    <a:pt x="17132" y="231140"/>
                  </a:lnTo>
                  <a:lnTo>
                    <a:pt x="15862" y="231140"/>
                  </a:lnTo>
                  <a:lnTo>
                    <a:pt x="15862" y="234950"/>
                  </a:lnTo>
                  <a:lnTo>
                    <a:pt x="15443" y="235788"/>
                  </a:lnTo>
                  <a:lnTo>
                    <a:pt x="14592" y="234950"/>
                  </a:lnTo>
                  <a:lnTo>
                    <a:pt x="15862" y="234950"/>
                  </a:lnTo>
                  <a:lnTo>
                    <a:pt x="15862" y="231140"/>
                  </a:lnTo>
                  <a:lnTo>
                    <a:pt x="15862" y="229870"/>
                  </a:lnTo>
                  <a:lnTo>
                    <a:pt x="13322" y="231140"/>
                  </a:lnTo>
                  <a:lnTo>
                    <a:pt x="13322" y="228600"/>
                  </a:lnTo>
                  <a:lnTo>
                    <a:pt x="15227" y="227330"/>
                  </a:lnTo>
                  <a:lnTo>
                    <a:pt x="19037" y="227330"/>
                  </a:lnTo>
                  <a:lnTo>
                    <a:pt x="20942" y="226060"/>
                  </a:lnTo>
                  <a:close/>
                </a:path>
                <a:path w="604519" h="271145">
                  <a:moveTo>
                    <a:pt x="22212" y="261620"/>
                  </a:moveTo>
                  <a:lnTo>
                    <a:pt x="13843" y="264756"/>
                  </a:lnTo>
                  <a:lnTo>
                    <a:pt x="15862" y="265430"/>
                  </a:lnTo>
                  <a:lnTo>
                    <a:pt x="22212" y="261620"/>
                  </a:lnTo>
                  <a:close/>
                </a:path>
                <a:path w="604519" h="271145">
                  <a:moveTo>
                    <a:pt x="22212" y="240030"/>
                  </a:moveTo>
                  <a:lnTo>
                    <a:pt x="17767" y="241300"/>
                  </a:lnTo>
                  <a:lnTo>
                    <a:pt x="20307" y="241300"/>
                  </a:lnTo>
                  <a:lnTo>
                    <a:pt x="22212" y="240030"/>
                  </a:lnTo>
                  <a:close/>
                </a:path>
                <a:path w="604519" h="271145">
                  <a:moveTo>
                    <a:pt x="22847" y="184150"/>
                  </a:moveTo>
                  <a:lnTo>
                    <a:pt x="20307" y="182880"/>
                  </a:lnTo>
                  <a:lnTo>
                    <a:pt x="20307" y="184150"/>
                  </a:lnTo>
                  <a:lnTo>
                    <a:pt x="22847" y="184150"/>
                  </a:lnTo>
                  <a:close/>
                </a:path>
                <a:path w="604519" h="271145">
                  <a:moveTo>
                    <a:pt x="31089" y="132080"/>
                  </a:moveTo>
                  <a:lnTo>
                    <a:pt x="30454" y="132397"/>
                  </a:lnTo>
                  <a:lnTo>
                    <a:pt x="30454" y="133350"/>
                  </a:lnTo>
                  <a:lnTo>
                    <a:pt x="31089" y="132080"/>
                  </a:lnTo>
                  <a:close/>
                </a:path>
                <a:path w="604519" h="271145">
                  <a:moveTo>
                    <a:pt x="38023" y="46101"/>
                  </a:moveTo>
                  <a:lnTo>
                    <a:pt x="37439" y="46990"/>
                  </a:lnTo>
                  <a:lnTo>
                    <a:pt x="37934" y="46736"/>
                  </a:lnTo>
                  <a:lnTo>
                    <a:pt x="38023" y="46101"/>
                  </a:lnTo>
                  <a:close/>
                </a:path>
                <a:path w="604519" h="271145">
                  <a:moveTo>
                    <a:pt x="38277" y="45720"/>
                  </a:moveTo>
                  <a:lnTo>
                    <a:pt x="38074" y="45720"/>
                  </a:lnTo>
                  <a:lnTo>
                    <a:pt x="38023" y="46101"/>
                  </a:lnTo>
                  <a:lnTo>
                    <a:pt x="38277" y="45720"/>
                  </a:lnTo>
                  <a:close/>
                </a:path>
                <a:path w="604519" h="271145">
                  <a:moveTo>
                    <a:pt x="40474" y="45466"/>
                  </a:moveTo>
                  <a:lnTo>
                    <a:pt x="39979" y="44450"/>
                  </a:lnTo>
                  <a:lnTo>
                    <a:pt x="39979" y="43599"/>
                  </a:lnTo>
                  <a:lnTo>
                    <a:pt x="39738" y="43522"/>
                  </a:lnTo>
                  <a:lnTo>
                    <a:pt x="38277" y="45720"/>
                  </a:lnTo>
                  <a:lnTo>
                    <a:pt x="39979" y="45720"/>
                  </a:lnTo>
                  <a:lnTo>
                    <a:pt x="40474" y="45466"/>
                  </a:lnTo>
                  <a:close/>
                </a:path>
                <a:path w="604519" h="271145">
                  <a:moveTo>
                    <a:pt x="46951" y="33020"/>
                  </a:moveTo>
                  <a:lnTo>
                    <a:pt x="46799" y="32702"/>
                  </a:lnTo>
                  <a:lnTo>
                    <a:pt x="46532" y="32867"/>
                  </a:lnTo>
                  <a:lnTo>
                    <a:pt x="46951" y="33020"/>
                  </a:lnTo>
                  <a:close/>
                </a:path>
                <a:path w="604519" h="271145">
                  <a:moveTo>
                    <a:pt x="49491" y="22860"/>
                  </a:moveTo>
                  <a:lnTo>
                    <a:pt x="48221" y="20320"/>
                  </a:lnTo>
                  <a:lnTo>
                    <a:pt x="46951" y="21590"/>
                  </a:lnTo>
                  <a:lnTo>
                    <a:pt x="49491" y="22860"/>
                  </a:lnTo>
                  <a:close/>
                </a:path>
                <a:path w="604519" h="271145">
                  <a:moveTo>
                    <a:pt x="69164" y="2540"/>
                  </a:moveTo>
                  <a:lnTo>
                    <a:pt x="66624" y="2540"/>
                  </a:lnTo>
                  <a:lnTo>
                    <a:pt x="69164" y="3556"/>
                  </a:lnTo>
                  <a:lnTo>
                    <a:pt x="69164" y="2540"/>
                  </a:lnTo>
                  <a:close/>
                </a:path>
                <a:path w="604519" h="271145">
                  <a:moveTo>
                    <a:pt x="69799" y="3810"/>
                  </a:moveTo>
                  <a:lnTo>
                    <a:pt x="69164" y="3556"/>
                  </a:lnTo>
                  <a:lnTo>
                    <a:pt x="69164" y="3810"/>
                  </a:lnTo>
                  <a:lnTo>
                    <a:pt x="69481" y="4445"/>
                  </a:lnTo>
                  <a:lnTo>
                    <a:pt x="69799" y="3810"/>
                  </a:lnTo>
                  <a:close/>
                </a:path>
                <a:path w="604519" h="271145">
                  <a:moveTo>
                    <a:pt x="81216" y="11430"/>
                  </a:moveTo>
                  <a:lnTo>
                    <a:pt x="78676" y="7620"/>
                  </a:lnTo>
                  <a:lnTo>
                    <a:pt x="77406" y="6350"/>
                  </a:lnTo>
                  <a:lnTo>
                    <a:pt x="77406" y="7620"/>
                  </a:lnTo>
                  <a:lnTo>
                    <a:pt x="76771" y="6350"/>
                  </a:lnTo>
                  <a:lnTo>
                    <a:pt x="77406" y="6350"/>
                  </a:lnTo>
                  <a:lnTo>
                    <a:pt x="76987" y="5080"/>
                  </a:lnTo>
                  <a:lnTo>
                    <a:pt x="76136" y="2540"/>
                  </a:lnTo>
                  <a:lnTo>
                    <a:pt x="75501" y="0"/>
                  </a:lnTo>
                  <a:lnTo>
                    <a:pt x="72339" y="0"/>
                  </a:lnTo>
                  <a:lnTo>
                    <a:pt x="72339" y="1270"/>
                  </a:lnTo>
                  <a:lnTo>
                    <a:pt x="71069" y="0"/>
                  </a:lnTo>
                  <a:lnTo>
                    <a:pt x="71069" y="1270"/>
                  </a:lnTo>
                  <a:lnTo>
                    <a:pt x="69799" y="1270"/>
                  </a:lnTo>
                  <a:lnTo>
                    <a:pt x="69799" y="3810"/>
                  </a:lnTo>
                  <a:lnTo>
                    <a:pt x="69799" y="5080"/>
                  </a:lnTo>
                  <a:lnTo>
                    <a:pt x="69481" y="4445"/>
                  </a:lnTo>
                  <a:lnTo>
                    <a:pt x="68529" y="6350"/>
                  </a:lnTo>
                  <a:lnTo>
                    <a:pt x="67259" y="3810"/>
                  </a:lnTo>
                  <a:lnTo>
                    <a:pt x="67259" y="7620"/>
                  </a:lnTo>
                  <a:lnTo>
                    <a:pt x="66725" y="4445"/>
                  </a:lnTo>
                  <a:lnTo>
                    <a:pt x="66624" y="2540"/>
                  </a:lnTo>
                  <a:lnTo>
                    <a:pt x="65354" y="5080"/>
                  </a:lnTo>
                  <a:lnTo>
                    <a:pt x="66624" y="7620"/>
                  </a:lnTo>
                  <a:lnTo>
                    <a:pt x="64084" y="8890"/>
                  </a:lnTo>
                  <a:lnTo>
                    <a:pt x="62814" y="6350"/>
                  </a:lnTo>
                  <a:lnTo>
                    <a:pt x="62814" y="10160"/>
                  </a:lnTo>
                  <a:lnTo>
                    <a:pt x="60909" y="6350"/>
                  </a:lnTo>
                  <a:lnTo>
                    <a:pt x="60274" y="11430"/>
                  </a:lnTo>
                  <a:lnTo>
                    <a:pt x="56476" y="5080"/>
                  </a:lnTo>
                  <a:lnTo>
                    <a:pt x="56476" y="13970"/>
                  </a:lnTo>
                  <a:lnTo>
                    <a:pt x="53936" y="13970"/>
                  </a:lnTo>
                  <a:lnTo>
                    <a:pt x="55841" y="16510"/>
                  </a:lnTo>
                  <a:lnTo>
                    <a:pt x="55206" y="17780"/>
                  </a:lnTo>
                  <a:lnTo>
                    <a:pt x="53936" y="16510"/>
                  </a:lnTo>
                  <a:lnTo>
                    <a:pt x="50126" y="13970"/>
                  </a:lnTo>
                  <a:lnTo>
                    <a:pt x="52666" y="17780"/>
                  </a:lnTo>
                  <a:lnTo>
                    <a:pt x="55206" y="19050"/>
                  </a:lnTo>
                  <a:lnTo>
                    <a:pt x="53301" y="19050"/>
                  </a:lnTo>
                  <a:lnTo>
                    <a:pt x="48221" y="16510"/>
                  </a:lnTo>
                  <a:lnTo>
                    <a:pt x="50761" y="19050"/>
                  </a:lnTo>
                  <a:lnTo>
                    <a:pt x="53301" y="22860"/>
                  </a:lnTo>
                  <a:lnTo>
                    <a:pt x="49491" y="19050"/>
                  </a:lnTo>
                  <a:lnTo>
                    <a:pt x="49491" y="22860"/>
                  </a:lnTo>
                  <a:lnTo>
                    <a:pt x="52031" y="25400"/>
                  </a:lnTo>
                  <a:lnTo>
                    <a:pt x="48856" y="22860"/>
                  </a:lnTo>
                  <a:lnTo>
                    <a:pt x="46316" y="22860"/>
                  </a:lnTo>
                  <a:lnTo>
                    <a:pt x="48856" y="26670"/>
                  </a:lnTo>
                  <a:lnTo>
                    <a:pt x="47586" y="26670"/>
                  </a:lnTo>
                  <a:lnTo>
                    <a:pt x="48221" y="27940"/>
                  </a:lnTo>
                  <a:lnTo>
                    <a:pt x="45681" y="29210"/>
                  </a:lnTo>
                  <a:lnTo>
                    <a:pt x="47205" y="31242"/>
                  </a:lnTo>
                  <a:lnTo>
                    <a:pt x="45681" y="30480"/>
                  </a:lnTo>
                  <a:lnTo>
                    <a:pt x="46799" y="32702"/>
                  </a:lnTo>
                  <a:lnTo>
                    <a:pt x="47675" y="32105"/>
                  </a:lnTo>
                  <a:lnTo>
                    <a:pt x="49491" y="33020"/>
                  </a:lnTo>
                  <a:lnTo>
                    <a:pt x="50761" y="34290"/>
                  </a:lnTo>
                  <a:lnTo>
                    <a:pt x="48221" y="33451"/>
                  </a:lnTo>
                  <a:lnTo>
                    <a:pt x="48221" y="35560"/>
                  </a:lnTo>
                  <a:lnTo>
                    <a:pt x="45681" y="36830"/>
                  </a:lnTo>
                  <a:lnTo>
                    <a:pt x="47269" y="33655"/>
                  </a:lnTo>
                  <a:lnTo>
                    <a:pt x="48221" y="35560"/>
                  </a:lnTo>
                  <a:lnTo>
                    <a:pt x="48221" y="33451"/>
                  </a:lnTo>
                  <a:lnTo>
                    <a:pt x="47498" y="33197"/>
                  </a:lnTo>
                  <a:lnTo>
                    <a:pt x="47586" y="33020"/>
                  </a:lnTo>
                  <a:lnTo>
                    <a:pt x="46951" y="33020"/>
                  </a:lnTo>
                  <a:lnTo>
                    <a:pt x="46316" y="33020"/>
                  </a:lnTo>
                  <a:lnTo>
                    <a:pt x="46532" y="32867"/>
                  </a:lnTo>
                  <a:lnTo>
                    <a:pt x="39344" y="30480"/>
                  </a:lnTo>
                  <a:lnTo>
                    <a:pt x="43141" y="34290"/>
                  </a:lnTo>
                  <a:lnTo>
                    <a:pt x="41871" y="35560"/>
                  </a:lnTo>
                  <a:lnTo>
                    <a:pt x="44411" y="36830"/>
                  </a:lnTo>
                  <a:lnTo>
                    <a:pt x="45046" y="40640"/>
                  </a:lnTo>
                  <a:lnTo>
                    <a:pt x="38074" y="36830"/>
                  </a:lnTo>
                  <a:lnTo>
                    <a:pt x="41871" y="43180"/>
                  </a:lnTo>
                  <a:lnTo>
                    <a:pt x="39979" y="41910"/>
                  </a:lnTo>
                  <a:lnTo>
                    <a:pt x="38709" y="43180"/>
                  </a:lnTo>
                  <a:lnTo>
                    <a:pt x="39738" y="43522"/>
                  </a:lnTo>
                  <a:lnTo>
                    <a:pt x="39979" y="43180"/>
                  </a:lnTo>
                  <a:lnTo>
                    <a:pt x="39979" y="43599"/>
                  </a:lnTo>
                  <a:lnTo>
                    <a:pt x="42506" y="44450"/>
                  </a:lnTo>
                  <a:lnTo>
                    <a:pt x="40474" y="45466"/>
                  </a:lnTo>
                  <a:lnTo>
                    <a:pt x="40601" y="45720"/>
                  </a:lnTo>
                  <a:lnTo>
                    <a:pt x="39979" y="45720"/>
                  </a:lnTo>
                  <a:lnTo>
                    <a:pt x="37934" y="46736"/>
                  </a:lnTo>
                  <a:lnTo>
                    <a:pt x="37744" y="48260"/>
                  </a:lnTo>
                  <a:lnTo>
                    <a:pt x="37744" y="50800"/>
                  </a:lnTo>
                  <a:lnTo>
                    <a:pt x="38074" y="53340"/>
                  </a:lnTo>
                  <a:lnTo>
                    <a:pt x="36804" y="52070"/>
                  </a:lnTo>
                  <a:lnTo>
                    <a:pt x="35534" y="53340"/>
                  </a:lnTo>
                  <a:lnTo>
                    <a:pt x="34264" y="55880"/>
                  </a:lnTo>
                  <a:lnTo>
                    <a:pt x="34264" y="63500"/>
                  </a:lnTo>
                  <a:lnTo>
                    <a:pt x="32359" y="62230"/>
                  </a:lnTo>
                  <a:lnTo>
                    <a:pt x="32994" y="62230"/>
                  </a:lnTo>
                  <a:lnTo>
                    <a:pt x="34264" y="63500"/>
                  </a:lnTo>
                  <a:lnTo>
                    <a:pt x="34264" y="55880"/>
                  </a:lnTo>
                  <a:lnTo>
                    <a:pt x="33629" y="57150"/>
                  </a:lnTo>
                  <a:lnTo>
                    <a:pt x="31724" y="59690"/>
                  </a:lnTo>
                  <a:lnTo>
                    <a:pt x="32994" y="60960"/>
                  </a:lnTo>
                  <a:lnTo>
                    <a:pt x="31724" y="60960"/>
                  </a:lnTo>
                  <a:lnTo>
                    <a:pt x="31508" y="61379"/>
                  </a:lnTo>
                  <a:lnTo>
                    <a:pt x="31089" y="60960"/>
                  </a:lnTo>
                  <a:lnTo>
                    <a:pt x="31343" y="61722"/>
                  </a:lnTo>
                  <a:lnTo>
                    <a:pt x="31089" y="62230"/>
                  </a:lnTo>
                  <a:lnTo>
                    <a:pt x="31508" y="62230"/>
                  </a:lnTo>
                  <a:lnTo>
                    <a:pt x="33629" y="68580"/>
                  </a:lnTo>
                  <a:lnTo>
                    <a:pt x="31089" y="69850"/>
                  </a:lnTo>
                  <a:lnTo>
                    <a:pt x="30454" y="69850"/>
                  </a:lnTo>
                  <a:lnTo>
                    <a:pt x="29184" y="71120"/>
                  </a:lnTo>
                  <a:lnTo>
                    <a:pt x="33629" y="72390"/>
                  </a:lnTo>
                  <a:lnTo>
                    <a:pt x="31724" y="73660"/>
                  </a:lnTo>
                  <a:lnTo>
                    <a:pt x="29819" y="76200"/>
                  </a:lnTo>
                  <a:lnTo>
                    <a:pt x="30454" y="80010"/>
                  </a:lnTo>
                  <a:lnTo>
                    <a:pt x="22847" y="82550"/>
                  </a:lnTo>
                  <a:lnTo>
                    <a:pt x="24739" y="83820"/>
                  </a:lnTo>
                  <a:lnTo>
                    <a:pt x="32359" y="86360"/>
                  </a:lnTo>
                  <a:lnTo>
                    <a:pt x="25374" y="86360"/>
                  </a:lnTo>
                  <a:lnTo>
                    <a:pt x="23507" y="88861"/>
                  </a:lnTo>
                  <a:lnTo>
                    <a:pt x="21577" y="91440"/>
                  </a:lnTo>
                  <a:lnTo>
                    <a:pt x="25374" y="90170"/>
                  </a:lnTo>
                  <a:lnTo>
                    <a:pt x="26009" y="91440"/>
                  </a:lnTo>
                  <a:lnTo>
                    <a:pt x="24104" y="91440"/>
                  </a:lnTo>
                  <a:lnTo>
                    <a:pt x="25374" y="92710"/>
                  </a:lnTo>
                  <a:lnTo>
                    <a:pt x="24739" y="92710"/>
                  </a:lnTo>
                  <a:lnTo>
                    <a:pt x="24739" y="93980"/>
                  </a:lnTo>
                  <a:lnTo>
                    <a:pt x="22847" y="95250"/>
                  </a:lnTo>
                  <a:lnTo>
                    <a:pt x="21577" y="95250"/>
                  </a:lnTo>
                  <a:lnTo>
                    <a:pt x="22847" y="99060"/>
                  </a:lnTo>
                  <a:lnTo>
                    <a:pt x="19037" y="96520"/>
                  </a:lnTo>
                  <a:lnTo>
                    <a:pt x="20942" y="99060"/>
                  </a:lnTo>
                  <a:lnTo>
                    <a:pt x="20815" y="99060"/>
                  </a:lnTo>
                  <a:lnTo>
                    <a:pt x="20396" y="100330"/>
                  </a:lnTo>
                  <a:lnTo>
                    <a:pt x="20942" y="101600"/>
                  </a:lnTo>
                  <a:lnTo>
                    <a:pt x="19672" y="101600"/>
                  </a:lnTo>
                  <a:lnTo>
                    <a:pt x="18935" y="104140"/>
                  </a:lnTo>
                  <a:lnTo>
                    <a:pt x="18516" y="106680"/>
                  </a:lnTo>
                  <a:lnTo>
                    <a:pt x="18402" y="109220"/>
                  </a:lnTo>
                  <a:lnTo>
                    <a:pt x="19037" y="107950"/>
                  </a:lnTo>
                  <a:lnTo>
                    <a:pt x="21577" y="109220"/>
                  </a:lnTo>
                  <a:lnTo>
                    <a:pt x="21577" y="110490"/>
                  </a:lnTo>
                  <a:lnTo>
                    <a:pt x="19672" y="110490"/>
                  </a:lnTo>
                  <a:lnTo>
                    <a:pt x="21577" y="111760"/>
                  </a:lnTo>
                  <a:lnTo>
                    <a:pt x="19037" y="111760"/>
                  </a:lnTo>
                  <a:lnTo>
                    <a:pt x="18402" y="110490"/>
                  </a:lnTo>
                  <a:lnTo>
                    <a:pt x="18402" y="111760"/>
                  </a:lnTo>
                  <a:lnTo>
                    <a:pt x="17132" y="111760"/>
                  </a:lnTo>
                  <a:lnTo>
                    <a:pt x="17767" y="113030"/>
                  </a:lnTo>
                  <a:lnTo>
                    <a:pt x="14592" y="113030"/>
                  </a:lnTo>
                  <a:lnTo>
                    <a:pt x="16497" y="114300"/>
                  </a:lnTo>
                  <a:lnTo>
                    <a:pt x="15862" y="114300"/>
                  </a:lnTo>
                  <a:lnTo>
                    <a:pt x="15227" y="116840"/>
                  </a:lnTo>
                  <a:lnTo>
                    <a:pt x="15862" y="118110"/>
                  </a:lnTo>
                  <a:lnTo>
                    <a:pt x="14592" y="123190"/>
                  </a:lnTo>
                  <a:lnTo>
                    <a:pt x="16497" y="120650"/>
                  </a:lnTo>
                  <a:lnTo>
                    <a:pt x="19037" y="123190"/>
                  </a:lnTo>
                  <a:lnTo>
                    <a:pt x="15227" y="124460"/>
                  </a:lnTo>
                  <a:lnTo>
                    <a:pt x="15227" y="128270"/>
                  </a:lnTo>
                  <a:lnTo>
                    <a:pt x="16497" y="127000"/>
                  </a:lnTo>
                  <a:lnTo>
                    <a:pt x="19037" y="128270"/>
                  </a:lnTo>
                  <a:lnTo>
                    <a:pt x="15862" y="129540"/>
                  </a:lnTo>
                  <a:lnTo>
                    <a:pt x="14592" y="128270"/>
                  </a:lnTo>
                  <a:lnTo>
                    <a:pt x="14541" y="130810"/>
                  </a:lnTo>
                  <a:lnTo>
                    <a:pt x="14757" y="132080"/>
                  </a:lnTo>
                  <a:lnTo>
                    <a:pt x="15227" y="134620"/>
                  </a:lnTo>
                  <a:lnTo>
                    <a:pt x="17132" y="134620"/>
                  </a:lnTo>
                  <a:lnTo>
                    <a:pt x="15227" y="135890"/>
                  </a:lnTo>
                  <a:lnTo>
                    <a:pt x="17132" y="139700"/>
                  </a:lnTo>
                  <a:lnTo>
                    <a:pt x="8877" y="142240"/>
                  </a:lnTo>
                  <a:lnTo>
                    <a:pt x="12052" y="144780"/>
                  </a:lnTo>
                  <a:lnTo>
                    <a:pt x="13322" y="148590"/>
                  </a:lnTo>
                  <a:lnTo>
                    <a:pt x="12687" y="148590"/>
                  </a:lnTo>
                  <a:lnTo>
                    <a:pt x="12052" y="147320"/>
                  </a:lnTo>
                  <a:lnTo>
                    <a:pt x="9512" y="148590"/>
                  </a:lnTo>
                  <a:lnTo>
                    <a:pt x="10147" y="152400"/>
                  </a:lnTo>
                  <a:lnTo>
                    <a:pt x="12687" y="157480"/>
                  </a:lnTo>
                  <a:lnTo>
                    <a:pt x="10782" y="160020"/>
                  </a:lnTo>
                  <a:lnTo>
                    <a:pt x="7607" y="162560"/>
                  </a:lnTo>
                  <a:lnTo>
                    <a:pt x="8877" y="162560"/>
                  </a:lnTo>
                  <a:lnTo>
                    <a:pt x="9512" y="163830"/>
                  </a:lnTo>
                  <a:lnTo>
                    <a:pt x="10147" y="168910"/>
                  </a:lnTo>
                  <a:lnTo>
                    <a:pt x="6337" y="173990"/>
                  </a:lnTo>
                  <a:lnTo>
                    <a:pt x="2540" y="184150"/>
                  </a:lnTo>
                  <a:lnTo>
                    <a:pt x="5080" y="182880"/>
                  </a:lnTo>
                  <a:lnTo>
                    <a:pt x="10147" y="180340"/>
                  </a:lnTo>
                  <a:lnTo>
                    <a:pt x="7607" y="182880"/>
                  </a:lnTo>
                  <a:lnTo>
                    <a:pt x="5080" y="182880"/>
                  </a:lnTo>
                  <a:lnTo>
                    <a:pt x="7607" y="186690"/>
                  </a:lnTo>
                  <a:lnTo>
                    <a:pt x="4445" y="190500"/>
                  </a:lnTo>
                  <a:lnTo>
                    <a:pt x="6337" y="194310"/>
                  </a:lnTo>
                  <a:lnTo>
                    <a:pt x="3175" y="194310"/>
                  </a:lnTo>
                  <a:lnTo>
                    <a:pt x="4445" y="196850"/>
                  </a:lnTo>
                  <a:lnTo>
                    <a:pt x="3175" y="198120"/>
                  </a:lnTo>
                  <a:lnTo>
                    <a:pt x="5702" y="199390"/>
                  </a:lnTo>
                  <a:lnTo>
                    <a:pt x="5080" y="199390"/>
                  </a:lnTo>
                  <a:lnTo>
                    <a:pt x="3810" y="201930"/>
                  </a:lnTo>
                  <a:lnTo>
                    <a:pt x="7607" y="200660"/>
                  </a:lnTo>
                  <a:lnTo>
                    <a:pt x="6337" y="203200"/>
                  </a:lnTo>
                  <a:lnTo>
                    <a:pt x="3810" y="205740"/>
                  </a:lnTo>
                  <a:lnTo>
                    <a:pt x="3810" y="207010"/>
                  </a:lnTo>
                  <a:lnTo>
                    <a:pt x="10147" y="207010"/>
                  </a:lnTo>
                  <a:lnTo>
                    <a:pt x="4445" y="209550"/>
                  </a:lnTo>
                  <a:lnTo>
                    <a:pt x="6972" y="212090"/>
                  </a:lnTo>
                  <a:lnTo>
                    <a:pt x="4445" y="212090"/>
                  </a:lnTo>
                  <a:lnTo>
                    <a:pt x="1905" y="210820"/>
                  </a:lnTo>
                  <a:lnTo>
                    <a:pt x="3810" y="213360"/>
                  </a:lnTo>
                  <a:lnTo>
                    <a:pt x="7607" y="213360"/>
                  </a:lnTo>
                  <a:lnTo>
                    <a:pt x="8242" y="217170"/>
                  </a:lnTo>
                  <a:lnTo>
                    <a:pt x="3175" y="217170"/>
                  </a:lnTo>
                  <a:lnTo>
                    <a:pt x="4686" y="220980"/>
                  </a:lnTo>
                  <a:lnTo>
                    <a:pt x="5753" y="223520"/>
                  </a:lnTo>
                  <a:lnTo>
                    <a:pt x="6337" y="223520"/>
                  </a:lnTo>
                  <a:lnTo>
                    <a:pt x="17767" y="223520"/>
                  </a:lnTo>
                  <a:lnTo>
                    <a:pt x="18402" y="222250"/>
                  </a:lnTo>
                  <a:lnTo>
                    <a:pt x="15862" y="222250"/>
                  </a:lnTo>
                  <a:lnTo>
                    <a:pt x="17132" y="220980"/>
                  </a:lnTo>
                  <a:lnTo>
                    <a:pt x="15862" y="218440"/>
                  </a:lnTo>
                  <a:lnTo>
                    <a:pt x="18402" y="219710"/>
                  </a:lnTo>
                  <a:lnTo>
                    <a:pt x="20942" y="219710"/>
                  </a:lnTo>
                  <a:lnTo>
                    <a:pt x="19672" y="218440"/>
                  </a:lnTo>
                  <a:lnTo>
                    <a:pt x="17132" y="217170"/>
                  </a:lnTo>
                  <a:lnTo>
                    <a:pt x="19037" y="217170"/>
                  </a:lnTo>
                  <a:lnTo>
                    <a:pt x="19672" y="215900"/>
                  </a:lnTo>
                  <a:lnTo>
                    <a:pt x="15227" y="214630"/>
                  </a:lnTo>
                  <a:lnTo>
                    <a:pt x="16497" y="212090"/>
                  </a:lnTo>
                  <a:lnTo>
                    <a:pt x="17132" y="212509"/>
                  </a:lnTo>
                  <a:lnTo>
                    <a:pt x="17132" y="212090"/>
                  </a:lnTo>
                  <a:lnTo>
                    <a:pt x="18402" y="210820"/>
                  </a:lnTo>
                  <a:lnTo>
                    <a:pt x="17132" y="210820"/>
                  </a:lnTo>
                  <a:lnTo>
                    <a:pt x="16497" y="209550"/>
                  </a:lnTo>
                  <a:lnTo>
                    <a:pt x="12687" y="210820"/>
                  </a:lnTo>
                  <a:lnTo>
                    <a:pt x="14592" y="205740"/>
                  </a:lnTo>
                  <a:lnTo>
                    <a:pt x="22212" y="203200"/>
                  </a:lnTo>
                  <a:lnTo>
                    <a:pt x="18542" y="201104"/>
                  </a:lnTo>
                  <a:lnTo>
                    <a:pt x="20942" y="201104"/>
                  </a:lnTo>
                  <a:lnTo>
                    <a:pt x="20307" y="200469"/>
                  </a:lnTo>
                  <a:lnTo>
                    <a:pt x="18402" y="200469"/>
                  </a:lnTo>
                  <a:lnTo>
                    <a:pt x="18402" y="201028"/>
                  </a:lnTo>
                  <a:lnTo>
                    <a:pt x="17767" y="200660"/>
                  </a:lnTo>
                  <a:lnTo>
                    <a:pt x="17767" y="199390"/>
                  </a:lnTo>
                  <a:lnTo>
                    <a:pt x="18402" y="199390"/>
                  </a:lnTo>
                  <a:lnTo>
                    <a:pt x="19672" y="198120"/>
                  </a:lnTo>
                  <a:lnTo>
                    <a:pt x="17132" y="198120"/>
                  </a:lnTo>
                  <a:lnTo>
                    <a:pt x="14592" y="198120"/>
                  </a:lnTo>
                  <a:lnTo>
                    <a:pt x="18034" y="194665"/>
                  </a:lnTo>
                  <a:lnTo>
                    <a:pt x="17767" y="194310"/>
                  </a:lnTo>
                  <a:lnTo>
                    <a:pt x="18402" y="194310"/>
                  </a:lnTo>
                  <a:lnTo>
                    <a:pt x="20307" y="194310"/>
                  </a:lnTo>
                  <a:lnTo>
                    <a:pt x="22212" y="193040"/>
                  </a:lnTo>
                  <a:lnTo>
                    <a:pt x="19037" y="191770"/>
                  </a:lnTo>
                  <a:lnTo>
                    <a:pt x="19646" y="189941"/>
                  </a:lnTo>
                  <a:lnTo>
                    <a:pt x="18796" y="189230"/>
                  </a:lnTo>
                  <a:lnTo>
                    <a:pt x="17741" y="187960"/>
                  </a:lnTo>
                  <a:lnTo>
                    <a:pt x="17132" y="185420"/>
                  </a:lnTo>
                  <a:lnTo>
                    <a:pt x="16497" y="184150"/>
                  </a:lnTo>
                  <a:lnTo>
                    <a:pt x="17640" y="184150"/>
                  </a:lnTo>
                  <a:lnTo>
                    <a:pt x="18910" y="182880"/>
                  </a:lnTo>
                  <a:lnTo>
                    <a:pt x="20307" y="182880"/>
                  </a:lnTo>
                  <a:lnTo>
                    <a:pt x="20942" y="181610"/>
                  </a:lnTo>
                  <a:lnTo>
                    <a:pt x="22212" y="181610"/>
                  </a:lnTo>
                  <a:lnTo>
                    <a:pt x="21577" y="180340"/>
                  </a:lnTo>
                  <a:lnTo>
                    <a:pt x="19037" y="179070"/>
                  </a:lnTo>
                  <a:lnTo>
                    <a:pt x="19672" y="177800"/>
                  </a:lnTo>
                  <a:lnTo>
                    <a:pt x="19037" y="177800"/>
                  </a:lnTo>
                  <a:lnTo>
                    <a:pt x="16497" y="176530"/>
                  </a:lnTo>
                  <a:lnTo>
                    <a:pt x="20307" y="176530"/>
                  </a:lnTo>
                  <a:lnTo>
                    <a:pt x="18402" y="175260"/>
                  </a:lnTo>
                  <a:lnTo>
                    <a:pt x="21577" y="175260"/>
                  </a:lnTo>
                  <a:lnTo>
                    <a:pt x="21170" y="174853"/>
                  </a:lnTo>
                  <a:lnTo>
                    <a:pt x="21564" y="174459"/>
                  </a:lnTo>
                  <a:lnTo>
                    <a:pt x="21742" y="174371"/>
                  </a:lnTo>
                  <a:lnTo>
                    <a:pt x="22212" y="175260"/>
                  </a:lnTo>
                  <a:lnTo>
                    <a:pt x="22720" y="173990"/>
                  </a:lnTo>
                  <a:lnTo>
                    <a:pt x="22910" y="173990"/>
                  </a:lnTo>
                  <a:lnTo>
                    <a:pt x="22631" y="172720"/>
                  </a:lnTo>
                  <a:lnTo>
                    <a:pt x="22237" y="172720"/>
                  </a:lnTo>
                  <a:lnTo>
                    <a:pt x="21577" y="171450"/>
                  </a:lnTo>
                  <a:lnTo>
                    <a:pt x="21577" y="172720"/>
                  </a:lnTo>
                  <a:lnTo>
                    <a:pt x="20485" y="172720"/>
                  </a:lnTo>
                  <a:lnTo>
                    <a:pt x="21412" y="173824"/>
                  </a:lnTo>
                  <a:lnTo>
                    <a:pt x="20307" y="173824"/>
                  </a:lnTo>
                  <a:lnTo>
                    <a:pt x="19494" y="172720"/>
                  </a:lnTo>
                  <a:lnTo>
                    <a:pt x="19037" y="171450"/>
                  </a:lnTo>
                  <a:lnTo>
                    <a:pt x="19037" y="168910"/>
                  </a:lnTo>
                  <a:lnTo>
                    <a:pt x="24104" y="170180"/>
                  </a:lnTo>
                  <a:lnTo>
                    <a:pt x="23317" y="168910"/>
                  </a:lnTo>
                  <a:lnTo>
                    <a:pt x="20942" y="165100"/>
                  </a:lnTo>
                  <a:lnTo>
                    <a:pt x="28549" y="163830"/>
                  </a:lnTo>
                  <a:lnTo>
                    <a:pt x="26644" y="160020"/>
                  </a:lnTo>
                  <a:lnTo>
                    <a:pt x="26644" y="156210"/>
                  </a:lnTo>
                  <a:lnTo>
                    <a:pt x="19037" y="154940"/>
                  </a:lnTo>
                  <a:lnTo>
                    <a:pt x="22847" y="154940"/>
                  </a:lnTo>
                  <a:lnTo>
                    <a:pt x="25374" y="153670"/>
                  </a:lnTo>
                  <a:lnTo>
                    <a:pt x="26644" y="152400"/>
                  </a:lnTo>
                  <a:lnTo>
                    <a:pt x="26009" y="153670"/>
                  </a:lnTo>
                  <a:lnTo>
                    <a:pt x="29184" y="153670"/>
                  </a:lnTo>
                  <a:lnTo>
                    <a:pt x="31724" y="151130"/>
                  </a:lnTo>
                  <a:lnTo>
                    <a:pt x="28549" y="152400"/>
                  </a:lnTo>
                  <a:lnTo>
                    <a:pt x="29184" y="151130"/>
                  </a:lnTo>
                  <a:lnTo>
                    <a:pt x="26644" y="151130"/>
                  </a:lnTo>
                  <a:lnTo>
                    <a:pt x="25374" y="148590"/>
                  </a:lnTo>
                  <a:lnTo>
                    <a:pt x="30454" y="149860"/>
                  </a:lnTo>
                  <a:lnTo>
                    <a:pt x="28549" y="147320"/>
                  </a:lnTo>
                  <a:lnTo>
                    <a:pt x="29819" y="148590"/>
                  </a:lnTo>
                  <a:lnTo>
                    <a:pt x="29184" y="147320"/>
                  </a:lnTo>
                  <a:lnTo>
                    <a:pt x="30454" y="144780"/>
                  </a:lnTo>
                  <a:lnTo>
                    <a:pt x="27279" y="143510"/>
                  </a:lnTo>
                  <a:lnTo>
                    <a:pt x="29184" y="143510"/>
                  </a:lnTo>
                  <a:lnTo>
                    <a:pt x="30454" y="140970"/>
                  </a:lnTo>
                  <a:lnTo>
                    <a:pt x="27279" y="137160"/>
                  </a:lnTo>
                  <a:lnTo>
                    <a:pt x="29184" y="134620"/>
                  </a:lnTo>
                  <a:lnTo>
                    <a:pt x="29819" y="134620"/>
                  </a:lnTo>
                  <a:lnTo>
                    <a:pt x="28549" y="133350"/>
                  </a:lnTo>
                  <a:lnTo>
                    <a:pt x="30454" y="132397"/>
                  </a:lnTo>
                  <a:lnTo>
                    <a:pt x="30454" y="132080"/>
                  </a:lnTo>
                  <a:lnTo>
                    <a:pt x="29184" y="132080"/>
                  </a:lnTo>
                  <a:lnTo>
                    <a:pt x="29819" y="130810"/>
                  </a:lnTo>
                  <a:lnTo>
                    <a:pt x="31089" y="130810"/>
                  </a:lnTo>
                  <a:lnTo>
                    <a:pt x="32994" y="129540"/>
                  </a:lnTo>
                  <a:lnTo>
                    <a:pt x="29184" y="127000"/>
                  </a:lnTo>
                  <a:lnTo>
                    <a:pt x="28549" y="124460"/>
                  </a:lnTo>
                  <a:lnTo>
                    <a:pt x="30645" y="125730"/>
                  </a:lnTo>
                  <a:lnTo>
                    <a:pt x="32334" y="124460"/>
                  </a:lnTo>
                  <a:lnTo>
                    <a:pt x="33629" y="123190"/>
                  </a:lnTo>
                  <a:lnTo>
                    <a:pt x="34264" y="123190"/>
                  </a:lnTo>
                  <a:lnTo>
                    <a:pt x="34683" y="120650"/>
                  </a:lnTo>
                  <a:lnTo>
                    <a:pt x="34899" y="119380"/>
                  </a:lnTo>
                  <a:lnTo>
                    <a:pt x="32994" y="116840"/>
                  </a:lnTo>
                  <a:lnTo>
                    <a:pt x="31724" y="111760"/>
                  </a:lnTo>
                  <a:lnTo>
                    <a:pt x="34899" y="109220"/>
                  </a:lnTo>
                  <a:lnTo>
                    <a:pt x="36588" y="107950"/>
                  </a:lnTo>
                  <a:lnTo>
                    <a:pt x="38277" y="106680"/>
                  </a:lnTo>
                  <a:lnTo>
                    <a:pt x="39979" y="105410"/>
                  </a:lnTo>
                  <a:lnTo>
                    <a:pt x="34899" y="106680"/>
                  </a:lnTo>
                  <a:lnTo>
                    <a:pt x="34899" y="105410"/>
                  </a:lnTo>
                  <a:lnTo>
                    <a:pt x="32994" y="104140"/>
                  </a:lnTo>
                  <a:lnTo>
                    <a:pt x="38709" y="104140"/>
                  </a:lnTo>
                  <a:lnTo>
                    <a:pt x="38074" y="102870"/>
                  </a:lnTo>
                  <a:lnTo>
                    <a:pt x="38709" y="102870"/>
                  </a:lnTo>
                  <a:lnTo>
                    <a:pt x="34899" y="101600"/>
                  </a:lnTo>
                  <a:lnTo>
                    <a:pt x="38608" y="100774"/>
                  </a:lnTo>
                  <a:lnTo>
                    <a:pt x="40601" y="100330"/>
                  </a:lnTo>
                  <a:lnTo>
                    <a:pt x="34899" y="93980"/>
                  </a:lnTo>
                  <a:lnTo>
                    <a:pt x="39979" y="93980"/>
                  </a:lnTo>
                  <a:lnTo>
                    <a:pt x="38709" y="91440"/>
                  </a:lnTo>
                  <a:lnTo>
                    <a:pt x="40601" y="91440"/>
                  </a:lnTo>
                  <a:lnTo>
                    <a:pt x="41427" y="90170"/>
                  </a:lnTo>
                  <a:lnTo>
                    <a:pt x="41846" y="88900"/>
                  </a:lnTo>
                  <a:lnTo>
                    <a:pt x="41871" y="86360"/>
                  </a:lnTo>
                  <a:lnTo>
                    <a:pt x="43141" y="86360"/>
                  </a:lnTo>
                  <a:lnTo>
                    <a:pt x="43776" y="85090"/>
                  </a:lnTo>
                  <a:lnTo>
                    <a:pt x="38709" y="83820"/>
                  </a:lnTo>
                  <a:lnTo>
                    <a:pt x="38709" y="82550"/>
                  </a:lnTo>
                  <a:lnTo>
                    <a:pt x="41236" y="82550"/>
                  </a:lnTo>
                  <a:lnTo>
                    <a:pt x="41871" y="80010"/>
                  </a:lnTo>
                  <a:lnTo>
                    <a:pt x="45046" y="78740"/>
                  </a:lnTo>
                  <a:lnTo>
                    <a:pt x="43141" y="76200"/>
                  </a:lnTo>
                  <a:lnTo>
                    <a:pt x="44411" y="76200"/>
                  </a:lnTo>
                  <a:lnTo>
                    <a:pt x="44411" y="77470"/>
                  </a:lnTo>
                  <a:lnTo>
                    <a:pt x="45046" y="76200"/>
                  </a:lnTo>
                  <a:lnTo>
                    <a:pt x="47586" y="73660"/>
                  </a:lnTo>
                  <a:lnTo>
                    <a:pt x="39979" y="71120"/>
                  </a:lnTo>
                  <a:lnTo>
                    <a:pt x="44411" y="71120"/>
                  </a:lnTo>
                  <a:lnTo>
                    <a:pt x="43776" y="69850"/>
                  </a:lnTo>
                  <a:lnTo>
                    <a:pt x="45681" y="69850"/>
                  </a:lnTo>
                  <a:lnTo>
                    <a:pt x="43776" y="67310"/>
                  </a:lnTo>
                  <a:lnTo>
                    <a:pt x="43141" y="67310"/>
                  </a:lnTo>
                  <a:lnTo>
                    <a:pt x="43141" y="66040"/>
                  </a:lnTo>
                  <a:lnTo>
                    <a:pt x="43776" y="66040"/>
                  </a:lnTo>
                  <a:lnTo>
                    <a:pt x="45046" y="64770"/>
                  </a:lnTo>
                  <a:lnTo>
                    <a:pt x="42506" y="64770"/>
                  </a:lnTo>
                  <a:lnTo>
                    <a:pt x="43776" y="63500"/>
                  </a:lnTo>
                  <a:lnTo>
                    <a:pt x="45046" y="64770"/>
                  </a:lnTo>
                  <a:lnTo>
                    <a:pt x="45046" y="63500"/>
                  </a:lnTo>
                  <a:lnTo>
                    <a:pt x="44411" y="63500"/>
                  </a:lnTo>
                  <a:lnTo>
                    <a:pt x="43141" y="60960"/>
                  </a:lnTo>
                  <a:lnTo>
                    <a:pt x="44411" y="59690"/>
                  </a:lnTo>
                  <a:lnTo>
                    <a:pt x="45046" y="58420"/>
                  </a:lnTo>
                  <a:lnTo>
                    <a:pt x="46316" y="58420"/>
                  </a:lnTo>
                  <a:lnTo>
                    <a:pt x="47586" y="57150"/>
                  </a:lnTo>
                  <a:lnTo>
                    <a:pt x="49491" y="57150"/>
                  </a:lnTo>
                  <a:lnTo>
                    <a:pt x="53301" y="60960"/>
                  </a:lnTo>
                  <a:lnTo>
                    <a:pt x="48221" y="54610"/>
                  </a:lnTo>
                  <a:lnTo>
                    <a:pt x="47078" y="56896"/>
                  </a:lnTo>
                  <a:lnTo>
                    <a:pt x="45046" y="55880"/>
                  </a:lnTo>
                  <a:lnTo>
                    <a:pt x="46951" y="54610"/>
                  </a:lnTo>
                  <a:lnTo>
                    <a:pt x="48221" y="54610"/>
                  </a:lnTo>
                  <a:lnTo>
                    <a:pt x="49491" y="53340"/>
                  </a:lnTo>
                  <a:lnTo>
                    <a:pt x="50126" y="53340"/>
                  </a:lnTo>
                  <a:lnTo>
                    <a:pt x="50126" y="52070"/>
                  </a:lnTo>
                  <a:lnTo>
                    <a:pt x="50761" y="52070"/>
                  </a:lnTo>
                  <a:lnTo>
                    <a:pt x="50761" y="50800"/>
                  </a:lnTo>
                  <a:lnTo>
                    <a:pt x="52031" y="50800"/>
                  </a:lnTo>
                  <a:lnTo>
                    <a:pt x="53301" y="49530"/>
                  </a:lnTo>
                  <a:lnTo>
                    <a:pt x="49491" y="49530"/>
                  </a:lnTo>
                  <a:lnTo>
                    <a:pt x="49491" y="50800"/>
                  </a:lnTo>
                  <a:lnTo>
                    <a:pt x="48221" y="49530"/>
                  </a:lnTo>
                  <a:lnTo>
                    <a:pt x="48856" y="49530"/>
                  </a:lnTo>
                  <a:lnTo>
                    <a:pt x="46951" y="46990"/>
                  </a:lnTo>
                  <a:lnTo>
                    <a:pt x="52666" y="46990"/>
                  </a:lnTo>
                  <a:lnTo>
                    <a:pt x="52793" y="45466"/>
                  </a:lnTo>
                  <a:lnTo>
                    <a:pt x="53936" y="43180"/>
                  </a:lnTo>
                  <a:lnTo>
                    <a:pt x="52666" y="41910"/>
                  </a:lnTo>
                  <a:lnTo>
                    <a:pt x="51396" y="40640"/>
                  </a:lnTo>
                  <a:lnTo>
                    <a:pt x="53301" y="40640"/>
                  </a:lnTo>
                  <a:lnTo>
                    <a:pt x="52666" y="41910"/>
                  </a:lnTo>
                  <a:lnTo>
                    <a:pt x="53936" y="41910"/>
                  </a:lnTo>
                  <a:lnTo>
                    <a:pt x="54571" y="39370"/>
                  </a:lnTo>
                  <a:lnTo>
                    <a:pt x="54063" y="39116"/>
                  </a:lnTo>
                  <a:lnTo>
                    <a:pt x="54571" y="38100"/>
                  </a:lnTo>
                  <a:lnTo>
                    <a:pt x="59639" y="36830"/>
                  </a:lnTo>
                  <a:lnTo>
                    <a:pt x="57111" y="34290"/>
                  </a:lnTo>
                  <a:lnTo>
                    <a:pt x="52031" y="29210"/>
                  </a:lnTo>
                  <a:lnTo>
                    <a:pt x="57734" y="29210"/>
                  </a:lnTo>
                  <a:lnTo>
                    <a:pt x="61544" y="26670"/>
                  </a:lnTo>
                  <a:lnTo>
                    <a:pt x="61417" y="25400"/>
                  </a:lnTo>
                  <a:lnTo>
                    <a:pt x="61163" y="22860"/>
                  </a:lnTo>
                  <a:lnTo>
                    <a:pt x="60909" y="20320"/>
                  </a:lnTo>
                  <a:lnTo>
                    <a:pt x="72339" y="17780"/>
                  </a:lnTo>
                  <a:lnTo>
                    <a:pt x="67894" y="17780"/>
                  </a:lnTo>
                  <a:lnTo>
                    <a:pt x="66624" y="17780"/>
                  </a:lnTo>
                  <a:lnTo>
                    <a:pt x="66624" y="16510"/>
                  </a:lnTo>
                  <a:lnTo>
                    <a:pt x="67894" y="17780"/>
                  </a:lnTo>
                  <a:lnTo>
                    <a:pt x="67894" y="16510"/>
                  </a:lnTo>
                  <a:lnTo>
                    <a:pt x="67894" y="12700"/>
                  </a:lnTo>
                  <a:lnTo>
                    <a:pt x="73609" y="16510"/>
                  </a:lnTo>
                  <a:lnTo>
                    <a:pt x="72974" y="12700"/>
                  </a:lnTo>
                  <a:lnTo>
                    <a:pt x="73291" y="11430"/>
                  </a:lnTo>
                  <a:lnTo>
                    <a:pt x="73609" y="10160"/>
                  </a:lnTo>
                  <a:lnTo>
                    <a:pt x="74244" y="11430"/>
                  </a:lnTo>
                  <a:lnTo>
                    <a:pt x="74244" y="8890"/>
                  </a:lnTo>
                  <a:lnTo>
                    <a:pt x="76136" y="8890"/>
                  </a:lnTo>
                  <a:lnTo>
                    <a:pt x="76136" y="12700"/>
                  </a:lnTo>
                  <a:lnTo>
                    <a:pt x="81216" y="11430"/>
                  </a:lnTo>
                  <a:close/>
                </a:path>
                <a:path w="604519" h="271145">
                  <a:moveTo>
                    <a:pt x="130073" y="236829"/>
                  </a:moveTo>
                  <a:lnTo>
                    <a:pt x="128168" y="236829"/>
                  </a:lnTo>
                  <a:lnTo>
                    <a:pt x="125641" y="235559"/>
                  </a:lnTo>
                  <a:lnTo>
                    <a:pt x="127533" y="238099"/>
                  </a:lnTo>
                  <a:lnTo>
                    <a:pt x="130073" y="236829"/>
                  </a:lnTo>
                  <a:close/>
                </a:path>
                <a:path w="604519" h="271145">
                  <a:moveTo>
                    <a:pt x="131343" y="264769"/>
                  </a:moveTo>
                  <a:lnTo>
                    <a:pt x="125641" y="263499"/>
                  </a:lnTo>
                  <a:lnTo>
                    <a:pt x="130708" y="264769"/>
                  </a:lnTo>
                  <a:lnTo>
                    <a:pt x="131343" y="264769"/>
                  </a:lnTo>
                  <a:close/>
                </a:path>
                <a:path w="604519" h="271145">
                  <a:moveTo>
                    <a:pt x="133248" y="124650"/>
                  </a:moveTo>
                  <a:lnTo>
                    <a:pt x="130708" y="123799"/>
                  </a:lnTo>
                  <a:lnTo>
                    <a:pt x="132613" y="125069"/>
                  </a:lnTo>
                  <a:lnTo>
                    <a:pt x="133248" y="125069"/>
                  </a:lnTo>
                  <a:lnTo>
                    <a:pt x="133248" y="124650"/>
                  </a:lnTo>
                  <a:close/>
                </a:path>
                <a:path w="604519" h="271145">
                  <a:moveTo>
                    <a:pt x="134518" y="125069"/>
                  </a:moveTo>
                  <a:lnTo>
                    <a:pt x="133248" y="123799"/>
                  </a:lnTo>
                  <a:lnTo>
                    <a:pt x="133248" y="124650"/>
                  </a:lnTo>
                  <a:lnTo>
                    <a:pt x="134518" y="125069"/>
                  </a:lnTo>
                  <a:close/>
                </a:path>
                <a:path w="604519" h="271145">
                  <a:moveTo>
                    <a:pt x="140868" y="224129"/>
                  </a:moveTo>
                  <a:lnTo>
                    <a:pt x="139598" y="222859"/>
                  </a:lnTo>
                  <a:lnTo>
                    <a:pt x="139598" y="225399"/>
                  </a:lnTo>
                  <a:lnTo>
                    <a:pt x="140868" y="224129"/>
                  </a:lnTo>
                  <a:close/>
                </a:path>
                <a:path w="604519" h="271145">
                  <a:moveTo>
                    <a:pt x="142125" y="231559"/>
                  </a:moveTo>
                  <a:lnTo>
                    <a:pt x="141503" y="231559"/>
                  </a:lnTo>
                  <a:lnTo>
                    <a:pt x="142125" y="232194"/>
                  </a:lnTo>
                  <a:lnTo>
                    <a:pt x="142125" y="231559"/>
                  </a:lnTo>
                  <a:close/>
                </a:path>
                <a:path w="604519" h="271145">
                  <a:moveTo>
                    <a:pt x="142760" y="198564"/>
                  </a:moveTo>
                  <a:lnTo>
                    <a:pt x="140233" y="198564"/>
                  </a:lnTo>
                  <a:lnTo>
                    <a:pt x="140868" y="199199"/>
                  </a:lnTo>
                  <a:lnTo>
                    <a:pt x="140868" y="199834"/>
                  </a:lnTo>
                  <a:lnTo>
                    <a:pt x="142125" y="199834"/>
                  </a:lnTo>
                  <a:lnTo>
                    <a:pt x="142760" y="198564"/>
                  </a:lnTo>
                  <a:close/>
                </a:path>
                <a:path w="604519" h="271145">
                  <a:moveTo>
                    <a:pt x="142773" y="213969"/>
                  </a:moveTo>
                  <a:lnTo>
                    <a:pt x="139598" y="213969"/>
                  </a:lnTo>
                  <a:lnTo>
                    <a:pt x="138963" y="215239"/>
                  </a:lnTo>
                  <a:lnTo>
                    <a:pt x="142773" y="213969"/>
                  </a:lnTo>
                  <a:close/>
                </a:path>
                <a:path w="604519" h="271145">
                  <a:moveTo>
                    <a:pt x="143395" y="256298"/>
                  </a:moveTo>
                  <a:lnTo>
                    <a:pt x="143192" y="256171"/>
                  </a:lnTo>
                  <a:lnTo>
                    <a:pt x="142976" y="256171"/>
                  </a:lnTo>
                  <a:lnTo>
                    <a:pt x="142760" y="256298"/>
                  </a:lnTo>
                  <a:lnTo>
                    <a:pt x="143395" y="256298"/>
                  </a:lnTo>
                  <a:close/>
                </a:path>
                <a:path w="604519" h="271145">
                  <a:moveTo>
                    <a:pt x="143408" y="212699"/>
                  </a:moveTo>
                  <a:lnTo>
                    <a:pt x="140868" y="211429"/>
                  </a:lnTo>
                  <a:lnTo>
                    <a:pt x="140868" y="212699"/>
                  </a:lnTo>
                  <a:lnTo>
                    <a:pt x="143408" y="212699"/>
                  </a:lnTo>
                  <a:close/>
                </a:path>
                <a:path w="604519" h="271145">
                  <a:moveTo>
                    <a:pt x="145300" y="67919"/>
                  </a:moveTo>
                  <a:lnTo>
                    <a:pt x="144030" y="69189"/>
                  </a:lnTo>
                  <a:lnTo>
                    <a:pt x="144881" y="69189"/>
                  </a:lnTo>
                  <a:lnTo>
                    <a:pt x="145300" y="67919"/>
                  </a:lnTo>
                  <a:close/>
                </a:path>
                <a:path w="604519" h="271145">
                  <a:moveTo>
                    <a:pt x="145935" y="268224"/>
                  </a:moveTo>
                  <a:lnTo>
                    <a:pt x="144665" y="268579"/>
                  </a:lnTo>
                  <a:lnTo>
                    <a:pt x="145935" y="268579"/>
                  </a:lnTo>
                  <a:lnTo>
                    <a:pt x="145935" y="268224"/>
                  </a:lnTo>
                  <a:close/>
                </a:path>
                <a:path w="604519" h="271145">
                  <a:moveTo>
                    <a:pt x="145935" y="69189"/>
                  </a:moveTo>
                  <a:lnTo>
                    <a:pt x="144881" y="69189"/>
                  </a:lnTo>
                  <a:lnTo>
                    <a:pt x="144462" y="70459"/>
                  </a:lnTo>
                  <a:lnTo>
                    <a:pt x="145300" y="70459"/>
                  </a:lnTo>
                  <a:lnTo>
                    <a:pt x="145935" y="69824"/>
                  </a:lnTo>
                  <a:lnTo>
                    <a:pt x="145935" y="69189"/>
                  </a:lnTo>
                  <a:close/>
                </a:path>
                <a:path w="604519" h="271145">
                  <a:moveTo>
                    <a:pt x="146240" y="268135"/>
                  </a:moveTo>
                  <a:lnTo>
                    <a:pt x="145935" y="267309"/>
                  </a:lnTo>
                  <a:lnTo>
                    <a:pt x="145935" y="268224"/>
                  </a:lnTo>
                  <a:lnTo>
                    <a:pt x="146240" y="268135"/>
                  </a:lnTo>
                  <a:close/>
                </a:path>
                <a:path w="604519" h="271145">
                  <a:moveTo>
                    <a:pt x="146570" y="258419"/>
                  </a:moveTo>
                  <a:lnTo>
                    <a:pt x="145300" y="257149"/>
                  </a:lnTo>
                  <a:lnTo>
                    <a:pt x="142773" y="257149"/>
                  </a:lnTo>
                  <a:lnTo>
                    <a:pt x="144030" y="258419"/>
                  </a:lnTo>
                  <a:lnTo>
                    <a:pt x="146570" y="258419"/>
                  </a:lnTo>
                  <a:close/>
                </a:path>
                <a:path w="604519" h="271145">
                  <a:moveTo>
                    <a:pt x="149110" y="267309"/>
                  </a:moveTo>
                  <a:lnTo>
                    <a:pt x="146240" y="268135"/>
                  </a:lnTo>
                  <a:lnTo>
                    <a:pt x="146405" y="268579"/>
                  </a:lnTo>
                  <a:lnTo>
                    <a:pt x="147561" y="268579"/>
                  </a:lnTo>
                  <a:lnTo>
                    <a:pt x="149110" y="267309"/>
                  </a:lnTo>
                  <a:close/>
                </a:path>
                <a:path w="604519" h="271145">
                  <a:moveTo>
                    <a:pt x="149745" y="56489"/>
                  </a:moveTo>
                  <a:lnTo>
                    <a:pt x="149491" y="56235"/>
                  </a:lnTo>
                  <a:lnTo>
                    <a:pt x="149110" y="56489"/>
                  </a:lnTo>
                  <a:lnTo>
                    <a:pt x="149745" y="56489"/>
                  </a:lnTo>
                  <a:close/>
                </a:path>
                <a:path w="604519" h="271145">
                  <a:moveTo>
                    <a:pt x="152920" y="95859"/>
                  </a:moveTo>
                  <a:lnTo>
                    <a:pt x="151650" y="94589"/>
                  </a:lnTo>
                  <a:lnTo>
                    <a:pt x="151650" y="95859"/>
                  </a:lnTo>
                  <a:lnTo>
                    <a:pt x="152920" y="95859"/>
                  </a:lnTo>
                  <a:close/>
                </a:path>
                <a:path w="604519" h="271145">
                  <a:moveTo>
                    <a:pt x="153555" y="88239"/>
                  </a:moveTo>
                  <a:lnTo>
                    <a:pt x="153238" y="88557"/>
                  </a:lnTo>
                  <a:lnTo>
                    <a:pt x="153555" y="89509"/>
                  </a:lnTo>
                  <a:lnTo>
                    <a:pt x="153555" y="88239"/>
                  </a:lnTo>
                  <a:close/>
                </a:path>
                <a:path w="604519" h="271145">
                  <a:moveTo>
                    <a:pt x="158635" y="23469"/>
                  </a:moveTo>
                  <a:lnTo>
                    <a:pt x="157365" y="22199"/>
                  </a:lnTo>
                  <a:lnTo>
                    <a:pt x="156095" y="23469"/>
                  </a:lnTo>
                  <a:lnTo>
                    <a:pt x="158635" y="23469"/>
                  </a:lnTo>
                  <a:close/>
                </a:path>
                <a:path w="604519" h="271145">
                  <a:moveTo>
                    <a:pt x="158635" y="19659"/>
                  </a:moveTo>
                  <a:lnTo>
                    <a:pt x="157365" y="19659"/>
                  </a:lnTo>
                  <a:lnTo>
                    <a:pt x="158635" y="20929"/>
                  </a:lnTo>
                  <a:lnTo>
                    <a:pt x="158635" y="19659"/>
                  </a:lnTo>
                  <a:close/>
                </a:path>
                <a:path w="604519" h="271145">
                  <a:moveTo>
                    <a:pt x="161798" y="89509"/>
                  </a:moveTo>
                  <a:lnTo>
                    <a:pt x="155460" y="84429"/>
                  </a:lnTo>
                  <a:lnTo>
                    <a:pt x="155130" y="85699"/>
                  </a:lnTo>
                  <a:lnTo>
                    <a:pt x="154927" y="86969"/>
                  </a:lnTo>
                  <a:lnTo>
                    <a:pt x="156095" y="88239"/>
                  </a:lnTo>
                  <a:lnTo>
                    <a:pt x="156730" y="86969"/>
                  </a:lnTo>
                  <a:lnTo>
                    <a:pt x="161798" y="89509"/>
                  </a:lnTo>
                  <a:close/>
                </a:path>
                <a:path w="604519" h="271145">
                  <a:moveTo>
                    <a:pt x="171958" y="22199"/>
                  </a:moveTo>
                  <a:lnTo>
                    <a:pt x="169418" y="20929"/>
                  </a:lnTo>
                  <a:lnTo>
                    <a:pt x="166878" y="20929"/>
                  </a:lnTo>
                  <a:lnTo>
                    <a:pt x="166878" y="19659"/>
                  </a:lnTo>
                  <a:lnTo>
                    <a:pt x="163703" y="19659"/>
                  </a:lnTo>
                  <a:lnTo>
                    <a:pt x="161163" y="18389"/>
                  </a:lnTo>
                  <a:lnTo>
                    <a:pt x="158635" y="18389"/>
                  </a:lnTo>
                  <a:lnTo>
                    <a:pt x="159905" y="20929"/>
                  </a:lnTo>
                  <a:lnTo>
                    <a:pt x="158635" y="20929"/>
                  </a:lnTo>
                  <a:lnTo>
                    <a:pt x="157365" y="20929"/>
                  </a:lnTo>
                  <a:lnTo>
                    <a:pt x="159270" y="23469"/>
                  </a:lnTo>
                  <a:lnTo>
                    <a:pt x="160540" y="26009"/>
                  </a:lnTo>
                  <a:lnTo>
                    <a:pt x="157365" y="24739"/>
                  </a:lnTo>
                  <a:lnTo>
                    <a:pt x="156730" y="24739"/>
                  </a:lnTo>
                  <a:lnTo>
                    <a:pt x="157365" y="26009"/>
                  </a:lnTo>
                  <a:lnTo>
                    <a:pt x="156730" y="27279"/>
                  </a:lnTo>
                  <a:lnTo>
                    <a:pt x="159270" y="28549"/>
                  </a:lnTo>
                  <a:lnTo>
                    <a:pt x="158000" y="29819"/>
                  </a:lnTo>
                  <a:lnTo>
                    <a:pt x="151650" y="28549"/>
                  </a:lnTo>
                  <a:lnTo>
                    <a:pt x="156730" y="31089"/>
                  </a:lnTo>
                  <a:lnTo>
                    <a:pt x="156730" y="32359"/>
                  </a:lnTo>
                  <a:lnTo>
                    <a:pt x="156095" y="33629"/>
                  </a:lnTo>
                  <a:lnTo>
                    <a:pt x="148475" y="31089"/>
                  </a:lnTo>
                  <a:lnTo>
                    <a:pt x="152920" y="36169"/>
                  </a:lnTo>
                  <a:lnTo>
                    <a:pt x="154190" y="38709"/>
                  </a:lnTo>
                  <a:lnTo>
                    <a:pt x="153555" y="38709"/>
                  </a:lnTo>
                  <a:lnTo>
                    <a:pt x="151650" y="39979"/>
                  </a:lnTo>
                  <a:lnTo>
                    <a:pt x="153555" y="39979"/>
                  </a:lnTo>
                  <a:lnTo>
                    <a:pt x="154190" y="41249"/>
                  </a:lnTo>
                  <a:lnTo>
                    <a:pt x="156730" y="43789"/>
                  </a:lnTo>
                  <a:lnTo>
                    <a:pt x="152920" y="41249"/>
                  </a:lnTo>
                  <a:lnTo>
                    <a:pt x="147840" y="39979"/>
                  </a:lnTo>
                  <a:lnTo>
                    <a:pt x="151650" y="43789"/>
                  </a:lnTo>
                  <a:lnTo>
                    <a:pt x="151015" y="43789"/>
                  </a:lnTo>
                  <a:lnTo>
                    <a:pt x="154825" y="46329"/>
                  </a:lnTo>
                  <a:lnTo>
                    <a:pt x="153555" y="46012"/>
                  </a:lnTo>
                  <a:lnTo>
                    <a:pt x="153555" y="57759"/>
                  </a:lnTo>
                  <a:lnTo>
                    <a:pt x="151015" y="56921"/>
                  </a:lnTo>
                  <a:lnTo>
                    <a:pt x="151015" y="57759"/>
                  </a:lnTo>
                  <a:lnTo>
                    <a:pt x="149745" y="59029"/>
                  </a:lnTo>
                  <a:lnTo>
                    <a:pt x="150063" y="57759"/>
                  </a:lnTo>
                  <a:lnTo>
                    <a:pt x="150253" y="56997"/>
                  </a:lnTo>
                  <a:lnTo>
                    <a:pt x="151015" y="57759"/>
                  </a:lnTo>
                  <a:lnTo>
                    <a:pt x="151015" y="56921"/>
                  </a:lnTo>
                  <a:lnTo>
                    <a:pt x="150329" y="56692"/>
                  </a:lnTo>
                  <a:lnTo>
                    <a:pt x="150380" y="56489"/>
                  </a:lnTo>
                  <a:lnTo>
                    <a:pt x="150126" y="56616"/>
                  </a:lnTo>
                  <a:lnTo>
                    <a:pt x="149745" y="56489"/>
                  </a:lnTo>
                  <a:lnTo>
                    <a:pt x="149961" y="56705"/>
                  </a:lnTo>
                  <a:lnTo>
                    <a:pt x="147840" y="57759"/>
                  </a:lnTo>
                  <a:lnTo>
                    <a:pt x="149110" y="56489"/>
                  </a:lnTo>
                  <a:lnTo>
                    <a:pt x="145300" y="56489"/>
                  </a:lnTo>
                  <a:lnTo>
                    <a:pt x="147497" y="55867"/>
                  </a:lnTo>
                  <a:lnTo>
                    <a:pt x="147205" y="56451"/>
                  </a:lnTo>
                  <a:lnTo>
                    <a:pt x="147840" y="56451"/>
                  </a:lnTo>
                  <a:lnTo>
                    <a:pt x="147840" y="55765"/>
                  </a:lnTo>
                  <a:lnTo>
                    <a:pt x="148755" y="55499"/>
                  </a:lnTo>
                  <a:lnTo>
                    <a:pt x="149491" y="56235"/>
                  </a:lnTo>
                  <a:lnTo>
                    <a:pt x="151015" y="55219"/>
                  </a:lnTo>
                  <a:lnTo>
                    <a:pt x="152285" y="55219"/>
                  </a:lnTo>
                  <a:lnTo>
                    <a:pt x="152412" y="56616"/>
                  </a:lnTo>
                  <a:lnTo>
                    <a:pt x="153555" y="57759"/>
                  </a:lnTo>
                  <a:lnTo>
                    <a:pt x="153555" y="46012"/>
                  </a:lnTo>
                  <a:lnTo>
                    <a:pt x="149745" y="45059"/>
                  </a:lnTo>
                  <a:lnTo>
                    <a:pt x="150380" y="46329"/>
                  </a:lnTo>
                  <a:lnTo>
                    <a:pt x="150380" y="47599"/>
                  </a:lnTo>
                  <a:lnTo>
                    <a:pt x="149110" y="47599"/>
                  </a:lnTo>
                  <a:lnTo>
                    <a:pt x="151650" y="48869"/>
                  </a:lnTo>
                  <a:lnTo>
                    <a:pt x="148475" y="47599"/>
                  </a:lnTo>
                  <a:lnTo>
                    <a:pt x="147205" y="47599"/>
                  </a:lnTo>
                  <a:lnTo>
                    <a:pt x="147205" y="46329"/>
                  </a:lnTo>
                  <a:lnTo>
                    <a:pt x="146570" y="47599"/>
                  </a:lnTo>
                  <a:lnTo>
                    <a:pt x="145935" y="47599"/>
                  </a:lnTo>
                  <a:lnTo>
                    <a:pt x="149745" y="50139"/>
                  </a:lnTo>
                  <a:lnTo>
                    <a:pt x="149110" y="51409"/>
                  </a:lnTo>
                  <a:lnTo>
                    <a:pt x="148475" y="51409"/>
                  </a:lnTo>
                  <a:lnTo>
                    <a:pt x="149745" y="52679"/>
                  </a:lnTo>
                  <a:lnTo>
                    <a:pt x="147840" y="53949"/>
                  </a:lnTo>
                  <a:lnTo>
                    <a:pt x="148475" y="54381"/>
                  </a:lnTo>
                  <a:lnTo>
                    <a:pt x="147205" y="53949"/>
                  </a:lnTo>
                  <a:lnTo>
                    <a:pt x="148475" y="55219"/>
                  </a:lnTo>
                  <a:lnTo>
                    <a:pt x="147840" y="55219"/>
                  </a:lnTo>
                  <a:lnTo>
                    <a:pt x="142138" y="55219"/>
                  </a:lnTo>
                  <a:lnTo>
                    <a:pt x="145935" y="57759"/>
                  </a:lnTo>
                  <a:lnTo>
                    <a:pt x="144665" y="61569"/>
                  </a:lnTo>
                  <a:lnTo>
                    <a:pt x="147205" y="59029"/>
                  </a:lnTo>
                  <a:lnTo>
                    <a:pt x="148475" y="61569"/>
                  </a:lnTo>
                  <a:lnTo>
                    <a:pt x="144665" y="61569"/>
                  </a:lnTo>
                  <a:lnTo>
                    <a:pt x="142138" y="61569"/>
                  </a:lnTo>
                  <a:lnTo>
                    <a:pt x="147205" y="66649"/>
                  </a:lnTo>
                  <a:lnTo>
                    <a:pt x="144665" y="66649"/>
                  </a:lnTo>
                  <a:lnTo>
                    <a:pt x="144030" y="67919"/>
                  </a:lnTo>
                  <a:lnTo>
                    <a:pt x="145300" y="67919"/>
                  </a:lnTo>
                  <a:lnTo>
                    <a:pt x="147840" y="67919"/>
                  </a:lnTo>
                  <a:lnTo>
                    <a:pt x="145935" y="69824"/>
                  </a:lnTo>
                  <a:lnTo>
                    <a:pt x="145935" y="70459"/>
                  </a:lnTo>
                  <a:lnTo>
                    <a:pt x="145300" y="70459"/>
                  </a:lnTo>
                  <a:lnTo>
                    <a:pt x="144030" y="71729"/>
                  </a:lnTo>
                  <a:lnTo>
                    <a:pt x="144462" y="70459"/>
                  </a:lnTo>
                  <a:lnTo>
                    <a:pt x="143408" y="70459"/>
                  </a:lnTo>
                  <a:lnTo>
                    <a:pt x="143408" y="72999"/>
                  </a:lnTo>
                  <a:lnTo>
                    <a:pt x="144665" y="74269"/>
                  </a:lnTo>
                  <a:lnTo>
                    <a:pt x="144665" y="76809"/>
                  </a:lnTo>
                  <a:lnTo>
                    <a:pt x="142773" y="76809"/>
                  </a:lnTo>
                  <a:lnTo>
                    <a:pt x="143408" y="80619"/>
                  </a:lnTo>
                  <a:lnTo>
                    <a:pt x="140868" y="83159"/>
                  </a:lnTo>
                  <a:lnTo>
                    <a:pt x="139598" y="85699"/>
                  </a:lnTo>
                  <a:lnTo>
                    <a:pt x="142138" y="88239"/>
                  </a:lnTo>
                  <a:lnTo>
                    <a:pt x="140233" y="88239"/>
                  </a:lnTo>
                  <a:lnTo>
                    <a:pt x="138963" y="86969"/>
                  </a:lnTo>
                  <a:lnTo>
                    <a:pt x="142138" y="93319"/>
                  </a:lnTo>
                  <a:lnTo>
                    <a:pt x="140233" y="94589"/>
                  </a:lnTo>
                  <a:lnTo>
                    <a:pt x="139598" y="94589"/>
                  </a:lnTo>
                  <a:lnTo>
                    <a:pt x="138328" y="95859"/>
                  </a:lnTo>
                  <a:lnTo>
                    <a:pt x="143408" y="97129"/>
                  </a:lnTo>
                  <a:lnTo>
                    <a:pt x="140868" y="98399"/>
                  </a:lnTo>
                  <a:lnTo>
                    <a:pt x="139598" y="100939"/>
                  </a:lnTo>
                  <a:lnTo>
                    <a:pt x="140233" y="104749"/>
                  </a:lnTo>
                  <a:lnTo>
                    <a:pt x="133883" y="108559"/>
                  </a:lnTo>
                  <a:lnTo>
                    <a:pt x="135788" y="109829"/>
                  </a:lnTo>
                  <a:lnTo>
                    <a:pt x="143408" y="111099"/>
                  </a:lnTo>
                  <a:lnTo>
                    <a:pt x="136423" y="111099"/>
                  </a:lnTo>
                  <a:lnTo>
                    <a:pt x="133883" y="114909"/>
                  </a:lnTo>
                  <a:lnTo>
                    <a:pt x="137058" y="114909"/>
                  </a:lnTo>
                  <a:lnTo>
                    <a:pt x="137693" y="116179"/>
                  </a:lnTo>
                  <a:lnTo>
                    <a:pt x="135153" y="116179"/>
                  </a:lnTo>
                  <a:lnTo>
                    <a:pt x="137058" y="117449"/>
                  </a:lnTo>
                  <a:lnTo>
                    <a:pt x="134518" y="117449"/>
                  </a:lnTo>
                  <a:lnTo>
                    <a:pt x="134518" y="118719"/>
                  </a:lnTo>
                  <a:lnTo>
                    <a:pt x="136423" y="118719"/>
                  </a:lnTo>
                  <a:lnTo>
                    <a:pt x="137058" y="119989"/>
                  </a:lnTo>
                  <a:lnTo>
                    <a:pt x="134518" y="121259"/>
                  </a:lnTo>
                  <a:lnTo>
                    <a:pt x="133248" y="121259"/>
                  </a:lnTo>
                  <a:lnTo>
                    <a:pt x="134518" y="125069"/>
                  </a:lnTo>
                  <a:lnTo>
                    <a:pt x="133883" y="125069"/>
                  </a:lnTo>
                  <a:lnTo>
                    <a:pt x="132613" y="126339"/>
                  </a:lnTo>
                  <a:lnTo>
                    <a:pt x="132613" y="127609"/>
                  </a:lnTo>
                  <a:lnTo>
                    <a:pt x="133248" y="128879"/>
                  </a:lnTo>
                  <a:lnTo>
                    <a:pt x="131343" y="128879"/>
                  </a:lnTo>
                  <a:lnTo>
                    <a:pt x="130708" y="131419"/>
                  </a:lnTo>
                  <a:lnTo>
                    <a:pt x="131978" y="133959"/>
                  </a:lnTo>
                  <a:lnTo>
                    <a:pt x="130708" y="137769"/>
                  </a:lnTo>
                  <a:lnTo>
                    <a:pt x="133096" y="136982"/>
                  </a:lnTo>
                  <a:lnTo>
                    <a:pt x="133883" y="137769"/>
                  </a:lnTo>
                  <a:lnTo>
                    <a:pt x="133426" y="136867"/>
                  </a:lnTo>
                  <a:lnTo>
                    <a:pt x="133667" y="136779"/>
                  </a:lnTo>
                  <a:lnTo>
                    <a:pt x="135153" y="137769"/>
                  </a:lnTo>
                  <a:lnTo>
                    <a:pt x="133883" y="137769"/>
                  </a:lnTo>
                  <a:lnTo>
                    <a:pt x="132613" y="137769"/>
                  </a:lnTo>
                  <a:lnTo>
                    <a:pt x="128803" y="139039"/>
                  </a:lnTo>
                  <a:lnTo>
                    <a:pt x="131343" y="140309"/>
                  </a:lnTo>
                  <a:lnTo>
                    <a:pt x="130708" y="140309"/>
                  </a:lnTo>
                  <a:lnTo>
                    <a:pt x="130390" y="141579"/>
                  </a:lnTo>
                  <a:lnTo>
                    <a:pt x="130390" y="144119"/>
                  </a:lnTo>
                  <a:lnTo>
                    <a:pt x="130708" y="145389"/>
                  </a:lnTo>
                  <a:lnTo>
                    <a:pt x="132613" y="145389"/>
                  </a:lnTo>
                  <a:lnTo>
                    <a:pt x="131978" y="146659"/>
                  </a:lnTo>
                  <a:lnTo>
                    <a:pt x="134518" y="147929"/>
                  </a:lnTo>
                  <a:lnTo>
                    <a:pt x="131343" y="150469"/>
                  </a:lnTo>
                  <a:lnTo>
                    <a:pt x="131343" y="154279"/>
                  </a:lnTo>
                  <a:lnTo>
                    <a:pt x="132613" y="153009"/>
                  </a:lnTo>
                  <a:lnTo>
                    <a:pt x="135153" y="154279"/>
                  </a:lnTo>
                  <a:lnTo>
                    <a:pt x="131343" y="154279"/>
                  </a:lnTo>
                  <a:lnTo>
                    <a:pt x="130708" y="154279"/>
                  </a:lnTo>
                  <a:lnTo>
                    <a:pt x="130568" y="155549"/>
                  </a:lnTo>
                  <a:lnTo>
                    <a:pt x="130987" y="158089"/>
                  </a:lnTo>
                  <a:lnTo>
                    <a:pt x="131978" y="159359"/>
                  </a:lnTo>
                  <a:lnTo>
                    <a:pt x="133883" y="159359"/>
                  </a:lnTo>
                  <a:lnTo>
                    <a:pt x="133527" y="160629"/>
                  </a:lnTo>
                  <a:lnTo>
                    <a:pt x="132892" y="160629"/>
                  </a:lnTo>
                  <a:lnTo>
                    <a:pt x="131978" y="159359"/>
                  </a:lnTo>
                  <a:lnTo>
                    <a:pt x="133883" y="163169"/>
                  </a:lnTo>
                  <a:lnTo>
                    <a:pt x="126276" y="165709"/>
                  </a:lnTo>
                  <a:lnTo>
                    <a:pt x="129438" y="169519"/>
                  </a:lnTo>
                  <a:lnTo>
                    <a:pt x="131343" y="172059"/>
                  </a:lnTo>
                  <a:lnTo>
                    <a:pt x="130708" y="173329"/>
                  </a:lnTo>
                  <a:lnTo>
                    <a:pt x="130073" y="170789"/>
                  </a:lnTo>
                  <a:lnTo>
                    <a:pt x="127533" y="173329"/>
                  </a:lnTo>
                  <a:lnTo>
                    <a:pt x="128168" y="175869"/>
                  </a:lnTo>
                  <a:lnTo>
                    <a:pt x="131978" y="180949"/>
                  </a:lnTo>
                  <a:lnTo>
                    <a:pt x="130073" y="184759"/>
                  </a:lnTo>
                  <a:lnTo>
                    <a:pt x="126898" y="187299"/>
                  </a:lnTo>
                  <a:lnTo>
                    <a:pt x="128803" y="187299"/>
                  </a:lnTo>
                  <a:lnTo>
                    <a:pt x="128676" y="193649"/>
                  </a:lnTo>
                  <a:lnTo>
                    <a:pt x="127622" y="198729"/>
                  </a:lnTo>
                  <a:lnTo>
                    <a:pt x="125641" y="203809"/>
                  </a:lnTo>
                  <a:lnTo>
                    <a:pt x="125006" y="205079"/>
                  </a:lnTo>
                  <a:lnTo>
                    <a:pt x="131343" y="205079"/>
                  </a:lnTo>
                  <a:lnTo>
                    <a:pt x="128803" y="206349"/>
                  </a:lnTo>
                  <a:lnTo>
                    <a:pt x="126276" y="206349"/>
                  </a:lnTo>
                  <a:lnTo>
                    <a:pt x="128803" y="210159"/>
                  </a:lnTo>
                  <a:lnTo>
                    <a:pt x="126276" y="215239"/>
                  </a:lnTo>
                  <a:lnTo>
                    <a:pt x="128803" y="219049"/>
                  </a:lnTo>
                  <a:lnTo>
                    <a:pt x="125641" y="219049"/>
                  </a:lnTo>
                  <a:lnTo>
                    <a:pt x="127533" y="221589"/>
                  </a:lnTo>
                  <a:lnTo>
                    <a:pt x="125641" y="221589"/>
                  </a:lnTo>
                  <a:lnTo>
                    <a:pt x="128803" y="222859"/>
                  </a:lnTo>
                  <a:lnTo>
                    <a:pt x="127533" y="224129"/>
                  </a:lnTo>
                  <a:lnTo>
                    <a:pt x="126276" y="226669"/>
                  </a:lnTo>
                  <a:lnTo>
                    <a:pt x="127279" y="226339"/>
                  </a:lnTo>
                  <a:lnTo>
                    <a:pt x="126898" y="227114"/>
                  </a:lnTo>
                  <a:lnTo>
                    <a:pt x="127876" y="226136"/>
                  </a:lnTo>
                  <a:lnTo>
                    <a:pt x="130073" y="225399"/>
                  </a:lnTo>
                  <a:lnTo>
                    <a:pt x="129438" y="227939"/>
                  </a:lnTo>
                  <a:lnTo>
                    <a:pt x="126898" y="230479"/>
                  </a:lnTo>
                  <a:lnTo>
                    <a:pt x="126898" y="231749"/>
                  </a:lnTo>
                  <a:lnTo>
                    <a:pt x="133248" y="231749"/>
                  </a:lnTo>
                  <a:lnTo>
                    <a:pt x="127533" y="234289"/>
                  </a:lnTo>
                  <a:lnTo>
                    <a:pt x="130073" y="236829"/>
                  </a:lnTo>
                  <a:lnTo>
                    <a:pt x="131978" y="241909"/>
                  </a:lnTo>
                  <a:lnTo>
                    <a:pt x="127533" y="243179"/>
                  </a:lnTo>
                  <a:lnTo>
                    <a:pt x="129209" y="245719"/>
                  </a:lnTo>
                  <a:lnTo>
                    <a:pt x="130492" y="248310"/>
                  </a:lnTo>
                  <a:lnTo>
                    <a:pt x="124371" y="249529"/>
                  </a:lnTo>
                  <a:lnTo>
                    <a:pt x="128168" y="250799"/>
                  </a:lnTo>
                  <a:lnTo>
                    <a:pt x="130543" y="248437"/>
                  </a:lnTo>
                  <a:lnTo>
                    <a:pt x="131343" y="250799"/>
                  </a:lnTo>
                  <a:lnTo>
                    <a:pt x="128168" y="250799"/>
                  </a:lnTo>
                  <a:lnTo>
                    <a:pt x="131978" y="252069"/>
                  </a:lnTo>
                  <a:lnTo>
                    <a:pt x="130708" y="257149"/>
                  </a:lnTo>
                  <a:lnTo>
                    <a:pt x="130073" y="254609"/>
                  </a:lnTo>
                  <a:lnTo>
                    <a:pt x="128803" y="254609"/>
                  </a:lnTo>
                  <a:lnTo>
                    <a:pt x="129438" y="259689"/>
                  </a:lnTo>
                  <a:lnTo>
                    <a:pt x="131343" y="260959"/>
                  </a:lnTo>
                  <a:lnTo>
                    <a:pt x="130708" y="260959"/>
                  </a:lnTo>
                  <a:lnTo>
                    <a:pt x="130073" y="262229"/>
                  </a:lnTo>
                  <a:lnTo>
                    <a:pt x="130708" y="262229"/>
                  </a:lnTo>
                  <a:lnTo>
                    <a:pt x="133248" y="260959"/>
                  </a:lnTo>
                  <a:lnTo>
                    <a:pt x="135153" y="263499"/>
                  </a:lnTo>
                  <a:lnTo>
                    <a:pt x="137693" y="263499"/>
                  </a:lnTo>
                  <a:lnTo>
                    <a:pt x="135788" y="266039"/>
                  </a:lnTo>
                  <a:lnTo>
                    <a:pt x="130708" y="264769"/>
                  </a:lnTo>
                  <a:lnTo>
                    <a:pt x="131343" y="267309"/>
                  </a:lnTo>
                  <a:lnTo>
                    <a:pt x="132613" y="266039"/>
                  </a:lnTo>
                  <a:lnTo>
                    <a:pt x="132613" y="267309"/>
                  </a:lnTo>
                  <a:lnTo>
                    <a:pt x="131343" y="267309"/>
                  </a:lnTo>
                  <a:lnTo>
                    <a:pt x="133184" y="268579"/>
                  </a:lnTo>
                  <a:lnTo>
                    <a:pt x="144665" y="268579"/>
                  </a:lnTo>
                  <a:lnTo>
                    <a:pt x="144665" y="266039"/>
                  </a:lnTo>
                  <a:lnTo>
                    <a:pt x="143408" y="266039"/>
                  </a:lnTo>
                  <a:lnTo>
                    <a:pt x="144665" y="264769"/>
                  </a:lnTo>
                  <a:lnTo>
                    <a:pt x="141503" y="264769"/>
                  </a:lnTo>
                  <a:lnTo>
                    <a:pt x="141503" y="263499"/>
                  </a:lnTo>
                  <a:lnTo>
                    <a:pt x="142773" y="262229"/>
                  </a:lnTo>
                  <a:lnTo>
                    <a:pt x="144030" y="260959"/>
                  </a:lnTo>
                  <a:lnTo>
                    <a:pt x="142773" y="259689"/>
                  </a:lnTo>
                  <a:lnTo>
                    <a:pt x="145300" y="259689"/>
                  </a:lnTo>
                  <a:lnTo>
                    <a:pt x="143408" y="258419"/>
                  </a:lnTo>
                  <a:lnTo>
                    <a:pt x="144030" y="258419"/>
                  </a:lnTo>
                  <a:lnTo>
                    <a:pt x="142773" y="257797"/>
                  </a:lnTo>
                  <a:lnTo>
                    <a:pt x="142773" y="258419"/>
                  </a:lnTo>
                  <a:lnTo>
                    <a:pt x="142138" y="259689"/>
                  </a:lnTo>
                  <a:lnTo>
                    <a:pt x="140233" y="259689"/>
                  </a:lnTo>
                  <a:lnTo>
                    <a:pt x="142773" y="258419"/>
                  </a:lnTo>
                  <a:lnTo>
                    <a:pt x="142773" y="257797"/>
                  </a:lnTo>
                  <a:lnTo>
                    <a:pt x="141503" y="257149"/>
                  </a:lnTo>
                  <a:lnTo>
                    <a:pt x="141503" y="258000"/>
                  </a:lnTo>
                  <a:lnTo>
                    <a:pt x="138963" y="257149"/>
                  </a:lnTo>
                  <a:lnTo>
                    <a:pt x="140233" y="255879"/>
                  </a:lnTo>
                  <a:lnTo>
                    <a:pt x="144030" y="255879"/>
                  </a:lnTo>
                  <a:lnTo>
                    <a:pt x="145935" y="254609"/>
                  </a:lnTo>
                  <a:lnTo>
                    <a:pt x="142138" y="253339"/>
                  </a:lnTo>
                  <a:lnTo>
                    <a:pt x="142773" y="250799"/>
                  </a:lnTo>
                  <a:lnTo>
                    <a:pt x="140868" y="250799"/>
                  </a:lnTo>
                  <a:lnTo>
                    <a:pt x="142138" y="249529"/>
                  </a:lnTo>
                  <a:lnTo>
                    <a:pt x="141503" y="248259"/>
                  </a:lnTo>
                  <a:lnTo>
                    <a:pt x="142773" y="248259"/>
                  </a:lnTo>
                  <a:lnTo>
                    <a:pt x="144030" y="246989"/>
                  </a:lnTo>
                  <a:lnTo>
                    <a:pt x="141503" y="246989"/>
                  </a:lnTo>
                  <a:lnTo>
                    <a:pt x="142773" y="245719"/>
                  </a:lnTo>
                  <a:lnTo>
                    <a:pt x="143408" y="244449"/>
                  </a:lnTo>
                  <a:lnTo>
                    <a:pt x="138963" y="244449"/>
                  </a:lnTo>
                  <a:lnTo>
                    <a:pt x="139598" y="241909"/>
                  </a:lnTo>
                  <a:lnTo>
                    <a:pt x="140868" y="241909"/>
                  </a:lnTo>
                  <a:lnTo>
                    <a:pt x="140233" y="239369"/>
                  </a:lnTo>
                  <a:lnTo>
                    <a:pt x="142773" y="238099"/>
                  </a:lnTo>
                  <a:lnTo>
                    <a:pt x="139598" y="239369"/>
                  </a:lnTo>
                  <a:lnTo>
                    <a:pt x="139598" y="238099"/>
                  </a:lnTo>
                  <a:lnTo>
                    <a:pt x="139598" y="236829"/>
                  </a:lnTo>
                  <a:lnTo>
                    <a:pt x="135788" y="238099"/>
                  </a:lnTo>
                  <a:lnTo>
                    <a:pt x="137693" y="233019"/>
                  </a:lnTo>
                  <a:lnTo>
                    <a:pt x="144030" y="230479"/>
                  </a:lnTo>
                  <a:lnTo>
                    <a:pt x="140233" y="229209"/>
                  </a:lnTo>
                  <a:lnTo>
                    <a:pt x="140233" y="227939"/>
                  </a:lnTo>
                  <a:lnTo>
                    <a:pt x="140868" y="227939"/>
                  </a:lnTo>
                  <a:lnTo>
                    <a:pt x="142138" y="226669"/>
                  </a:lnTo>
                  <a:lnTo>
                    <a:pt x="137058" y="226669"/>
                  </a:lnTo>
                  <a:lnTo>
                    <a:pt x="137896" y="225399"/>
                  </a:lnTo>
                  <a:lnTo>
                    <a:pt x="139598" y="222859"/>
                  </a:lnTo>
                  <a:lnTo>
                    <a:pt x="142138" y="221589"/>
                  </a:lnTo>
                  <a:lnTo>
                    <a:pt x="144030" y="221589"/>
                  </a:lnTo>
                  <a:lnTo>
                    <a:pt x="140868" y="220319"/>
                  </a:lnTo>
                  <a:lnTo>
                    <a:pt x="140868" y="219049"/>
                  </a:lnTo>
                  <a:lnTo>
                    <a:pt x="141503" y="219049"/>
                  </a:lnTo>
                  <a:lnTo>
                    <a:pt x="139738" y="217779"/>
                  </a:lnTo>
                  <a:lnTo>
                    <a:pt x="138684" y="216509"/>
                  </a:lnTo>
                  <a:lnTo>
                    <a:pt x="138328" y="213969"/>
                  </a:lnTo>
                  <a:lnTo>
                    <a:pt x="137693" y="213969"/>
                  </a:lnTo>
                  <a:lnTo>
                    <a:pt x="137693" y="211429"/>
                  </a:lnTo>
                  <a:lnTo>
                    <a:pt x="140868" y="211429"/>
                  </a:lnTo>
                  <a:lnTo>
                    <a:pt x="142773" y="211429"/>
                  </a:lnTo>
                  <a:lnTo>
                    <a:pt x="142138" y="208889"/>
                  </a:lnTo>
                  <a:lnTo>
                    <a:pt x="139598" y="208889"/>
                  </a:lnTo>
                  <a:lnTo>
                    <a:pt x="139598" y="207619"/>
                  </a:lnTo>
                  <a:lnTo>
                    <a:pt x="138963" y="207619"/>
                  </a:lnTo>
                  <a:lnTo>
                    <a:pt x="136423" y="206349"/>
                  </a:lnTo>
                  <a:lnTo>
                    <a:pt x="140233" y="206349"/>
                  </a:lnTo>
                  <a:lnTo>
                    <a:pt x="138963" y="205079"/>
                  </a:lnTo>
                  <a:lnTo>
                    <a:pt x="141503" y="205079"/>
                  </a:lnTo>
                  <a:lnTo>
                    <a:pt x="138328" y="201269"/>
                  </a:lnTo>
                  <a:lnTo>
                    <a:pt x="139865" y="202539"/>
                  </a:lnTo>
                  <a:lnTo>
                    <a:pt x="141135" y="203809"/>
                  </a:lnTo>
                  <a:lnTo>
                    <a:pt x="142138" y="205079"/>
                  </a:lnTo>
                  <a:lnTo>
                    <a:pt x="142138" y="202539"/>
                  </a:lnTo>
                  <a:lnTo>
                    <a:pt x="141503" y="202539"/>
                  </a:lnTo>
                  <a:lnTo>
                    <a:pt x="139598" y="201269"/>
                  </a:lnTo>
                  <a:lnTo>
                    <a:pt x="138328" y="199999"/>
                  </a:lnTo>
                  <a:lnTo>
                    <a:pt x="138328" y="197459"/>
                  </a:lnTo>
                  <a:lnTo>
                    <a:pt x="139598" y="194919"/>
                  </a:lnTo>
                  <a:lnTo>
                    <a:pt x="148475" y="192379"/>
                  </a:lnTo>
                  <a:lnTo>
                    <a:pt x="144665" y="189839"/>
                  </a:lnTo>
                  <a:lnTo>
                    <a:pt x="144665" y="186029"/>
                  </a:lnTo>
                  <a:lnTo>
                    <a:pt x="137058" y="186029"/>
                  </a:lnTo>
                  <a:lnTo>
                    <a:pt x="140233" y="184759"/>
                  </a:lnTo>
                  <a:lnTo>
                    <a:pt x="140868" y="184759"/>
                  </a:lnTo>
                  <a:lnTo>
                    <a:pt x="143408" y="182219"/>
                  </a:lnTo>
                  <a:lnTo>
                    <a:pt x="144665" y="182219"/>
                  </a:lnTo>
                  <a:lnTo>
                    <a:pt x="144030" y="183489"/>
                  </a:lnTo>
                  <a:lnTo>
                    <a:pt x="146570" y="183489"/>
                  </a:lnTo>
                  <a:lnTo>
                    <a:pt x="146570" y="182219"/>
                  </a:lnTo>
                  <a:lnTo>
                    <a:pt x="149110" y="180949"/>
                  </a:lnTo>
                  <a:lnTo>
                    <a:pt x="145935" y="180949"/>
                  </a:lnTo>
                  <a:lnTo>
                    <a:pt x="146570" y="179679"/>
                  </a:lnTo>
                  <a:lnTo>
                    <a:pt x="144665" y="180949"/>
                  </a:lnTo>
                  <a:lnTo>
                    <a:pt x="142773" y="179679"/>
                  </a:lnTo>
                  <a:lnTo>
                    <a:pt x="146570" y="179679"/>
                  </a:lnTo>
                  <a:lnTo>
                    <a:pt x="147840" y="179679"/>
                  </a:lnTo>
                  <a:lnTo>
                    <a:pt x="145935" y="177139"/>
                  </a:lnTo>
                  <a:lnTo>
                    <a:pt x="147205" y="177139"/>
                  </a:lnTo>
                  <a:lnTo>
                    <a:pt x="146570" y="175869"/>
                  </a:lnTo>
                  <a:lnTo>
                    <a:pt x="147840" y="173329"/>
                  </a:lnTo>
                  <a:lnTo>
                    <a:pt x="144665" y="172059"/>
                  </a:lnTo>
                  <a:lnTo>
                    <a:pt x="146570" y="172059"/>
                  </a:lnTo>
                  <a:lnTo>
                    <a:pt x="147205" y="169519"/>
                  </a:lnTo>
                  <a:lnTo>
                    <a:pt x="143408" y="166979"/>
                  </a:lnTo>
                  <a:lnTo>
                    <a:pt x="145300" y="164439"/>
                  </a:lnTo>
                  <a:lnTo>
                    <a:pt x="144665" y="164439"/>
                  </a:lnTo>
                  <a:lnTo>
                    <a:pt x="145935" y="163169"/>
                  </a:lnTo>
                  <a:lnTo>
                    <a:pt x="146570" y="163169"/>
                  </a:lnTo>
                  <a:lnTo>
                    <a:pt x="145300" y="161899"/>
                  </a:lnTo>
                  <a:lnTo>
                    <a:pt x="146570" y="161899"/>
                  </a:lnTo>
                  <a:lnTo>
                    <a:pt x="147523" y="160629"/>
                  </a:lnTo>
                  <a:lnTo>
                    <a:pt x="148475" y="159359"/>
                  </a:lnTo>
                  <a:lnTo>
                    <a:pt x="144665" y="156819"/>
                  </a:lnTo>
                  <a:lnTo>
                    <a:pt x="144030" y="155549"/>
                  </a:lnTo>
                  <a:lnTo>
                    <a:pt x="146011" y="155549"/>
                  </a:lnTo>
                  <a:lnTo>
                    <a:pt x="147485" y="154279"/>
                  </a:lnTo>
                  <a:lnTo>
                    <a:pt x="148475" y="153009"/>
                  </a:lnTo>
                  <a:lnTo>
                    <a:pt x="149110" y="153009"/>
                  </a:lnTo>
                  <a:lnTo>
                    <a:pt x="149745" y="150469"/>
                  </a:lnTo>
                  <a:lnTo>
                    <a:pt x="147205" y="147929"/>
                  </a:lnTo>
                  <a:lnTo>
                    <a:pt x="145935" y="141579"/>
                  </a:lnTo>
                  <a:lnTo>
                    <a:pt x="148475" y="139039"/>
                  </a:lnTo>
                  <a:lnTo>
                    <a:pt x="150380" y="136499"/>
                  </a:lnTo>
                  <a:lnTo>
                    <a:pt x="147840" y="135229"/>
                  </a:lnTo>
                  <a:lnTo>
                    <a:pt x="148475" y="135229"/>
                  </a:lnTo>
                  <a:lnTo>
                    <a:pt x="145935" y="133959"/>
                  </a:lnTo>
                  <a:lnTo>
                    <a:pt x="151650" y="133959"/>
                  </a:lnTo>
                  <a:lnTo>
                    <a:pt x="151015" y="132689"/>
                  </a:lnTo>
                  <a:lnTo>
                    <a:pt x="151015" y="131419"/>
                  </a:lnTo>
                  <a:lnTo>
                    <a:pt x="147840" y="131419"/>
                  </a:lnTo>
                  <a:lnTo>
                    <a:pt x="152920" y="130149"/>
                  </a:lnTo>
                  <a:lnTo>
                    <a:pt x="146570" y="125069"/>
                  </a:lnTo>
                  <a:lnTo>
                    <a:pt x="150380" y="124117"/>
                  </a:lnTo>
                  <a:lnTo>
                    <a:pt x="150380" y="124333"/>
                  </a:lnTo>
                  <a:lnTo>
                    <a:pt x="151015" y="124968"/>
                  </a:lnTo>
                  <a:lnTo>
                    <a:pt x="150558" y="124079"/>
                  </a:lnTo>
                  <a:lnTo>
                    <a:pt x="151650" y="123799"/>
                  </a:lnTo>
                  <a:lnTo>
                    <a:pt x="150380" y="121259"/>
                  </a:lnTo>
                  <a:lnTo>
                    <a:pt x="152285" y="121259"/>
                  </a:lnTo>
                  <a:lnTo>
                    <a:pt x="152920" y="119989"/>
                  </a:lnTo>
                  <a:lnTo>
                    <a:pt x="153123" y="118719"/>
                  </a:lnTo>
                  <a:lnTo>
                    <a:pt x="152920" y="117449"/>
                  </a:lnTo>
                  <a:lnTo>
                    <a:pt x="154190" y="117449"/>
                  </a:lnTo>
                  <a:lnTo>
                    <a:pt x="154825" y="116179"/>
                  </a:lnTo>
                  <a:lnTo>
                    <a:pt x="149110" y="114909"/>
                  </a:lnTo>
                  <a:lnTo>
                    <a:pt x="149110" y="113639"/>
                  </a:lnTo>
                  <a:lnTo>
                    <a:pt x="152285" y="113639"/>
                  </a:lnTo>
                  <a:lnTo>
                    <a:pt x="152285" y="111099"/>
                  </a:lnTo>
                  <a:lnTo>
                    <a:pt x="155460" y="108559"/>
                  </a:lnTo>
                  <a:lnTo>
                    <a:pt x="152920" y="106019"/>
                  </a:lnTo>
                  <a:lnTo>
                    <a:pt x="154825" y="106019"/>
                  </a:lnTo>
                  <a:lnTo>
                    <a:pt x="156730" y="103479"/>
                  </a:lnTo>
                  <a:lnTo>
                    <a:pt x="149110" y="102209"/>
                  </a:lnTo>
                  <a:lnTo>
                    <a:pt x="153555" y="100939"/>
                  </a:lnTo>
                  <a:lnTo>
                    <a:pt x="152920" y="99669"/>
                  </a:lnTo>
                  <a:lnTo>
                    <a:pt x="154825" y="99669"/>
                  </a:lnTo>
                  <a:lnTo>
                    <a:pt x="152285" y="97129"/>
                  </a:lnTo>
                  <a:lnTo>
                    <a:pt x="151650" y="97129"/>
                  </a:lnTo>
                  <a:lnTo>
                    <a:pt x="151650" y="95859"/>
                  </a:lnTo>
                  <a:lnTo>
                    <a:pt x="151015" y="94589"/>
                  </a:lnTo>
                  <a:lnTo>
                    <a:pt x="151650" y="94589"/>
                  </a:lnTo>
                  <a:lnTo>
                    <a:pt x="153555" y="94589"/>
                  </a:lnTo>
                  <a:lnTo>
                    <a:pt x="153555" y="93319"/>
                  </a:lnTo>
                  <a:lnTo>
                    <a:pt x="152920" y="93319"/>
                  </a:lnTo>
                  <a:lnTo>
                    <a:pt x="150380" y="92049"/>
                  </a:lnTo>
                  <a:lnTo>
                    <a:pt x="152285" y="89509"/>
                  </a:lnTo>
                  <a:lnTo>
                    <a:pt x="153238" y="88557"/>
                  </a:lnTo>
                  <a:lnTo>
                    <a:pt x="153136" y="88239"/>
                  </a:lnTo>
                  <a:lnTo>
                    <a:pt x="152285" y="85699"/>
                  </a:lnTo>
                  <a:lnTo>
                    <a:pt x="154190" y="84429"/>
                  </a:lnTo>
                  <a:lnTo>
                    <a:pt x="155460" y="84429"/>
                  </a:lnTo>
                  <a:lnTo>
                    <a:pt x="156730" y="83159"/>
                  </a:lnTo>
                  <a:lnTo>
                    <a:pt x="157365" y="83159"/>
                  </a:lnTo>
                  <a:lnTo>
                    <a:pt x="157365" y="81889"/>
                  </a:lnTo>
                  <a:lnTo>
                    <a:pt x="159270" y="81889"/>
                  </a:lnTo>
                  <a:lnTo>
                    <a:pt x="159270" y="79349"/>
                  </a:lnTo>
                  <a:lnTo>
                    <a:pt x="156095" y="79349"/>
                  </a:lnTo>
                  <a:lnTo>
                    <a:pt x="156095" y="81889"/>
                  </a:lnTo>
                  <a:lnTo>
                    <a:pt x="154825" y="80619"/>
                  </a:lnTo>
                  <a:lnTo>
                    <a:pt x="156095" y="79349"/>
                  </a:lnTo>
                  <a:lnTo>
                    <a:pt x="152920" y="78079"/>
                  </a:lnTo>
                  <a:lnTo>
                    <a:pt x="158635" y="76936"/>
                  </a:lnTo>
                  <a:lnTo>
                    <a:pt x="159270" y="76809"/>
                  </a:lnTo>
                  <a:lnTo>
                    <a:pt x="158635" y="74269"/>
                  </a:lnTo>
                  <a:lnTo>
                    <a:pt x="159270" y="72999"/>
                  </a:lnTo>
                  <a:lnTo>
                    <a:pt x="157149" y="71729"/>
                  </a:lnTo>
                  <a:lnTo>
                    <a:pt x="152920" y="69189"/>
                  </a:lnTo>
                  <a:lnTo>
                    <a:pt x="157365" y="70459"/>
                  </a:lnTo>
                  <a:lnTo>
                    <a:pt x="158635" y="70459"/>
                  </a:lnTo>
                  <a:lnTo>
                    <a:pt x="158000" y="69189"/>
                  </a:lnTo>
                  <a:lnTo>
                    <a:pt x="158635" y="67919"/>
                  </a:lnTo>
                  <a:lnTo>
                    <a:pt x="158635" y="66649"/>
                  </a:lnTo>
                  <a:lnTo>
                    <a:pt x="159270" y="66649"/>
                  </a:lnTo>
                  <a:lnTo>
                    <a:pt x="161480" y="65379"/>
                  </a:lnTo>
                  <a:lnTo>
                    <a:pt x="163703" y="64109"/>
                  </a:lnTo>
                  <a:lnTo>
                    <a:pt x="154825" y="59029"/>
                  </a:lnTo>
                  <a:lnTo>
                    <a:pt x="157683" y="57759"/>
                  </a:lnTo>
                  <a:lnTo>
                    <a:pt x="160540" y="56489"/>
                  </a:lnTo>
                  <a:lnTo>
                    <a:pt x="159270" y="56489"/>
                  </a:lnTo>
                  <a:lnTo>
                    <a:pt x="163068" y="52679"/>
                  </a:lnTo>
                  <a:lnTo>
                    <a:pt x="160693" y="48869"/>
                  </a:lnTo>
                  <a:lnTo>
                    <a:pt x="159905" y="47599"/>
                  </a:lnTo>
                  <a:lnTo>
                    <a:pt x="161671" y="46329"/>
                  </a:lnTo>
                  <a:lnTo>
                    <a:pt x="167005" y="42519"/>
                  </a:lnTo>
                  <a:lnTo>
                    <a:pt x="168783" y="41249"/>
                  </a:lnTo>
                  <a:lnTo>
                    <a:pt x="164338" y="42519"/>
                  </a:lnTo>
                  <a:lnTo>
                    <a:pt x="163068" y="41249"/>
                  </a:lnTo>
                  <a:lnTo>
                    <a:pt x="164973" y="41249"/>
                  </a:lnTo>
                  <a:lnTo>
                    <a:pt x="163068" y="36169"/>
                  </a:lnTo>
                  <a:lnTo>
                    <a:pt x="162433" y="33629"/>
                  </a:lnTo>
                  <a:lnTo>
                    <a:pt x="168783" y="34899"/>
                  </a:lnTo>
                  <a:lnTo>
                    <a:pt x="166878" y="31089"/>
                  </a:lnTo>
                  <a:lnTo>
                    <a:pt x="165608" y="31089"/>
                  </a:lnTo>
                  <a:lnTo>
                    <a:pt x="165290" y="29819"/>
                  </a:lnTo>
                  <a:lnTo>
                    <a:pt x="164973" y="28549"/>
                  </a:lnTo>
                  <a:lnTo>
                    <a:pt x="168783" y="29819"/>
                  </a:lnTo>
                  <a:lnTo>
                    <a:pt x="165608" y="28549"/>
                  </a:lnTo>
                  <a:lnTo>
                    <a:pt x="166878" y="28549"/>
                  </a:lnTo>
                  <a:lnTo>
                    <a:pt x="166878" y="26009"/>
                  </a:lnTo>
                  <a:lnTo>
                    <a:pt x="168148" y="23469"/>
                  </a:lnTo>
                  <a:lnTo>
                    <a:pt x="170688" y="27279"/>
                  </a:lnTo>
                  <a:lnTo>
                    <a:pt x="171640" y="23469"/>
                  </a:lnTo>
                  <a:lnTo>
                    <a:pt x="171958" y="22199"/>
                  </a:lnTo>
                  <a:close/>
                </a:path>
                <a:path w="604519" h="271145">
                  <a:moveTo>
                    <a:pt x="239585" y="82232"/>
                  </a:moveTo>
                  <a:lnTo>
                    <a:pt x="239217" y="81876"/>
                  </a:lnTo>
                  <a:lnTo>
                    <a:pt x="237312" y="83146"/>
                  </a:lnTo>
                  <a:lnTo>
                    <a:pt x="239585" y="82232"/>
                  </a:lnTo>
                  <a:close/>
                </a:path>
                <a:path w="604519" h="271145">
                  <a:moveTo>
                    <a:pt x="239852" y="42506"/>
                  </a:moveTo>
                  <a:lnTo>
                    <a:pt x="237947" y="41744"/>
                  </a:lnTo>
                  <a:lnTo>
                    <a:pt x="238582" y="42506"/>
                  </a:lnTo>
                  <a:lnTo>
                    <a:pt x="239852" y="42506"/>
                  </a:lnTo>
                  <a:close/>
                </a:path>
                <a:path w="604519" h="271145">
                  <a:moveTo>
                    <a:pt x="240487" y="81876"/>
                  </a:moveTo>
                  <a:lnTo>
                    <a:pt x="239585" y="82232"/>
                  </a:lnTo>
                  <a:lnTo>
                    <a:pt x="240487" y="83146"/>
                  </a:lnTo>
                  <a:lnTo>
                    <a:pt x="240487" y="81876"/>
                  </a:lnTo>
                  <a:close/>
                </a:path>
                <a:path w="604519" h="271145">
                  <a:moveTo>
                    <a:pt x="246659" y="239928"/>
                  </a:moveTo>
                  <a:lnTo>
                    <a:pt x="245618" y="239585"/>
                  </a:lnTo>
                  <a:lnTo>
                    <a:pt x="244932" y="240626"/>
                  </a:lnTo>
                  <a:lnTo>
                    <a:pt x="246659" y="239928"/>
                  </a:lnTo>
                  <a:close/>
                </a:path>
                <a:path w="604519" h="271145">
                  <a:moveTo>
                    <a:pt x="248729" y="253961"/>
                  </a:moveTo>
                  <a:lnTo>
                    <a:pt x="248094" y="254596"/>
                  </a:lnTo>
                  <a:lnTo>
                    <a:pt x="248729" y="254596"/>
                  </a:lnTo>
                  <a:lnTo>
                    <a:pt x="248729" y="253961"/>
                  </a:lnTo>
                  <a:close/>
                </a:path>
                <a:path w="604519" h="271145">
                  <a:moveTo>
                    <a:pt x="249364" y="253326"/>
                  </a:moveTo>
                  <a:lnTo>
                    <a:pt x="248729" y="253326"/>
                  </a:lnTo>
                  <a:lnTo>
                    <a:pt x="248729" y="253961"/>
                  </a:lnTo>
                  <a:lnTo>
                    <a:pt x="249364" y="253326"/>
                  </a:lnTo>
                  <a:close/>
                </a:path>
                <a:path w="604519" h="271145">
                  <a:moveTo>
                    <a:pt x="251904" y="268986"/>
                  </a:moveTo>
                  <a:lnTo>
                    <a:pt x="251269" y="268986"/>
                  </a:lnTo>
                  <a:lnTo>
                    <a:pt x="251269" y="269621"/>
                  </a:lnTo>
                  <a:lnTo>
                    <a:pt x="251904" y="269621"/>
                  </a:lnTo>
                  <a:lnTo>
                    <a:pt x="251904" y="268986"/>
                  </a:lnTo>
                  <a:close/>
                </a:path>
                <a:path w="604519" h="271145">
                  <a:moveTo>
                    <a:pt x="254444" y="76796"/>
                  </a:moveTo>
                  <a:lnTo>
                    <a:pt x="253809" y="75526"/>
                  </a:lnTo>
                  <a:lnTo>
                    <a:pt x="253174" y="76796"/>
                  </a:lnTo>
                  <a:lnTo>
                    <a:pt x="254444" y="76796"/>
                  </a:lnTo>
                  <a:close/>
                </a:path>
                <a:path w="604519" h="271145">
                  <a:moveTo>
                    <a:pt x="256349" y="205066"/>
                  </a:moveTo>
                  <a:lnTo>
                    <a:pt x="254444" y="205066"/>
                  </a:lnTo>
                  <a:lnTo>
                    <a:pt x="255397" y="206019"/>
                  </a:lnTo>
                  <a:lnTo>
                    <a:pt x="255968" y="205828"/>
                  </a:lnTo>
                  <a:lnTo>
                    <a:pt x="256349" y="205066"/>
                  </a:lnTo>
                  <a:close/>
                </a:path>
                <a:path w="604519" h="271145">
                  <a:moveTo>
                    <a:pt x="256984" y="69176"/>
                  </a:moveTo>
                  <a:lnTo>
                    <a:pt x="246837" y="67906"/>
                  </a:lnTo>
                  <a:lnTo>
                    <a:pt x="251904" y="64096"/>
                  </a:lnTo>
                  <a:lnTo>
                    <a:pt x="251269" y="64096"/>
                  </a:lnTo>
                  <a:lnTo>
                    <a:pt x="253174" y="60286"/>
                  </a:lnTo>
                  <a:lnTo>
                    <a:pt x="248729" y="56476"/>
                  </a:lnTo>
                  <a:lnTo>
                    <a:pt x="256349" y="48856"/>
                  </a:lnTo>
                  <a:lnTo>
                    <a:pt x="251269" y="51396"/>
                  </a:lnTo>
                  <a:lnTo>
                    <a:pt x="249999" y="50126"/>
                  </a:lnTo>
                  <a:lnTo>
                    <a:pt x="248094" y="48856"/>
                  </a:lnTo>
                  <a:lnTo>
                    <a:pt x="254444" y="47586"/>
                  </a:lnTo>
                  <a:lnTo>
                    <a:pt x="251269" y="45046"/>
                  </a:lnTo>
                  <a:lnTo>
                    <a:pt x="250634" y="45046"/>
                  </a:lnTo>
                  <a:lnTo>
                    <a:pt x="249364" y="42506"/>
                  </a:lnTo>
                  <a:lnTo>
                    <a:pt x="251269" y="42506"/>
                  </a:lnTo>
                  <a:lnTo>
                    <a:pt x="249364" y="41236"/>
                  </a:lnTo>
                  <a:lnTo>
                    <a:pt x="249999" y="38696"/>
                  </a:lnTo>
                  <a:lnTo>
                    <a:pt x="253809" y="41236"/>
                  </a:lnTo>
                  <a:lnTo>
                    <a:pt x="253809" y="38696"/>
                  </a:lnTo>
                  <a:lnTo>
                    <a:pt x="253809" y="37426"/>
                  </a:lnTo>
                  <a:lnTo>
                    <a:pt x="239217" y="37426"/>
                  </a:lnTo>
                  <a:lnTo>
                    <a:pt x="237312" y="38696"/>
                  </a:lnTo>
                  <a:lnTo>
                    <a:pt x="239217" y="39966"/>
                  </a:lnTo>
                  <a:lnTo>
                    <a:pt x="237312" y="39966"/>
                  </a:lnTo>
                  <a:lnTo>
                    <a:pt x="238582" y="41236"/>
                  </a:lnTo>
                  <a:lnTo>
                    <a:pt x="237312" y="41236"/>
                  </a:lnTo>
                  <a:lnTo>
                    <a:pt x="236677" y="41236"/>
                  </a:lnTo>
                  <a:lnTo>
                    <a:pt x="237134" y="41414"/>
                  </a:lnTo>
                  <a:lnTo>
                    <a:pt x="236042" y="42506"/>
                  </a:lnTo>
                  <a:lnTo>
                    <a:pt x="237858" y="41783"/>
                  </a:lnTo>
                  <a:lnTo>
                    <a:pt x="237731" y="41656"/>
                  </a:lnTo>
                  <a:lnTo>
                    <a:pt x="237947" y="41744"/>
                  </a:lnTo>
                  <a:lnTo>
                    <a:pt x="239217" y="41236"/>
                  </a:lnTo>
                  <a:lnTo>
                    <a:pt x="241757" y="43776"/>
                  </a:lnTo>
                  <a:lnTo>
                    <a:pt x="237947" y="42506"/>
                  </a:lnTo>
                  <a:lnTo>
                    <a:pt x="240487" y="43776"/>
                  </a:lnTo>
                  <a:lnTo>
                    <a:pt x="237312" y="43776"/>
                  </a:lnTo>
                  <a:lnTo>
                    <a:pt x="239217" y="45046"/>
                  </a:lnTo>
                  <a:lnTo>
                    <a:pt x="237312" y="46316"/>
                  </a:lnTo>
                  <a:lnTo>
                    <a:pt x="239852" y="47586"/>
                  </a:lnTo>
                  <a:lnTo>
                    <a:pt x="233502" y="47586"/>
                  </a:lnTo>
                  <a:lnTo>
                    <a:pt x="239217" y="48856"/>
                  </a:lnTo>
                  <a:lnTo>
                    <a:pt x="239217" y="51396"/>
                  </a:lnTo>
                  <a:lnTo>
                    <a:pt x="231597" y="51396"/>
                  </a:lnTo>
                  <a:lnTo>
                    <a:pt x="236677" y="53936"/>
                  </a:lnTo>
                  <a:lnTo>
                    <a:pt x="238582" y="55206"/>
                  </a:lnTo>
                  <a:lnTo>
                    <a:pt x="236677" y="55206"/>
                  </a:lnTo>
                  <a:lnTo>
                    <a:pt x="235407" y="56476"/>
                  </a:lnTo>
                  <a:lnTo>
                    <a:pt x="243027" y="59016"/>
                  </a:lnTo>
                  <a:lnTo>
                    <a:pt x="237947" y="57746"/>
                  </a:lnTo>
                  <a:lnTo>
                    <a:pt x="232867" y="59016"/>
                  </a:lnTo>
                  <a:lnTo>
                    <a:pt x="239852" y="59016"/>
                  </a:lnTo>
                  <a:lnTo>
                    <a:pt x="237312" y="60286"/>
                  </a:lnTo>
                  <a:lnTo>
                    <a:pt x="241122" y="61556"/>
                  </a:lnTo>
                  <a:lnTo>
                    <a:pt x="236042" y="61556"/>
                  </a:lnTo>
                  <a:lnTo>
                    <a:pt x="237312" y="62826"/>
                  </a:lnTo>
                  <a:lnTo>
                    <a:pt x="234772" y="62826"/>
                  </a:lnTo>
                  <a:lnTo>
                    <a:pt x="234772" y="64096"/>
                  </a:lnTo>
                  <a:lnTo>
                    <a:pt x="237312" y="64096"/>
                  </a:lnTo>
                  <a:lnTo>
                    <a:pt x="234772" y="65366"/>
                  </a:lnTo>
                  <a:lnTo>
                    <a:pt x="238582" y="66636"/>
                  </a:lnTo>
                  <a:lnTo>
                    <a:pt x="237947" y="66636"/>
                  </a:lnTo>
                  <a:lnTo>
                    <a:pt x="239852" y="67906"/>
                  </a:lnTo>
                  <a:lnTo>
                    <a:pt x="237947" y="70446"/>
                  </a:lnTo>
                  <a:lnTo>
                    <a:pt x="240487" y="70446"/>
                  </a:lnTo>
                  <a:lnTo>
                    <a:pt x="241757" y="70446"/>
                  </a:lnTo>
                  <a:lnTo>
                    <a:pt x="243027" y="70446"/>
                  </a:lnTo>
                  <a:lnTo>
                    <a:pt x="255714" y="70446"/>
                  </a:lnTo>
                  <a:lnTo>
                    <a:pt x="256984" y="69176"/>
                  </a:lnTo>
                  <a:close/>
                </a:path>
                <a:path w="604519" h="271145">
                  <a:moveTo>
                    <a:pt x="257035" y="195478"/>
                  </a:moveTo>
                  <a:lnTo>
                    <a:pt x="253809" y="193636"/>
                  </a:lnTo>
                  <a:lnTo>
                    <a:pt x="256349" y="196176"/>
                  </a:lnTo>
                  <a:lnTo>
                    <a:pt x="257035" y="195478"/>
                  </a:lnTo>
                  <a:close/>
                </a:path>
                <a:path w="604519" h="271145">
                  <a:moveTo>
                    <a:pt x="257619" y="215226"/>
                  </a:moveTo>
                  <a:lnTo>
                    <a:pt x="256349" y="213956"/>
                  </a:lnTo>
                  <a:lnTo>
                    <a:pt x="256349" y="216496"/>
                  </a:lnTo>
                  <a:lnTo>
                    <a:pt x="257619" y="215226"/>
                  </a:lnTo>
                  <a:close/>
                </a:path>
                <a:path w="604519" h="271145">
                  <a:moveTo>
                    <a:pt x="258254" y="217766"/>
                  </a:moveTo>
                  <a:lnTo>
                    <a:pt x="257619" y="216496"/>
                  </a:lnTo>
                  <a:lnTo>
                    <a:pt x="257619" y="218401"/>
                  </a:lnTo>
                  <a:lnTo>
                    <a:pt x="258254" y="217766"/>
                  </a:lnTo>
                  <a:close/>
                </a:path>
                <a:path w="604519" h="271145">
                  <a:moveTo>
                    <a:pt x="258254" y="205066"/>
                  </a:moveTo>
                  <a:lnTo>
                    <a:pt x="255968" y="205828"/>
                  </a:lnTo>
                  <a:lnTo>
                    <a:pt x="255714" y="206336"/>
                  </a:lnTo>
                  <a:lnTo>
                    <a:pt x="258254" y="205066"/>
                  </a:lnTo>
                  <a:close/>
                </a:path>
                <a:path w="604519" h="271145">
                  <a:moveTo>
                    <a:pt x="258254" y="194906"/>
                  </a:moveTo>
                  <a:lnTo>
                    <a:pt x="257619" y="194906"/>
                  </a:lnTo>
                  <a:lnTo>
                    <a:pt x="257035" y="195478"/>
                  </a:lnTo>
                  <a:lnTo>
                    <a:pt x="258254" y="196176"/>
                  </a:lnTo>
                  <a:lnTo>
                    <a:pt x="258254" y="194906"/>
                  </a:lnTo>
                  <a:close/>
                </a:path>
                <a:path w="604519" h="271145">
                  <a:moveTo>
                    <a:pt x="258889" y="179666"/>
                  </a:moveTo>
                  <a:lnTo>
                    <a:pt x="258254" y="178396"/>
                  </a:lnTo>
                  <a:lnTo>
                    <a:pt x="258572" y="179666"/>
                  </a:lnTo>
                  <a:lnTo>
                    <a:pt x="258889" y="179666"/>
                  </a:lnTo>
                  <a:close/>
                </a:path>
                <a:path w="604519" h="271145">
                  <a:moveTo>
                    <a:pt x="260159" y="267716"/>
                  </a:moveTo>
                  <a:lnTo>
                    <a:pt x="259524" y="267081"/>
                  </a:lnTo>
                  <a:lnTo>
                    <a:pt x="259524" y="267716"/>
                  </a:lnTo>
                  <a:lnTo>
                    <a:pt x="260159" y="267716"/>
                  </a:lnTo>
                  <a:close/>
                </a:path>
                <a:path w="604519" h="271145">
                  <a:moveTo>
                    <a:pt x="260159" y="236816"/>
                  </a:moveTo>
                  <a:lnTo>
                    <a:pt x="259676" y="237769"/>
                  </a:lnTo>
                  <a:lnTo>
                    <a:pt x="260159" y="238086"/>
                  </a:lnTo>
                  <a:lnTo>
                    <a:pt x="260159" y="236816"/>
                  </a:lnTo>
                  <a:close/>
                </a:path>
                <a:path w="604519" h="271145">
                  <a:moveTo>
                    <a:pt x="260159" y="203796"/>
                  </a:moveTo>
                  <a:lnTo>
                    <a:pt x="257619" y="202526"/>
                  </a:lnTo>
                  <a:lnTo>
                    <a:pt x="257619" y="203796"/>
                  </a:lnTo>
                  <a:lnTo>
                    <a:pt x="260159" y="203796"/>
                  </a:lnTo>
                  <a:close/>
                </a:path>
                <a:path w="604519" h="271145">
                  <a:moveTo>
                    <a:pt x="260794" y="267296"/>
                  </a:moveTo>
                  <a:lnTo>
                    <a:pt x="259524" y="268566"/>
                  </a:lnTo>
                  <a:lnTo>
                    <a:pt x="260489" y="268566"/>
                  </a:lnTo>
                  <a:lnTo>
                    <a:pt x="260794" y="267296"/>
                  </a:lnTo>
                  <a:close/>
                </a:path>
                <a:path w="604519" h="271145">
                  <a:moveTo>
                    <a:pt x="261429" y="234276"/>
                  </a:moveTo>
                  <a:lnTo>
                    <a:pt x="261061" y="234454"/>
                  </a:lnTo>
                  <a:lnTo>
                    <a:pt x="260794" y="235546"/>
                  </a:lnTo>
                  <a:lnTo>
                    <a:pt x="261429" y="234276"/>
                  </a:lnTo>
                  <a:close/>
                </a:path>
                <a:path w="604519" h="271145">
                  <a:moveTo>
                    <a:pt x="262064" y="264756"/>
                  </a:moveTo>
                  <a:lnTo>
                    <a:pt x="260794" y="266026"/>
                  </a:lnTo>
                  <a:lnTo>
                    <a:pt x="261429" y="266026"/>
                  </a:lnTo>
                  <a:lnTo>
                    <a:pt x="261429" y="267296"/>
                  </a:lnTo>
                  <a:lnTo>
                    <a:pt x="262064" y="266026"/>
                  </a:lnTo>
                  <a:lnTo>
                    <a:pt x="262064" y="264756"/>
                  </a:lnTo>
                  <a:close/>
                </a:path>
                <a:path w="604519" h="271145">
                  <a:moveTo>
                    <a:pt x="262547" y="249656"/>
                  </a:moveTo>
                  <a:lnTo>
                    <a:pt x="260794" y="248246"/>
                  </a:lnTo>
                  <a:lnTo>
                    <a:pt x="261581" y="250621"/>
                  </a:lnTo>
                  <a:lnTo>
                    <a:pt x="262547" y="249656"/>
                  </a:lnTo>
                  <a:close/>
                </a:path>
                <a:path w="604519" h="271145">
                  <a:moveTo>
                    <a:pt x="263969" y="250786"/>
                  </a:moveTo>
                  <a:lnTo>
                    <a:pt x="262699" y="249516"/>
                  </a:lnTo>
                  <a:lnTo>
                    <a:pt x="262547" y="249656"/>
                  </a:lnTo>
                  <a:lnTo>
                    <a:pt x="263969" y="250786"/>
                  </a:lnTo>
                  <a:close/>
                </a:path>
                <a:path w="604519" h="271145">
                  <a:moveTo>
                    <a:pt x="264591" y="254596"/>
                  </a:moveTo>
                  <a:lnTo>
                    <a:pt x="261429" y="254596"/>
                  </a:lnTo>
                  <a:lnTo>
                    <a:pt x="258889" y="252056"/>
                  </a:lnTo>
                  <a:lnTo>
                    <a:pt x="262064" y="252056"/>
                  </a:lnTo>
                  <a:lnTo>
                    <a:pt x="261632" y="250786"/>
                  </a:lnTo>
                  <a:lnTo>
                    <a:pt x="261581" y="250621"/>
                  </a:lnTo>
                  <a:lnTo>
                    <a:pt x="261429" y="250786"/>
                  </a:lnTo>
                  <a:lnTo>
                    <a:pt x="260159" y="249516"/>
                  </a:lnTo>
                  <a:lnTo>
                    <a:pt x="260159" y="248246"/>
                  </a:lnTo>
                  <a:lnTo>
                    <a:pt x="258889" y="248246"/>
                  </a:lnTo>
                  <a:lnTo>
                    <a:pt x="258254" y="246976"/>
                  </a:lnTo>
                  <a:lnTo>
                    <a:pt x="256984" y="246976"/>
                  </a:lnTo>
                  <a:lnTo>
                    <a:pt x="261429" y="245706"/>
                  </a:lnTo>
                  <a:lnTo>
                    <a:pt x="259524" y="244436"/>
                  </a:lnTo>
                  <a:lnTo>
                    <a:pt x="257619" y="244436"/>
                  </a:lnTo>
                  <a:lnTo>
                    <a:pt x="259524" y="243166"/>
                  </a:lnTo>
                  <a:lnTo>
                    <a:pt x="260159" y="243166"/>
                  </a:lnTo>
                  <a:lnTo>
                    <a:pt x="259524" y="244436"/>
                  </a:lnTo>
                  <a:lnTo>
                    <a:pt x="262699" y="244436"/>
                  </a:lnTo>
                  <a:lnTo>
                    <a:pt x="260794" y="243166"/>
                  </a:lnTo>
                  <a:lnTo>
                    <a:pt x="261429" y="243166"/>
                  </a:lnTo>
                  <a:lnTo>
                    <a:pt x="258889" y="241896"/>
                  </a:lnTo>
                  <a:lnTo>
                    <a:pt x="258889" y="243166"/>
                  </a:lnTo>
                  <a:lnTo>
                    <a:pt x="255714" y="243166"/>
                  </a:lnTo>
                  <a:lnTo>
                    <a:pt x="257619" y="241896"/>
                  </a:lnTo>
                  <a:lnTo>
                    <a:pt x="258889" y="241896"/>
                  </a:lnTo>
                  <a:lnTo>
                    <a:pt x="260159" y="241896"/>
                  </a:lnTo>
                  <a:lnTo>
                    <a:pt x="261429" y="243166"/>
                  </a:lnTo>
                  <a:lnTo>
                    <a:pt x="263969" y="243166"/>
                  </a:lnTo>
                  <a:lnTo>
                    <a:pt x="261962" y="241173"/>
                  </a:lnTo>
                  <a:lnTo>
                    <a:pt x="262382" y="240626"/>
                  </a:lnTo>
                  <a:lnTo>
                    <a:pt x="263334" y="239356"/>
                  </a:lnTo>
                  <a:lnTo>
                    <a:pt x="258889" y="239356"/>
                  </a:lnTo>
                  <a:lnTo>
                    <a:pt x="259676" y="237769"/>
                  </a:lnTo>
                  <a:lnTo>
                    <a:pt x="258254" y="236816"/>
                  </a:lnTo>
                  <a:lnTo>
                    <a:pt x="259524" y="236816"/>
                  </a:lnTo>
                  <a:lnTo>
                    <a:pt x="258889" y="235546"/>
                  </a:lnTo>
                  <a:lnTo>
                    <a:pt x="261061" y="234454"/>
                  </a:lnTo>
                  <a:lnTo>
                    <a:pt x="261429" y="233006"/>
                  </a:lnTo>
                  <a:lnTo>
                    <a:pt x="260794" y="233006"/>
                  </a:lnTo>
                  <a:lnTo>
                    <a:pt x="261429" y="231736"/>
                  </a:lnTo>
                  <a:lnTo>
                    <a:pt x="256984" y="231736"/>
                  </a:lnTo>
                  <a:lnTo>
                    <a:pt x="256984" y="230466"/>
                  </a:lnTo>
                  <a:lnTo>
                    <a:pt x="260159" y="230466"/>
                  </a:lnTo>
                  <a:lnTo>
                    <a:pt x="260794" y="229196"/>
                  </a:lnTo>
                  <a:lnTo>
                    <a:pt x="258254" y="229196"/>
                  </a:lnTo>
                  <a:lnTo>
                    <a:pt x="260794" y="227926"/>
                  </a:lnTo>
                  <a:lnTo>
                    <a:pt x="257619" y="227926"/>
                  </a:lnTo>
                  <a:lnTo>
                    <a:pt x="256984" y="226656"/>
                  </a:lnTo>
                  <a:lnTo>
                    <a:pt x="254444" y="227926"/>
                  </a:lnTo>
                  <a:lnTo>
                    <a:pt x="255079" y="222846"/>
                  </a:lnTo>
                  <a:lnTo>
                    <a:pt x="261429" y="220306"/>
                  </a:lnTo>
                  <a:lnTo>
                    <a:pt x="257619" y="219036"/>
                  </a:lnTo>
                  <a:lnTo>
                    <a:pt x="257619" y="218401"/>
                  </a:lnTo>
                  <a:lnTo>
                    <a:pt x="256984" y="219036"/>
                  </a:lnTo>
                  <a:lnTo>
                    <a:pt x="253809" y="217766"/>
                  </a:lnTo>
                  <a:lnTo>
                    <a:pt x="256349" y="213956"/>
                  </a:lnTo>
                  <a:lnTo>
                    <a:pt x="258889" y="212686"/>
                  </a:lnTo>
                  <a:lnTo>
                    <a:pt x="259524" y="212686"/>
                  </a:lnTo>
                  <a:lnTo>
                    <a:pt x="260794" y="211416"/>
                  </a:lnTo>
                  <a:lnTo>
                    <a:pt x="257619" y="210146"/>
                  </a:lnTo>
                  <a:lnTo>
                    <a:pt x="257619" y="208876"/>
                  </a:lnTo>
                  <a:lnTo>
                    <a:pt x="258254" y="208876"/>
                  </a:lnTo>
                  <a:lnTo>
                    <a:pt x="255714" y="206336"/>
                  </a:lnTo>
                  <a:lnTo>
                    <a:pt x="255397" y="206019"/>
                  </a:lnTo>
                  <a:lnTo>
                    <a:pt x="254444" y="206336"/>
                  </a:lnTo>
                  <a:lnTo>
                    <a:pt x="253809" y="205066"/>
                  </a:lnTo>
                  <a:lnTo>
                    <a:pt x="257619" y="202526"/>
                  </a:lnTo>
                  <a:lnTo>
                    <a:pt x="258889" y="202526"/>
                  </a:lnTo>
                  <a:lnTo>
                    <a:pt x="258254" y="199986"/>
                  </a:lnTo>
                  <a:lnTo>
                    <a:pt x="255714" y="199986"/>
                  </a:lnTo>
                  <a:lnTo>
                    <a:pt x="255714" y="199199"/>
                  </a:lnTo>
                  <a:lnTo>
                    <a:pt x="256984" y="198564"/>
                  </a:lnTo>
                  <a:lnTo>
                    <a:pt x="257619" y="197929"/>
                  </a:lnTo>
                  <a:lnTo>
                    <a:pt x="255168" y="197929"/>
                  </a:lnTo>
                  <a:lnTo>
                    <a:pt x="254444" y="197446"/>
                  </a:lnTo>
                  <a:lnTo>
                    <a:pt x="256984" y="197446"/>
                  </a:lnTo>
                  <a:lnTo>
                    <a:pt x="253809" y="193636"/>
                  </a:lnTo>
                  <a:lnTo>
                    <a:pt x="253809" y="191096"/>
                  </a:lnTo>
                  <a:lnTo>
                    <a:pt x="255079" y="188556"/>
                  </a:lnTo>
                  <a:lnTo>
                    <a:pt x="262699" y="186016"/>
                  </a:lnTo>
                  <a:lnTo>
                    <a:pt x="259524" y="183476"/>
                  </a:lnTo>
                  <a:lnTo>
                    <a:pt x="258572" y="179666"/>
                  </a:lnTo>
                  <a:lnTo>
                    <a:pt x="255371" y="179666"/>
                  </a:lnTo>
                  <a:lnTo>
                    <a:pt x="256349" y="179527"/>
                  </a:lnTo>
                  <a:lnTo>
                    <a:pt x="255981" y="178460"/>
                  </a:lnTo>
                  <a:lnTo>
                    <a:pt x="256984" y="177126"/>
                  </a:lnTo>
                  <a:lnTo>
                    <a:pt x="259524" y="177126"/>
                  </a:lnTo>
                  <a:lnTo>
                    <a:pt x="263334" y="175856"/>
                  </a:lnTo>
                  <a:lnTo>
                    <a:pt x="259524" y="175856"/>
                  </a:lnTo>
                  <a:lnTo>
                    <a:pt x="260159" y="174586"/>
                  </a:lnTo>
                  <a:lnTo>
                    <a:pt x="258254" y="175856"/>
                  </a:lnTo>
                  <a:lnTo>
                    <a:pt x="256349" y="174586"/>
                  </a:lnTo>
                  <a:lnTo>
                    <a:pt x="260159" y="174586"/>
                  </a:lnTo>
                  <a:lnTo>
                    <a:pt x="261429" y="174586"/>
                  </a:lnTo>
                  <a:lnTo>
                    <a:pt x="259524" y="172046"/>
                  </a:lnTo>
                  <a:lnTo>
                    <a:pt x="260794" y="172046"/>
                  </a:lnTo>
                  <a:lnTo>
                    <a:pt x="260159" y="170776"/>
                  </a:lnTo>
                  <a:lnTo>
                    <a:pt x="260794" y="168236"/>
                  </a:lnTo>
                  <a:lnTo>
                    <a:pt x="260019" y="168084"/>
                  </a:lnTo>
                  <a:lnTo>
                    <a:pt x="254444" y="166966"/>
                  </a:lnTo>
                  <a:lnTo>
                    <a:pt x="258889" y="166966"/>
                  </a:lnTo>
                  <a:lnTo>
                    <a:pt x="259994" y="168071"/>
                  </a:lnTo>
                  <a:lnTo>
                    <a:pt x="259041" y="166966"/>
                  </a:lnTo>
                  <a:lnTo>
                    <a:pt x="255714" y="163156"/>
                  </a:lnTo>
                  <a:lnTo>
                    <a:pt x="257619" y="160616"/>
                  </a:lnTo>
                  <a:lnTo>
                    <a:pt x="256349" y="160616"/>
                  </a:lnTo>
                  <a:lnTo>
                    <a:pt x="257619" y="159346"/>
                  </a:lnTo>
                  <a:lnTo>
                    <a:pt x="258254" y="159346"/>
                  </a:lnTo>
                  <a:lnTo>
                    <a:pt x="256984" y="158076"/>
                  </a:lnTo>
                  <a:lnTo>
                    <a:pt x="258254" y="158076"/>
                  </a:lnTo>
                  <a:lnTo>
                    <a:pt x="259524" y="155536"/>
                  </a:lnTo>
                  <a:lnTo>
                    <a:pt x="255714" y="154266"/>
                  </a:lnTo>
                  <a:lnTo>
                    <a:pt x="255079" y="152996"/>
                  </a:lnTo>
                  <a:lnTo>
                    <a:pt x="257251" y="152996"/>
                  </a:lnTo>
                  <a:lnTo>
                    <a:pt x="258521" y="151726"/>
                  </a:lnTo>
                  <a:lnTo>
                    <a:pt x="258889" y="149186"/>
                  </a:lnTo>
                  <a:lnTo>
                    <a:pt x="259524" y="149186"/>
                  </a:lnTo>
                  <a:lnTo>
                    <a:pt x="259524" y="146646"/>
                  </a:lnTo>
                  <a:lnTo>
                    <a:pt x="256984" y="145376"/>
                  </a:lnTo>
                  <a:lnTo>
                    <a:pt x="254444" y="141566"/>
                  </a:lnTo>
                  <a:lnTo>
                    <a:pt x="256133" y="139026"/>
                  </a:lnTo>
                  <a:lnTo>
                    <a:pt x="256984" y="137756"/>
                  </a:lnTo>
                  <a:lnTo>
                    <a:pt x="257619" y="136486"/>
                  </a:lnTo>
                  <a:lnTo>
                    <a:pt x="258254" y="135216"/>
                  </a:lnTo>
                  <a:lnTo>
                    <a:pt x="257403" y="136486"/>
                  </a:lnTo>
                  <a:lnTo>
                    <a:pt x="256552" y="136486"/>
                  </a:lnTo>
                  <a:lnTo>
                    <a:pt x="255714" y="135216"/>
                  </a:lnTo>
                  <a:lnTo>
                    <a:pt x="256349" y="133946"/>
                  </a:lnTo>
                  <a:lnTo>
                    <a:pt x="253809" y="132676"/>
                  </a:lnTo>
                  <a:lnTo>
                    <a:pt x="258889" y="132676"/>
                  </a:lnTo>
                  <a:lnTo>
                    <a:pt x="258254" y="131406"/>
                  </a:lnTo>
                  <a:lnTo>
                    <a:pt x="258254" y="130136"/>
                  </a:lnTo>
                  <a:lnTo>
                    <a:pt x="256438" y="130136"/>
                  </a:lnTo>
                  <a:lnTo>
                    <a:pt x="254444" y="130136"/>
                  </a:lnTo>
                  <a:lnTo>
                    <a:pt x="259524" y="127596"/>
                  </a:lnTo>
                  <a:lnTo>
                    <a:pt x="252539" y="123786"/>
                  </a:lnTo>
                  <a:lnTo>
                    <a:pt x="258470" y="121246"/>
                  </a:lnTo>
                  <a:lnTo>
                    <a:pt x="261429" y="119976"/>
                  </a:lnTo>
                  <a:lnTo>
                    <a:pt x="257060" y="121069"/>
                  </a:lnTo>
                  <a:lnTo>
                    <a:pt x="257505" y="119976"/>
                  </a:lnTo>
                  <a:lnTo>
                    <a:pt x="257721" y="118706"/>
                  </a:lnTo>
                  <a:lnTo>
                    <a:pt x="257619" y="116166"/>
                  </a:lnTo>
                  <a:lnTo>
                    <a:pt x="258889" y="116166"/>
                  </a:lnTo>
                  <a:lnTo>
                    <a:pt x="258889" y="114896"/>
                  </a:lnTo>
                  <a:lnTo>
                    <a:pt x="255714" y="114896"/>
                  </a:lnTo>
                  <a:lnTo>
                    <a:pt x="255714" y="112356"/>
                  </a:lnTo>
                  <a:lnTo>
                    <a:pt x="258254" y="111086"/>
                  </a:lnTo>
                  <a:lnTo>
                    <a:pt x="255714" y="108546"/>
                  </a:lnTo>
                  <a:lnTo>
                    <a:pt x="256984" y="108546"/>
                  </a:lnTo>
                  <a:lnTo>
                    <a:pt x="258889" y="106006"/>
                  </a:lnTo>
                  <a:lnTo>
                    <a:pt x="251269" y="106006"/>
                  </a:lnTo>
                  <a:lnTo>
                    <a:pt x="255079" y="103466"/>
                  </a:lnTo>
                  <a:lnTo>
                    <a:pt x="253809" y="102196"/>
                  </a:lnTo>
                  <a:lnTo>
                    <a:pt x="255714" y="102196"/>
                  </a:lnTo>
                  <a:lnTo>
                    <a:pt x="253174" y="100926"/>
                  </a:lnTo>
                  <a:lnTo>
                    <a:pt x="252539" y="100926"/>
                  </a:lnTo>
                  <a:lnTo>
                    <a:pt x="251904" y="99656"/>
                  </a:lnTo>
                  <a:lnTo>
                    <a:pt x="253174" y="99656"/>
                  </a:lnTo>
                  <a:lnTo>
                    <a:pt x="253809" y="98386"/>
                  </a:lnTo>
                  <a:lnTo>
                    <a:pt x="251269" y="98386"/>
                  </a:lnTo>
                  <a:lnTo>
                    <a:pt x="251904" y="97116"/>
                  </a:lnTo>
                  <a:lnTo>
                    <a:pt x="253174" y="97116"/>
                  </a:lnTo>
                  <a:lnTo>
                    <a:pt x="251269" y="95846"/>
                  </a:lnTo>
                  <a:lnTo>
                    <a:pt x="250634" y="95846"/>
                  </a:lnTo>
                  <a:lnTo>
                    <a:pt x="251904" y="94576"/>
                  </a:lnTo>
                  <a:lnTo>
                    <a:pt x="254444" y="93306"/>
                  </a:lnTo>
                  <a:lnTo>
                    <a:pt x="252539" y="93306"/>
                  </a:lnTo>
                  <a:lnTo>
                    <a:pt x="253809" y="90766"/>
                  </a:lnTo>
                  <a:lnTo>
                    <a:pt x="256349" y="90766"/>
                  </a:lnTo>
                  <a:lnTo>
                    <a:pt x="253174" y="88226"/>
                  </a:lnTo>
                  <a:lnTo>
                    <a:pt x="253174" y="89496"/>
                  </a:lnTo>
                  <a:lnTo>
                    <a:pt x="253174" y="90766"/>
                  </a:lnTo>
                  <a:lnTo>
                    <a:pt x="250634" y="90766"/>
                  </a:lnTo>
                  <a:lnTo>
                    <a:pt x="252539" y="89496"/>
                  </a:lnTo>
                  <a:lnTo>
                    <a:pt x="253174" y="89496"/>
                  </a:lnTo>
                  <a:lnTo>
                    <a:pt x="253174" y="88226"/>
                  </a:lnTo>
                  <a:lnTo>
                    <a:pt x="254444" y="88226"/>
                  </a:lnTo>
                  <a:lnTo>
                    <a:pt x="255079" y="88226"/>
                  </a:lnTo>
                  <a:lnTo>
                    <a:pt x="255079" y="86956"/>
                  </a:lnTo>
                  <a:lnTo>
                    <a:pt x="256984" y="86956"/>
                  </a:lnTo>
                  <a:lnTo>
                    <a:pt x="256349" y="85686"/>
                  </a:lnTo>
                  <a:lnTo>
                    <a:pt x="256349" y="84416"/>
                  </a:lnTo>
                  <a:lnTo>
                    <a:pt x="253809" y="84416"/>
                  </a:lnTo>
                  <a:lnTo>
                    <a:pt x="253809" y="85686"/>
                  </a:lnTo>
                  <a:lnTo>
                    <a:pt x="251904" y="85686"/>
                  </a:lnTo>
                  <a:lnTo>
                    <a:pt x="253174" y="84416"/>
                  </a:lnTo>
                  <a:lnTo>
                    <a:pt x="249999" y="84416"/>
                  </a:lnTo>
                  <a:lnTo>
                    <a:pt x="255714" y="81876"/>
                  </a:lnTo>
                  <a:lnTo>
                    <a:pt x="254444" y="80606"/>
                  </a:lnTo>
                  <a:lnTo>
                    <a:pt x="255079" y="78066"/>
                  </a:lnTo>
                  <a:lnTo>
                    <a:pt x="247459" y="76796"/>
                  </a:lnTo>
                  <a:lnTo>
                    <a:pt x="252539" y="76796"/>
                  </a:lnTo>
                  <a:lnTo>
                    <a:pt x="253809" y="75526"/>
                  </a:lnTo>
                  <a:lnTo>
                    <a:pt x="253174" y="74256"/>
                  </a:lnTo>
                  <a:lnTo>
                    <a:pt x="252857" y="74256"/>
                  </a:lnTo>
                  <a:lnTo>
                    <a:pt x="252539" y="72986"/>
                  </a:lnTo>
                  <a:lnTo>
                    <a:pt x="253174" y="72986"/>
                  </a:lnTo>
                  <a:lnTo>
                    <a:pt x="255206" y="70954"/>
                  </a:lnTo>
                  <a:lnTo>
                    <a:pt x="243027" y="70954"/>
                  </a:lnTo>
                  <a:lnTo>
                    <a:pt x="243027" y="71716"/>
                  </a:lnTo>
                  <a:lnTo>
                    <a:pt x="243027" y="72986"/>
                  </a:lnTo>
                  <a:lnTo>
                    <a:pt x="241757" y="75526"/>
                  </a:lnTo>
                  <a:lnTo>
                    <a:pt x="241325" y="72986"/>
                  </a:lnTo>
                  <a:lnTo>
                    <a:pt x="241173" y="72059"/>
                  </a:lnTo>
                  <a:lnTo>
                    <a:pt x="243027" y="72986"/>
                  </a:lnTo>
                  <a:lnTo>
                    <a:pt x="243027" y="71716"/>
                  </a:lnTo>
                  <a:lnTo>
                    <a:pt x="241122" y="71716"/>
                  </a:lnTo>
                  <a:lnTo>
                    <a:pt x="240487" y="71716"/>
                  </a:lnTo>
                  <a:lnTo>
                    <a:pt x="240842" y="71894"/>
                  </a:lnTo>
                  <a:lnTo>
                    <a:pt x="239217" y="72986"/>
                  </a:lnTo>
                  <a:lnTo>
                    <a:pt x="240487" y="71716"/>
                  </a:lnTo>
                  <a:lnTo>
                    <a:pt x="236677" y="72986"/>
                  </a:lnTo>
                  <a:lnTo>
                    <a:pt x="237947" y="72148"/>
                  </a:lnTo>
                  <a:lnTo>
                    <a:pt x="237947" y="72313"/>
                  </a:lnTo>
                  <a:lnTo>
                    <a:pt x="238582" y="72313"/>
                  </a:lnTo>
                  <a:lnTo>
                    <a:pt x="238353" y="71869"/>
                  </a:lnTo>
                  <a:lnTo>
                    <a:pt x="239395" y="71170"/>
                  </a:lnTo>
                  <a:lnTo>
                    <a:pt x="240487" y="71716"/>
                  </a:lnTo>
                  <a:lnTo>
                    <a:pt x="241249" y="70954"/>
                  </a:lnTo>
                  <a:lnTo>
                    <a:pt x="239712" y="70954"/>
                  </a:lnTo>
                  <a:lnTo>
                    <a:pt x="238963" y="70954"/>
                  </a:lnTo>
                  <a:lnTo>
                    <a:pt x="238048" y="71259"/>
                  </a:lnTo>
                  <a:lnTo>
                    <a:pt x="237947" y="71043"/>
                  </a:lnTo>
                  <a:lnTo>
                    <a:pt x="237947" y="71297"/>
                  </a:lnTo>
                  <a:lnTo>
                    <a:pt x="232867" y="72986"/>
                  </a:lnTo>
                  <a:lnTo>
                    <a:pt x="237947" y="74256"/>
                  </a:lnTo>
                  <a:lnTo>
                    <a:pt x="237312" y="75526"/>
                  </a:lnTo>
                  <a:lnTo>
                    <a:pt x="240487" y="75526"/>
                  </a:lnTo>
                  <a:lnTo>
                    <a:pt x="243027" y="76796"/>
                  </a:lnTo>
                  <a:lnTo>
                    <a:pt x="234772" y="76796"/>
                  </a:lnTo>
                  <a:lnTo>
                    <a:pt x="241122" y="79336"/>
                  </a:lnTo>
                  <a:lnTo>
                    <a:pt x="242392" y="79336"/>
                  </a:lnTo>
                  <a:lnTo>
                    <a:pt x="240487" y="80606"/>
                  </a:lnTo>
                  <a:lnTo>
                    <a:pt x="237947" y="80606"/>
                  </a:lnTo>
                  <a:lnTo>
                    <a:pt x="237947" y="81876"/>
                  </a:lnTo>
                  <a:lnTo>
                    <a:pt x="241757" y="80606"/>
                  </a:lnTo>
                  <a:lnTo>
                    <a:pt x="240487" y="83146"/>
                  </a:lnTo>
                  <a:lnTo>
                    <a:pt x="237947" y="83146"/>
                  </a:lnTo>
                  <a:lnTo>
                    <a:pt x="238582" y="85686"/>
                  </a:lnTo>
                  <a:lnTo>
                    <a:pt x="240487" y="86956"/>
                  </a:lnTo>
                  <a:lnTo>
                    <a:pt x="240487" y="89496"/>
                  </a:lnTo>
                  <a:lnTo>
                    <a:pt x="240487" y="98386"/>
                  </a:lnTo>
                  <a:lnTo>
                    <a:pt x="239217" y="98386"/>
                  </a:lnTo>
                  <a:lnTo>
                    <a:pt x="238455" y="97624"/>
                  </a:lnTo>
                  <a:lnTo>
                    <a:pt x="239217" y="97116"/>
                  </a:lnTo>
                  <a:lnTo>
                    <a:pt x="240487" y="98386"/>
                  </a:lnTo>
                  <a:lnTo>
                    <a:pt x="240487" y="89496"/>
                  </a:lnTo>
                  <a:lnTo>
                    <a:pt x="239852" y="88226"/>
                  </a:lnTo>
                  <a:lnTo>
                    <a:pt x="239217" y="88226"/>
                  </a:lnTo>
                  <a:lnTo>
                    <a:pt x="238582" y="89496"/>
                  </a:lnTo>
                  <a:lnTo>
                    <a:pt x="239852" y="90766"/>
                  </a:lnTo>
                  <a:lnTo>
                    <a:pt x="238582" y="94576"/>
                  </a:lnTo>
                  <a:lnTo>
                    <a:pt x="237312" y="97116"/>
                  </a:lnTo>
                  <a:lnTo>
                    <a:pt x="237947" y="97116"/>
                  </a:lnTo>
                  <a:lnTo>
                    <a:pt x="237312" y="98386"/>
                  </a:lnTo>
                  <a:lnTo>
                    <a:pt x="238417" y="97650"/>
                  </a:lnTo>
                  <a:lnTo>
                    <a:pt x="242392" y="102196"/>
                  </a:lnTo>
                  <a:lnTo>
                    <a:pt x="239852" y="103466"/>
                  </a:lnTo>
                  <a:lnTo>
                    <a:pt x="239217" y="103466"/>
                  </a:lnTo>
                  <a:lnTo>
                    <a:pt x="238582" y="104736"/>
                  </a:lnTo>
                  <a:lnTo>
                    <a:pt x="243662" y="104736"/>
                  </a:lnTo>
                  <a:lnTo>
                    <a:pt x="241757" y="106006"/>
                  </a:lnTo>
                  <a:lnTo>
                    <a:pt x="241122" y="106006"/>
                  </a:lnTo>
                  <a:lnTo>
                    <a:pt x="240487" y="109816"/>
                  </a:lnTo>
                  <a:lnTo>
                    <a:pt x="242392" y="112356"/>
                  </a:lnTo>
                  <a:lnTo>
                    <a:pt x="237312" y="116166"/>
                  </a:lnTo>
                  <a:lnTo>
                    <a:pt x="238582" y="117436"/>
                  </a:lnTo>
                  <a:lnTo>
                    <a:pt x="246202" y="117436"/>
                  </a:lnTo>
                  <a:lnTo>
                    <a:pt x="246202" y="199986"/>
                  </a:lnTo>
                  <a:lnTo>
                    <a:pt x="243662" y="202526"/>
                  </a:lnTo>
                  <a:lnTo>
                    <a:pt x="241960" y="202526"/>
                  </a:lnTo>
                  <a:lnTo>
                    <a:pt x="246202" y="199986"/>
                  </a:lnTo>
                  <a:lnTo>
                    <a:pt x="246202" y="117436"/>
                  </a:lnTo>
                  <a:lnTo>
                    <a:pt x="239852" y="118706"/>
                  </a:lnTo>
                  <a:lnTo>
                    <a:pt x="238582" y="121246"/>
                  </a:lnTo>
                  <a:lnTo>
                    <a:pt x="241757" y="122516"/>
                  </a:lnTo>
                  <a:lnTo>
                    <a:pt x="239217" y="122516"/>
                  </a:lnTo>
                  <a:lnTo>
                    <a:pt x="241757" y="123786"/>
                  </a:lnTo>
                  <a:lnTo>
                    <a:pt x="241122" y="123786"/>
                  </a:lnTo>
                  <a:lnTo>
                    <a:pt x="242392" y="125056"/>
                  </a:lnTo>
                  <a:lnTo>
                    <a:pt x="239852" y="126326"/>
                  </a:lnTo>
                  <a:lnTo>
                    <a:pt x="239217" y="126326"/>
                  </a:lnTo>
                  <a:lnTo>
                    <a:pt x="240487" y="128866"/>
                  </a:lnTo>
                  <a:lnTo>
                    <a:pt x="239217" y="128866"/>
                  </a:lnTo>
                  <a:lnTo>
                    <a:pt x="241122" y="130136"/>
                  </a:lnTo>
                  <a:lnTo>
                    <a:pt x="236677" y="128866"/>
                  </a:lnTo>
                  <a:lnTo>
                    <a:pt x="239217" y="130136"/>
                  </a:lnTo>
                  <a:lnTo>
                    <a:pt x="240487" y="130136"/>
                  </a:lnTo>
                  <a:lnTo>
                    <a:pt x="239217" y="131406"/>
                  </a:lnTo>
                  <a:lnTo>
                    <a:pt x="239217" y="132676"/>
                  </a:lnTo>
                  <a:lnTo>
                    <a:pt x="239852" y="133946"/>
                  </a:lnTo>
                  <a:lnTo>
                    <a:pt x="238582" y="133946"/>
                  </a:lnTo>
                  <a:lnTo>
                    <a:pt x="237947" y="135216"/>
                  </a:lnTo>
                  <a:lnTo>
                    <a:pt x="239217" y="137756"/>
                  </a:lnTo>
                  <a:lnTo>
                    <a:pt x="239217" y="140296"/>
                  </a:lnTo>
                  <a:lnTo>
                    <a:pt x="240487" y="139026"/>
                  </a:lnTo>
                  <a:lnTo>
                    <a:pt x="241122" y="139026"/>
                  </a:lnTo>
                  <a:lnTo>
                    <a:pt x="241757" y="139026"/>
                  </a:lnTo>
                  <a:lnTo>
                    <a:pt x="243027" y="140296"/>
                  </a:lnTo>
                  <a:lnTo>
                    <a:pt x="241122" y="139026"/>
                  </a:lnTo>
                  <a:lnTo>
                    <a:pt x="241757" y="140296"/>
                  </a:lnTo>
                  <a:lnTo>
                    <a:pt x="239217" y="140296"/>
                  </a:lnTo>
                  <a:lnTo>
                    <a:pt x="238582" y="140296"/>
                  </a:lnTo>
                  <a:lnTo>
                    <a:pt x="240487" y="141566"/>
                  </a:lnTo>
                  <a:lnTo>
                    <a:pt x="236677" y="142836"/>
                  </a:lnTo>
                  <a:lnTo>
                    <a:pt x="238582" y="142836"/>
                  </a:lnTo>
                  <a:lnTo>
                    <a:pt x="238709" y="145376"/>
                  </a:lnTo>
                  <a:lnTo>
                    <a:pt x="239128" y="146646"/>
                  </a:lnTo>
                  <a:lnTo>
                    <a:pt x="239852" y="147916"/>
                  </a:lnTo>
                  <a:lnTo>
                    <a:pt x="241122" y="147916"/>
                  </a:lnTo>
                  <a:lnTo>
                    <a:pt x="241122" y="149186"/>
                  </a:lnTo>
                  <a:lnTo>
                    <a:pt x="243662" y="149186"/>
                  </a:lnTo>
                  <a:lnTo>
                    <a:pt x="240487" y="151726"/>
                  </a:lnTo>
                  <a:lnTo>
                    <a:pt x="241757" y="154266"/>
                  </a:lnTo>
                  <a:lnTo>
                    <a:pt x="244932" y="154266"/>
                  </a:lnTo>
                  <a:lnTo>
                    <a:pt x="242392" y="155536"/>
                  </a:lnTo>
                  <a:lnTo>
                    <a:pt x="241122" y="155536"/>
                  </a:lnTo>
                  <a:lnTo>
                    <a:pt x="240792" y="156806"/>
                  </a:lnTo>
                  <a:lnTo>
                    <a:pt x="241427" y="159346"/>
                  </a:lnTo>
                  <a:lnTo>
                    <a:pt x="244297" y="159346"/>
                  </a:lnTo>
                  <a:lnTo>
                    <a:pt x="244932" y="160616"/>
                  </a:lnTo>
                  <a:lnTo>
                    <a:pt x="242392" y="160616"/>
                  </a:lnTo>
                  <a:lnTo>
                    <a:pt x="245567" y="163156"/>
                  </a:lnTo>
                  <a:lnTo>
                    <a:pt x="237947" y="166966"/>
                  </a:lnTo>
                  <a:lnTo>
                    <a:pt x="243662" y="170776"/>
                  </a:lnTo>
                  <a:lnTo>
                    <a:pt x="243027" y="172046"/>
                  </a:lnTo>
                  <a:lnTo>
                    <a:pt x="242392" y="170776"/>
                  </a:lnTo>
                  <a:lnTo>
                    <a:pt x="239852" y="173316"/>
                  </a:lnTo>
                  <a:lnTo>
                    <a:pt x="244932" y="178396"/>
                  </a:lnTo>
                  <a:lnTo>
                    <a:pt x="243662" y="182206"/>
                  </a:lnTo>
                  <a:lnTo>
                    <a:pt x="240487" y="184746"/>
                  </a:lnTo>
                  <a:lnTo>
                    <a:pt x="241122" y="184746"/>
                  </a:lnTo>
                  <a:lnTo>
                    <a:pt x="240487" y="186016"/>
                  </a:lnTo>
                  <a:lnTo>
                    <a:pt x="242392" y="186016"/>
                  </a:lnTo>
                  <a:lnTo>
                    <a:pt x="244297" y="189826"/>
                  </a:lnTo>
                  <a:lnTo>
                    <a:pt x="241122" y="194906"/>
                  </a:lnTo>
                  <a:lnTo>
                    <a:pt x="239852" y="203796"/>
                  </a:lnTo>
                  <a:lnTo>
                    <a:pt x="241820" y="202615"/>
                  </a:lnTo>
                  <a:lnTo>
                    <a:pt x="244297" y="206336"/>
                  </a:lnTo>
                  <a:lnTo>
                    <a:pt x="241757" y="210146"/>
                  </a:lnTo>
                  <a:lnTo>
                    <a:pt x="243027" y="211734"/>
                  </a:lnTo>
                  <a:lnTo>
                    <a:pt x="246837" y="216496"/>
                  </a:lnTo>
                  <a:lnTo>
                    <a:pt x="243027" y="212686"/>
                  </a:lnTo>
                  <a:lnTo>
                    <a:pt x="243027" y="215226"/>
                  </a:lnTo>
                  <a:lnTo>
                    <a:pt x="241757" y="215226"/>
                  </a:lnTo>
                  <a:lnTo>
                    <a:pt x="244932" y="216496"/>
                  </a:lnTo>
                  <a:lnTo>
                    <a:pt x="241757" y="216496"/>
                  </a:lnTo>
                  <a:lnTo>
                    <a:pt x="242392" y="219036"/>
                  </a:lnTo>
                  <a:lnTo>
                    <a:pt x="246202" y="217766"/>
                  </a:lnTo>
                  <a:lnTo>
                    <a:pt x="245567" y="220306"/>
                  </a:lnTo>
                  <a:lnTo>
                    <a:pt x="243027" y="222846"/>
                  </a:lnTo>
                  <a:lnTo>
                    <a:pt x="243662" y="224116"/>
                  </a:lnTo>
                  <a:lnTo>
                    <a:pt x="248729" y="224116"/>
                  </a:lnTo>
                  <a:lnTo>
                    <a:pt x="244297" y="226656"/>
                  </a:lnTo>
                  <a:lnTo>
                    <a:pt x="243027" y="226656"/>
                  </a:lnTo>
                  <a:lnTo>
                    <a:pt x="243662" y="227926"/>
                  </a:lnTo>
                  <a:lnTo>
                    <a:pt x="245567" y="227926"/>
                  </a:lnTo>
                  <a:lnTo>
                    <a:pt x="242392" y="230466"/>
                  </a:lnTo>
                  <a:lnTo>
                    <a:pt x="248729" y="231736"/>
                  </a:lnTo>
                  <a:lnTo>
                    <a:pt x="244297" y="233006"/>
                  </a:lnTo>
                  <a:lnTo>
                    <a:pt x="245922" y="235546"/>
                  </a:lnTo>
                  <a:lnTo>
                    <a:pt x="247192" y="236816"/>
                  </a:lnTo>
                  <a:lnTo>
                    <a:pt x="241122" y="238086"/>
                  </a:lnTo>
                  <a:lnTo>
                    <a:pt x="245618" y="239585"/>
                  </a:lnTo>
                  <a:lnTo>
                    <a:pt x="247281" y="237083"/>
                  </a:lnTo>
                  <a:lnTo>
                    <a:pt x="248094" y="239356"/>
                  </a:lnTo>
                  <a:lnTo>
                    <a:pt x="246659" y="239928"/>
                  </a:lnTo>
                  <a:lnTo>
                    <a:pt x="248729" y="240626"/>
                  </a:lnTo>
                  <a:lnTo>
                    <a:pt x="247459" y="245706"/>
                  </a:lnTo>
                  <a:lnTo>
                    <a:pt x="246837" y="243166"/>
                  </a:lnTo>
                  <a:lnTo>
                    <a:pt x="245567" y="243166"/>
                  </a:lnTo>
                  <a:lnTo>
                    <a:pt x="246202" y="246976"/>
                  </a:lnTo>
                  <a:lnTo>
                    <a:pt x="248094" y="249516"/>
                  </a:lnTo>
                  <a:lnTo>
                    <a:pt x="246837" y="249516"/>
                  </a:lnTo>
                  <a:lnTo>
                    <a:pt x="246837" y="250786"/>
                  </a:lnTo>
                  <a:lnTo>
                    <a:pt x="247459" y="250786"/>
                  </a:lnTo>
                  <a:lnTo>
                    <a:pt x="249364" y="249516"/>
                  </a:lnTo>
                  <a:lnTo>
                    <a:pt x="251904" y="252056"/>
                  </a:lnTo>
                  <a:lnTo>
                    <a:pt x="253174" y="252056"/>
                  </a:lnTo>
                  <a:lnTo>
                    <a:pt x="251904" y="253326"/>
                  </a:lnTo>
                  <a:lnTo>
                    <a:pt x="249364" y="253326"/>
                  </a:lnTo>
                  <a:lnTo>
                    <a:pt x="249364" y="255866"/>
                  </a:lnTo>
                  <a:lnTo>
                    <a:pt x="247459" y="255866"/>
                  </a:lnTo>
                  <a:lnTo>
                    <a:pt x="249999" y="257136"/>
                  </a:lnTo>
                  <a:lnTo>
                    <a:pt x="249999" y="258406"/>
                  </a:lnTo>
                  <a:lnTo>
                    <a:pt x="248729" y="258406"/>
                  </a:lnTo>
                  <a:lnTo>
                    <a:pt x="249364" y="259676"/>
                  </a:lnTo>
                  <a:lnTo>
                    <a:pt x="252539" y="260946"/>
                  </a:lnTo>
                  <a:lnTo>
                    <a:pt x="249999" y="264756"/>
                  </a:lnTo>
                  <a:lnTo>
                    <a:pt x="248094" y="264756"/>
                  </a:lnTo>
                  <a:lnTo>
                    <a:pt x="248094" y="266026"/>
                  </a:lnTo>
                  <a:lnTo>
                    <a:pt x="249364" y="266026"/>
                  </a:lnTo>
                  <a:lnTo>
                    <a:pt x="251269" y="267296"/>
                  </a:lnTo>
                  <a:lnTo>
                    <a:pt x="250634" y="268566"/>
                  </a:lnTo>
                  <a:lnTo>
                    <a:pt x="258254" y="268566"/>
                  </a:lnTo>
                  <a:lnTo>
                    <a:pt x="256984" y="267296"/>
                  </a:lnTo>
                  <a:lnTo>
                    <a:pt x="258203" y="266026"/>
                  </a:lnTo>
                  <a:lnTo>
                    <a:pt x="260794" y="266026"/>
                  </a:lnTo>
                  <a:lnTo>
                    <a:pt x="261429" y="263486"/>
                  </a:lnTo>
                  <a:lnTo>
                    <a:pt x="262064" y="262216"/>
                  </a:lnTo>
                  <a:lnTo>
                    <a:pt x="260794" y="262216"/>
                  </a:lnTo>
                  <a:lnTo>
                    <a:pt x="261429" y="260946"/>
                  </a:lnTo>
                  <a:lnTo>
                    <a:pt x="259524" y="262216"/>
                  </a:lnTo>
                  <a:lnTo>
                    <a:pt x="258254" y="259676"/>
                  </a:lnTo>
                  <a:lnTo>
                    <a:pt x="262064" y="260946"/>
                  </a:lnTo>
                  <a:lnTo>
                    <a:pt x="260794" y="259676"/>
                  </a:lnTo>
                  <a:lnTo>
                    <a:pt x="259524" y="258406"/>
                  </a:lnTo>
                  <a:lnTo>
                    <a:pt x="262699" y="258406"/>
                  </a:lnTo>
                  <a:lnTo>
                    <a:pt x="263969" y="259676"/>
                  </a:lnTo>
                  <a:lnTo>
                    <a:pt x="263969" y="257136"/>
                  </a:lnTo>
                  <a:lnTo>
                    <a:pt x="264591" y="255866"/>
                  </a:lnTo>
                  <a:lnTo>
                    <a:pt x="264591" y="254596"/>
                  </a:lnTo>
                  <a:close/>
                </a:path>
                <a:path w="604519" h="271145">
                  <a:moveTo>
                    <a:pt x="265861" y="250786"/>
                  </a:moveTo>
                  <a:lnTo>
                    <a:pt x="262064" y="252056"/>
                  </a:lnTo>
                  <a:lnTo>
                    <a:pt x="263334" y="252056"/>
                  </a:lnTo>
                  <a:lnTo>
                    <a:pt x="263334" y="253326"/>
                  </a:lnTo>
                  <a:lnTo>
                    <a:pt x="263969" y="253326"/>
                  </a:lnTo>
                  <a:lnTo>
                    <a:pt x="265861" y="250786"/>
                  </a:lnTo>
                  <a:close/>
                </a:path>
                <a:path w="604519" h="271145">
                  <a:moveTo>
                    <a:pt x="413715" y="126898"/>
                  </a:moveTo>
                  <a:lnTo>
                    <a:pt x="413080" y="125628"/>
                  </a:lnTo>
                  <a:lnTo>
                    <a:pt x="411175" y="125628"/>
                  </a:lnTo>
                  <a:lnTo>
                    <a:pt x="413715" y="126898"/>
                  </a:lnTo>
                  <a:close/>
                </a:path>
                <a:path w="604519" h="271145">
                  <a:moveTo>
                    <a:pt x="414096" y="146964"/>
                  </a:moveTo>
                  <a:lnTo>
                    <a:pt x="413994" y="146672"/>
                  </a:lnTo>
                  <a:lnTo>
                    <a:pt x="413715" y="147218"/>
                  </a:lnTo>
                  <a:lnTo>
                    <a:pt x="414096" y="146964"/>
                  </a:lnTo>
                  <a:close/>
                </a:path>
                <a:path w="604519" h="271145">
                  <a:moveTo>
                    <a:pt x="414985" y="144678"/>
                  </a:moveTo>
                  <a:lnTo>
                    <a:pt x="413715" y="145948"/>
                  </a:lnTo>
                  <a:lnTo>
                    <a:pt x="413994" y="146672"/>
                  </a:lnTo>
                  <a:lnTo>
                    <a:pt x="414985" y="144678"/>
                  </a:lnTo>
                  <a:close/>
                </a:path>
                <a:path w="604519" h="271145">
                  <a:moveTo>
                    <a:pt x="415620" y="185877"/>
                  </a:moveTo>
                  <a:lnTo>
                    <a:pt x="414985" y="185242"/>
                  </a:lnTo>
                  <a:lnTo>
                    <a:pt x="414985" y="185877"/>
                  </a:lnTo>
                  <a:lnTo>
                    <a:pt x="415620" y="185877"/>
                  </a:lnTo>
                  <a:close/>
                </a:path>
                <a:path w="604519" h="271145">
                  <a:moveTo>
                    <a:pt x="416572" y="134518"/>
                  </a:moveTo>
                  <a:lnTo>
                    <a:pt x="416394" y="134416"/>
                  </a:lnTo>
                  <a:lnTo>
                    <a:pt x="416255" y="134518"/>
                  </a:lnTo>
                  <a:lnTo>
                    <a:pt x="416572" y="134518"/>
                  </a:lnTo>
                  <a:close/>
                </a:path>
                <a:path w="604519" h="271145">
                  <a:moveTo>
                    <a:pt x="429577" y="254533"/>
                  </a:moveTo>
                  <a:lnTo>
                    <a:pt x="428307" y="253263"/>
                  </a:lnTo>
                  <a:lnTo>
                    <a:pt x="428307" y="253898"/>
                  </a:lnTo>
                  <a:lnTo>
                    <a:pt x="429577" y="254533"/>
                  </a:lnTo>
                  <a:close/>
                </a:path>
                <a:path w="604519" h="271145">
                  <a:moveTo>
                    <a:pt x="429577" y="163728"/>
                  </a:moveTo>
                  <a:lnTo>
                    <a:pt x="427672" y="163728"/>
                  </a:lnTo>
                  <a:lnTo>
                    <a:pt x="428815" y="164490"/>
                  </a:lnTo>
                  <a:lnTo>
                    <a:pt x="429577" y="163728"/>
                  </a:lnTo>
                  <a:close/>
                </a:path>
                <a:path w="604519" h="271145">
                  <a:moveTo>
                    <a:pt x="429577" y="156870"/>
                  </a:moveTo>
                  <a:lnTo>
                    <a:pt x="429171" y="157035"/>
                  </a:lnTo>
                  <a:lnTo>
                    <a:pt x="429577" y="157162"/>
                  </a:lnTo>
                  <a:lnTo>
                    <a:pt x="429577" y="156870"/>
                  </a:lnTo>
                  <a:close/>
                </a:path>
                <a:path w="604519" h="271145">
                  <a:moveTo>
                    <a:pt x="432892" y="255168"/>
                  </a:moveTo>
                  <a:lnTo>
                    <a:pt x="432473" y="255168"/>
                  </a:lnTo>
                  <a:lnTo>
                    <a:pt x="431482" y="253898"/>
                  </a:lnTo>
                  <a:lnTo>
                    <a:pt x="431482" y="255168"/>
                  </a:lnTo>
                  <a:lnTo>
                    <a:pt x="430847" y="255168"/>
                  </a:lnTo>
                  <a:lnTo>
                    <a:pt x="429577" y="254533"/>
                  </a:lnTo>
                  <a:lnTo>
                    <a:pt x="431482" y="256438"/>
                  </a:lnTo>
                  <a:lnTo>
                    <a:pt x="432752" y="256438"/>
                  </a:lnTo>
                  <a:lnTo>
                    <a:pt x="432892" y="255168"/>
                  </a:lnTo>
                  <a:close/>
                </a:path>
                <a:path w="604519" h="271145">
                  <a:moveTo>
                    <a:pt x="434022" y="239928"/>
                  </a:moveTo>
                  <a:lnTo>
                    <a:pt x="433387" y="238658"/>
                  </a:lnTo>
                  <a:lnTo>
                    <a:pt x="433705" y="239928"/>
                  </a:lnTo>
                  <a:lnTo>
                    <a:pt x="434022" y="239928"/>
                  </a:lnTo>
                  <a:close/>
                </a:path>
                <a:path w="604519" h="271145">
                  <a:moveTo>
                    <a:pt x="435292" y="157378"/>
                  </a:moveTo>
                  <a:lnTo>
                    <a:pt x="432435" y="156108"/>
                  </a:lnTo>
                  <a:lnTo>
                    <a:pt x="429577" y="154838"/>
                  </a:lnTo>
                  <a:lnTo>
                    <a:pt x="429577" y="156870"/>
                  </a:lnTo>
                  <a:lnTo>
                    <a:pt x="431482" y="156108"/>
                  </a:lnTo>
                  <a:lnTo>
                    <a:pt x="435292" y="157378"/>
                  </a:lnTo>
                  <a:close/>
                </a:path>
                <a:path w="604519" h="271145">
                  <a:moveTo>
                    <a:pt x="438454" y="246278"/>
                  </a:moveTo>
                  <a:lnTo>
                    <a:pt x="434657" y="243738"/>
                  </a:lnTo>
                  <a:lnTo>
                    <a:pt x="433705" y="239928"/>
                  </a:lnTo>
                  <a:lnTo>
                    <a:pt x="429577" y="239928"/>
                  </a:lnTo>
                  <a:lnTo>
                    <a:pt x="431101" y="239166"/>
                  </a:lnTo>
                  <a:lnTo>
                    <a:pt x="431482" y="239166"/>
                  </a:lnTo>
                  <a:lnTo>
                    <a:pt x="431863" y="238785"/>
                  </a:lnTo>
                  <a:lnTo>
                    <a:pt x="432117" y="238658"/>
                  </a:lnTo>
                  <a:lnTo>
                    <a:pt x="433387" y="237388"/>
                  </a:lnTo>
                  <a:lnTo>
                    <a:pt x="433387" y="238658"/>
                  </a:lnTo>
                  <a:lnTo>
                    <a:pt x="435927" y="238658"/>
                  </a:lnTo>
                  <a:lnTo>
                    <a:pt x="437184" y="236118"/>
                  </a:lnTo>
                  <a:lnTo>
                    <a:pt x="434657" y="237388"/>
                  </a:lnTo>
                  <a:lnTo>
                    <a:pt x="435292" y="236118"/>
                  </a:lnTo>
                  <a:lnTo>
                    <a:pt x="433387" y="236118"/>
                  </a:lnTo>
                  <a:lnTo>
                    <a:pt x="431482" y="234848"/>
                  </a:lnTo>
                  <a:lnTo>
                    <a:pt x="436562" y="234848"/>
                  </a:lnTo>
                  <a:lnTo>
                    <a:pt x="434657" y="233578"/>
                  </a:lnTo>
                  <a:lnTo>
                    <a:pt x="435927" y="233578"/>
                  </a:lnTo>
                  <a:lnTo>
                    <a:pt x="435292" y="232308"/>
                  </a:lnTo>
                  <a:lnTo>
                    <a:pt x="435610" y="231038"/>
                  </a:lnTo>
                  <a:lnTo>
                    <a:pt x="435927" y="229768"/>
                  </a:lnTo>
                  <a:lnTo>
                    <a:pt x="435178" y="229616"/>
                  </a:lnTo>
                  <a:lnTo>
                    <a:pt x="429577" y="228498"/>
                  </a:lnTo>
                  <a:lnTo>
                    <a:pt x="434022" y="228498"/>
                  </a:lnTo>
                  <a:lnTo>
                    <a:pt x="435114" y="229616"/>
                  </a:lnTo>
                  <a:lnTo>
                    <a:pt x="434403" y="228498"/>
                  </a:lnTo>
                  <a:lnTo>
                    <a:pt x="430847" y="223418"/>
                  </a:lnTo>
                  <a:lnTo>
                    <a:pt x="432752" y="222148"/>
                  </a:lnTo>
                  <a:lnTo>
                    <a:pt x="434022" y="222148"/>
                  </a:lnTo>
                  <a:lnTo>
                    <a:pt x="434022" y="220878"/>
                  </a:lnTo>
                  <a:lnTo>
                    <a:pt x="432117" y="220878"/>
                  </a:lnTo>
                  <a:lnTo>
                    <a:pt x="432752" y="219608"/>
                  </a:lnTo>
                  <a:lnTo>
                    <a:pt x="434022" y="219608"/>
                  </a:lnTo>
                  <a:lnTo>
                    <a:pt x="435292" y="217068"/>
                  </a:lnTo>
                  <a:lnTo>
                    <a:pt x="430847" y="215798"/>
                  </a:lnTo>
                  <a:lnTo>
                    <a:pt x="429996" y="213258"/>
                  </a:lnTo>
                  <a:lnTo>
                    <a:pt x="429577" y="211988"/>
                  </a:lnTo>
                  <a:lnTo>
                    <a:pt x="434022" y="213258"/>
                  </a:lnTo>
                  <a:lnTo>
                    <a:pt x="434657" y="211988"/>
                  </a:lnTo>
                  <a:lnTo>
                    <a:pt x="435292" y="209448"/>
                  </a:lnTo>
                  <a:lnTo>
                    <a:pt x="433705" y="208178"/>
                  </a:lnTo>
                  <a:lnTo>
                    <a:pt x="432117" y="206908"/>
                  </a:lnTo>
                  <a:lnTo>
                    <a:pt x="430847" y="203098"/>
                  </a:lnTo>
                  <a:lnTo>
                    <a:pt x="432117" y="200558"/>
                  </a:lnTo>
                  <a:lnTo>
                    <a:pt x="433070" y="199288"/>
                  </a:lnTo>
                  <a:lnTo>
                    <a:pt x="434022" y="198018"/>
                  </a:lnTo>
                  <a:lnTo>
                    <a:pt x="435927" y="195478"/>
                  </a:lnTo>
                  <a:lnTo>
                    <a:pt x="432117" y="198018"/>
                  </a:lnTo>
                  <a:lnTo>
                    <a:pt x="429577" y="195478"/>
                  </a:lnTo>
                  <a:lnTo>
                    <a:pt x="434657" y="195478"/>
                  </a:lnTo>
                  <a:lnTo>
                    <a:pt x="434022" y="194208"/>
                  </a:lnTo>
                  <a:lnTo>
                    <a:pt x="434022" y="192938"/>
                  </a:lnTo>
                  <a:lnTo>
                    <a:pt x="430212" y="192938"/>
                  </a:lnTo>
                  <a:lnTo>
                    <a:pt x="435292" y="190398"/>
                  </a:lnTo>
                  <a:lnTo>
                    <a:pt x="428307" y="187858"/>
                  </a:lnTo>
                  <a:lnTo>
                    <a:pt x="434225" y="185318"/>
                  </a:lnTo>
                  <a:lnTo>
                    <a:pt x="437184" y="184048"/>
                  </a:lnTo>
                  <a:lnTo>
                    <a:pt x="432117" y="185318"/>
                  </a:lnTo>
                  <a:lnTo>
                    <a:pt x="431482" y="184048"/>
                  </a:lnTo>
                  <a:lnTo>
                    <a:pt x="432752" y="184048"/>
                  </a:lnTo>
                  <a:lnTo>
                    <a:pt x="433273" y="182778"/>
                  </a:lnTo>
                  <a:lnTo>
                    <a:pt x="433489" y="181508"/>
                  </a:lnTo>
                  <a:lnTo>
                    <a:pt x="433387" y="180238"/>
                  </a:lnTo>
                  <a:lnTo>
                    <a:pt x="434657" y="180238"/>
                  </a:lnTo>
                  <a:lnTo>
                    <a:pt x="434657" y="178968"/>
                  </a:lnTo>
                  <a:lnTo>
                    <a:pt x="428942" y="178968"/>
                  </a:lnTo>
                  <a:lnTo>
                    <a:pt x="428942" y="177698"/>
                  </a:lnTo>
                  <a:lnTo>
                    <a:pt x="431482" y="177698"/>
                  </a:lnTo>
                  <a:lnTo>
                    <a:pt x="431482" y="176428"/>
                  </a:lnTo>
                  <a:lnTo>
                    <a:pt x="434022" y="173888"/>
                  </a:lnTo>
                  <a:lnTo>
                    <a:pt x="433031" y="173139"/>
                  </a:lnTo>
                  <a:lnTo>
                    <a:pt x="434657" y="168808"/>
                  </a:lnTo>
                  <a:lnTo>
                    <a:pt x="432752" y="169125"/>
                  </a:lnTo>
                  <a:lnTo>
                    <a:pt x="432752" y="172618"/>
                  </a:lnTo>
                  <a:lnTo>
                    <a:pt x="432752" y="172935"/>
                  </a:lnTo>
                  <a:lnTo>
                    <a:pt x="428942" y="170078"/>
                  </a:lnTo>
                  <a:lnTo>
                    <a:pt x="432752" y="172618"/>
                  </a:lnTo>
                  <a:lnTo>
                    <a:pt x="432752" y="169125"/>
                  </a:lnTo>
                  <a:lnTo>
                    <a:pt x="427037" y="170078"/>
                  </a:lnTo>
                  <a:lnTo>
                    <a:pt x="430847" y="167538"/>
                  </a:lnTo>
                  <a:lnTo>
                    <a:pt x="429577" y="166268"/>
                  </a:lnTo>
                  <a:lnTo>
                    <a:pt x="431482" y="166268"/>
                  </a:lnTo>
                  <a:lnTo>
                    <a:pt x="429577" y="164998"/>
                  </a:lnTo>
                  <a:lnTo>
                    <a:pt x="428815" y="164490"/>
                  </a:lnTo>
                  <a:lnTo>
                    <a:pt x="428307" y="164998"/>
                  </a:lnTo>
                  <a:lnTo>
                    <a:pt x="427037" y="163728"/>
                  </a:lnTo>
                  <a:lnTo>
                    <a:pt x="428307" y="162458"/>
                  </a:lnTo>
                  <a:lnTo>
                    <a:pt x="428942" y="162458"/>
                  </a:lnTo>
                  <a:lnTo>
                    <a:pt x="426402" y="161188"/>
                  </a:lnTo>
                  <a:lnTo>
                    <a:pt x="427672" y="159918"/>
                  </a:lnTo>
                  <a:lnTo>
                    <a:pt x="431482" y="159918"/>
                  </a:lnTo>
                  <a:lnTo>
                    <a:pt x="427037" y="158648"/>
                  </a:lnTo>
                  <a:lnTo>
                    <a:pt x="428942" y="158648"/>
                  </a:lnTo>
                  <a:lnTo>
                    <a:pt x="430212" y="157378"/>
                  </a:lnTo>
                  <a:lnTo>
                    <a:pt x="429577" y="157162"/>
                  </a:lnTo>
                  <a:lnTo>
                    <a:pt x="429577" y="157378"/>
                  </a:lnTo>
                  <a:lnTo>
                    <a:pt x="428307" y="157378"/>
                  </a:lnTo>
                  <a:lnTo>
                    <a:pt x="429171" y="157035"/>
                  </a:lnTo>
                  <a:lnTo>
                    <a:pt x="426402" y="156108"/>
                  </a:lnTo>
                  <a:lnTo>
                    <a:pt x="428307" y="154838"/>
                  </a:lnTo>
                  <a:lnTo>
                    <a:pt x="429577" y="154838"/>
                  </a:lnTo>
                  <a:lnTo>
                    <a:pt x="430212" y="153568"/>
                  </a:lnTo>
                  <a:lnTo>
                    <a:pt x="432752" y="153568"/>
                  </a:lnTo>
                  <a:lnTo>
                    <a:pt x="432117" y="152298"/>
                  </a:lnTo>
                  <a:lnTo>
                    <a:pt x="432117" y="151028"/>
                  </a:lnTo>
                  <a:lnTo>
                    <a:pt x="430212" y="151028"/>
                  </a:lnTo>
                  <a:lnTo>
                    <a:pt x="428942" y="152298"/>
                  </a:lnTo>
                  <a:lnTo>
                    <a:pt x="428942" y="153568"/>
                  </a:lnTo>
                  <a:lnTo>
                    <a:pt x="427672" y="152298"/>
                  </a:lnTo>
                  <a:lnTo>
                    <a:pt x="425132" y="152298"/>
                  </a:lnTo>
                  <a:lnTo>
                    <a:pt x="427672" y="151028"/>
                  </a:lnTo>
                  <a:lnTo>
                    <a:pt x="428942" y="149758"/>
                  </a:lnTo>
                  <a:lnTo>
                    <a:pt x="431482" y="149758"/>
                  </a:lnTo>
                  <a:lnTo>
                    <a:pt x="429577" y="145948"/>
                  </a:lnTo>
                  <a:lnTo>
                    <a:pt x="428307" y="145694"/>
                  </a:lnTo>
                  <a:lnTo>
                    <a:pt x="423227" y="144678"/>
                  </a:lnTo>
                  <a:lnTo>
                    <a:pt x="427037" y="144678"/>
                  </a:lnTo>
                  <a:lnTo>
                    <a:pt x="428307" y="143408"/>
                  </a:lnTo>
                  <a:lnTo>
                    <a:pt x="428307" y="142138"/>
                  </a:lnTo>
                  <a:lnTo>
                    <a:pt x="427672" y="142138"/>
                  </a:lnTo>
                  <a:lnTo>
                    <a:pt x="427672" y="140868"/>
                  </a:lnTo>
                  <a:lnTo>
                    <a:pt x="428307" y="140868"/>
                  </a:lnTo>
                  <a:lnTo>
                    <a:pt x="432117" y="137058"/>
                  </a:lnTo>
                  <a:lnTo>
                    <a:pt x="421957" y="135788"/>
                  </a:lnTo>
                  <a:lnTo>
                    <a:pt x="427037" y="131978"/>
                  </a:lnTo>
                  <a:lnTo>
                    <a:pt x="425767" y="131978"/>
                  </a:lnTo>
                  <a:lnTo>
                    <a:pt x="428307" y="128168"/>
                  </a:lnTo>
                  <a:lnTo>
                    <a:pt x="423862" y="123088"/>
                  </a:lnTo>
                  <a:lnTo>
                    <a:pt x="428091" y="118008"/>
                  </a:lnTo>
                  <a:lnTo>
                    <a:pt x="430212" y="115468"/>
                  </a:lnTo>
                  <a:lnTo>
                    <a:pt x="426681" y="117830"/>
                  </a:lnTo>
                  <a:lnTo>
                    <a:pt x="424497" y="116738"/>
                  </a:lnTo>
                  <a:lnTo>
                    <a:pt x="422592" y="114198"/>
                  </a:lnTo>
                  <a:lnTo>
                    <a:pt x="429577" y="112928"/>
                  </a:lnTo>
                  <a:lnTo>
                    <a:pt x="426402" y="111658"/>
                  </a:lnTo>
                  <a:lnTo>
                    <a:pt x="424497" y="111658"/>
                  </a:lnTo>
                  <a:lnTo>
                    <a:pt x="425132" y="110388"/>
                  </a:lnTo>
                  <a:lnTo>
                    <a:pt x="423862" y="109118"/>
                  </a:lnTo>
                  <a:lnTo>
                    <a:pt x="424497" y="107848"/>
                  </a:lnTo>
                  <a:lnTo>
                    <a:pt x="425767" y="107848"/>
                  </a:lnTo>
                  <a:lnTo>
                    <a:pt x="423862" y="106578"/>
                  </a:lnTo>
                  <a:lnTo>
                    <a:pt x="424497" y="105308"/>
                  </a:lnTo>
                  <a:lnTo>
                    <a:pt x="428307" y="106578"/>
                  </a:lnTo>
                  <a:lnTo>
                    <a:pt x="428307" y="104038"/>
                  </a:lnTo>
                  <a:lnTo>
                    <a:pt x="428307" y="102768"/>
                  </a:lnTo>
                  <a:lnTo>
                    <a:pt x="415620" y="102768"/>
                  </a:lnTo>
                  <a:lnTo>
                    <a:pt x="414350" y="103619"/>
                  </a:lnTo>
                  <a:lnTo>
                    <a:pt x="414350" y="102768"/>
                  </a:lnTo>
                  <a:lnTo>
                    <a:pt x="412445" y="104038"/>
                  </a:lnTo>
                  <a:lnTo>
                    <a:pt x="414985" y="105308"/>
                  </a:lnTo>
                  <a:lnTo>
                    <a:pt x="413715" y="105308"/>
                  </a:lnTo>
                  <a:lnTo>
                    <a:pt x="413080" y="105308"/>
                  </a:lnTo>
                  <a:lnTo>
                    <a:pt x="413613" y="105524"/>
                  </a:lnTo>
                  <a:lnTo>
                    <a:pt x="412445" y="107848"/>
                  </a:lnTo>
                  <a:lnTo>
                    <a:pt x="415620" y="106578"/>
                  </a:lnTo>
                  <a:lnTo>
                    <a:pt x="414985" y="106578"/>
                  </a:lnTo>
                  <a:lnTo>
                    <a:pt x="414134" y="105727"/>
                  </a:lnTo>
                  <a:lnTo>
                    <a:pt x="416255" y="106578"/>
                  </a:lnTo>
                  <a:lnTo>
                    <a:pt x="415620" y="106578"/>
                  </a:lnTo>
                  <a:lnTo>
                    <a:pt x="418160" y="107848"/>
                  </a:lnTo>
                  <a:lnTo>
                    <a:pt x="413715" y="107848"/>
                  </a:lnTo>
                  <a:lnTo>
                    <a:pt x="414985" y="109118"/>
                  </a:lnTo>
                  <a:lnTo>
                    <a:pt x="414350" y="110388"/>
                  </a:lnTo>
                  <a:lnTo>
                    <a:pt x="416890" y="110388"/>
                  </a:lnTo>
                  <a:lnTo>
                    <a:pt x="416255" y="112928"/>
                  </a:lnTo>
                  <a:lnTo>
                    <a:pt x="415620" y="112928"/>
                  </a:lnTo>
                  <a:lnTo>
                    <a:pt x="415620" y="115468"/>
                  </a:lnTo>
                  <a:lnTo>
                    <a:pt x="408000" y="115468"/>
                  </a:lnTo>
                  <a:lnTo>
                    <a:pt x="413715" y="118008"/>
                  </a:lnTo>
                  <a:lnTo>
                    <a:pt x="414985" y="119278"/>
                  </a:lnTo>
                  <a:lnTo>
                    <a:pt x="414350" y="119278"/>
                  </a:lnTo>
                  <a:lnTo>
                    <a:pt x="414350" y="120548"/>
                  </a:lnTo>
                  <a:lnTo>
                    <a:pt x="413715" y="120548"/>
                  </a:lnTo>
                  <a:lnTo>
                    <a:pt x="412445" y="121818"/>
                  </a:lnTo>
                  <a:lnTo>
                    <a:pt x="414985" y="121818"/>
                  </a:lnTo>
                  <a:lnTo>
                    <a:pt x="416255" y="121818"/>
                  </a:lnTo>
                  <a:lnTo>
                    <a:pt x="418795" y="123088"/>
                  </a:lnTo>
                  <a:lnTo>
                    <a:pt x="414985" y="121818"/>
                  </a:lnTo>
                  <a:lnTo>
                    <a:pt x="409905" y="123088"/>
                  </a:lnTo>
                  <a:lnTo>
                    <a:pt x="414350" y="124358"/>
                  </a:lnTo>
                  <a:lnTo>
                    <a:pt x="413715" y="124358"/>
                  </a:lnTo>
                  <a:lnTo>
                    <a:pt x="417525" y="125628"/>
                  </a:lnTo>
                  <a:lnTo>
                    <a:pt x="414985" y="125628"/>
                  </a:lnTo>
                  <a:lnTo>
                    <a:pt x="415620" y="126898"/>
                  </a:lnTo>
                  <a:lnTo>
                    <a:pt x="413715" y="126898"/>
                  </a:lnTo>
                  <a:lnTo>
                    <a:pt x="410540" y="126898"/>
                  </a:lnTo>
                  <a:lnTo>
                    <a:pt x="414985" y="128168"/>
                  </a:lnTo>
                  <a:lnTo>
                    <a:pt x="414985" y="129438"/>
                  </a:lnTo>
                  <a:lnTo>
                    <a:pt x="415620" y="129438"/>
                  </a:lnTo>
                  <a:lnTo>
                    <a:pt x="413715" y="131978"/>
                  </a:lnTo>
                  <a:lnTo>
                    <a:pt x="416255" y="131978"/>
                  </a:lnTo>
                  <a:lnTo>
                    <a:pt x="416255" y="133248"/>
                  </a:lnTo>
                  <a:lnTo>
                    <a:pt x="414350" y="133248"/>
                  </a:lnTo>
                  <a:lnTo>
                    <a:pt x="416394" y="134416"/>
                  </a:lnTo>
                  <a:lnTo>
                    <a:pt x="418160" y="133248"/>
                  </a:lnTo>
                  <a:lnTo>
                    <a:pt x="419430" y="133248"/>
                  </a:lnTo>
                  <a:lnTo>
                    <a:pt x="420687" y="134518"/>
                  </a:lnTo>
                  <a:lnTo>
                    <a:pt x="418795" y="134518"/>
                  </a:lnTo>
                  <a:lnTo>
                    <a:pt x="418795" y="135788"/>
                  </a:lnTo>
                  <a:lnTo>
                    <a:pt x="417525" y="137058"/>
                  </a:lnTo>
                  <a:lnTo>
                    <a:pt x="417525" y="135788"/>
                  </a:lnTo>
                  <a:lnTo>
                    <a:pt x="417525" y="135064"/>
                  </a:lnTo>
                  <a:lnTo>
                    <a:pt x="418795" y="135788"/>
                  </a:lnTo>
                  <a:lnTo>
                    <a:pt x="418795" y="134518"/>
                  </a:lnTo>
                  <a:lnTo>
                    <a:pt x="417525" y="134518"/>
                  </a:lnTo>
                  <a:lnTo>
                    <a:pt x="416572" y="134518"/>
                  </a:lnTo>
                  <a:lnTo>
                    <a:pt x="417080" y="134810"/>
                  </a:lnTo>
                  <a:lnTo>
                    <a:pt x="415620" y="135788"/>
                  </a:lnTo>
                  <a:lnTo>
                    <a:pt x="415620" y="134518"/>
                  </a:lnTo>
                  <a:lnTo>
                    <a:pt x="408000" y="135788"/>
                  </a:lnTo>
                  <a:lnTo>
                    <a:pt x="413080" y="137058"/>
                  </a:lnTo>
                  <a:lnTo>
                    <a:pt x="412445" y="138328"/>
                  </a:lnTo>
                  <a:lnTo>
                    <a:pt x="415620" y="138328"/>
                  </a:lnTo>
                  <a:lnTo>
                    <a:pt x="418160" y="139598"/>
                  </a:lnTo>
                  <a:lnTo>
                    <a:pt x="409905" y="139598"/>
                  </a:lnTo>
                  <a:lnTo>
                    <a:pt x="416255" y="142138"/>
                  </a:lnTo>
                  <a:lnTo>
                    <a:pt x="417525" y="142138"/>
                  </a:lnTo>
                  <a:lnTo>
                    <a:pt x="416255" y="143408"/>
                  </a:lnTo>
                  <a:lnTo>
                    <a:pt x="413715" y="143408"/>
                  </a:lnTo>
                  <a:lnTo>
                    <a:pt x="413080" y="144678"/>
                  </a:lnTo>
                  <a:lnTo>
                    <a:pt x="414985" y="144678"/>
                  </a:lnTo>
                  <a:lnTo>
                    <a:pt x="417525" y="144678"/>
                  </a:lnTo>
                  <a:lnTo>
                    <a:pt x="414096" y="146964"/>
                  </a:lnTo>
                  <a:lnTo>
                    <a:pt x="414693" y="148488"/>
                  </a:lnTo>
                  <a:lnTo>
                    <a:pt x="415531" y="149758"/>
                  </a:lnTo>
                  <a:lnTo>
                    <a:pt x="416255" y="151028"/>
                  </a:lnTo>
                  <a:lnTo>
                    <a:pt x="414350" y="151028"/>
                  </a:lnTo>
                  <a:lnTo>
                    <a:pt x="415620" y="153568"/>
                  </a:lnTo>
                  <a:lnTo>
                    <a:pt x="413715" y="156108"/>
                  </a:lnTo>
                  <a:lnTo>
                    <a:pt x="412445" y="158648"/>
                  </a:lnTo>
                  <a:lnTo>
                    <a:pt x="414985" y="159918"/>
                  </a:lnTo>
                  <a:lnTo>
                    <a:pt x="413715" y="159918"/>
                  </a:lnTo>
                  <a:lnTo>
                    <a:pt x="417525" y="164998"/>
                  </a:lnTo>
                  <a:lnTo>
                    <a:pt x="415620" y="166268"/>
                  </a:lnTo>
                  <a:lnTo>
                    <a:pt x="414985" y="166268"/>
                  </a:lnTo>
                  <a:lnTo>
                    <a:pt x="414350" y="167538"/>
                  </a:lnTo>
                  <a:lnTo>
                    <a:pt x="418795" y="167538"/>
                  </a:lnTo>
                  <a:lnTo>
                    <a:pt x="416890" y="168808"/>
                  </a:lnTo>
                  <a:lnTo>
                    <a:pt x="416255" y="171348"/>
                  </a:lnTo>
                  <a:lnTo>
                    <a:pt x="417525" y="175158"/>
                  </a:lnTo>
                  <a:lnTo>
                    <a:pt x="412445" y="178968"/>
                  </a:lnTo>
                  <a:lnTo>
                    <a:pt x="413715" y="180238"/>
                  </a:lnTo>
                  <a:lnTo>
                    <a:pt x="421322" y="180238"/>
                  </a:lnTo>
                  <a:lnTo>
                    <a:pt x="420687" y="180378"/>
                  </a:lnTo>
                  <a:lnTo>
                    <a:pt x="420687" y="200558"/>
                  </a:lnTo>
                  <a:lnTo>
                    <a:pt x="418160" y="200558"/>
                  </a:lnTo>
                  <a:lnTo>
                    <a:pt x="418160" y="199707"/>
                  </a:lnTo>
                  <a:lnTo>
                    <a:pt x="417880" y="199618"/>
                  </a:lnTo>
                  <a:lnTo>
                    <a:pt x="417360" y="200240"/>
                  </a:lnTo>
                  <a:lnTo>
                    <a:pt x="417525" y="200558"/>
                  </a:lnTo>
                  <a:lnTo>
                    <a:pt x="417093" y="200558"/>
                  </a:lnTo>
                  <a:lnTo>
                    <a:pt x="417360" y="200240"/>
                  </a:lnTo>
                  <a:lnTo>
                    <a:pt x="416890" y="199288"/>
                  </a:lnTo>
                  <a:lnTo>
                    <a:pt x="417880" y="199618"/>
                  </a:lnTo>
                  <a:lnTo>
                    <a:pt x="418160" y="199288"/>
                  </a:lnTo>
                  <a:lnTo>
                    <a:pt x="418160" y="199707"/>
                  </a:lnTo>
                  <a:lnTo>
                    <a:pt x="420687" y="200558"/>
                  </a:lnTo>
                  <a:lnTo>
                    <a:pt x="420687" y="180378"/>
                  </a:lnTo>
                  <a:lnTo>
                    <a:pt x="414985" y="181508"/>
                  </a:lnTo>
                  <a:lnTo>
                    <a:pt x="412445" y="185318"/>
                  </a:lnTo>
                  <a:lnTo>
                    <a:pt x="416255" y="184048"/>
                  </a:lnTo>
                  <a:lnTo>
                    <a:pt x="416890" y="185318"/>
                  </a:lnTo>
                  <a:lnTo>
                    <a:pt x="418160" y="186588"/>
                  </a:lnTo>
                  <a:lnTo>
                    <a:pt x="415620" y="187858"/>
                  </a:lnTo>
                  <a:lnTo>
                    <a:pt x="414985" y="187858"/>
                  </a:lnTo>
                  <a:lnTo>
                    <a:pt x="416255" y="190398"/>
                  </a:lnTo>
                  <a:lnTo>
                    <a:pt x="414985" y="190398"/>
                  </a:lnTo>
                  <a:lnTo>
                    <a:pt x="416890" y="191668"/>
                  </a:lnTo>
                  <a:lnTo>
                    <a:pt x="412445" y="190398"/>
                  </a:lnTo>
                  <a:lnTo>
                    <a:pt x="414350" y="191668"/>
                  </a:lnTo>
                  <a:lnTo>
                    <a:pt x="414870" y="191668"/>
                  </a:lnTo>
                  <a:lnTo>
                    <a:pt x="414451" y="192938"/>
                  </a:lnTo>
                  <a:lnTo>
                    <a:pt x="414769" y="194208"/>
                  </a:lnTo>
                  <a:lnTo>
                    <a:pt x="414350" y="194208"/>
                  </a:lnTo>
                  <a:lnTo>
                    <a:pt x="413715" y="195478"/>
                  </a:lnTo>
                  <a:lnTo>
                    <a:pt x="414985" y="198018"/>
                  </a:lnTo>
                  <a:lnTo>
                    <a:pt x="414985" y="200812"/>
                  </a:lnTo>
                  <a:lnTo>
                    <a:pt x="412445" y="201828"/>
                  </a:lnTo>
                  <a:lnTo>
                    <a:pt x="414985" y="203098"/>
                  </a:lnTo>
                  <a:lnTo>
                    <a:pt x="414350" y="203098"/>
                  </a:lnTo>
                  <a:lnTo>
                    <a:pt x="414350" y="205638"/>
                  </a:lnTo>
                  <a:lnTo>
                    <a:pt x="414985" y="205638"/>
                  </a:lnTo>
                  <a:lnTo>
                    <a:pt x="414985" y="209448"/>
                  </a:lnTo>
                  <a:lnTo>
                    <a:pt x="416255" y="208178"/>
                  </a:lnTo>
                  <a:lnTo>
                    <a:pt x="420052" y="209448"/>
                  </a:lnTo>
                  <a:lnTo>
                    <a:pt x="416255" y="211988"/>
                  </a:lnTo>
                  <a:lnTo>
                    <a:pt x="416255" y="214528"/>
                  </a:lnTo>
                  <a:lnTo>
                    <a:pt x="418160" y="213258"/>
                  </a:lnTo>
                  <a:lnTo>
                    <a:pt x="419430" y="213258"/>
                  </a:lnTo>
                  <a:lnTo>
                    <a:pt x="417525" y="215798"/>
                  </a:lnTo>
                  <a:lnTo>
                    <a:pt x="414985" y="214528"/>
                  </a:lnTo>
                  <a:lnTo>
                    <a:pt x="416890" y="217068"/>
                  </a:lnTo>
                  <a:lnTo>
                    <a:pt x="418160" y="219608"/>
                  </a:lnTo>
                  <a:lnTo>
                    <a:pt x="420052" y="219608"/>
                  </a:lnTo>
                  <a:lnTo>
                    <a:pt x="418795" y="220878"/>
                  </a:lnTo>
                  <a:lnTo>
                    <a:pt x="418160" y="220878"/>
                  </a:lnTo>
                  <a:lnTo>
                    <a:pt x="420687" y="223418"/>
                  </a:lnTo>
                  <a:lnTo>
                    <a:pt x="420687" y="257708"/>
                  </a:lnTo>
                  <a:lnTo>
                    <a:pt x="418160" y="260248"/>
                  </a:lnTo>
                  <a:lnTo>
                    <a:pt x="416458" y="260248"/>
                  </a:lnTo>
                  <a:lnTo>
                    <a:pt x="420687" y="257708"/>
                  </a:lnTo>
                  <a:lnTo>
                    <a:pt x="420687" y="223418"/>
                  </a:lnTo>
                  <a:lnTo>
                    <a:pt x="413080" y="225958"/>
                  </a:lnTo>
                  <a:lnTo>
                    <a:pt x="418795" y="229768"/>
                  </a:lnTo>
                  <a:lnTo>
                    <a:pt x="418160" y="231038"/>
                  </a:lnTo>
                  <a:lnTo>
                    <a:pt x="417525" y="229768"/>
                  </a:lnTo>
                  <a:lnTo>
                    <a:pt x="414985" y="231038"/>
                  </a:lnTo>
                  <a:lnTo>
                    <a:pt x="415620" y="233578"/>
                  </a:lnTo>
                  <a:lnTo>
                    <a:pt x="419430" y="237388"/>
                  </a:lnTo>
                  <a:lnTo>
                    <a:pt x="418160" y="241198"/>
                  </a:lnTo>
                  <a:lnTo>
                    <a:pt x="414985" y="243738"/>
                  </a:lnTo>
                  <a:lnTo>
                    <a:pt x="416890" y="243738"/>
                  </a:lnTo>
                  <a:lnTo>
                    <a:pt x="418795" y="247548"/>
                  </a:lnTo>
                  <a:lnTo>
                    <a:pt x="415620" y="252628"/>
                  </a:lnTo>
                  <a:lnTo>
                    <a:pt x="414350" y="261518"/>
                  </a:lnTo>
                  <a:lnTo>
                    <a:pt x="415975" y="260540"/>
                  </a:lnTo>
                  <a:lnTo>
                    <a:pt x="418795" y="262788"/>
                  </a:lnTo>
                  <a:lnTo>
                    <a:pt x="416255" y="266598"/>
                  </a:lnTo>
                  <a:lnTo>
                    <a:pt x="417563" y="269138"/>
                  </a:lnTo>
                  <a:lnTo>
                    <a:pt x="431901" y="269138"/>
                  </a:lnTo>
                  <a:lnTo>
                    <a:pt x="430949" y="267868"/>
                  </a:lnTo>
                  <a:lnTo>
                    <a:pt x="429679" y="266598"/>
                  </a:lnTo>
                  <a:lnTo>
                    <a:pt x="428942" y="265328"/>
                  </a:lnTo>
                  <a:lnTo>
                    <a:pt x="428307" y="265328"/>
                  </a:lnTo>
                  <a:lnTo>
                    <a:pt x="429387" y="264058"/>
                  </a:lnTo>
                  <a:lnTo>
                    <a:pt x="432117" y="264058"/>
                  </a:lnTo>
                  <a:lnTo>
                    <a:pt x="434022" y="262788"/>
                  </a:lnTo>
                  <a:lnTo>
                    <a:pt x="432117" y="262788"/>
                  </a:lnTo>
                  <a:lnTo>
                    <a:pt x="432117" y="261518"/>
                  </a:lnTo>
                  <a:lnTo>
                    <a:pt x="433387" y="261518"/>
                  </a:lnTo>
                  <a:lnTo>
                    <a:pt x="432752" y="260248"/>
                  </a:lnTo>
                  <a:lnTo>
                    <a:pt x="430212" y="260248"/>
                  </a:lnTo>
                  <a:lnTo>
                    <a:pt x="430212" y="258978"/>
                  </a:lnTo>
                  <a:lnTo>
                    <a:pt x="429577" y="258978"/>
                  </a:lnTo>
                  <a:lnTo>
                    <a:pt x="427037" y="257708"/>
                  </a:lnTo>
                  <a:lnTo>
                    <a:pt x="431482" y="257708"/>
                  </a:lnTo>
                  <a:lnTo>
                    <a:pt x="431406" y="257568"/>
                  </a:lnTo>
                  <a:lnTo>
                    <a:pt x="432117" y="256933"/>
                  </a:lnTo>
                  <a:lnTo>
                    <a:pt x="430847" y="256298"/>
                  </a:lnTo>
                  <a:lnTo>
                    <a:pt x="430822" y="256438"/>
                  </a:lnTo>
                  <a:lnTo>
                    <a:pt x="428942" y="255168"/>
                  </a:lnTo>
                  <a:lnTo>
                    <a:pt x="428307" y="253898"/>
                  </a:lnTo>
                  <a:lnTo>
                    <a:pt x="427672" y="252628"/>
                  </a:lnTo>
                  <a:lnTo>
                    <a:pt x="428307" y="253263"/>
                  </a:lnTo>
                  <a:lnTo>
                    <a:pt x="428307" y="252628"/>
                  </a:lnTo>
                  <a:lnTo>
                    <a:pt x="428307" y="251358"/>
                  </a:lnTo>
                  <a:lnTo>
                    <a:pt x="429577" y="248818"/>
                  </a:lnTo>
                  <a:lnTo>
                    <a:pt x="438454" y="246278"/>
                  </a:lnTo>
                  <a:close/>
                </a:path>
                <a:path w="604519" h="271145">
                  <a:moveTo>
                    <a:pt x="560285" y="51803"/>
                  </a:moveTo>
                  <a:lnTo>
                    <a:pt x="559650" y="51384"/>
                  </a:lnTo>
                  <a:lnTo>
                    <a:pt x="559015" y="51384"/>
                  </a:lnTo>
                  <a:lnTo>
                    <a:pt x="560285" y="52654"/>
                  </a:lnTo>
                  <a:lnTo>
                    <a:pt x="560285" y="51803"/>
                  </a:lnTo>
                  <a:close/>
                </a:path>
                <a:path w="604519" h="271145">
                  <a:moveTo>
                    <a:pt x="563143" y="79324"/>
                  </a:moveTo>
                  <a:lnTo>
                    <a:pt x="561555" y="78054"/>
                  </a:lnTo>
                  <a:lnTo>
                    <a:pt x="561555" y="79324"/>
                  </a:lnTo>
                  <a:lnTo>
                    <a:pt x="563143" y="79324"/>
                  </a:lnTo>
                  <a:close/>
                </a:path>
                <a:path w="604519" h="271145">
                  <a:moveTo>
                    <a:pt x="563460" y="79324"/>
                  </a:moveTo>
                  <a:lnTo>
                    <a:pt x="563143" y="79324"/>
                  </a:lnTo>
                  <a:lnTo>
                    <a:pt x="563321" y="79463"/>
                  </a:lnTo>
                  <a:lnTo>
                    <a:pt x="563460" y="79324"/>
                  </a:lnTo>
                  <a:close/>
                </a:path>
                <a:path w="604519" h="271145">
                  <a:moveTo>
                    <a:pt x="567905" y="46939"/>
                  </a:moveTo>
                  <a:lnTo>
                    <a:pt x="567270" y="46939"/>
                  </a:lnTo>
                  <a:lnTo>
                    <a:pt x="567270" y="47574"/>
                  </a:lnTo>
                  <a:lnTo>
                    <a:pt x="567905" y="46939"/>
                  </a:lnTo>
                  <a:close/>
                </a:path>
                <a:path w="604519" h="271145">
                  <a:moveTo>
                    <a:pt x="568540" y="103454"/>
                  </a:moveTo>
                  <a:lnTo>
                    <a:pt x="567905" y="103454"/>
                  </a:lnTo>
                  <a:lnTo>
                    <a:pt x="567270" y="104724"/>
                  </a:lnTo>
                  <a:lnTo>
                    <a:pt x="568540" y="103454"/>
                  </a:lnTo>
                  <a:close/>
                </a:path>
                <a:path w="604519" h="271145">
                  <a:moveTo>
                    <a:pt x="568540" y="102184"/>
                  </a:moveTo>
                  <a:lnTo>
                    <a:pt x="567270" y="103454"/>
                  </a:lnTo>
                  <a:lnTo>
                    <a:pt x="567905" y="103454"/>
                  </a:lnTo>
                  <a:lnTo>
                    <a:pt x="568540" y="102184"/>
                  </a:lnTo>
                  <a:close/>
                </a:path>
                <a:path w="604519" h="271145">
                  <a:moveTo>
                    <a:pt x="574255" y="46304"/>
                  </a:moveTo>
                  <a:lnTo>
                    <a:pt x="570445" y="46304"/>
                  </a:lnTo>
                  <a:lnTo>
                    <a:pt x="569175" y="47574"/>
                  </a:lnTo>
                  <a:lnTo>
                    <a:pt x="569810" y="47574"/>
                  </a:lnTo>
                  <a:lnTo>
                    <a:pt x="568540" y="48844"/>
                  </a:lnTo>
                  <a:lnTo>
                    <a:pt x="561555" y="48844"/>
                  </a:lnTo>
                  <a:lnTo>
                    <a:pt x="559650" y="51384"/>
                  </a:lnTo>
                  <a:lnTo>
                    <a:pt x="560285" y="51384"/>
                  </a:lnTo>
                  <a:lnTo>
                    <a:pt x="570445" y="51384"/>
                  </a:lnTo>
                  <a:lnTo>
                    <a:pt x="570445" y="50114"/>
                  </a:lnTo>
                  <a:lnTo>
                    <a:pt x="574255" y="51384"/>
                  </a:lnTo>
                  <a:lnTo>
                    <a:pt x="574255" y="50114"/>
                  </a:lnTo>
                  <a:lnTo>
                    <a:pt x="574255" y="46304"/>
                  </a:lnTo>
                  <a:close/>
                </a:path>
                <a:path w="604519" h="271145">
                  <a:moveTo>
                    <a:pt x="575513" y="152666"/>
                  </a:moveTo>
                  <a:lnTo>
                    <a:pt x="574878" y="152984"/>
                  </a:lnTo>
                  <a:lnTo>
                    <a:pt x="575513" y="152984"/>
                  </a:lnTo>
                  <a:lnTo>
                    <a:pt x="575513" y="152666"/>
                  </a:lnTo>
                  <a:close/>
                </a:path>
                <a:path w="604519" h="271145">
                  <a:moveTo>
                    <a:pt x="575513" y="152247"/>
                  </a:moveTo>
                  <a:lnTo>
                    <a:pt x="574878" y="151612"/>
                  </a:lnTo>
                  <a:lnTo>
                    <a:pt x="574878" y="152247"/>
                  </a:lnTo>
                  <a:lnTo>
                    <a:pt x="575513" y="152247"/>
                  </a:lnTo>
                  <a:close/>
                </a:path>
                <a:path w="604519" h="271145">
                  <a:moveTo>
                    <a:pt x="580593" y="170764"/>
                  </a:moveTo>
                  <a:lnTo>
                    <a:pt x="579450" y="169748"/>
                  </a:lnTo>
                  <a:lnTo>
                    <a:pt x="578688" y="169494"/>
                  </a:lnTo>
                  <a:lnTo>
                    <a:pt x="579958" y="170764"/>
                  </a:lnTo>
                  <a:lnTo>
                    <a:pt x="580593" y="170764"/>
                  </a:lnTo>
                  <a:close/>
                </a:path>
                <a:path w="604519" h="271145">
                  <a:moveTo>
                    <a:pt x="585038" y="122504"/>
                  </a:moveTo>
                  <a:lnTo>
                    <a:pt x="583514" y="121742"/>
                  </a:lnTo>
                  <a:lnTo>
                    <a:pt x="583222" y="122326"/>
                  </a:lnTo>
                  <a:lnTo>
                    <a:pt x="583514" y="122758"/>
                  </a:lnTo>
                  <a:lnTo>
                    <a:pt x="585038" y="123774"/>
                  </a:lnTo>
                  <a:lnTo>
                    <a:pt x="585038" y="122504"/>
                  </a:lnTo>
                  <a:close/>
                </a:path>
                <a:path w="604519" h="271145">
                  <a:moveTo>
                    <a:pt x="585673" y="104724"/>
                  </a:moveTo>
                  <a:lnTo>
                    <a:pt x="584403" y="104724"/>
                  </a:lnTo>
                  <a:lnTo>
                    <a:pt x="585038" y="105994"/>
                  </a:lnTo>
                  <a:lnTo>
                    <a:pt x="585673" y="105994"/>
                  </a:lnTo>
                  <a:lnTo>
                    <a:pt x="585673" y="104724"/>
                  </a:lnTo>
                  <a:close/>
                </a:path>
                <a:path w="604519" h="271145">
                  <a:moveTo>
                    <a:pt x="593280" y="140284"/>
                  </a:moveTo>
                  <a:lnTo>
                    <a:pt x="587578" y="140284"/>
                  </a:lnTo>
                  <a:lnTo>
                    <a:pt x="586943" y="139014"/>
                  </a:lnTo>
                  <a:lnTo>
                    <a:pt x="590118" y="139014"/>
                  </a:lnTo>
                  <a:lnTo>
                    <a:pt x="589483" y="136474"/>
                  </a:lnTo>
                  <a:lnTo>
                    <a:pt x="591388" y="133934"/>
                  </a:lnTo>
                  <a:lnTo>
                    <a:pt x="588848" y="132664"/>
                  </a:lnTo>
                  <a:lnTo>
                    <a:pt x="590118" y="132664"/>
                  </a:lnTo>
                  <a:lnTo>
                    <a:pt x="590118" y="131394"/>
                  </a:lnTo>
                  <a:lnTo>
                    <a:pt x="591388" y="127584"/>
                  </a:lnTo>
                  <a:lnTo>
                    <a:pt x="583768" y="130124"/>
                  </a:lnTo>
                  <a:lnTo>
                    <a:pt x="587578" y="126314"/>
                  </a:lnTo>
                  <a:lnTo>
                    <a:pt x="586308" y="125044"/>
                  </a:lnTo>
                  <a:lnTo>
                    <a:pt x="585038" y="125044"/>
                  </a:lnTo>
                  <a:lnTo>
                    <a:pt x="583514" y="122758"/>
                  </a:lnTo>
                  <a:lnTo>
                    <a:pt x="583133" y="122504"/>
                  </a:lnTo>
                  <a:lnTo>
                    <a:pt x="583222" y="122326"/>
                  </a:lnTo>
                  <a:lnTo>
                    <a:pt x="582498" y="121234"/>
                  </a:lnTo>
                  <a:lnTo>
                    <a:pt x="583514" y="121742"/>
                  </a:lnTo>
                  <a:lnTo>
                    <a:pt x="583768" y="121234"/>
                  </a:lnTo>
                  <a:lnTo>
                    <a:pt x="585038" y="121234"/>
                  </a:lnTo>
                  <a:lnTo>
                    <a:pt x="585038" y="119964"/>
                  </a:lnTo>
                  <a:lnTo>
                    <a:pt x="584403" y="119964"/>
                  </a:lnTo>
                  <a:lnTo>
                    <a:pt x="581863" y="118694"/>
                  </a:lnTo>
                  <a:lnTo>
                    <a:pt x="583133" y="116154"/>
                  </a:lnTo>
                  <a:lnTo>
                    <a:pt x="581863" y="116154"/>
                  </a:lnTo>
                  <a:lnTo>
                    <a:pt x="582498" y="114884"/>
                  </a:lnTo>
                  <a:lnTo>
                    <a:pt x="583768" y="114884"/>
                  </a:lnTo>
                  <a:lnTo>
                    <a:pt x="584085" y="113614"/>
                  </a:lnTo>
                  <a:lnTo>
                    <a:pt x="584149" y="113360"/>
                  </a:lnTo>
                  <a:lnTo>
                    <a:pt x="585673" y="112344"/>
                  </a:lnTo>
                  <a:lnTo>
                    <a:pt x="585673" y="111074"/>
                  </a:lnTo>
                  <a:lnTo>
                    <a:pt x="590753" y="112344"/>
                  </a:lnTo>
                  <a:lnTo>
                    <a:pt x="587260" y="111074"/>
                  </a:lnTo>
                  <a:lnTo>
                    <a:pt x="583768" y="109804"/>
                  </a:lnTo>
                  <a:lnTo>
                    <a:pt x="583768" y="112344"/>
                  </a:lnTo>
                  <a:lnTo>
                    <a:pt x="581228" y="112344"/>
                  </a:lnTo>
                  <a:lnTo>
                    <a:pt x="583768" y="108534"/>
                  </a:lnTo>
                  <a:lnTo>
                    <a:pt x="583768" y="109804"/>
                  </a:lnTo>
                  <a:lnTo>
                    <a:pt x="584403" y="108534"/>
                  </a:lnTo>
                  <a:lnTo>
                    <a:pt x="585038" y="107264"/>
                  </a:lnTo>
                  <a:lnTo>
                    <a:pt x="585038" y="105994"/>
                  </a:lnTo>
                  <a:lnTo>
                    <a:pt x="584403" y="105994"/>
                  </a:lnTo>
                  <a:lnTo>
                    <a:pt x="584403" y="104724"/>
                  </a:lnTo>
                  <a:lnTo>
                    <a:pt x="583768" y="104724"/>
                  </a:lnTo>
                  <a:lnTo>
                    <a:pt x="582498" y="105994"/>
                  </a:lnTo>
                  <a:lnTo>
                    <a:pt x="583133" y="105994"/>
                  </a:lnTo>
                  <a:lnTo>
                    <a:pt x="583133" y="107264"/>
                  </a:lnTo>
                  <a:lnTo>
                    <a:pt x="581228" y="107264"/>
                  </a:lnTo>
                  <a:lnTo>
                    <a:pt x="582498" y="105994"/>
                  </a:lnTo>
                  <a:lnTo>
                    <a:pt x="579323" y="105994"/>
                  </a:lnTo>
                  <a:lnTo>
                    <a:pt x="581228" y="104724"/>
                  </a:lnTo>
                  <a:lnTo>
                    <a:pt x="582498" y="103454"/>
                  </a:lnTo>
                  <a:lnTo>
                    <a:pt x="586308" y="102184"/>
                  </a:lnTo>
                  <a:lnTo>
                    <a:pt x="582498" y="98374"/>
                  </a:lnTo>
                  <a:lnTo>
                    <a:pt x="576148" y="97104"/>
                  </a:lnTo>
                  <a:lnTo>
                    <a:pt x="579958" y="95834"/>
                  </a:lnTo>
                  <a:lnTo>
                    <a:pt x="580593" y="95834"/>
                  </a:lnTo>
                  <a:lnTo>
                    <a:pt x="580593" y="94564"/>
                  </a:lnTo>
                  <a:lnTo>
                    <a:pt x="580593" y="93294"/>
                  </a:lnTo>
                  <a:lnTo>
                    <a:pt x="579323" y="92024"/>
                  </a:lnTo>
                  <a:lnTo>
                    <a:pt x="580593" y="92024"/>
                  </a:lnTo>
                  <a:lnTo>
                    <a:pt x="583768" y="86944"/>
                  </a:lnTo>
                  <a:lnTo>
                    <a:pt x="573620" y="86944"/>
                  </a:lnTo>
                  <a:lnTo>
                    <a:pt x="573620" y="111074"/>
                  </a:lnTo>
                  <a:lnTo>
                    <a:pt x="573620" y="112344"/>
                  </a:lnTo>
                  <a:lnTo>
                    <a:pt x="572985" y="112344"/>
                  </a:lnTo>
                  <a:lnTo>
                    <a:pt x="572985" y="111074"/>
                  </a:lnTo>
                  <a:lnTo>
                    <a:pt x="573620" y="111074"/>
                  </a:lnTo>
                  <a:lnTo>
                    <a:pt x="573620" y="86944"/>
                  </a:lnTo>
                  <a:lnTo>
                    <a:pt x="572985" y="86944"/>
                  </a:lnTo>
                  <a:lnTo>
                    <a:pt x="577418" y="81864"/>
                  </a:lnTo>
                  <a:lnTo>
                    <a:pt x="576783" y="81864"/>
                  </a:lnTo>
                  <a:lnTo>
                    <a:pt x="577037" y="80594"/>
                  </a:lnTo>
                  <a:lnTo>
                    <a:pt x="578053" y="75514"/>
                  </a:lnTo>
                  <a:lnTo>
                    <a:pt x="572985" y="71704"/>
                  </a:lnTo>
                  <a:lnTo>
                    <a:pt x="578053" y="61544"/>
                  </a:lnTo>
                  <a:lnTo>
                    <a:pt x="574255" y="65354"/>
                  </a:lnTo>
                  <a:lnTo>
                    <a:pt x="572985" y="64084"/>
                  </a:lnTo>
                  <a:lnTo>
                    <a:pt x="574878" y="64084"/>
                  </a:lnTo>
                  <a:lnTo>
                    <a:pt x="572350" y="62814"/>
                  </a:lnTo>
                  <a:lnTo>
                    <a:pt x="570445" y="61544"/>
                  </a:lnTo>
                  <a:lnTo>
                    <a:pt x="576783" y="59004"/>
                  </a:lnTo>
                  <a:lnTo>
                    <a:pt x="572985" y="56464"/>
                  </a:lnTo>
                  <a:lnTo>
                    <a:pt x="571715" y="56464"/>
                  </a:lnTo>
                  <a:lnTo>
                    <a:pt x="570445" y="53924"/>
                  </a:lnTo>
                  <a:lnTo>
                    <a:pt x="572350" y="53924"/>
                  </a:lnTo>
                  <a:lnTo>
                    <a:pt x="570763" y="51803"/>
                  </a:lnTo>
                  <a:lnTo>
                    <a:pt x="560285" y="51803"/>
                  </a:lnTo>
                  <a:lnTo>
                    <a:pt x="561555" y="52654"/>
                  </a:lnTo>
                  <a:lnTo>
                    <a:pt x="560285" y="52654"/>
                  </a:lnTo>
                  <a:lnTo>
                    <a:pt x="559650" y="52654"/>
                  </a:lnTo>
                  <a:lnTo>
                    <a:pt x="559650" y="53924"/>
                  </a:lnTo>
                  <a:lnTo>
                    <a:pt x="560285" y="53924"/>
                  </a:lnTo>
                  <a:lnTo>
                    <a:pt x="559015" y="56464"/>
                  </a:lnTo>
                  <a:lnTo>
                    <a:pt x="562190" y="53924"/>
                  </a:lnTo>
                  <a:lnTo>
                    <a:pt x="564730" y="55194"/>
                  </a:lnTo>
                  <a:lnTo>
                    <a:pt x="560920" y="55194"/>
                  </a:lnTo>
                  <a:lnTo>
                    <a:pt x="562190" y="56464"/>
                  </a:lnTo>
                  <a:lnTo>
                    <a:pt x="561555" y="56464"/>
                  </a:lnTo>
                  <a:lnTo>
                    <a:pt x="561555" y="57734"/>
                  </a:lnTo>
                  <a:lnTo>
                    <a:pt x="564095" y="57734"/>
                  </a:lnTo>
                  <a:lnTo>
                    <a:pt x="564095" y="60274"/>
                  </a:lnTo>
                  <a:lnTo>
                    <a:pt x="557745" y="60274"/>
                  </a:lnTo>
                  <a:lnTo>
                    <a:pt x="563460" y="61544"/>
                  </a:lnTo>
                  <a:lnTo>
                    <a:pt x="563460" y="62814"/>
                  </a:lnTo>
                  <a:lnTo>
                    <a:pt x="564095" y="65354"/>
                  </a:lnTo>
                  <a:lnTo>
                    <a:pt x="556488" y="65354"/>
                  </a:lnTo>
                  <a:lnTo>
                    <a:pt x="562190" y="67894"/>
                  </a:lnTo>
                  <a:lnTo>
                    <a:pt x="564095" y="69164"/>
                  </a:lnTo>
                  <a:lnTo>
                    <a:pt x="562825" y="69164"/>
                  </a:lnTo>
                  <a:lnTo>
                    <a:pt x="561555" y="71704"/>
                  </a:lnTo>
                  <a:lnTo>
                    <a:pt x="564095" y="71704"/>
                  </a:lnTo>
                  <a:lnTo>
                    <a:pt x="564730" y="72974"/>
                  </a:lnTo>
                  <a:lnTo>
                    <a:pt x="568540" y="74244"/>
                  </a:lnTo>
                  <a:lnTo>
                    <a:pt x="563460" y="72974"/>
                  </a:lnTo>
                  <a:lnTo>
                    <a:pt x="558380" y="75514"/>
                  </a:lnTo>
                  <a:lnTo>
                    <a:pt x="563460" y="75514"/>
                  </a:lnTo>
                  <a:lnTo>
                    <a:pt x="565365" y="74244"/>
                  </a:lnTo>
                  <a:lnTo>
                    <a:pt x="562190" y="76784"/>
                  </a:lnTo>
                  <a:lnTo>
                    <a:pt x="566000" y="75514"/>
                  </a:lnTo>
                  <a:lnTo>
                    <a:pt x="563460" y="76784"/>
                  </a:lnTo>
                  <a:lnTo>
                    <a:pt x="567270" y="76784"/>
                  </a:lnTo>
                  <a:lnTo>
                    <a:pt x="562190" y="78054"/>
                  </a:lnTo>
                  <a:lnTo>
                    <a:pt x="563460" y="79324"/>
                  </a:lnTo>
                  <a:lnTo>
                    <a:pt x="564730" y="80594"/>
                  </a:lnTo>
                  <a:lnTo>
                    <a:pt x="563321" y="79463"/>
                  </a:lnTo>
                  <a:lnTo>
                    <a:pt x="560920" y="81864"/>
                  </a:lnTo>
                  <a:lnTo>
                    <a:pt x="565365" y="81864"/>
                  </a:lnTo>
                  <a:lnTo>
                    <a:pt x="565365" y="83134"/>
                  </a:lnTo>
                  <a:lnTo>
                    <a:pt x="564730" y="83134"/>
                  </a:lnTo>
                  <a:lnTo>
                    <a:pt x="566635" y="84404"/>
                  </a:lnTo>
                  <a:lnTo>
                    <a:pt x="565365" y="85674"/>
                  </a:lnTo>
                  <a:lnTo>
                    <a:pt x="567905" y="86944"/>
                  </a:lnTo>
                  <a:lnTo>
                    <a:pt x="570445" y="86944"/>
                  </a:lnTo>
                  <a:lnTo>
                    <a:pt x="571080" y="88214"/>
                  </a:lnTo>
                  <a:lnTo>
                    <a:pt x="571080" y="90754"/>
                  </a:lnTo>
                  <a:lnTo>
                    <a:pt x="569810" y="93294"/>
                  </a:lnTo>
                  <a:lnTo>
                    <a:pt x="569379" y="90754"/>
                  </a:lnTo>
                  <a:lnTo>
                    <a:pt x="569315" y="90309"/>
                  </a:lnTo>
                  <a:lnTo>
                    <a:pt x="571080" y="90754"/>
                  </a:lnTo>
                  <a:lnTo>
                    <a:pt x="571080" y="88214"/>
                  </a:lnTo>
                  <a:lnTo>
                    <a:pt x="570445" y="88214"/>
                  </a:lnTo>
                  <a:lnTo>
                    <a:pt x="568540" y="89484"/>
                  </a:lnTo>
                  <a:lnTo>
                    <a:pt x="569810" y="88214"/>
                  </a:lnTo>
                  <a:lnTo>
                    <a:pt x="568312" y="88722"/>
                  </a:lnTo>
                  <a:lnTo>
                    <a:pt x="568312" y="90068"/>
                  </a:lnTo>
                  <a:lnTo>
                    <a:pt x="567270" y="90754"/>
                  </a:lnTo>
                  <a:lnTo>
                    <a:pt x="567270" y="89801"/>
                  </a:lnTo>
                  <a:lnTo>
                    <a:pt x="568312" y="90068"/>
                  </a:lnTo>
                  <a:lnTo>
                    <a:pt x="568312" y="88722"/>
                  </a:lnTo>
                  <a:lnTo>
                    <a:pt x="566000" y="89484"/>
                  </a:lnTo>
                  <a:lnTo>
                    <a:pt x="566775" y="89687"/>
                  </a:lnTo>
                  <a:lnTo>
                    <a:pt x="564095" y="90754"/>
                  </a:lnTo>
                  <a:lnTo>
                    <a:pt x="567270" y="88214"/>
                  </a:lnTo>
                  <a:lnTo>
                    <a:pt x="560920" y="92024"/>
                  </a:lnTo>
                  <a:lnTo>
                    <a:pt x="565365" y="92024"/>
                  </a:lnTo>
                  <a:lnTo>
                    <a:pt x="565365" y="95834"/>
                  </a:lnTo>
                  <a:lnTo>
                    <a:pt x="567270" y="94564"/>
                  </a:lnTo>
                  <a:lnTo>
                    <a:pt x="569810" y="94564"/>
                  </a:lnTo>
                  <a:lnTo>
                    <a:pt x="562825" y="97104"/>
                  </a:lnTo>
                  <a:lnTo>
                    <a:pt x="570445" y="99644"/>
                  </a:lnTo>
                  <a:lnTo>
                    <a:pt x="569810" y="100914"/>
                  </a:lnTo>
                  <a:lnTo>
                    <a:pt x="567270" y="100914"/>
                  </a:lnTo>
                  <a:lnTo>
                    <a:pt x="567270" y="102184"/>
                  </a:lnTo>
                  <a:lnTo>
                    <a:pt x="571080" y="100914"/>
                  </a:lnTo>
                  <a:lnTo>
                    <a:pt x="568540" y="103454"/>
                  </a:lnTo>
                  <a:lnTo>
                    <a:pt x="569810" y="103454"/>
                  </a:lnTo>
                  <a:lnTo>
                    <a:pt x="569810" y="104724"/>
                  </a:lnTo>
                  <a:lnTo>
                    <a:pt x="567905" y="104724"/>
                  </a:lnTo>
                  <a:lnTo>
                    <a:pt x="568833" y="107264"/>
                  </a:lnTo>
                  <a:lnTo>
                    <a:pt x="569887" y="108534"/>
                  </a:lnTo>
                  <a:lnTo>
                    <a:pt x="571080" y="111074"/>
                  </a:lnTo>
                  <a:lnTo>
                    <a:pt x="569175" y="111074"/>
                  </a:lnTo>
                  <a:lnTo>
                    <a:pt x="570064" y="113360"/>
                  </a:lnTo>
                  <a:lnTo>
                    <a:pt x="570166" y="117424"/>
                  </a:lnTo>
                  <a:lnTo>
                    <a:pt x="569175" y="119964"/>
                  </a:lnTo>
                  <a:lnTo>
                    <a:pt x="569810" y="119964"/>
                  </a:lnTo>
                  <a:lnTo>
                    <a:pt x="572350" y="119964"/>
                  </a:lnTo>
                  <a:lnTo>
                    <a:pt x="571080" y="121234"/>
                  </a:lnTo>
                  <a:lnTo>
                    <a:pt x="569810" y="119964"/>
                  </a:lnTo>
                  <a:lnTo>
                    <a:pt x="574878" y="126314"/>
                  </a:lnTo>
                  <a:lnTo>
                    <a:pt x="572985" y="128854"/>
                  </a:lnTo>
                  <a:lnTo>
                    <a:pt x="572350" y="128854"/>
                  </a:lnTo>
                  <a:lnTo>
                    <a:pt x="571715" y="130124"/>
                  </a:lnTo>
                  <a:lnTo>
                    <a:pt x="576148" y="130124"/>
                  </a:lnTo>
                  <a:lnTo>
                    <a:pt x="574878" y="131394"/>
                  </a:lnTo>
                  <a:lnTo>
                    <a:pt x="574255" y="131394"/>
                  </a:lnTo>
                  <a:lnTo>
                    <a:pt x="574255" y="135204"/>
                  </a:lnTo>
                  <a:lnTo>
                    <a:pt x="576783" y="139014"/>
                  </a:lnTo>
                  <a:lnTo>
                    <a:pt x="571715" y="144094"/>
                  </a:lnTo>
                  <a:lnTo>
                    <a:pt x="581863" y="144094"/>
                  </a:lnTo>
                  <a:lnTo>
                    <a:pt x="592556" y="144094"/>
                  </a:lnTo>
                  <a:lnTo>
                    <a:pt x="591388" y="141554"/>
                  </a:lnTo>
                  <a:lnTo>
                    <a:pt x="593280" y="141554"/>
                  </a:lnTo>
                  <a:lnTo>
                    <a:pt x="593280" y="140284"/>
                  </a:lnTo>
                  <a:close/>
                </a:path>
                <a:path w="604519" h="271145">
                  <a:moveTo>
                    <a:pt x="597852" y="237312"/>
                  </a:moveTo>
                  <a:lnTo>
                    <a:pt x="597725" y="236804"/>
                  </a:lnTo>
                  <a:lnTo>
                    <a:pt x="597090" y="236804"/>
                  </a:lnTo>
                  <a:lnTo>
                    <a:pt x="597852" y="237312"/>
                  </a:lnTo>
                  <a:close/>
                </a:path>
                <a:path w="604519" h="271145">
                  <a:moveTo>
                    <a:pt x="598995" y="250774"/>
                  </a:moveTo>
                  <a:lnTo>
                    <a:pt x="596455" y="250774"/>
                  </a:lnTo>
                  <a:lnTo>
                    <a:pt x="596836" y="251853"/>
                  </a:lnTo>
                  <a:lnTo>
                    <a:pt x="598995" y="250774"/>
                  </a:lnTo>
                  <a:close/>
                </a:path>
                <a:path w="604519" h="271145">
                  <a:moveTo>
                    <a:pt x="599630" y="219024"/>
                  </a:moveTo>
                  <a:lnTo>
                    <a:pt x="598995" y="216484"/>
                  </a:lnTo>
                  <a:lnTo>
                    <a:pt x="599503" y="219024"/>
                  </a:lnTo>
                  <a:lnTo>
                    <a:pt x="599630" y="219024"/>
                  </a:lnTo>
                  <a:close/>
                </a:path>
                <a:path w="604519" h="271145">
                  <a:moveTo>
                    <a:pt x="600265" y="264744"/>
                  </a:moveTo>
                  <a:lnTo>
                    <a:pt x="599719" y="265836"/>
                  </a:lnTo>
                  <a:lnTo>
                    <a:pt x="600265" y="266014"/>
                  </a:lnTo>
                  <a:lnTo>
                    <a:pt x="600265" y="264744"/>
                  </a:lnTo>
                  <a:close/>
                </a:path>
                <a:path w="604519" h="271145">
                  <a:moveTo>
                    <a:pt x="600265" y="262204"/>
                  </a:moveTo>
                  <a:lnTo>
                    <a:pt x="598995" y="260934"/>
                  </a:lnTo>
                  <a:lnTo>
                    <a:pt x="598995" y="263474"/>
                  </a:lnTo>
                  <a:lnTo>
                    <a:pt x="600265" y="262204"/>
                  </a:lnTo>
                  <a:close/>
                </a:path>
                <a:path w="604519" h="271145">
                  <a:moveTo>
                    <a:pt x="602170" y="248234"/>
                  </a:moveTo>
                  <a:lnTo>
                    <a:pt x="599630" y="248234"/>
                  </a:lnTo>
                  <a:lnTo>
                    <a:pt x="599630" y="249504"/>
                  </a:lnTo>
                  <a:lnTo>
                    <a:pt x="602170" y="248234"/>
                  </a:lnTo>
                  <a:close/>
                </a:path>
                <a:path w="604519" h="271145">
                  <a:moveTo>
                    <a:pt x="603440" y="268986"/>
                  </a:moveTo>
                  <a:lnTo>
                    <a:pt x="602805" y="268351"/>
                  </a:lnTo>
                  <a:lnTo>
                    <a:pt x="600900" y="268351"/>
                  </a:lnTo>
                  <a:lnTo>
                    <a:pt x="600900" y="269621"/>
                  </a:lnTo>
                  <a:lnTo>
                    <a:pt x="603440" y="268986"/>
                  </a:lnTo>
                  <a:close/>
                </a:path>
                <a:path w="604519" h="271145">
                  <a:moveTo>
                    <a:pt x="604075" y="212674"/>
                  </a:moveTo>
                  <a:lnTo>
                    <a:pt x="600900" y="213944"/>
                  </a:lnTo>
                  <a:lnTo>
                    <a:pt x="600900" y="212674"/>
                  </a:lnTo>
                  <a:lnTo>
                    <a:pt x="599630" y="213944"/>
                  </a:lnTo>
                  <a:lnTo>
                    <a:pt x="597090" y="212674"/>
                  </a:lnTo>
                  <a:lnTo>
                    <a:pt x="602805" y="211404"/>
                  </a:lnTo>
                  <a:lnTo>
                    <a:pt x="600265" y="210134"/>
                  </a:lnTo>
                  <a:lnTo>
                    <a:pt x="601535" y="210134"/>
                  </a:lnTo>
                  <a:lnTo>
                    <a:pt x="600900" y="208864"/>
                  </a:lnTo>
                  <a:lnTo>
                    <a:pt x="600900" y="205054"/>
                  </a:lnTo>
                  <a:lnTo>
                    <a:pt x="599630" y="205054"/>
                  </a:lnTo>
                  <a:lnTo>
                    <a:pt x="597725" y="205054"/>
                  </a:lnTo>
                  <a:lnTo>
                    <a:pt x="598360" y="203784"/>
                  </a:lnTo>
                  <a:lnTo>
                    <a:pt x="598995" y="203784"/>
                  </a:lnTo>
                  <a:lnTo>
                    <a:pt x="599630" y="205054"/>
                  </a:lnTo>
                  <a:lnTo>
                    <a:pt x="599630" y="203784"/>
                  </a:lnTo>
                  <a:lnTo>
                    <a:pt x="599630" y="201244"/>
                  </a:lnTo>
                  <a:lnTo>
                    <a:pt x="595185" y="198704"/>
                  </a:lnTo>
                  <a:lnTo>
                    <a:pt x="597090" y="196164"/>
                  </a:lnTo>
                  <a:lnTo>
                    <a:pt x="598360" y="196164"/>
                  </a:lnTo>
                  <a:lnTo>
                    <a:pt x="597725" y="194894"/>
                  </a:lnTo>
                  <a:lnTo>
                    <a:pt x="596455" y="194894"/>
                  </a:lnTo>
                  <a:lnTo>
                    <a:pt x="597090" y="193624"/>
                  </a:lnTo>
                  <a:lnTo>
                    <a:pt x="596798" y="193624"/>
                  </a:lnTo>
                  <a:lnTo>
                    <a:pt x="596455" y="192354"/>
                  </a:lnTo>
                  <a:lnTo>
                    <a:pt x="597725" y="192354"/>
                  </a:lnTo>
                  <a:lnTo>
                    <a:pt x="598995" y="188544"/>
                  </a:lnTo>
                  <a:lnTo>
                    <a:pt x="594550" y="187274"/>
                  </a:lnTo>
                  <a:lnTo>
                    <a:pt x="593915" y="186004"/>
                  </a:lnTo>
                  <a:lnTo>
                    <a:pt x="595871" y="184734"/>
                  </a:lnTo>
                  <a:lnTo>
                    <a:pt x="597141" y="183464"/>
                  </a:lnTo>
                  <a:lnTo>
                    <a:pt x="597725" y="182194"/>
                  </a:lnTo>
                  <a:lnTo>
                    <a:pt x="598360" y="182194"/>
                  </a:lnTo>
                  <a:lnTo>
                    <a:pt x="598144" y="180924"/>
                  </a:lnTo>
                  <a:lnTo>
                    <a:pt x="597725" y="178384"/>
                  </a:lnTo>
                  <a:lnTo>
                    <a:pt x="595185" y="177114"/>
                  </a:lnTo>
                  <a:lnTo>
                    <a:pt x="591388" y="170764"/>
                  </a:lnTo>
                  <a:lnTo>
                    <a:pt x="592226" y="169494"/>
                  </a:lnTo>
                  <a:lnTo>
                    <a:pt x="593915" y="166954"/>
                  </a:lnTo>
                  <a:lnTo>
                    <a:pt x="594931" y="164414"/>
                  </a:lnTo>
                  <a:lnTo>
                    <a:pt x="595947" y="161874"/>
                  </a:lnTo>
                  <a:lnTo>
                    <a:pt x="596455" y="160604"/>
                  </a:lnTo>
                  <a:lnTo>
                    <a:pt x="595503" y="161556"/>
                  </a:lnTo>
                  <a:lnTo>
                    <a:pt x="595185" y="161239"/>
                  </a:lnTo>
                  <a:lnTo>
                    <a:pt x="595185" y="161874"/>
                  </a:lnTo>
                  <a:lnTo>
                    <a:pt x="592645" y="164414"/>
                  </a:lnTo>
                  <a:lnTo>
                    <a:pt x="590118" y="161874"/>
                  </a:lnTo>
                  <a:lnTo>
                    <a:pt x="595185" y="161874"/>
                  </a:lnTo>
                  <a:lnTo>
                    <a:pt x="595185" y="161239"/>
                  </a:lnTo>
                  <a:lnTo>
                    <a:pt x="594550" y="160604"/>
                  </a:lnTo>
                  <a:lnTo>
                    <a:pt x="594550" y="159334"/>
                  </a:lnTo>
                  <a:lnTo>
                    <a:pt x="590753" y="159334"/>
                  </a:lnTo>
                  <a:lnTo>
                    <a:pt x="593420" y="157327"/>
                  </a:lnTo>
                  <a:lnTo>
                    <a:pt x="593915" y="157327"/>
                  </a:lnTo>
                  <a:lnTo>
                    <a:pt x="593610" y="157187"/>
                  </a:lnTo>
                  <a:lnTo>
                    <a:pt x="595820" y="155524"/>
                  </a:lnTo>
                  <a:lnTo>
                    <a:pt x="588848" y="152044"/>
                  </a:lnTo>
                  <a:lnTo>
                    <a:pt x="588848" y="243154"/>
                  </a:lnTo>
                  <a:lnTo>
                    <a:pt x="586308" y="245694"/>
                  </a:lnTo>
                  <a:lnTo>
                    <a:pt x="585355" y="245694"/>
                  </a:lnTo>
                  <a:lnTo>
                    <a:pt x="588848" y="243154"/>
                  </a:lnTo>
                  <a:lnTo>
                    <a:pt x="588848" y="152044"/>
                  </a:lnTo>
                  <a:lnTo>
                    <a:pt x="588213" y="151714"/>
                  </a:lnTo>
                  <a:lnTo>
                    <a:pt x="592645" y="149174"/>
                  </a:lnTo>
                  <a:lnTo>
                    <a:pt x="590118" y="147904"/>
                  </a:lnTo>
                  <a:lnTo>
                    <a:pt x="592010" y="147904"/>
                  </a:lnTo>
                  <a:lnTo>
                    <a:pt x="592772" y="145364"/>
                  </a:lnTo>
                  <a:lnTo>
                    <a:pt x="578370" y="145364"/>
                  </a:lnTo>
                  <a:lnTo>
                    <a:pt x="574878" y="146634"/>
                  </a:lnTo>
                  <a:lnTo>
                    <a:pt x="573620" y="150444"/>
                  </a:lnTo>
                  <a:lnTo>
                    <a:pt x="576783" y="151714"/>
                  </a:lnTo>
                  <a:lnTo>
                    <a:pt x="575513" y="151714"/>
                  </a:lnTo>
                  <a:lnTo>
                    <a:pt x="575513" y="152247"/>
                  </a:lnTo>
                  <a:lnTo>
                    <a:pt x="575513" y="152666"/>
                  </a:lnTo>
                  <a:lnTo>
                    <a:pt x="577418" y="151714"/>
                  </a:lnTo>
                  <a:lnTo>
                    <a:pt x="576148" y="155524"/>
                  </a:lnTo>
                  <a:lnTo>
                    <a:pt x="574878" y="155524"/>
                  </a:lnTo>
                  <a:lnTo>
                    <a:pt x="577418" y="158064"/>
                  </a:lnTo>
                  <a:lnTo>
                    <a:pt x="575513" y="158064"/>
                  </a:lnTo>
                  <a:lnTo>
                    <a:pt x="577418" y="159334"/>
                  </a:lnTo>
                  <a:lnTo>
                    <a:pt x="573620" y="158064"/>
                  </a:lnTo>
                  <a:lnTo>
                    <a:pt x="575513" y="159334"/>
                  </a:lnTo>
                  <a:lnTo>
                    <a:pt x="576783" y="159334"/>
                  </a:lnTo>
                  <a:lnTo>
                    <a:pt x="576059" y="160604"/>
                  </a:lnTo>
                  <a:lnTo>
                    <a:pt x="576059" y="161874"/>
                  </a:lnTo>
                  <a:lnTo>
                    <a:pt x="576783" y="163144"/>
                  </a:lnTo>
                  <a:lnTo>
                    <a:pt x="575513" y="163144"/>
                  </a:lnTo>
                  <a:lnTo>
                    <a:pt x="575513" y="165684"/>
                  </a:lnTo>
                  <a:lnTo>
                    <a:pt x="576783" y="168224"/>
                  </a:lnTo>
                  <a:lnTo>
                    <a:pt x="576783" y="170764"/>
                  </a:lnTo>
                  <a:lnTo>
                    <a:pt x="577888" y="169494"/>
                  </a:lnTo>
                  <a:lnTo>
                    <a:pt x="578688" y="169494"/>
                  </a:lnTo>
                  <a:lnTo>
                    <a:pt x="579158" y="169494"/>
                  </a:lnTo>
                  <a:lnTo>
                    <a:pt x="579450" y="169748"/>
                  </a:lnTo>
                  <a:lnTo>
                    <a:pt x="582498" y="170764"/>
                  </a:lnTo>
                  <a:lnTo>
                    <a:pt x="578688" y="172034"/>
                  </a:lnTo>
                  <a:lnTo>
                    <a:pt x="578053" y="172034"/>
                  </a:lnTo>
                  <a:lnTo>
                    <a:pt x="574878" y="174574"/>
                  </a:lnTo>
                  <a:lnTo>
                    <a:pt x="576783" y="174574"/>
                  </a:lnTo>
                  <a:lnTo>
                    <a:pt x="576783" y="177114"/>
                  </a:lnTo>
                  <a:lnTo>
                    <a:pt x="578053" y="178384"/>
                  </a:lnTo>
                  <a:lnTo>
                    <a:pt x="578053" y="182194"/>
                  </a:lnTo>
                  <a:lnTo>
                    <a:pt x="579958" y="180924"/>
                  </a:lnTo>
                  <a:lnTo>
                    <a:pt x="582498" y="182194"/>
                  </a:lnTo>
                  <a:lnTo>
                    <a:pt x="579958" y="186004"/>
                  </a:lnTo>
                  <a:lnTo>
                    <a:pt x="579958" y="188544"/>
                  </a:lnTo>
                  <a:lnTo>
                    <a:pt x="581863" y="187274"/>
                  </a:lnTo>
                  <a:lnTo>
                    <a:pt x="584403" y="188544"/>
                  </a:lnTo>
                  <a:lnTo>
                    <a:pt x="581863" y="189814"/>
                  </a:lnTo>
                  <a:lnTo>
                    <a:pt x="579958" y="189814"/>
                  </a:lnTo>
                  <a:lnTo>
                    <a:pt x="580682" y="191084"/>
                  </a:lnTo>
                  <a:lnTo>
                    <a:pt x="581520" y="193624"/>
                  </a:lnTo>
                  <a:lnTo>
                    <a:pt x="582498" y="194894"/>
                  </a:lnTo>
                  <a:lnTo>
                    <a:pt x="584403" y="194894"/>
                  </a:lnTo>
                  <a:lnTo>
                    <a:pt x="583768" y="196164"/>
                  </a:lnTo>
                  <a:lnTo>
                    <a:pt x="582498" y="196164"/>
                  </a:lnTo>
                  <a:lnTo>
                    <a:pt x="585673" y="198704"/>
                  </a:lnTo>
                  <a:lnTo>
                    <a:pt x="578688" y="203784"/>
                  </a:lnTo>
                  <a:lnTo>
                    <a:pt x="582498" y="206324"/>
                  </a:lnTo>
                  <a:lnTo>
                    <a:pt x="581863" y="206324"/>
                  </a:lnTo>
                  <a:lnTo>
                    <a:pt x="583133" y="207594"/>
                  </a:lnTo>
                  <a:lnTo>
                    <a:pt x="584403" y="208864"/>
                  </a:lnTo>
                  <a:lnTo>
                    <a:pt x="583768" y="210134"/>
                  </a:lnTo>
                  <a:lnTo>
                    <a:pt x="583133" y="207594"/>
                  </a:lnTo>
                  <a:lnTo>
                    <a:pt x="580593" y="208864"/>
                  </a:lnTo>
                  <a:lnTo>
                    <a:pt x="581863" y="213944"/>
                  </a:lnTo>
                  <a:lnTo>
                    <a:pt x="586943" y="217754"/>
                  </a:lnTo>
                  <a:lnTo>
                    <a:pt x="585038" y="221564"/>
                  </a:lnTo>
                  <a:lnTo>
                    <a:pt x="581863" y="224104"/>
                  </a:lnTo>
                  <a:lnTo>
                    <a:pt x="583133" y="224104"/>
                  </a:lnTo>
                  <a:lnTo>
                    <a:pt x="584403" y="225374"/>
                  </a:lnTo>
                  <a:lnTo>
                    <a:pt x="586308" y="231724"/>
                  </a:lnTo>
                  <a:lnTo>
                    <a:pt x="583133" y="236804"/>
                  </a:lnTo>
                  <a:lnTo>
                    <a:pt x="581863" y="248234"/>
                  </a:lnTo>
                  <a:lnTo>
                    <a:pt x="584657" y="246202"/>
                  </a:lnTo>
                  <a:lnTo>
                    <a:pt x="586943" y="250774"/>
                  </a:lnTo>
                  <a:lnTo>
                    <a:pt x="584403" y="254584"/>
                  </a:lnTo>
                  <a:lnTo>
                    <a:pt x="586943" y="258394"/>
                  </a:lnTo>
                  <a:lnTo>
                    <a:pt x="585673" y="258394"/>
                  </a:lnTo>
                  <a:lnTo>
                    <a:pt x="584403" y="259664"/>
                  </a:lnTo>
                  <a:lnTo>
                    <a:pt x="585495" y="261112"/>
                  </a:lnTo>
                  <a:lnTo>
                    <a:pt x="584403" y="262204"/>
                  </a:lnTo>
                  <a:lnTo>
                    <a:pt x="587578" y="263474"/>
                  </a:lnTo>
                  <a:lnTo>
                    <a:pt x="585673" y="263474"/>
                  </a:lnTo>
                  <a:lnTo>
                    <a:pt x="585673" y="266014"/>
                  </a:lnTo>
                  <a:lnTo>
                    <a:pt x="588213" y="264744"/>
                  </a:lnTo>
                  <a:lnTo>
                    <a:pt x="588213" y="268554"/>
                  </a:lnTo>
                  <a:lnTo>
                    <a:pt x="600189" y="268554"/>
                  </a:lnTo>
                  <a:lnTo>
                    <a:pt x="599770" y="267284"/>
                  </a:lnTo>
                  <a:lnTo>
                    <a:pt x="599694" y="266014"/>
                  </a:lnTo>
                  <a:lnTo>
                    <a:pt x="599630" y="265798"/>
                  </a:lnTo>
                  <a:lnTo>
                    <a:pt x="596455" y="264744"/>
                  </a:lnTo>
                  <a:lnTo>
                    <a:pt x="598144" y="262204"/>
                  </a:lnTo>
                  <a:lnTo>
                    <a:pt x="598995" y="260934"/>
                  </a:lnTo>
                  <a:lnTo>
                    <a:pt x="600900" y="259664"/>
                  </a:lnTo>
                  <a:lnTo>
                    <a:pt x="601535" y="259664"/>
                  </a:lnTo>
                  <a:lnTo>
                    <a:pt x="602805" y="258394"/>
                  </a:lnTo>
                  <a:lnTo>
                    <a:pt x="599630" y="257124"/>
                  </a:lnTo>
                  <a:lnTo>
                    <a:pt x="599630" y="255854"/>
                  </a:lnTo>
                  <a:lnTo>
                    <a:pt x="600265" y="255854"/>
                  </a:lnTo>
                  <a:lnTo>
                    <a:pt x="598627" y="254584"/>
                  </a:lnTo>
                  <a:lnTo>
                    <a:pt x="597357" y="253314"/>
                  </a:lnTo>
                  <a:lnTo>
                    <a:pt x="596912" y="252044"/>
                  </a:lnTo>
                  <a:lnTo>
                    <a:pt x="596836" y="251853"/>
                  </a:lnTo>
                  <a:lnTo>
                    <a:pt x="596455" y="252044"/>
                  </a:lnTo>
                  <a:lnTo>
                    <a:pt x="595185" y="248234"/>
                  </a:lnTo>
                  <a:lnTo>
                    <a:pt x="599630" y="248234"/>
                  </a:lnTo>
                  <a:lnTo>
                    <a:pt x="599630" y="246964"/>
                  </a:lnTo>
                  <a:lnTo>
                    <a:pt x="600900" y="246964"/>
                  </a:lnTo>
                  <a:lnTo>
                    <a:pt x="600265" y="244424"/>
                  </a:lnTo>
                  <a:lnTo>
                    <a:pt x="597725" y="245694"/>
                  </a:lnTo>
                  <a:lnTo>
                    <a:pt x="597725" y="243154"/>
                  </a:lnTo>
                  <a:lnTo>
                    <a:pt x="597090" y="243154"/>
                  </a:lnTo>
                  <a:lnTo>
                    <a:pt x="594550" y="241884"/>
                  </a:lnTo>
                  <a:lnTo>
                    <a:pt x="598360" y="241884"/>
                  </a:lnTo>
                  <a:lnTo>
                    <a:pt x="596455" y="240614"/>
                  </a:lnTo>
                  <a:lnTo>
                    <a:pt x="598995" y="240614"/>
                  </a:lnTo>
                  <a:lnTo>
                    <a:pt x="598817" y="240436"/>
                  </a:lnTo>
                  <a:lnTo>
                    <a:pt x="598995" y="240436"/>
                  </a:lnTo>
                  <a:lnTo>
                    <a:pt x="599630" y="240436"/>
                  </a:lnTo>
                  <a:lnTo>
                    <a:pt x="599935" y="240131"/>
                  </a:lnTo>
                  <a:lnTo>
                    <a:pt x="600900" y="240614"/>
                  </a:lnTo>
                  <a:lnTo>
                    <a:pt x="600049" y="238074"/>
                  </a:lnTo>
                  <a:lnTo>
                    <a:pt x="599630" y="236804"/>
                  </a:lnTo>
                  <a:lnTo>
                    <a:pt x="597090" y="235534"/>
                  </a:lnTo>
                  <a:lnTo>
                    <a:pt x="598995" y="236804"/>
                  </a:lnTo>
                  <a:lnTo>
                    <a:pt x="598995" y="238074"/>
                  </a:lnTo>
                  <a:lnTo>
                    <a:pt x="597852" y="237312"/>
                  </a:lnTo>
                  <a:lnTo>
                    <a:pt x="598360" y="239344"/>
                  </a:lnTo>
                  <a:lnTo>
                    <a:pt x="598665" y="239509"/>
                  </a:lnTo>
                  <a:lnTo>
                    <a:pt x="598474" y="240093"/>
                  </a:lnTo>
                  <a:lnTo>
                    <a:pt x="595185" y="236804"/>
                  </a:lnTo>
                  <a:lnTo>
                    <a:pt x="597090" y="236804"/>
                  </a:lnTo>
                  <a:lnTo>
                    <a:pt x="595185" y="235534"/>
                  </a:lnTo>
                  <a:lnTo>
                    <a:pt x="595185" y="231724"/>
                  </a:lnTo>
                  <a:lnTo>
                    <a:pt x="596455" y="230454"/>
                  </a:lnTo>
                  <a:lnTo>
                    <a:pt x="604075" y="226644"/>
                  </a:lnTo>
                  <a:lnTo>
                    <a:pt x="600265" y="222834"/>
                  </a:lnTo>
                  <a:lnTo>
                    <a:pt x="599503" y="219024"/>
                  </a:lnTo>
                  <a:lnTo>
                    <a:pt x="595820" y="219024"/>
                  </a:lnTo>
                  <a:lnTo>
                    <a:pt x="595820" y="217754"/>
                  </a:lnTo>
                  <a:lnTo>
                    <a:pt x="596607" y="216966"/>
                  </a:lnTo>
                  <a:lnTo>
                    <a:pt x="597725" y="216966"/>
                  </a:lnTo>
                  <a:lnTo>
                    <a:pt x="597496" y="216077"/>
                  </a:lnTo>
                  <a:lnTo>
                    <a:pt x="598360" y="215214"/>
                  </a:lnTo>
                  <a:lnTo>
                    <a:pt x="599630" y="215214"/>
                  </a:lnTo>
                  <a:lnTo>
                    <a:pt x="599262" y="215938"/>
                  </a:lnTo>
                  <a:lnTo>
                    <a:pt x="597725" y="216966"/>
                  </a:lnTo>
                  <a:lnTo>
                    <a:pt x="598360" y="216966"/>
                  </a:lnTo>
                  <a:lnTo>
                    <a:pt x="599147" y="216179"/>
                  </a:lnTo>
                  <a:lnTo>
                    <a:pt x="598995" y="216484"/>
                  </a:lnTo>
                  <a:lnTo>
                    <a:pt x="601535" y="216484"/>
                  </a:lnTo>
                  <a:lnTo>
                    <a:pt x="601535" y="215214"/>
                  </a:lnTo>
                  <a:lnTo>
                    <a:pt x="602805" y="213944"/>
                  </a:lnTo>
                  <a:lnTo>
                    <a:pt x="604075" y="212674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6027412" y="10036753"/>
              <a:ext cx="79951" cy="250190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6128302" y="10022204"/>
              <a:ext cx="106680" cy="264160"/>
            </a:xfrm>
            <a:custGeom>
              <a:avLst/>
              <a:gdLst/>
              <a:ahLst/>
              <a:cxnLst/>
              <a:rect l="l" t="t" r="r" b="b"/>
              <a:pathLst>
                <a:path w="106680" h="264159">
                  <a:moveTo>
                    <a:pt x="4229" y="13970"/>
                  </a:moveTo>
                  <a:lnTo>
                    <a:pt x="2527" y="13970"/>
                  </a:lnTo>
                  <a:lnTo>
                    <a:pt x="3797" y="16510"/>
                  </a:lnTo>
                  <a:lnTo>
                    <a:pt x="4229" y="13970"/>
                  </a:lnTo>
                  <a:close/>
                </a:path>
                <a:path w="106680" h="264159">
                  <a:moveTo>
                    <a:pt x="4940" y="12954"/>
                  </a:moveTo>
                  <a:lnTo>
                    <a:pt x="4686" y="12827"/>
                  </a:lnTo>
                  <a:lnTo>
                    <a:pt x="4394" y="12928"/>
                  </a:lnTo>
                  <a:lnTo>
                    <a:pt x="4229" y="13970"/>
                  </a:lnTo>
                  <a:lnTo>
                    <a:pt x="4432" y="13970"/>
                  </a:lnTo>
                  <a:lnTo>
                    <a:pt x="4940" y="12954"/>
                  </a:lnTo>
                  <a:close/>
                </a:path>
                <a:path w="106680" h="264159">
                  <a:moveTo>
                    <a:pt x="21971" y="36042"/>
                  </a:moveTo>
                  <a:lnTo>
                    <a:pt x="20294" y="35560"/>
                  </a:lnTo>
                  <a:lnTo>
                    <a:pt x="21564" y="36830"/>
                  </a:lnTo>
                  <a:lnTo>
                    <a:pt x="21971" y="36042"/>
                  </a:lnTo>
                  <a:close/>
                </a:path>
                <a:path w="106680" h="264159">
                  <a:moveTo>
                    <a:pt x="22694" y="29438"/>
                  </a:moveTo>
                  <a:lnTo>
                    <a:pt x="19037" y="30480"/>
                  </a:lnTo>
                  <a:lnTo>
                    <a:pt x="15227" y="34290"/>
                  </a:lnTo>
                  <a:lnTo>
                    <a:pt x="20294" y="33020"/>
                  </a:lnTo>
                  <a:lnTo>
                    <a:pt x="22694" y="29438"/>
                  </a:lnTo>
                  <a:close/>
                </a:path>
                <a:path w="106680" h="264159">
                  <a:moveTo>
                    <a:pt x="22834" y="34290"/>
                  </a:moveTo>
                  <a:lnTo>
                    <a:pt x="20929" y="35560"/>
                  </a:lnTo>
                  <a:lnTo>
                    <a:pt x="22021" y="35928"/>
                  </a:lnTo>
                  <a:lnTo>
                    <a:pt x="22834" y="34290"/>
                  </a:lnTo>
                  <a:close/>
                </a:path>
                <a:path w="106680" h="264159">
                  <a:moveTo>
                    <a:pt x="22834" y="29210"/>
                  </a:moveTo>
                  <a:lnTo>
                    <a:pt x="22694" y="29438"/>
                  </a:lnTo>
                  <a:lnTo>
                    <a:pt x="22834" y="29210"/>
                  </a:lnTo>
                  <a:close/>
                </a:path>
                <a:path w="106680" h="264159">
                  <a:moveTo>
                    <a:pt x="23114" y="36283"/>
                  </a:moveTo>
                  <a:lnTo>
                    <a:pt x="22021" y="35928"/>
                  </a:lnTo>
                  <a:lnTo>
                    <a:pt x="23075" y="36360"/>
                  </a:lnTo>
                  <a:close/>
                </a:path>
                <a:path w="106680" h="264159">
                  <a:moveTo>
                    <a:pt x="31089" y="42468"/>
                  </a:moveTo>
                  <a:lnTo>
                    <a:pt x="29819" y="43103"/>
                  </a:lnTo>
                  <a:lnTo>
                    <a:pt x="28549" y="42468"/>
                  </a:lnTo>
                  <a:lnTo>
                    <a:pt x="29819" y="43738"/>
                  </a:lnTo>
                  <a:lnTo>
                    <a:pt x="31089" y="42468"/>
                  </a:lnTo>
                  <a:close/>
                </a:path>
                <a:path w="106680" h="264159">
                  <a:moveTo>
                    <a:pt x="33274" y="41351"/>
                  </a:moveTo>
                  <a:lnTo>
                    <a:pt x="32994" y="41275"/>
                  </a:lnTo>
                  <a:lnTo>
                    <a:pt x="32994" y="41910"/>
                  </a:lnTo>
                  <a:lnTo>
                    <a:pt x="33274" y="41351"/>
                  </a:lnTo>
                  <a:close/>
                </a:path>
                <a:path w="106680" h="264159">
                  <a:moveTo>
                    <a:pt x="40601" y="53340"/>
                  </a:moveTo>
                  <a:lnTo>
                    <a:pt x="38061" y="53340"/>
                  </a:lnTo>
                  <a:lnTo>
                    <a:pt x="39331" y="54610"/>
                  </a:lnTo>
                  <a:lnTo>
                    <a:pt x="40601" y="53340"/>
                  </a:lnTo>
                  <a:close/>
                </a:path>
                <a:path w="106680" h="264159">
                  <a:moveTo>
                    <a:pt x="41871" y="55880"/>
                  </a:moveTo>
                  <a:lnTo>
                    <a:pt x="39966" y="55880"/>
                  </a:lnTo>
                  <a:lnTo>
                    <a:pt x="39331" y="57150"/>
                  </a:lnTo>
                  <a:lnTo>
                    <a:pt x="41871" y="55880"/>
                  </a:lnTo>
                  <a:close/>
                </a:path>
                <a:path w="106680" h="264159">
                  <a:moveTo>
                    <a:pt x="46951" y="44450"/>
                  </a:moveTo>
                  <a:lnTo>
                    <a:pt x="46812" y="44589"/>
                  </a:lnTo>
                  <a:lnTo>
                    <a:pt x="46951" y="44704"/>
                  </a:lnTo>
                  <a:lnTo>
                    <a:pt x="46951" y="44450"/>
                  </a:lnTo>
                  <a:close/>
                </a:path>
                <a:path w="106680" h="264159">
                  <a:moveTo>
                    <a:pt x="48221" y="45720"/>
                  </a:moveTo>
                  <a:lnTo>
                    <a:pt x="46951" y="44704"/>
                  </a:lnTo>
                  <a:lnTo>
                    <a:pt x="46951" y="45720"/>
                  </a:lnTo>
                  <a:lnTo>
                    <a:pt x="48221" y="45720"/>
                  </a:lnTo>
                  <a:close/>
                </a:path>
                <a:path w="106680" h="264159">
                  <a:moveTo>
                    <a:pt x="56464" y="55880"/>
                  </a:moveTo>
                  <a:lnTo>
                    <a:pt x="55829" y="54610"/>
                  </a:lnTo>
                  <a:lnTo>
                    <a:pt x="55829" y="55880"/>
                  </a:lnTo>
                  <a:lnTo>
                    <a:pt x="56464" y="55880"/>
                  </a:lnTo>
                  <a:close/>
                </a:path>
                <a:path w="106680" h="264159">
                  <a:moveTo>
                    <a:pt x="58369" y="66040"/>
                  </a:moveTo>
                  <a:lnTo>
                    <a:pt x="58051" y="66040"/>
                  </a:lnTo>
                  <a:lnTo>
                    <a:pt x="58369" y="67310"/>
                  </a:lnTo>
                  <a:lnTo>
                    <a:pt x="58369" y="66040"/>
                  </a:lnTo>
                  <a:close/>
                </a:path>
                <a:path w="106680" h="264159">
                  <a:moveTo>
                    <a:pt x="59639" y="68580"/>
                  </a:moveTo>
                  <a:lnTo>
                    <a:pt x="58661" y="69621"/>
                  </a:lnTo>
                  <a:lnTo>
                    <a:pt x="59004" y="69850"/>
                  </a:lnTo>
                  <a:lnTo>
                    <a:pt x="59639" y="68580"/>
                  </a:lnTo>
                  <a:close/>
                </a:path>
                <a:path w="106680" h="264159">
                  <a:moveTo>
                    <a:pt x="62814" y="74930"/>
                  </a:moveTo>
                  <a:lnTo>
                    <a:pt x="60591" y="74930"/>
                  </a:lnTo>
                  <a:lnTo>
                    <a:pt x="60528" y="75184"/>
                  </a:lnTo>
                  <a:lnTo>
                    <a:pt x="62814" y="77470"/>
                  </a:lnTo>
                  <a:lnTo>
                    <a:pt x="62814" y="74930"/>
                  </a:lnTo>
                  <a:close/>
                </a:path>
                <a:path w="106680" h="264159">
                  <a:moveTo>
                    <a:pt x="64084" y="64770"/>
                  </a:moveTo>
                  <a:lnTo>
                    <a:pt x="56464" y="63500"/>
                  </a:lnTo>
                  <a:lnTo>
                    <a:pt x="57734" y="64770"/>
                  </a:lnTo>
                  <a:lnTo>
                    <a:pt x="58051" y="66040"/>
                  </a:lnTo>
                  <a:lnTo>
                    <a:pt x="59004" y="64770"/>
                  </a:lnTo>
                  <a:lnTo>
                    <a:pt x="64084" y="64770"/>
                  </a:lnTo>
                  <a:close/>
                </a:path>
                <a:path w="106680" h="264159">
                  <a:moveTo>
                    <a:pt x="65989" y="110490"/>
                  </a:moveTo>
                  <a:lnTo>
                    <a:pt x="64084" y="111760"/>
                  </a:lnTo>
                  <a:lnTo>
                    <a:pt x="64719" y="111760"/>
                  </a:lnTo>
                  <a:lnTo>
                    <a:pt x="65989" y="110490"/>
                  </a:lnTo>
                  <a:close/>
                </a:path>
                <a:path w="106680" h="264159">
                  <a:moveTo>
                    <a:pt x="72961" y="133350"/>
                  </a:moveTo>
                  <a:lnTo>
                    <a:pt x="72326" y="132080"/>
                  </a:lnTo>
                  <a:lnTo>
                    <a:pt x="71691" y="132080"/>
                  </a:lnTo>
                  <a:lnTo>
                    <a:pt x="72961" y="133350"/>
                  </a:lnTo>
                  <a:close/>
                </a:path>
                <a:path w="106680" h="264159">
                  <a:moveTo>
                    <a:pt x="73596" y="132080"/>
                  </a:moveTo>
                  <a:lnTo>
                    <a:pt x="72237" y="131178"/>
                  </a:lnTo>
                  <a:lnTo>
                    <a:pt x="71945" y="131318"/>
                  </a:lnTo>
                  <a:lnTo>
                    <a:pt x="72326" y="132080"/>
                  </a:lnTo>
                  <a:lnTo>
                    <a:pt x="73596" y="132080"/>
                  </a:lnTo>
                  <a:close/>
                </a:path>
                <a:path w="106680" h="264159">
                  <a:moveTo>
                    <a:pt x="83629" y="197358"/>
                  </a:moveTo>
                  <a:lnTo>
                    <a:pt x="83121" y="196850"/>
                  </a:lnTo>
                  <a:lnTo>
                    <a:pt x="81216" y="199390"/>
                  </a:lnTo>
                  <a:lnTo>
                    <a:pt x="82486" y="198120"/>
                  </a:lnTo>
                  <a:lnTo>
                    <a:pt x="83629" y="197358"/>
                  </a:lnTo>
                  <a:close/>
                </a:path>
                <a:path w="106680" h="264159">
                  <a:moveTo>
                    <a:pt x="90728" y="143510"/>
                  </a:moveTo>
                  <a:lnTo>
                    <a:pt x="90093" y="139700"/>
                  </a:lnTo>
                  <a:lnTo>
                    <a:pt x="86931" y="137160"/>
                  </a:lnTo>
                  <a:lnTo>
                    <a:pt x="81851" y="130810"/>
                  </a:lnTo>
                  <a:lnTo>
                    <a:pt x="83756" y="127000"/>
                  </a:lnTo>
                  <a:lnTo>
                    <a:pt x="84302" y="123190"/>
                  </a:lnTo>
                  <a:lnTo>
                    <a:pt x="85026" y="118110"/>
                  </a:lnTo>
                  <a:lnTo>
                    <a:pt x="84391" y="119380"/>
                  </a:lnTo>
                  <a:lnTo>
                    <a:pt x="82486" y="123190"/>
                  </a:lnTo>
                  <a:lnTo>
                    <a:pt x="81216" y="121920"/>
                  </a:lnTo>
                  <a:lnTo>
                    <a:pt x="79311" y="120650"/>
                  </a:lnTo>
                  <a:lnTo>
                    <a:pt x="81851" y="120650"/>
                  </a:lnTo>
                  <a:lnTo>
                    <a:pt x="84391" y="119380"/>
                  </a:lnTo>
                  <a:lnTo>
                    <a:pt x="83121" y="118110"/>
                  </a:lnTo>
                  <a:lnTo>
                    <a:pt x="82804" y="116840"/>
                  </a:lnTo>
                  <a:lnTo>
                    <a:pt x="82486" y="115570"/>
                  </a:lnTo>
                  <a:lnTo>
                    <a:pt x="82130" y="115722"/>
                  </a:lnTo>
                  <a:lnTo>
                    <a:pt x="81216" y="114795"/>
                  </a:lnTo>
                  <a:lnTo>
                    <a:pt x="81216" y="115430"/>
                  </a:lnTo>
                  <a:lnTo>
                    <a:pt x="81927" y="115798"/>
                  </a:lnTo>
                  <a:lnTo>
                    <a:pt x="79311" y="116840"/>
                  </a:lnTo>
                  <a:lnTo>
                    <a:pt x="83121" y="111760"/>
                  </a:lnTo>
                  <a:lnTo>
                    <a:pt x="77190" y="109220"/>
                  </a:lnTo>
                  <a:lnTo>
                    <a:pt x="74231" y="107950"/>
                  </a:lnTo>
                  <a:lnTo>
                    <a:pt x="78041" y="105410"/>
                  </a:lnTo>
                  <a:lnTo>
                    <a:pt x="75501" y="102870"/>
                  </a:lnTo>
                  <a:lnTo>
                    <a:pt x="77406" y="102870"/>
                  </a:lnTo>
                  <a:lnTo>
                    <a:pt x="77381" y="101600"/>
                  </a:lnTo>
                  <a:lnTo>
                    <a:pt x="76746" y="99060"/>
                  </a:lnTo>
                  <a:lnTo>
                    <a:pt x="75501" y="96520"/>
                  </a:lnTo>
                  <a:lnTo>
                    <a:pt x="76771" y="96520"/>
                  </a:lnTo>
                  <a:lnTo>
                    <a:pt x="76136" y="95250"/>
                  </a:lnTo>
                  <a:lnTo>
                    <a:pt x="71069" y="96520"/>
                  </a:lnTo>
                  <a:lnTo>
                    <a:pt x="70434" y="95250"/>
                  </a:lnTo>
                  <a:lnTo>
                    <a:pt x="72961" y="93980"/>
                  </a:lnTo>
                  <a:lnTo>
                    <a:pt x="71691" y="91440"/>
                  </a:lnTo>
                  <a:lnTo>
                    <a:pt x="72961" y="87630"/>
                  </a:lnTo>
                  <a:lnTo>
                    <a:pt x="69164" y="85090"/>
                  </a:lnTo>
                  <a:lnTo>
                    <a:pt x="71069" y="85090"/>
                  </a:lnTo>
                  <a:lnTo>
                    <a:pt x="70434" y="83820"/>
                  </a:lnTo>
                  <a:lnTo>
                    <a:pt x="70434" y="80010"/>
                  </a:lnTo>
                  <a:lnTo>
                    <a:pt x="64084" y="83820"/>
                  </a:lnTo>
                  <a:lnTo>
                    <a:pt x="65989" y="78740"/>
                  </a:lnTo>
                  <a:lnTo>
                    <a:pt x="64719" y="77470"/>
                  </a:lnTo>
                  <a:lnTo>
                    <a:pt x="62814" y="77470"/>
                  </a:lnTo>
                  <a:lnTo>
                    <a:pt x="60274" y="76200"/>
                  </a:lnTo>
                  <a:lnTo>
                    <a:pt x="60528" y="75184"/>
                  </a:lnTo>
                  <a:lnTo>
                    <a:pt x="60274" y="74930"/>
                  </a:lnTo>
                  <a:lnTo>
                    <a:pt x="60591" y="74930"/>
                  </a:lnTo>
                  <a:lnTo>
                    <a:pt x="60909" y="73660"/>
                  </a:lnTo>
                  <a:lnTo>
                    <a:pt x="62179" y="73660"/>
                  </a:lnTo>
                  <a:lnTo>
                    <a:pt x="61544" y="72390"/>
                  </a:lnTo>
                  <a:lnTo>
                    <a:pt x="59004" y="72390"/>
                  </a:lnTo>
                  <a:lnTo>
                    <a:pt x="58242" y="71120"/>
                  </a:lnTo>
                  <a:lnTo>
                    <a:pt x="58458" y="69850"/>
                  </a:lnTo>
                  <a:lnTo>
                    <a:pt x="58661" y="69621"/>
                  </a:lnTo>
                  <a:lnTo>
                    <a:pt x="57099" y="68580"/>
                  </a:lnTo>
                  <a:lnTo>
                    <a:pt x="58369" y="68580"/>
                  </a:lnTo>
                  <a:lnTo>
                    <a:pt x="58369" y="67310"/>
                  </a:lnTo>
                  <a:lnTo>
                    <a:pt x="57099" y="67310"/>
                  </a:lnTo>
                  <a:lnTo>
                    <a:pt x="58051" y="66040"/>
                  </a:lnTo>
                  <a:lnTo>
                    <a:pt x="55194" y="66040"/>
                  </a:lnTo>
                  <a:lnTo>
                    <a:pt x="55829" y="63500"/>
                  </a:lnTo>
                  <a:lnTo>
                    <a:pt x="56464" y="63500"/>
                  </a:lnTo>
                  <a:lnTo>
                    <a:pt x="56464" y="59690"/>
                  </a:lnTo>
                  <a:lnTo>
                    <a:pt x="55194" y="58420"/>
                  </a:lnTo>
                  <a:lnTo>
                    <a:pt x="55829" y="57150"/>
                  </a:lnTo>
                  <a:lnTo>
                    <a:pt x="54559" y="55880"/>
                  </a:lnTo>
                  <a:lnTo>
                    <a:pt x="52666" y="57150"/>
                  </a:lnTo>
                  <a:lnTo>
                    <a:pt x="53301" y="57150"/>
                  </a:lnTo>
                  <a:lnTo>
                    <a:pt x="54559" y="59690"/>
                  </a:lnTo>
                  <a:lnTo>
                    <a:pt x="53301" y="59690"/>
                  </a:lnTo>
                  <a:lnTo>
                    <a:pt x="52666" y="58420"/>
                  </a:lnTo>
                  <a:lnTo>
                    <a:pt x="52666" y="57150"/>
                  </a:lnTo>
                  <a:lnTo>
                    <a:pt x="49491" y="57150"/>
                  </a:lnTo>
                  <a:lnTo>
                    <a:pt x="51396" y="55880"/>
                  </a:lnTo>
                  <a:lnTo>
                    <a:pt x="51396" y="52070"/>
                  </a:lnTo>
                  <a:lnTo>
                    <a:pt x="53924" y="50800"/>
                  </a:lnTo>
                  <a:lnTo>
                    <a:pt x="50546" y="48260"/>
                  </a:lnTo>
                  <a:lnTo>
                    <a:pt x="48856" y="46990"/>
                  </a:lnTo>
                  <a:lnTo>
                    <a:pt x="41236" y="48260"/>
                  </a:lnTo>
                  <a:lnTo>
                    <a:pt x="45681" y="45720"/>
                  </a:lnTo>
                  <a:lnTo>
                    <a:pt x="46697" y="44704"/>
                  </a:lnTo>
                  <a:lnTo>
                    <a:pt x="46634" y="44450"/>
                  </a:lnTo>
                  <a:lnTo>
                    <a:pt x="45046" y="43180"/>
                  </a:lnTo>
                  <a:lnTo>
                    <a:pt x="43141" y="41910"/>
                  </a:lnTo>
                  <a:lnTo>
                    <a:pt x="44411" y="41910"/>
                  </a:lnTo>
                  <a:lnTo>
                    <a:pt x="44411" y="35560"/>
                  </a:lnTo>
                  <a:lnTo>
                    <a:pt x="35534" y="37782"/>
                  </a:lnTo>
                  <a:lnTo>
                    <a:pt x="35534" y="41910"/>
                  </a:lnTo>
                  <a:lnTo>
                    <a:pt x="35534" y="44450"/>
                  </a:lnTo>
                  <a:lnTo>
                    <a:pt x="34899" y="43180"/>
                  </a:lnTo>
                  <a:lnTo>
                    <a:pt x="34074" y="41554"/>
                  </a:lnTo>
                  <a:lnTo>
                    <a:pt x="35534" y="41910"/>
                  </a:lnTo>
                  <a:lnTo>
                    <a:pt x="35534" y="37782"/>
                  </a:lnTo>
                  <a:lnTo>
                    <a:pt x="34264" y="38100"/>
                  </a:lnTo>
                  <a:lnTo>
                    <a:pt x="35280" y="33020"/>
                  </a:lnTo>
                  <a:lnTo>
                    <a:pt x="35534" y="31750"/>
                  </a:lnTo>
                  <a:lnTo>
                    <a:pt x="34010" y="27940"/>
                  </a:lnTo>
                  <a:lnTo>
                    <a:pt x="32994" y="25400"/>
                  </a:lnTo>
                  <a:lnTo>
                    <a:pt x="26009" y="22860"/>
                  </a:lnTo>
                  <a:lnTo>
                    <a:pt x="23469" y="10160"/>
                  </a:lnTo>
                  <a:lnTo>
                    <a:pt x="22834" y="15240"/>
                  </a:lnTo>
                  <a:lnTo>
                    <a:pt x="20929" y="15240"/>
                  </a:lnTo>
                  <a:lnTo>
                    <a:pt x="22199" y="13970"/>
                  </a:lnTo>
                  <a:lnTo>
                    <a:pt x="19659" y="13970"/>
                  </a:lnTo>
                  <a:lnTo>
                    <a:pt x="16497" y="12700"/>
                  </a:lnTo>
                  <a:lnTo>
                    <a:pt x="19342" y="8890"/>
                  </a:lnTo>
                  <a:lnTo>
                    <a:pt x="20294" y="7620"/>
                  </a:lnTo>
                  <a:lnTo>
                    <a:pt x="15227" y="7620"/>
                  </a:lnTo>
                  <a:lnTo>
                    <a:pt x="15227" y="8890"/>
                  </a:lnTo>
                  <a:lnTo>
                    <a:pt x="14592" y="7620"/>
                  </a:lnTo>
                  <a:lnTo>
                    <a:pt x="12052" y="6350"/>
                  </a:lnTo>
                  <a:lnTo>
                    <a:pt x="12052" y="5080"/>
                  </a:lnTo>
                  <a:lnTo>
                    <a:pt x="9512" y="5080"/>
                  </a:lnTo>
                  <a:lnTo>
                    <a:pt x="8877" y="2540"/>
                  </a:lnTo>
                  <a:lnTo>
                    <a:pt x="12687" y="2540"/>
                  </a:lnTo>
                  <a:lnTo>
                    <a:pt x="10782" y="0"/>
                  </a:lnTo>
                  <a:lnTo>
                    <a:pt x="7150" y="0"/>
                  </a:lnTo>
                  <a:lnTo>
                    <a:pt x="5702" y="1270"/>
                  </a:lnTo>
                  <a:lnTo>
                    <a:pt x="6337" y="1270"/>
                  </a:lnTo>
                  <a:lnTo>
                    <a:pt x="6337" y="2540"/>
                  </a:lnTo>
                  <a:lnTo>
                    <a:pt x="4432" y="2540"/>
                  </a:lnTo>
                  <a:lnTo>
                    <a:pt x="2527" y="5080"/>
                  </a:lnTo>
                  <a:lnTo>
                    <a:pt x="0" y="7620"/>
                  </a:lnTo>
                  <a:lnTo>
                    <a:pt x="0" y="10160"/>
                  </a:lnTo>
                  <a:lnTo>
                    <a:pt x="2527" y="10160"/>
                  </a:lnTo>
                  <a:lnTo>
                    <a:pt x="2527" y="11430"/>
                  </a:lnTo>
                  <a:lnTo>
                    <a:pt x="0" y="11430"/>
                  </a:lnTo>
                  <a:lnTo>
                    <a:pt x="0" y="12700"/>
                  </a:lnTo>
                  <a:lnTo>
                    <a:pt x="2527" y="12700"/>
                  </a:lnTo>
                  <a:lnTo>
                    <a:pt x="1270" y="13970"/>
                  </a:lnTo>
                  <a:lnTo>
                    <a:pt x="4305" y="12954"/>
                  </a:lnTo>
                  <a:lnTo>
                    <a:pt x="4432" y="12700"/>
                  </a:lnTo>
                  <a:lnTo>
                    <a:pt x="4686" y="12827"/>
                  </a:lnTo>
                  <a:lnTo>
                    <a:pt x="5067" y="12700"/>
                  </a:lnTo>
                  <a:lnTo>
                    <a:pt x="4940" y="12954"/>
                  </a:lnTo>
                  <a:lnTo>
                    <a:pt x="6972" y="13970"/>
                  </a:lnTo>
                  <a:lnTo>
                    <a:pt x="4432" y="15240"/>
                  </a:lnTo>
                  <a:lnTo>
                    <a:pt x="5702" y="15240"/>
                  </a:lnTo>
                  <a:lnTo>
                    <a:pt x="6337" y="16510"/>
                  </a:lnTo>
                  <a:lnTo>
                    <a:pt x="10147" y="15240"/>
                  </a:lnTo>
                  <a:lnTo>
                    <a:pt x="10782" y="17780"/>
                  </a:lnTo>
                  <a:lnTo>
                    <a:pt x="8242" y="20320"/>
                  </a:lnTo>
                  <a:lnTo>
                    <a:pt x="12052" y="20320"/>
                  </a:lnTo>
                  <a:lnTo>
                    <a:pt x="8242" y="21590"/>
                  </a:lnTo>
                  <a:lnTo>
                    <a:pt x="13957" y="22860"/>
                  </a:lnTo>
                  <a:lnTo>
                    <a:pt x="7607" y="26670"/>
                  </a:lnTo>
                  <a:lnTo>
                    <a:pt x="16497" y="26670"/>
                  </a:lnTo>
                  <a:lnTo>
                    <a:pt x="16497" y="29210"/>
                  </a:lnTo>
                  <a:lnTo>
                    <a:pt x="18402" y="27940"/>
                  </a:lnTo>
                  <a:lnTo>
                    <a:pt x="19659" y="29210"/>
                  </a:lnTo>
                  <a:lnTo>
                    <a:pt x="22834" y="29210"/>
                  </a:lnTo>
                  <a:lnTo>
                    <a:pt x="23469" y="29210"/>
                  </a:lnTo>
                  <a:lnTo>
                    <a:pt x="22733" y="29425"/>
                  </a:lnTo>
                  <a:lnTo>
                    <a:pt x="21564" y="31750"/>
                  </a:lnTo>
                  <a:lnTo>
                    <a:pt x="20294" y="33020"/>
                  </a:lnTo>
                  <a:lnTo>
                    <a:pt x="17767" y="35560"/>
                  </a:lnTo>
                  <a:lnTo>
                    <a:pt x="20929" y="34290"/>
                  </a:lnTo>
                  <a:lnTo>
                    <a:pt x="24739" y="33020"/>
                  </a:lnTo>
                  <a:lnTo>
                    <a:pt x="22834" y="34290"/>
                  </a:lnTo>
                  <a:lnTo>
                    <a:pt x="25374" y="33020"/>
                  </a:lnTo>
                  <a:lnTo>
                    <a:pt x="23469" y="35560"/>
                  </a:lnTo>
                  <a:lnTo>
                    <a:pt x="23241" y="36042"/>
                  </a:lnTo>
                  <a:lnTo>
                    <a:pt x="23317" y="36360"/>
                  </a:lnTo>
                  <a:lnTo>
                    <a:pt x="24739" y="36830"/>
                  </a:lnTo>
                  <a:lnTo>
                    <a:pt x="23075" y="36360"/>
                  </a:lnTo>
                  <a:lnTo>
                    <a:pt x="22199" y="38100"/>
                  </a:lnTo>
                  <a:lnTo>
                    <a:pt x="26644" y="36830"/>
                  </a:lnTo>
                  <a:lnTo>
                    <a:pt x="28549" y="36830"/>
                  </a:lnTo>
                  <a:lnTo>
                    <a:pt x="28549" y="40640"/>
                  </a:lnTo>
                  <a:lnTo>
                    <a:pt x="30454" y="40640"/>
                  </a:lnTo>
                  <a:lnTo>
                    <a:pt x="32562" y="41173"/>
                  </a:lnTo>
                  <a:lnTo>
                    <a:pt x="32715" y="41211"/>
                  </a:lnTo>
                  <a:lnTo>
                    <a:pt x="32994" y="41275"/>
                  </a:lnTo>
                  <a:lnTo>
                    <a:pt x="32994" y="40640"/>
                  </a:lnTo>
                  <a:lnTo>
                    <a:pt x="32994" y="39370"/>
                  </a:lnTo>
                  <a:lnTo>
                    <a:pt x="31724" y="40005"/>
                  </a:lnTo>
                  <a:lnTo>
                    <a:pt x="33629" y="38100"/>
                  </a:lnTo>
                  <a:lnTo>
                    <a:pt x="34264" y="39370"/>
                  </a:lnTo>
                  <a:lnTo>
                    <a:pt x="33629" y="40640"/>
                  </a:lnTo>
                  <a:lnTo>
                    <a:pt x="33362" y="41173"/>
                  </a:lnTo>
                  <a:lnTo>
                    <a:pt x="33439" y="41389"/>
                  </a:lnTo>
                  <a:lnTo>
                    <a:pt x="32994" y="43180"/>
                  </a:lnTo>
                  <a:lnTo>
                    <a:pt x="32994" y="41910"/>
                  </a:lnTo>
                  <a:lnTo>
                    <a:pt x="31089" y="44450"/>
                  </a:lnTo>
                  <a:lnTo>
                    <a:pt x="32537" y="41554"/>
                  </a:lnTo>
                  <a:lnTo>
                    <a:pt x="32562" y="41173"/>
                  </a:lnTo>
                  <a:lnTo>
                    <a:pt x="27914" y="46990"/>
                  </a:lnTo>
                  <a:lnTo>
                    <a:pt x="32994" y="45720"/>
                  </a:lnTo>
                  <a:lnTo>
                    <a:pt x="33629" y="48260"/>
                  </a:lnTo>
                  <a:lnTo>
                    <a:pt x="36169" y="45720"/>
                  </a:lnTo>
                  <a:lnTo>
                    <a:pt x="39966" y="48260"/>
                  </a:lnTo>
                  <a:lnTo>
                    <a:pt x="32994" y="52070"/>
                  </a:lnTo>
                  <a:lnTo>
                    <a:pt x="40601" y="53340"/>
                  </a:lnTo>
                  <a:lnTo>
                    <a:pt x="41871" y="52070"/>
                  </a:lnTo>
                  <a:lnTo>
                    <a:pt x="41871" y="55880"/>
                  </a:lnTo>
                  <a:lnTo>
                    <a:pt x="42506" y="57150"/>
                  </a:lnTo>
                  <a:lnTo>
                    <a:pt x="40601" y="58420"/>
                  </a:lnTo>
                  <a:lnTo>
                    <a:pt x="41871" y="59690"/>
                  </a:lnTo>
                  <a:lnTo>
                    <a:pt x="45046" y="60960"/>
                  </a:lnTo>
                  <a:lnTo>
                    <a:pt x="46316" y="63500"/>
                  </a:lnTo>
                  <a:lnTo>
                    <a:pt x="44411" y="63500"/>
                  </a:lnTo>
                  <a:lnTo>
                    <a:pt x="47586" y="66040"/>
                  </a:lnTo>
                  <a:lnTo>
                    <a:pt x="48856" y="66040"/>
                  </a:lnTo>
                  <a:lnTo>
                    <a:pt x="48514" y="67310"/>
                  </a:lnTo>
                  <a:lnTo>
                    <a:pt x="47586" y="67310"/>
                  </a:lnTo>
                  <a:lnTo>
                    <a:pt x="47586" y="71120"/>
                  </a:lnTo>
                  <a:lnTo>
                    <a:pt x="48221" y="74930"/>
                  </a:lnTo>
                  <a:lnTo>
                    <a:pt x="50761" y="74930"/>
                  </a:lnTo>
                  <a:lnTo>
                    <a:pt x="52031" y="76200"/>
                  </a:lnTo>
                  <a:lnTo>
                    <a:pt x="49491" y="76200"/>
                  </a:lnTo>
                  <a:lnTo>
                    <a:pt x="56464" y="81280"/>
                  </a:lnTo>
                  <a:lnTo>
                    <a:pt x="55194" y="83820"/>
                  </a:lnTo>
                  <a:lnTo>
                    <a:pt x="54559" y="83820"/>
                  </a:lnTo>
                  <a:lnTo>
                    <a:pt x="54559" y="86360"/>
                  </a:lnTo>
                  <a:lnTo>
                    <a:pt x="59004" y="85090"/>
                  </a:lnTo>
                  <a:lnTo>
                    <a:pt x="57734" y="87630"/>
                  </a:lnTo>
                  <a:lnTo>
                    <a:pt x="58369" y="91440"/>
                  </a:lnTo>
                  <a:lnTo>
                    <a:pt x="61544" y="95250"/>
                  </a:lnTo>
                  <a:lnTo>
                    <a:pt x="59004" y="104140"/>
                  </a:lnTo>
                  <a:lnTo>
                    <a:pt x="60274" y="102870"/>
                  </a:lnTo>
                  <a:lnTo>
                    <a:pt x="67894" y="101600"/>
                  </a:lnTo>
                  <a:lnTo>
                    <a:pt x="62179" y="105410"/>
                  </a:lnTo>
                  <a:lnTo>
                    <a:pt x="62179" y="111620"/>
                  </a:lnTo>
                  <a:lnTo>
                    <a:pt x="62179" y="111760"/>
                  </a:lnTo>
                  <a:lnTo>
                    <a:pt x="62814" y="112255"/>
                  </a:lnTo>
                  <a:lnTo>
                    <a:pt x="62814" y="111620"/>
                  </a:lnTo>
                  <a:lnTo>
                    <a:pt x="62318" y="111620"/>
                  </a:lnTo>
                  <a:lnTo>
                    <a:pt x="64300" y="109651"/>
                  </a:lnTo>
                  <a:lnTo>
                    <a:pt x="65989" y="110490"/>
                  </a:lnTo>
                  <a:lnTo>
                    <a:pt x="67259" y="111760"/>
                  </a:lnTo>
                  <a:lnTo>
                    <a:pt x="65989" y="115570"/>
                  </a:lnTo>
                  <a:lnTo>
                    <a:pt x="64719" y="115570"/>
                  </a:lnTo>
                  <a:lnTo>
                    <a:pt x="67894" y="118110"/>
                  </a:lnTo>
                  <a:lnTo>
                    <a:pt x="67259" y="119380"/>
                  </a:lnTo>
                  <a:lnTo>
                    <a:pt x="65354" y="116840"/>
                  </a:lnTo>
                  <a:lnTo>
                    <a:pt x="64084" y="119380"/>
                  </a:lnTo>
                  <a:lnTo>
                    <a:pt x="65989" y="120650"/>
                  </a:lnTo>
                  <a:lnTo>
                    <a:pt x="67360" y="120650"/>
                  </a:lnTo>
                  <a:lnTo>
                    <a:pt x="67170" y="121920"/>
                  </a:lnTo>
                  <a:lnTo>
                    <a:pt x="67411" y="123190"/>
                  </a:lnTo>
                  <a:lnTo>
                    <a:pt x="67830" y="124460"/>
                  </a:lnTo>
                  <a:lnTo>
                    <a:pt x="67259" y="124460"/>
                  </a:lnTo>
                  <a:lnTo>
                    <a:pt x="67868" y="128270"/>
                  </a:lnTo>
                  <a:lnTo>
                    <a:pt x="68922" y="130810"/>
                  </a:lnTo>
                  <a:lnTo>
                    <a:pt x="70434" y="133350"/>
                  </a:lnTo>
                  <a:lnTo>
                    <a:pt x="70434" y="132080"/>
                  </a:lnTo>
                  <a:lnTo>
                    <a:pt x="71945" y="131318"/>
                  </a:lnTo>
                  <a:lnTo>
                    <a:pt x="71691" y="130810"/>
                  </a:lnTo>
                  <a:lnTo>
                    <a:pt x="72237" y="131178"/>
                  </a:lnTo>
                  <a:lnTo>
                    <a:pt x="72961" y="130810"/>
                  </a:lnTo>
                  <a:lnTo>
                    <a:pt x="73596" y="132080"/>
                  </a:lnTo>
                  <a:lnTo>
                    <a:pt x="75501" y="133350"/>
                  </a:lnTo>
                  <a:lnTo>
                    <a:pt x="72961" y="133350"/>
                  </a:lnTo>
                  <a:lnTo>
                    <a:pt x="71069" y="133350"/>
                  </a:lnTo>
                  <a:lnTo>
                    <a:pt x="71069" y="134620"/>
                  </a:lnTo>
                  <a:lnTo>
                    <a:pt x="67894" y="137160"/>
                  </a:lnTo>
                  <a:lnTo>
                    <a:pt x="69799" y="137160"/>
                  </a:lnTo>
                  <a:lnTo>
                    <a:pt x="70434" y="139700"/>
                  </a:lnTo>
                  <a:lnTo>
                    <a:pt x="71691" y="140970"/>
                  </a:lnTo>
                  <a:lnTo>
                    <a:pt x="72961" y="146050"/>
                  </a:lnTo>
                  <a:lnTo>
                    <a:pt x="74231" y="144780"/>
                  </a:lnTo>
                  <a:lnTo>
                    <a:pt x="75501" y="144780"/>
                  </a:lnTo>
                  <a:lnTo>
                    <a:pt x="75184" y="147320"/>
                  </a:lnTo>
                  <a:lnTo>
                    <a:pt x="75184" y="149860"/>
                  </a:lnTo>
                  <a:lnTo>
                    <a:pt x="75501" y="151130"/>
                  </a:lnTo>
                  <a:lnTo>
                    <a:pt x="76771" y="151130"/>
                  </a:lnTo>
                  <a:lnTo>
                    <a:pt x="88201" y="151130"/>
                  </a:lnTo>
                  <a:lnTo>
                    <a:pt x="85661" y="146050"/>
                  </a:lnTo>
                  <a:lnTo>
                    <a:pt x="90093" y="144780"/>
                  </a:lnTo>
                  <a:lnTo>
                    <a:pt x="90093" y="143510"/>
                  </a:lnTo>
                  <a:lnTo>
                    <a:pt x="90728" y="143510"/>
                  </a:lnTo>
                  <a:close/>
                </a:path>
                <a:path w="106680" h="264159">
                  <a:moveTo>
                    <a:pt x="96659" y="210820"/>
                  </a:moveTo>
                  <a:lnTo>
                    <a:pt x="96405" y="210604"/>
                  </a:lnTo>
                  <a:lnTo>
                    <a:pt x="96520" y="210820"/>
                  </a:lnTo>
                  <a:lnTo>
                    <a:pt x="96659" y="210820"/>
                  </a:lnTo>
                  <a:close/>
                </a:path>
                <a:path w="106680" h="264159">
                  <a:moveTo>
                    <a:pt x="98983" y="226060"/>
                  </a:moveTo>
                  <a:lnTo>
                    <a:pt x="97713" y="226060"/>
                  </a:lnTo>
                  <a:lnTo>
                    <a:pt x="98005" y="227101"/>
                  </a:lnTo>
                  <a:lnTo>
                    <a:pt x="98526" y="226974"/>
                  </a:lnTo>
                  <a:lnTo>
                    <a:pt x="98983" y="226060"/>
                  </a:lnTo>
                  <a:close/>
                </a:path>
                <a:path w="106680" h="264159">
                  <a:moveTo>
                    <a:pt x="99618" y="212090"/>
                  </a:moveTo>
                  <a:lnTo>
                    <a:pt x="98983" y="209550"/>
                  </a:lnTo>
                  <a:lnTo>
                    <a:pt x="96443" y="209550"/>
                  </a:lnTo>
                  <a:lnTo>
                    <a:pt x="98983" y="210820"/>
                  </a:lnTo>
                  <a:lnTo>
                    <a:pt x="96659" y="210820"/>
                  </a:lnTo>
                  <a:lnTo>
                    <a:pt x="99618" y="213360"/>
                  </a:lnTo>
                  <a:lnTo>
                    <a:pt x="99618" y="212090"/>
                  </a:lnTo>
                  <a:close/>
                </a:path>
                <a:path w="106680" h="264159">
                  <a:moveTo>
                    <a:pt x="100253" y="180340"/>
                  </a:moveTo>
                  <a:lnTo>
                    <a:pt x="97713" y="181610"/>
                  </a:lnTo>
                  <a:lnTo>
                    <a:pt x="97713" y="180340"/>
                  </a:lnTo>
                  <a:lnTo>
                    <a:pt x="96443" y="182880"/>
                  </a:lnTo>
                  <a:lnTo>
                    <a:pt x="96443" y="185420"/>
                  </a:lnTo>
                  <a:lnTo>
                    <a:pt x="98983" y="182880"/>
                  </a:lnTo>
                  <a:lnTo>
                    <a:pt x="99618" y="181610"/>
                  </a:lnTo>
                  <a:lnTo>
                    <a:pt x="100253" y="180340"/>
                  </a:lnTo>
                  <a:close/>
                </a:path>
                <a:path w="106680" h="264159">
                  <a:moveTo>
                    <a:pt x="100888" y="215036"/>
                  </a:moveTo>
                  <a:lnTo>
                    <a:pt x="98348" y="215036"/>
                  </a:lnTo>
                  <a:lnTo>
                    <a:pt x="98983" y="216293"/>
                  </a:lnTo>
                  <a:lnTo>
                    <a:pt x="98983" y="216928"/>
                  </a:lnTo>
                  <a:lnTo>
                    <a:pt x="100253" y="216293"/>
                  </a:lnTo>
                  <a:lnTo>
                    <a:pt x="100888" y="215036"/>
                  </a:lnTo>
                  <a:close/>
                </a:path>
                <a:path w="106680" h="264159">
                  <a:moveTo>
                    <a:pt x="102158" y="243840"/>
                  </a:moveTo>
                  <a:lnTo>
                    <a:pt x="101523" y="243840"/>
                  </a:lnTo>
                  <a:lnTo>
                    <a:pt x="101536" y="244906"/>
                  </a:lnTo>
                  <a:lnTo>
                    <a:pt x="102158" y="245110"/>
                  </a:lnTo>
                  <a:lnTo>
                    <a:pt x="102158" y="243840"/>
                  </a:lnTo>
                  <a:close/>
                </a:path>
                <a:path w="106680" h="264159">
                  <a:moveTo>
                    <a:pt x="102158" y="226060"/>
                  </a:moveTo>
                  <a:lnTo>
                    <a:pt x="98526" y="226974"/>
                  </a:lnTo>
                  <a:lnTo>
                    <a:pt x="98348" y="227330"/>
                  </a:lnTo>
                  <a:lnTo>
                    <a:pt x="102158" y="226060"/>
                  </a:lnTo>
                  <a:close/>
                </a:path>
                <a:path w="106680" h="264159">
                  <a:moveTo>
                    <a:pt x="102793" y="248920"/>
                  </a:moveTo>
                  <a:lnTo>
                    <a:pt x="101993" y="247650"/>
                  </a:lnTo>
                  <a:lnTo>
                    <a:pt x="101561" y="246380"/>
                  </a:lnTo>
                  <a:lnTo>
                    <a:pt x="91782" y="246380"/>
                  </a:lnTo>
                  <a:lnTo>
                    <a:pt x="91363" y="248920"/>
                  </a:lnTo>
                  <a:lnTo>
                    <a:pt x="88823" y="251460"/>
                  </a:lnTo>
                  <a:lnTo>
                    <a:pt x="89192" y="252984"/>
                  </a:lnTo>
                  <a:lnTo>
                    <a:pt x="88823" y="253733"/>
                  </a:lnTo>
                  <a:lnTo>
                    <a:pt x="89268" y="253288"/>
                  </a:lnTo>
                  <a:lnTo>
                    <a:pt x="89458" y="254000"/>
                  </a:lnTo>
                  <a:lnTo>
                    <a:pt x="95808" y="255270"/>
                  </a:lnTo>
                  <a:lnTo>
                    <a:pt x="90093" y="257810"/>
                  </a:lnTo>
                  <a:lnTo>
                    <a:pt x="93903" y="260350"/>
                  </a:lnTo>
                  <a:lnTo>
                    <a:pt x="90728" y="259080"/>
                  </a:lnTo>
                  <a:lnTo>
                    <a:pt x="88201" y="259080"/>
                  </a:lnTo>
                  <a:lnTo>
                    <a:pt x="90728" y="261620"/>
                  </a:lnTo>
                  <a:lnTo>
                    <a:pt x="93268" y="260350"/>
                  </a:lnTo>
                  <a:lnTo>
                    <a:pt x="94564" y="264160"/>
                  </a:lnTo>
                  <a:lnTo>
                    <a:pt x="102158" y="264160"/>
                  </a:lnTo>
                  <a:lnTo>
                    <a:pt x="102158" y="260350"/>
                  </a:lnTo>
                  <a:lnTo>
                    <a:pt x="102158" y="257810"/>
                  </a:lnTo>
                  <a:lnTo>
                    <a:pt x="98348" y="260350"/>
                  </a:lnTo>
                  <a:lnTo>
                    <a:pt x="99618" y="251460"/>
                  </a:lnTo>
                  <a:lnTo>
                    <a:pt x="102793" y="248920"/>
                  </a:lnTo>
                  <a:close/>
                </a:path>
                <a:path w="106680" h="264159">
                  <a:moveTo>
                    <a:pt x="102793" y="223520"/>
                  </a:moveTo>
                  <a:lnTo>
                    <a:pt x="100253" y="222250"/>
                  </a:lnTo>
                  <a:lnTo>
                    <a:pt x="100253" y="224790"/>
                  </a:lnTo>
                  <a:lnTo>
                    <a:pt x="102793" y="223520"/>
                  </a:lnTo>
                  <a:close/>
                </a:path>
                <a:path w="106680" h="264159">
                  <a:moveTo>
                    <a:pt x="103428" y="248653"/>
                  </a:moveTo>
                  <a:lnTo>
                    <a:pt x="102793" y="248653"/>
                  </a:lnTo>
                  <a:lnTo>
                    <a:pt x="102793" y="248920"/>
                  </a:lnTo>
                  <a:lnTo>
                    <a:pt x="102793" y="249288"/>
                  </a:lnTo>
                  <a:lnTo>
                    <a:pt x="103428" y="248653"/>
                  </a:lnTo>
                  <a:close/>
                </a:path>
                <a:path w="106680" h="264159">
                  <a:moveTo>
                    <a:pt x="104063" y="234950"/>
                  </a:moveTo>
                  <a:lnTo>
                    <a:pt x="100888" y="233680"/>
                  </a:lnTo>
                  <a:lnTo>
                    <a:pt x="100888" y="231140"/>
                  </a:lnTo>
                  <a:lnTo>
                    <a:pt x="101523" y="231140"/>
                  </a:lnTo>
                  <a:lnTo>
                    <a:pt x="99695" y="229870"/>
                  </a:lnTo>
                  <a:lnTo>
                    <a:pt x="98425" y="228600"/>
                  </a:lnTo>
                  <a:lnTo>
                    <a:pt x="98069" y="227330"/>
                  </a:lnTo>
                  <a:lnTo>
                    <a:pt x="98005" y="227101"/>
                  </a:lnTo>
                  <a:lnTo>
                    <a:pt x="97078" y="227330"/>
                  </a:lnTo>
                  <a:lnTo>
                    <a:pt x="95808" y="223520"/>
                  </a:lnTo>
                  <a:lnTo>
                    <a:pt x="98348" y="223520"/>
                  </a:lnTo>
                  <a:lnTo>
                    <a:pt x="100253" y="222250"/>
                  </a:lnTo>
                  <a:lnTo>
                    <a:pt x="100253" y="220980"/>
                  </a:lnTo>
                  <a:lnTo>
                    <a:pt x="101523" y="220980"/>
                  </a:lnTo>
                  <a:lnTo>
                    <a:pt x="101206" y="219710"/>
                  </a:lnTo>
                  <a:lnTo>
                    <a:pt x="100888" y="218440"/>
                  </a:lnTo>
                  <a:lnTo>
                    <a:pt x="97713" y="219710"/>
                  </a:lnTo>
                  <a:lnTo>
                    <a:pt x="97713" y="218440"/>
                  </a:lnTo>
                  <a:lnTo>
                    <a:pt x="97713" y="217170"/>
                  </a:lnTo>
                  <a:lnTo>
                    <a:pt x="97078" y="217170"/>
                  </a:lnTo>
                  <a:lnTo>
                    <a:pt x="94538" y="215900"/>
                  </a:lnTo>
                  <a:lnTo>
                    <a:pt x="98348" y="215900"/>
                  </a:lnTo>
                  <a:lnTo>
                    <a:pt x="96443" y="214630"/>
                  </a:lnTo>
                  <a:lnTo>
                    <a:pt x="98983" y="214630"/>
                  </a:lnTo>
                  <a:lnTo>
                    <a:pt x="98348" y="213360"/>
                  </a:lnTo>
                  <a:lnTo>
                    <a:pt x="95808" y="210820"/>
                  </a:lnTo>
                  <a:lnTo>
                    <a:pt x="95173" y="209550"/>
                  </a:lnTo>
                  <a:lnTo>
                    <a:pt x="96405" y="210604"/>
                  </a:lnTo>
                  <a:lnTo>
                    <a:pt x="95885" y="209550"/>
                  </a:lnTo>
                  <a:lnTo>
                    <a:pt x="95250" y="208280"/>
                  </a:lnTo>
                  <a:lnTo>
                    <a:pt x="94538" y="207010"/>
                  </a:lnTo>
                  <a:lnTo>
                    <a:pt x="99618" y="205740"/>
                  </a:lnTo>
                  <a:lnTo>
                    <a:pt x="95173" y="201930"/>
                  </a:lnTo>
                  <a:lnTo>
                    <a:pt x="102793" y="198120"/>
                  </a:lnTo>
                  <a:lnTo>
                    <a:pt x="98983" y="193040"/>
                  </a:lnTo>
                  <a:lnTo>
                    <a:pt x="97713" y="189230"/>
                  </a:lnTo>
                  <a:lnTo>
                    <a:pt x="97332" y="188074"/>
                  </a:lnTo>
                  <a:lnTo>
                    <a:pt x="93268" y="189230"/>
                  </a:lnTo>
                  <a:lnTo>
                    <a:pt x="93268" y="188150"/>
                  </a:lnTo>
                  <a:lnTo>
                    <a:pt x="96443" y="187756"/>
                  </a:lnTo>
                  <a:lnTo>
                    <a:pt x="97028" y="187172"/>
                  </a:lnTo>
                  <a:lnTo>
                    <a:pt x="97332" y="188074"/>
                  </a:lnTo>
                  <a:lnTo>
                    <a:pt x="97713" y="187960"/>
                  </a:lnTo>
                  <a:lnTo>
                    <a:pt x="97218" y="186982"/>
                  </a:lnTo>
                  <a:lnTo>
                    <a:pt x="97713" y="186486"/>
                  </a:lnTo>
                  <a:lnTo>
                    <a:pt x="97155" y="186855"/>
                  </a:lnTo>
                  <a:lnTo>
                    <a:pt x="96443" y="185420"/>
                  </a:lnTo>
                  <a:lnTo>
                    <a:pt x="96964" y="186994"/>
                  </a:lnTo>
                  <a:lnTo>
                    <a:pt x="95808" y="187756"/>
                  </a:lnTo>
                  <a:lnTo>
                    <a:pt x="95173" y="184581"/>
                  </a:lnTo>
                  <a:lnTo>
                    <a:pt x="93891" y="185864"/>
                  </a:lnTo>
                  <a:lnTo>
                    <a:pt x="95173" y="184150"/>
                  </a:lnTo>
                  <a:lnTo>
                    <a:pt x="96443" y="182880"/>
                  </a:lnTo>
                  <a:lnTo>
                    <a:pt x="93903" y="180340"/>
                  </a:lnTo>
                  <a:lnTo>
                    <a:pt x="98983" y="179070"/>
                  </a:lnTo>
                  <a:lnTo>
                    <a:pt x="97713" y="177800"/>
                  </a:lnTo>
                  <a:lnTo>
                    <a:pt x="96443" y="176530"/>
                  </a:lnTo>
                  <a:lnTo>
                    <a:pt x="97713" y="176530"/>
                  </a:lnTo>
                  <a:lnTo>
                    <a:pt x="97078" y="175260"/>
                  </a:lnTo>
                  <a:lnTo>
                    <a:pt x="97078" y="171450"/>
                  </a:lnTo>
                  <a:lnTo>
                    <a:pt x="93268" y="170180"/>
                  </a:lnTo>
                  <a:lnTo>
                    <a:pt x="95173" y="170180"/>
                  </a:lnTo>
                  <a:lnTo>
                    <a:pt x="95173" y="166370"/>
                  </a:lnTo>
                  <a:lnTo>
                    <a:pt x="90093" y="163830"/>
                  </a:lnTo>
                  <a:lnTo>
                    <a:pt x="90093" y="218440"/>
                  </a:lnTo>
                  <a:lnTo>
                    <a:pt x="87566" y="222250"/>
                  </a:lnTo>
                  <a:lnTo>
                    <a:pt x="86296" y="222250"/>
                  </a:lnTo>
                  <a:lnTo>
                    <a:pt x="90093" y="218440"/>
                  </a:lnTo>
                  <a:lnTo>
                    <a:pt x="90093" y="163830"/>
                  </a:lnTo>
                  <a:lnTo>
                    <a:pt x="91998" y="160020"/>
                  </a:lnTo>
                  <a:lnTo>
                    <a:pt x="90728" y="160020"/>
                  </a:lnTo>
                  <a:lnTo>
                    <a:pt x="91363" y="158750"/>
                  </a:lnTo>
                  <a:lnTo>
                    <a:pt x="92633" y="158750"/>
                  </a:lnTo>
                  <a:lnTo>
                    <a:pt x="91998" y="157480"/>
                  </a:lnTo>
                  <a:lnTo>
                    <a:pt x="90728" y="157480"/>
                  </a:lnTo>
                  <a:lnTo>
                    <a:pt x="90728" y="156210"/>
                  </a:lnTo>
                  <a:lnTo>
                    <a:pt x="91998" y="156210"/>
                  </a:lnTo>
                  <a:lnTo>
                    <a:pt x="92214" y="154940"/>
                  </a:lnTo>
                  <a:lnTo>
                    <a:pt x="92633" y="152400"/>
                  </a:lnTo>
                  <a:lnTo>
                    <a:pt x="79311" y="152400"/>
                  </a:lnTo>
                  <a:lnTo>
                    <a:pt x="77406" y="154940"/>
                  </a:lnTo>
                  <a:lnTo>
                    <a:pt x="75501" y="153670"/>
                  </a:lnTo>
                  <a:lnTo>
                    <a:pt x="76441" y="156210"/>
                  </a:lnTo>
                  <a:lnTo>
                    <a:pt x="77495" y="158750"/>
                  </a:lnTo>
                  <a:lnTo>
                    <a:pt x="78676" y="160020"/>
                  </a:lnTo>
                  <a:lnTo>
                    <a:pt x="80581" y="160020"/>
                  </a:lnTo>
                  <a:lnTo>
                    <a:pt x="79311" y="161290"/>
                  </a:lnTo>
                  <a:lnTo>
                    <a:pt x="78676" y="161290"/>
                  </a:lnTo>
                  <a:lnTo>
                    <a:pt x="82486" y="165100"/>
                  </a:lnTo>
                  <a:lnTo>
                    <a:pt x="76136" y="171450"/>
                  </a:lnTo>
                  <a:lnTo>
                    <a:pt x="79946" y="173990"/>
                  </a:lnTo>
                  <a:lnTo>
                    <a:pt x="81851" y="176530"/>
                  </a:lnTo>
                  <a:lnTo>
                    <a:pt x="81851" y="177800"/>
                  </a:lnTo>
                  <a:lnTo>
                    <a:pt x="80581" y="176530"/>
                  </a:lnTo>
                  <a:lnTo>
                    <a:pt x="79311" y="179070"/>
                  </a:lnTo>
                  <a:lnTo>
                    <a:pt x="80581" y="182880"/>
                  </a:lnTo>
                  <a:lnTo>
                    <a:pt x="84391" y="187960"/>
                  </a:lnTo>
                  <a:lnTo>
                    <a:pt x="84391" y="193040"/>
                  </a:lnTo>
                  <a:lnTo>
                    <a:pt x="81851" y="196850"/>
                  </a:lnTo>
                  <a:lnTo>
                    <a:pt x="83121" y="196850"/>
                  </a:lnTo>
                  <a:lnTo>
                    <a:pt x="84391" y="196850"/>
                  </a:lnTo>
                  <a:lnTo>
                    <a:pt x="83629" y="197358"/>
                  </a:lnTo>
                  <a:lnTo>
                    <a:pt x="84391" y="198120"/>
                  </a:lnTo>
                  <a:lnTo>
                    <a:pt x="83883" y="208280"/>
                  </a:lnTo>
                  <a:lnTo>
                    <a:pt x="83756" y="224790"/>
                  </a:lnTo>
                  <a:lnTo>
                    <a:pt x="85940" y="222592"/>
                  </a:lnTo>
                  <a:lnTo>
                    <a:pt x="88823" y="226060"/>
                  </a:lnTo>
                  <a:lnTo>
                    <a:pt x="86296" y="231140"/>
                  </a:lnTo>
                  <a:lnTo>
                    <a:pt x="89458" y="236220"/>
                  </a:lnTo>
                  <a:lnTo>
                    <a:pt x="88201" y="236220"/>
                  </a:lnTo>
                  <a:lnTo>
                    <a:pt x="86296" y="237490"/>
                  </a:lnTo>
                  <a:lnTo>
                    <a:pt x="88201" y="240030"/>
                  </a:lnTo>
                  <a:lnTo>
                    <a:pt x="90728" y="238760"/>
                  </a:lnTo>
                  <a:lnTo>
                    <a:pt x="88823" y="240030"/>
                  </a:lnTo>
                  <a:lnTo>
                    <a:pt x="87566" y="241300"/>
                  </a:lnTo>
                  <a:lnTo>
                    <a:pt x="90093" y="242570"/>
                  </a:lnTo>
                  <a:lnTo>
                    <a:pt x="88823" y="243840"/>
                  </a:lnTo>
                  <a:lnTo>
                    <a:pt x="88506" y="245110"/>
                  </a:lnTo>
                  <a:lnTo>
                    <a:pt x="91998" y="245110"/>
                  </a:lnTo>
                  <a:lnTo>
                    <a:pt x="101536" y="245110"/>
                  </a:lnTo>
                  <a:lnTo>
                    <a:pt x="101536" y="244906"/>
                  </a:lnTo>
                  <a:lnTo>
                    <a:pt x="98348" y="243840"/>
                  </a:lnTo>
                  <a:lnTo>
                    <a:pt x="99618" y="238760"/>
                  </a:lnTo>
                  <a:lnTo>
                    <a:pt x="100253" y="242570"/>
                  </a:lnTo>
                  <a:lnTo>
                    <a:pt x="101523" y="241300"/>
                  </a:lnTo>
                  <a:lnTo>
                    <a:pt x="100253" y="238760"/>
                  </a:lnTo>
                  <a:lnTo>
                    <a:pt x="104063" y="234950"/>
                  </a:lnTo>
                  <a:close/>
                </a:path>
                <a:path w="106680" h="264159">
                  <a:moveTo>
                    <a:pt x="104686" y="259435"/>
                  </a:moveTo>
                  <a:lnTo>
                    <a:pt x="104051" y="260070"/>
                  </a:lnTo>
                  <a:lnTo>
                    <a:pt x="104482" y="260070"/>
                  </a:lnTo>
                  <a:lnTo>
                    <a:pt x="104686" y="259867"/>
                  </a:lnTo>
                  <a:lnTo>
                    <a:pt x="104686" y="259435"/>
                  </a:lnTo>
                  <a:close/>
                </a:path>
                <a:path w="106680" h="264159">
                  <a:moveTo>
                    <a:pt x="104698" y="262890"/>
                  </a:moveTo>
                  <a:lnTo>
                    <a:pt x="102997" y="261200"/>
                  </a:lnTo>
                  <a:lnTo>
                    <a:pt x="103428" y="262890"/>
                  </a:lnTo>
                  <a:lnTo>
                    <a:pt x="104698" y="262890"/>
                  </a:lnTo>
                  <a:close/>
                </a:path>
                <a:path w="106680" h="264159">
                  <a:moveTo>
                    <a:pt x="105333" y="259080"/>
                  </a:moveTo>
                  <a:lnTo>
                    <a:pt x="102158" y="260350"/>
                  </a:lnTo>
                  <a:lnTo>
                    <a:pt x="102997" y="261200"/>
                  </a:lnTo>
                  <a:lnTo>
                    <a:pt x="102793" y="260350"/>
                  </a:lnTo>
                  <a:lnTo>
                    <a:pt x="105333" y="259080"/>
                  </a:lnTo>
                  <a:close/>
                </a:path>
                <a:path w="106680" h="264159">
                  <a:moveTo>
                    <a:pt x="105956" y="251193"/>
                  </a:moveTo>
                  <a:lnTo>
                    <a:pt x="105321" y="250558"/>
                  </a:lnTo>
                  <a:lnTo>
                    <a:pt x="102793" y="250558"/>
                  </a:lnTo>
                  <a:lnTo>
                    <a:pt x="103428" y="251828"/>
                  </a:lnTo>
                  <a:lnTo>
                    <a:pt x="105956" y="251193"/>
                  </a:lnTo>
                  <a:close/>
                </a:path>
                <a:path w="106680" h="264159">
                  <a:moveTo>
                    <a:pt x="106476" y="264160"/>
                  </a:moveTo>
                  <a:lnTo>
                    <a:pt x="105956" y="262890"/>
                  </a:lnTo>
                  <a:lnTo>
                    <a:pt x="104698" y="262890"/>
                  </a:lnTo>
                  <a:lnTo>
                    <a:pt x="105727" y="264160"/>
                  </a:lnTo>
                  <a:lnTo>
                    <a:pt x="106476" y="264160"/>
                  </a:lnTo>
                  <a:close/>
                </a:path>
              </a:pathLst>
            </a:custGeom>
            <a:solidFill>
              <a:srgbClr val="F7CC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5191731" y="9565384"/>
              <a:ext cx="201781" cy="217603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15205050" y="8877058"/>
              <a:ext cx="262255" cy="144145"/>
            </a:xfrm>
            <a:custGeom>
              <a:avLst/>
              <a:gdLst/>
              <a:ahLst/>
              <a:cxnLst/>
              <a:rect l="l" t="t" r="r" b="b"/>
              <a:pathLst>
                <a:path w="262255" h="144145">
                  <a:moveTo>
                    <a:pt x="1905" y="142240"/>
                  </a:moveTo>
                  <a:lnTo>
                    <a:pt x="1422" y="140970"/>
                  </a:lnTo>
                  <a:lnTo>
                    <a:pt x="635" y="140970"/>
                  </a:lnTo>
                  <a:lnTo>
                    <a:pt x="1905" y="142240"/>
                  </a:lnTo>
                  <a:close/>
                </a:path>
                <a:path w="262255" h="144145">
                  <a:moveTo>
                    <a:pt x="5080" y="137160"/>
                  </a:moveTo>
                  <a:lnTo>
                    <a:pt x="4381" y="136690"/>
                  </a:lnTo>
                  <a:lnTo>
                    <a:pt x="4343" y="137160"/>
                  </a:lnTo>
                  <a:lnTo>
                    <a:pt x="5080" y="137160"/>
                  </a:lnTo>
                  <a:close/>
                </a:path>
                <a:path w="262255" h="144145">
                  <a:moveTo>
                    <a:pt x="7620" y="138925"/>
                  </a:moveTo>
                  <a:lnTo>
                    <a:pt x="5575" y="139446"/>
                  </a:lnTo>
                  <a:lnTo>
                    <a:pt x="5143" y="138582"/>
                  </a:lnTo>
                  <a:lnTo>
                    <a:pt x="5715" y="138290"/>
                  </a:lnTo>
                  <a:lnTo>
                    <a:pt x="4483" y="138023"/>
                  </a:lnTo>
                  <a:lnTo>
                    <a:pt x="4343" y="137160"/>
                  </a:lnTo>
                  <a:lnTo>
                    <a:pt x="3810" y="137160"/>
                  </a:lnTo>
                  <a:lnTo>
                    <a:pt x="2959" y="136601"/>
                  </a:lnTo>
                  <a:lnTo>
                    <a:pt x="2959" y="139344"/>
                  </a:lnTo>
                  <a:lnTo>
                    <a:pt x="2781" y="139700"/>
                  </a:lnTo>
                  <a:lnTo>
                    <a:pt x="1905" y="139700"/>
                  </a:lnTo>
                  <a:lnTo>
                    <a:pt x="1511" y="138925"/>
                  </a:lnTo>
                  <a:lnTo>
                    <a:pt x="2730" y="138925"/>
                  </a:lnTo>
                  <a:lnTo>
                    <a:pt x="2959" y="139344"/>
                  </a:lnTo>
                  <a:lnTo>
                    <a:pt x="2959" y="136601"/>
                  </a:lnTo>
                  <a:lnTo>
                    <a:pt x="1905" y="135890"/>
                  </a:lnTo>
                  <a:lnTo>
                    <a:pt x="2044" y="137160"/>
                  </a:lnTo>
                  <a:lnTo>
                    <a:pt x="2349" y="138099"/>
                  </a:lnTo>
                  <a:lnTo>
                    <a:pt x="1333" y="138582"/>
                  </a:lnTo>
                  <a:lnTo>
                    <a:pt x="1270" y="138430"/>
                  </a:lnTo>
                  <a:lnTo>
                    <a:pt x="0" y="137160"/>
                  </a:lnTo>
                  <a:lnTo>
                    <a:pt x="647" y="138925"/>
                  </a:lnTo>
                  <a:lnTo>
                    <a:pt x="1422" y="140970"/>
                  </a:lnTo>
                  <a:lnTo>
                    <a:pt x="3810" y="140970"/>
                  </a:lnTo>
                  <a:lnTo>
                    <a:pt x="5651" y="139750"/>
                  </a:lnTo>
                  <a:lnTo>
                    <a:pt x="6350" y="140195"/>
                  </a:lnTo>
                  <a:lnTo>
                    <a:pt x="7620" y="138925"/>
                  </a:lnTo>
                  <a:close/>
                </a:path>
                <a:path w="262255" h="144145">
                  <a:moveTo>
                    <a:pt x="8255" y="141465"/>
                  </a:moveTo>
                  <a:lnTo>
                    <a:pt x="6350" y="140195"/>
                  </a:lnTo>
                  <a:lnTo>
                    <a:pt x="4445" y="142100"/>
                  </a:lnTo>
                  <a:lnTo>
                    <a:pt x="6985" y="143370"/>
                  </a:lnTo>
                  <a:lnTo>
                    <a:pt x="8255" y="141465"/>
                  </a:lnTo>
                  <a:close/>
                </a:path>
                <a:path w="262255" h="144145">
                  <a:moveTo>
                    <a:pt x="11417" y="142735"/>
                  </a:moveTo>
                  <a:lnTo>
                    <a:pt x="10782" y="142100"/>
                  </a:lnTo>
                  <a:lnTo>
                    <a:pt x="10147" y="140830"/>
                  </a:lnTo>
                  <a:lnTo>
                    <a:pt x="9525" y="141465"/>
                  </a:lnTo>
                  <a:lnTo>
                    <a:pt x="9525" y="144005"/>
                  </a:lnTo>
                  <a:lnTo>
                    <a:pt x="11417" y="142735"/>
                  </a:lnTo>
                  <a:close/>
                </a:path>
                <a:path w="262255" h="144145">
                  <a:moveTo>
                    <a:pt x="11417" y="135890"/>
                  </a:moveTo>
                  <a:lnTo>
                    <a:pt x="10147" y="135890"/>
                  </a:lnTo>
                  <a:lnTo>
                    <a:pt x="10147" y="137160"/>
                  </a:lnTo>
                  <a:lnTo>
                    <a:pt x="11417" y="135890"/>
                  </a:lnTo>
                  <a:close/>
                </a:path>
                <a:path w="262255" h="144145">
                  <a:moveTo>
                    <a:pt x="13322" y="118110"/>
                  </a:moveTo>
                  <a:lnTo>
                    <a:pt x="12687" y="118110"/>
                  </a:lnTo>
                  <a:lnTo>
                    <a:pt x="13195" y="118364"/>
                  </a:lnTo>
                  <a:lnTo>
                    <a:pt x="13322" y="118110"/>
                  </a:lnTo>
                  <a:close/>
                </a:path>
                <a:path w="262255" h="144145">
                  <a:moveTo>
                    <a:pt x="16433" y="118364"/>
                  </a:moveTo>
                  <a:lnTo>
                    <a:pt x="16383" y="117995"/>
                  </a:lnTo>
                  <a:lnTo>
                    <a:pt x="13957" y="115570"/>
                  </a:lnTo>
                  <a:lnTo>
                    <a:pt x="16230" y="119189"/>
                  </a:lnTo>
                  <a:lnTo>
                    <a:pt x="16433" y="118364"/>
                  </a:lnTo>
                  <a:close/>
                </a:path>
                <a:path w="262255" h="144145">
                  <a:moveTo>
                    <a:pt x="16649" y="119862"/>
                  </a:moveTo>
                  <a:lnTo>
                    <a:pt x="16230" y="119189"/>
                  </a:lnTo>
                  <a:lnTo>
                    <a:pt x="15862" y="120650"/>
                  </a:lnTo>
                  <a:lnTo>
                    <a:pt x="16649" y="119862"/>
                  </a:lnTo>
                  <a:close/>
                </a:path>
                <a:path w="262255" h="144145">
                  <a:moveTo>
                    <a:pt x="19037" y="129540"/>
                  </a:moveTo>
                  <a:lnTo>
                    <a:pt x="15227" y="127254"/>
                  </a:lnTo>
                  <a:lnTo>
                    <a:pt x="15227" y="126238"/>
                  </a:lnTo>
                  <a:lnTo>
                    <a:pt x="14592" y="125603"/>
                  </a:lnTo>
                  <a:lnTo>
                    <a:pt x="14071" y="126123"/>
                  </a:lnTo>
                  <a:lnTo>
                    <a:pt x="13957" y="125933"/>
                  </a:lnTo>
                  <a:lnTo>
                    <a:pt x="13957" y="126238"/>
                  </a:lnTo>
                  <a:lnTo>
                    <a:pt x="11417" y="123190"/>
                  </a:lnTo>
                  <a:lnTo>
                    <a:pt x="9525" y="121920"/>
                  </a:lnTo>
                  <a:lnTo>
                    <a:pt x="7620" y="121920"/>
                  </a:lnTo>
                  <a:lnTo>
                    <a:pt x="8890" y="123190"/>
                  </a:lnTo>
                  <a:lnTo>
                    <a:pt x="6350" y="121920"/>
                  </a:lnTo>
                  <a:lnTo>
                    <a:pt x="8890" y="125730"/>
                  </a:lnTo>
                  <a:lnTo>
                    <a:pt x="6985" y="124460"/>
                  </a:lnTo>
                  <a:lnTo>
                    <a:pt x="8255" y="125730"/>
                  </a:lnTo>
                  <a:lnTo>
                    <a:pt x="3175" y="125730"/>
                  </a:lnTo>
                  <a:lnTo>
                    <a:pt x="3556" y="126873"/>
                  </a:lnTo>
                  <a:lnTo>
                    <a:pt x="2540" y="126873"/>
                  </a:lnTo>
                  <a:lnTo>
                    <a:pt x="1905" y="127508"/>
                  </a:lnTo>
                  <a:lnTo>
                    <a:pt x="3759" y="127508"/>
                  </a:lnTo>
                  <a:lnTo>
                    <a:pt x="4445" y="129540"/>
                  </a:lnTo>
                  <a:lnTo>
                    <a:pt x="5168" y="130810"/>
                  </a:lnTo>
                  <a:lnTo>
                    <a:pt x="6019" y="133350"/>
                  </a:lnTo>
                  <a:lnTo>
                    <a:pt x="6985" y="134620"/>
                  </a:lnTo>
                  <a:lnTo>
                    <a:pt x="5499" y="134620"/>
                  </a:lnTo>
                  <a:lnTo>
                    <a:pt x="5080" y="133350"/>
                  </a:lnTo>
                  <a:lnTo>
                    <a:pt x="3810" y="133350"/>
                  </a:lnTo>
                  <a:lnTo>
                    <a:pt x="3175" y="134620"/>
                  </a:lnTo>
                  <a:lnTo>
                    <a:pt x="3810" y="135890"/>
                  </a:lnTo>
                  <a:lnTo>
                    <a:pt x="3175" y="135890"/>
                  </a:lnTo>
                  <a:lnTo>
                    <a:pt x="4381" y="136690"/>
                  </a:lnTo>
                  <a:lnTo>
                    <a:pt x="4445" y="135890"/>
                  </a:lnTo>
                  <a:lnTo>
                    <a:pt x="6985" y="138430"/>
                  </a:lnTo>
                  <a:lnTo>
                    <a:pt x="5715" y="135890"/>
                  </a:lnTo>
                  <a:lnTo>
                    <a:pt x="7620" y="137160"/>
                  </a:lnTo>
                  <a:lnTo>
                    <a:pt x="9525" y="137160"/>
                  </a:lnTo>
                  <a:lnTo>
                    <a:pt x="6985" y="135890"/>
                  </a:lnTo>
                  <a:lnTo>
                    <a:pt x="9525" y="135890"/>
                  </a:lnTo>
                  <a:lnTo>
                    <a:pt x="9525" y="134620"/>
                  </a:lnTo>
                  <a:lnTo>
                    <a:pt x="10147" y="135890"/>
                  </a:lnTo>
                  <a:lnTo>
                    <a:pt x="10147" y="133350"/>
                  </a:lnTo>
                  <a:lnTo>
                    <a:pt x="12052" y="133350"/>
                  </a:lnTo>
                  <a:lnTo>
                    <a:pt x="12687" y="132080"/>
                  </a:lnTo>
                  <a:lnTo>
                    <a:pt x="10782" y="132080"/>
                  </a:lnTo>
                  <a:lnTo>
                    <a:pt x="9525" y="129540"/>
                  </a:lnTo>
                  <a:lnTo>
                    <a:pt x="13957" y="132080"/>
                  </a:lnTo>
                  <a:lnTo>
                    <a:pt x="12687" y="130810"/>
                  </a:lnTo>
                  <a:lnTo>
                    <a:pt x="13957" y="130810"/>
                  </a:lnTo>
                  <a:lnTo>
                    <a:pt x="13004" y="129540"/>
                  </a:lnTo>
                  <a:lnTo>
                    <a:pt x="12052" y="128270"/>
                  </a:lnTo>
                  <a:lnTo>
                    <a:pt x="13957" y="129540"/>
                  </a:lnTo>
                  <a:lnTo>
                    <a:pt x="13538" y="128270"/>
                  </a:lnTo>
                  <a:lnTo>
                    <a:pt x="12687" y="125730"/>
                  </a:lnTo>
                  <a:lnTo>
                    <a:pt x="13792" y="126403"/>
                  </a:lnTo>
                  <a:lnTo>
                    <a:pt x="13322" y="126873"/>
                  </a:lnTo>
                  <a:lnTo>
                    <a:pt x="13957" y="127088"/>
                  </a:lnTo>
                  <a:lnTo>
                    <a:pt x="13957" y="128270"/>
                  </a:lnTo>
                  <a:lnTo>
                    <a:pt x="19037" y="129540"/>
                  </a:lnTo>
                  <a:close/>
                </a:path>
                <a:path w="262255" h="144145">
                  <a:moveTo>
                    <a:pt x="24752" y="118110"/>
                  </a:moveTo>
                  <a:close/>
                </a:path>
                <a:path w="262255" h="144145">
                  <a:moveTo>
                    <a:pt x="25387" y="119380"/>
                  </a:moveTo>
                  <a:lnTo>
                    <a:pt x="24892" y="118110"/>
                  </a:lnTo>
                  <a:lnTo>
                    <a:pt x="24752" y="118110"/>
                  </a:lnTo>
                  <a:lnTo>
                    <a:pt x="24752" y="119380"/>
                  </a:lnTo>
                  <a:lnTo>
                    <a:pt x="25387" y="119380"/>
                  </a:lnTo>
                  <a:close/>
                </a:path>
                <a:path w="262255" h="144145">
                  <a:moveTo>
                    <a:pt x="26022" y="113030"/>
                  </a:moveTo>
                  <a:lnTo>
                    <a:pt x="25387" y="113030"/>
                  </a:lnTo>
                  <a:lnTo>
                    <a:pt x="26022" y="113449"/>
                  </a:lnTo>
                  <a:lnTo>
                    <a:pt x="26022" y="113030"/>
                  </a:lnTo>
                  <a:close/>
                </a:path>
                <a:path w="262255" h="144145">
                  <a:moveTo>
                    <a:pt x="39344" y="90081"/>
                  </a:moveTo>
                  <a:lnTo>
                    <a:pt x="38074" y="90081"/>
                  </a:lnTo>
                  <a:lnTo>
                    <a:pt x="39344" y="91351"/>
                  </a:lnTo>
                  <a:lnTo>
                    <a:pt x="39344" y="90081"/>
                  </a:lnTo>
                  <a:close/>
                </a:path>
                <a:path w="262255" h="144145">
                  <a:moveTo>
                    <a:pt x="41033" y="91440"/>
                  </a:moveTo>
                  <a:lnTo>
                    <a:pt x="39344" y="88900"/>
                  </a:lnTo>
                  <a:lnTo>
                    <a:pt x="40614" y="91440"/>
                  </a:lnTo>
                  <a:lnTo>
                    <a:pt x="41033" y="91440"/>
                  </a:lnTo>
                  <a:close/>
                </a:path>
                <a:path w="262255" h="144145">
                  <a:moveTo>
                    <a:pt x="53936" y="104140"/>
                  </a:moveTo>
                  <a:lnTo>
                    <a:pt x="48018" y="99199"/>
                  </a:lnTo>
                  <a:lnTo>
                    <a:pt x="47586" y="99060"/>
                  </a:lnTo>
                  <a:lnTo>
                    <a:pt x="48221" y="100330"/>
                  </a:lnTo>
                  <a:lnTo>
                    <a:pt x="53936" y="104140"/>
                  </a:lnTo>
                  <a:close/>
                </a:path>
                <a:path w="262255" h="144145">
                  <a:moveTo>
                    <a:pt x="61061" y="96520"/>
                  </a:moveTo>
                  <a:lnTo>
                    <a:pt x="60921" y="96075"/>
                  </a:lnTo>
                  <a:lnTo>
                    <a:pt x="60921" y="96520"/>
                  </a:lnTo>
                  <a:lnTo>
                    <a:pt x="61061" y="96520"/>
                  </a:lnTo>
                  <a:close/>
                </a:path>
                <a:path w="262255" h="144145">
                  <a:moveTo>
                    <a:pt x="67259" y="93980"/>
                  </a:moveTo>
                  <a:lnTo>
                    <a:pt x="66332" y="92583"/>
                  </a:lnTo>
                  <a:lnTo>
                    <a:pt x="65989" y="92710"/>
                  </a:lnTo>
                  <a:lnTo>
                    <a:pt x="66840" y="93980"/>
                  </a:lnTo>
                  <a:lnTo>
                    <a:pt x="67259" y="93980"/>
                  </a:lnTo>
                  <a:close/>
                </a:path>
                <a:path w="262255" h="144145">
                  <a:moveTo>
                    <a:pt x="68529" y="96520"/>
                  </a:moveTo>
                  <a:lnTo>
                    <a:pt x="66840" y="93980"/>
                  </a:lnTo>
                  <a:lnTo>
                    <a:pt x="66624" y="93980"/>
                  </a:lnTo>
                  <a:lnTo>
                    <a:pt x="65354" y="95250"/>
                  </a:lnTo>
                  <a:lnTo>
                    <a:pt x="66624" y="95250"/>
                  </a:lnTo>
                  <a:lnTo>
                    <a:pt x="68529" y="96520"/>
                  </a:lnTo>
                  <a:close/>
                </a:path>
                <a:path w="262255" h="144145">
                  <a:moveTo>
                    <a:pt x="69799" y="92710"/>
                  </a:moveTo>
                  <a:lnTo>
                    <a:pt x="69164" y="92710"/>
                  </a:lnTo>
                  <a:lnTo>
                    <a:pt x="68529" y="93980"/>
                  </a:lnTo>
                  <a:lnTo>
                    <a:pt x="69799" y="92710"/>
                  </a:lnTo>
                  <a:close/>
                </a:path>
                <a:path w="262255" h="144145">
                  <a:moveTo>
                    <a:pt x="69799" y="91440"/>
                  </a:moveTo>
                  <a:lnTo>
                    <a:pt x="67894" y="92075"/>
                  </a:lnTo>
                  <a:lnTo>
                    <a:pt x="67894" y="92710"/>
                  </a:lnTo>
                  <a:lnTo>
                    <a:pt x="69164" y="92710"/>
                  </a:lnTo>
                  <a:lnTo>
                    <a:pt x="69799" y="91440"/>
                  </a:lnTo>
                  <a:close/>
                </a:path>
                <a:path w="262255" h="144145">
                  <a:moveTo>
                    <a:pt x="76784" y="90170"/>
                  </a:moveTo>
                  <a:lnTo>
                    <a:pt x="75514" y="90170"/>
                  </a:lnTo>
                  <a:lnTo>
                    <a:pt x="75831" y="88900"/>
                  </a:lnTo>
                  <a:lnTo>
                    <a:pt x="75857" y="88011"/>
                  </a:lnTo>
                  <a:lnTo>
                    <a:pt x="74244" y="90170"/>
                  </a:lnTo>
                  <a:lnTo>
                    <a:pt x="74244" y="88900"/>
                  </a:lnTo>
                  <a:lnTo>
                    <a:pt x="74244" y="87630"/>
                  </a:lnTo>
                  <a:lnTo>
                    <a:pt x="73609" y="88265"/>
                  </a:lnTo>
                  <a:lnTo>
                    <a:pt x="73609" y="88900"/>
                  </a:lnTo>
                  <a:lnTo>
                    <a:pt x="73393" y="88468"/>
                  </a:lnTo>
                  <a:lnTo>
                    <a:pt x="72974" y="88900"/>
                  </a:lnTo>
                  <a:lnTo>
                    <a:pt x="72974" y="91440"/>
                  </a:lnTo>
                  <a:lnTo>
                    <a:pt x="74244" y="91440"/>
                  </a:lnTo>
                  <a:lnTo>
                    <a:pt x="75514" y="92710"/>
                  </a:lnTo>
                  <a:lnTo>
                    <a:pt x="76784" y="90170"/>
                  </a:lnTo>
                  <a:close/>
                </a:path>
                <a:path w="262255" h="144145">
                  <a:moveTo>
                    <a:pt x="79946" y="87630"/>
                  </a:moveTo>
                  <a:lnTo>
                    <a:pt x="79311" y="87198"/>
                  </a:lnTo>
                  <a:lnTo>
                    <a:pt x="79311" y="87630"/>
                  </a:lnTo>
                  <a:lnTo>
                    <a:pt x="79946" y="87630"/>
                  </a:lnTo>
                  <a:close/>
                </a:path>
                <a:path w="262255" h="144145">
                  <a:moveTo>
                    <a:pt x="90106" y="85090"/>
                  </a:moveTo>
                  <a:lnTo>
                    <a:pt x="90043" y="84963"/>
                  </a:lnTo>
                  <a:lnTo>
                    <a:pt x="90068" y="85090"/>
                  </a:lnTo>
                  <a:close/>
                </a:path>
                <a:path w="262255" h="144145">
                  <a:moveTo>
                    <a:pt x="97713" y="64770"/>
                  </a:moveTo>
                  <a:lnTo>
                    <a:pt x="97078" y="64770"/>
                  </a:lnTo>
                  <a:lnTo>
                    <a:pt x="97396" y="65405"/>
                  </a:lnTo>
                  <a:lnTo>
                    <a:pt x="97713" y="64770"/>
                  </a:lnTo>
                  <a:close/>
                </a:path>
                <a:path w="262255" h="144145">
                  <a:moveTo>
                    <a:pt x="111048" y="80010"/>
                  </a:moveTo>
                  <a:lnTo>
                    <a:pt x="110413" y="80010"/>
                  </a:lnTo>
                  <a:lnTo>
                    <a:pt x="110413" y="81280"/>
                  </a:lnTo>
                  <a:lnTo>
                    <a:pt x="111048" y="80010"/>
                  </a:lnTo>
                  <a:close/>
                </a:path>
                <a:path w="262255" h="144145">
                  <a:moveTo>
                    <a:pt x="122466" y="82550"/>
                  </a:moveTo>
                  <a:lnTo>
                    <a:pt x="121196" y="82550"/>
                  </a:lnTo>
                  <a:lnTo>
                    <a:pt x="121513" y="81915"/>
                  </a:lnTo>
                  <a:lnTo>
                    <a:pt x="119926" y="83820"/>
                  </a:lnTo>
                  <a:lnTo>
                    <a:pt x="121056" y="85090"/>
                  </a:lnTo>
                  <a:lnTo>
                    <a:pt x="121907" y="83820"/>
                  </a:lnTo>
                  <a:lnTo>
                    <a:pt x="122466" y="82550"/>
                  </a:lnTo>
                  <a:close/>
                </a:path>
                <a:path w="262255" h="144145">
                  <a:moveTo>
                    <a:pt x="123101" y="80010"/>
                  </a:moveTo>
                  <a:lnTo>
                    <a:pt x="122148" y="80645"/>
                  </a:lnTo>
                  <a:lnTo>
                    <a:pt x="121513" y="81915"/>
                  </a:lnTo>
                  <a:lnTo>
                    <a:pt x="123101" y="80010"/>
                  </a:lnTo>
                  <a:close/>
                </a:path>
                <a:path w="262255" h="144145">
                  <a:moveTo>
                    <a:pt x="151015" y="83959"/>
                  </a:moveTo>
                  <a:lnTo>
                    <a:pt x="149999" y="84861"/>
                  </a:lnTo>
                  <a:lnTo>
                    <a:pt x="149961" y="85090"/>
                  </a:lnTo>
                  <a:lnTo>
                    <a:pt x="151015" y="85090"/>
                  </a:lnTo>
                  <a:lnTo>
                    <a:pt x="151015" y="83959"/>
                  </a:lnTo>
                  <a:close/>
                </a:path>
                <a:path w="262255" h="144145">
                  <a:moveTo>
                    <a:pt x="158635" y="82550"/>
                  </a:moveTo>
                  <a:lnTo>
                    <a:pt x="158000" y="81280"/>
                  </a:lnTo>
                  <a:lnTo>
                    <a:pt x="158000" y="82550"/>
                  </a:lnTo>
                  <a:lnTo>
                    <a:pt x="158635" y="82550"/>
                  </a:lnTo>
                  <a:close/>
                </a:path>
                <a:path w="262255" h="144145">
                  <a:moveTo>
                    <a:pt x="171056" y="56959"/>
                  </a:moveTo>
                  <a:lnTo>
                    <a:pt x="170688" y="55880"/>
                  </a:lnTo>
                  <a:lnTo>
                    <a:pt x="170370" y="56515"/>
                  </a:lnTo>
                  <a:lnTo>
                    <a:pt x="171056" y="56959"/>
                  </a:lnTo>
                  <a:close/>
                </a:path>
                <a:path w="262255" h="144145">
                  <a:moveTo>
                    <a:pt x="206857" y="43180"/>
                  </a:moveTo>
                  <a:lnTo>
                    <a:pt x="206222" y="41910"/>
                  </a:lnTo>
                  <a:lnTo>
                    <a:pt x="205663" y="42875"/>
                  </a:lnTo>
                  <a:lnTo>
                    <a:pt x="205587" y="43180"/>
                  </a:lnTo>
                  <a:lnTo>
                    <a:pt x="206857" y="43180"/>
                  </a:lnTo>
                  <a:close/>
                </a:path>
                <a:path w="262255" h="144145">
                  <a:moveTo>
                    <a:pt x="216001" y="19558"/>
                  </a:moveTo>
                  <a:lnTo>
                    <a:pt x="215747" y="19050"/>
                  </a:lnTo>
                  <a:lnTo>
                    <a:pt x="214477" y="19050"/>
                  </a:lnTo>
                  <a:lnTo>
                    <a:pt x="216001" y="19558"/>
                  </a:lnTo>
                  <a:close/>
                </a:path>
                <a:path w="262255" h="144145">
                  <a:moveTo>
                    <a:pt x="231609" y="6350"/>
                  </a:moveTo>
                  <a:lnTo>
                    <a:pt x="230974" y="6350"/>
                  </a:lnTo>
                  <a:lnTo>
                    <a:pt x="231330" y="7073"/>
                  </a:lnTo>
                  <a:lnTo>
                    <a:pt x="231609" y="6350"/>
                  </a:lnTo>
                  <a:close/>
                </a:path>
                <a:path w="262255" h="144145">
                  <a:moveTo>
                    <a:pt x="232879" y="10160"/>
                  </a:moveTo>
                  <a:lnTo>
                    <a:pt x="231330" y="7073"/>
                  </a:lnTo>
                  <a:lnTo>
                    <a:pt x="231140" y="7620"/>
                  </a:lnTo>
                  <a:lnTo>
                    <a:pt x="231203" y="8483"/>
                  </a:lnTo>
                  <a:lnTo>
                    <a:pt x="231609" y="8890"/>
                  </a:lnTo>
                  <a:lnTo>
                    <a:pt x="232562" y="10160"/>
                  </a:lnTo>
                  <a:lnTo>
                    <a:pt x="232879" y="10160"/>
                  </a:lnTo>
                  <a:close/>
                </a:path>
                <a:path w="262255" h="144145">
                  <a:moveTo>
                    <a:pt x="252539" y="1270"/>
                  </a:moveTo>
                  <a:lnTo>
                    <a:pt x="251269" y="0"/>
                  </a:lnTo>
                  <a:lnTo>
                    <a:pt x="252539" y="1689"/>
                  </a:lnTo>
                  <a:lnTo>
                    <a:pt x="252539" y="1270"/>
                  </a:lnTo>
                  <a:close/>
                </a:path>
                <a:path w="262255" h="144145">
                  <a:moveTo>
                    <a:pt x="253174" y="2540"/>
                  </a:moveTo>
                  <a:lnTo>
                    <a:pt x="252539" y="1689"/>
                  </a:lnTo>
                  <a:lnTo>
                    <a:pt x="252539" y="2540"/>
                  </a:lnTo>
                  <a:lnTo>
                    <a:pt x="252857" y="3175"/>
                  </a:lnTo>
                  <a:lnTo>
                    <a:pt x="253174" y="2540"/>
                  </a:lnTo>
                  <a:close/>
                </a:path>
                <a:path w="262255" h="144145">
                  <a:moveTo>
                    <a:pt x="256984" y="13970"/>
                  </a:moveTo>
                  <a:lnTo>
                    <a:pt x="256146" y="11430"/>
                  </a:lnTo>
                  <a:lnTo>
                    <a:pt x="255714" y="11430"/>
                  </a:lnTo>
                  <a:lnTo>
                    <a:pt x="256984" y="13970"/>
                  </a:lnTo>
                  <a:close/>
                </a:path>
                <a:path w="262255" h="144145">
                  <a:moveTo>
                    <a:pt x="262064" y="12700"/>
                  </a:moveTo>
                  <a:lnTo>
                    <a:pt x="261213" y="10160"/>
                  </a:lnTo>
                  <a:lnTo>
                    <a:pt x="260794" y="8890"/>
                  </a:lnTo>
                  <a:lnTo>
                    <a:pt x="260159" y="8890"/>
                  </a:lnTo>
                  <a:lnTo>
                    <a:pt x="258889" y="7620"/>
                  </a:lnTo>
                  <a:lnTo>
                    <a:pt x="258889" y="6350"/>
                  </a:lnTo>
                  <a:lnTo>
                    <a:pt x="258254" y="5080"/>
                  </a:lnTo>
                  <a:lnTo>
                    <a:pt x="257619" y="3810"/>
                  </a:lnTo>
                  <a:lnTo>
                    <a:pt x="256984" y="1270"/>
                  </a:lnTo>
                  <a:lnTo>
                    <a:pt x="254444" y="0"/>
                  </a:lnTo>
                  <a:lnTo>
                    <a:pt x="254444" y="1270"/>
                  </a:lnTo>
                  <a:lnTo>
                    <a:pt x="253174" y="0"/>
                  </a:lnTo>
                  <a:lnTo>
                    <a:pt x="253174" y="2540"/>
                  </a:lnTo>
                  <a:lnTo>
                    <a:pt x="253174" y="3810"/>
                  </a:lnTo>
                  <a:lnTo>
                    <a:pt x="252857" y="3175"/>
                  </a:lnTo>
                  <a:lnTo>
                    <a:pt x="251904" y="5080"/>
                  </a:lnTo>
                  <a:lnTo>
                    <a:pt x="251701" y="3810"/>
                  </a:lnTo>
                  <a:lnTo>
                    <a:pt x="251269" y="1270"/>
                  </a:lnTo>
                  <a:lnTo>
                    <a:pt x="251269" y="2540"/>
                  </a:lnTo>
                  <a:lnTo>
                    <a:pt x="250012" y="2540"/>
                  </a:lnTo>
                  <a:lnTo>
                    <a:pt x="251269" y="5080"/>
                  </a:lnTo>
                  <a:lnTo>
                    <a:pt x="248742" y="5080"/>
                  </a:lnTo>
                  <a:lnTo>
                    <a:pt x="246202" y="0"/>
                  </a:lnTo>
                  <a:lnTo>
                    <a:pt x="247472" y="5080"/>
                  </a:lnTo>
                  <a:lnTo>
                    <a:pt x="246202" y="6350"/>
                  </a:lnTo>
                  <a:lnTo>
                    <a:pt x="244932" y="6350"/>
                  </a:lnTo>
                  <a:lnTo>
                    <a:pt x="242392" y="0"/>
                  </a:lnTo>
                  <a:lnTo>
                    <a:pt x="241757" y="5080"/>
                  </a:lnTo>
                  <a:lnTo>
                    <a:pt x="241122" y="7620"/>
                  </a:lnTo>
                  <a:lnTo>
                    <a:pt x="238582" y="6350"/>
                  </a:lnTo>
                  <a:lnTo>
                    <a:pt x="239395" y="8890"/>
                  </a:lnTo>
                  <a:lnTo>
                    <a:pt x="239610" y="10160"/>
                  </a:lnTo>
                  <a:lnTo>
                    <a:pt x="239217" y="11430"/>
                  </a:lnTo>
                  <a:lnTo>
                    <a:pt x="237312" y="10160"/>
                  </a:lnTo>
                  <a:lnTo>
                    <a:pt x="238582" y="8890"/>
                  </a:lnTo>
                  <a:lnTo>
                    <a:pt x="236042" y="3810"/>
                  </a:lnTo>
                  <a:lnTo>
                    <a:pt x="236677" y="10160"/>
                  </a:lnTo>
                  <a:lnTo>
                    <a:pt x="237312" y="11430"/>
                  </a:lnTo>
                  <a:lnTo>
                    <a:pt x="235407" y="8890"/>
                  </a:lnTo>
                  <a:lnTo>
                    <a:pt x="236677" y="11430"/>
                  </a:lnTo>
                  <a:lnTo>
                    <a:pt x="234772" y="10160"/>
                  </a:lnTo>
                  <a:lnTo>
                    <a:pt x="236042" y="13970"/>
                  </a:lnTo>
                  <a:lnTo>
                    <a:pt x="233514" y="8890"/>
                  </a:lnTo>
                  <a:lnTo>
                    <a:pt x="232879" y="10160"/>
                  </a:lnTo>
                  <a:lnTo>
                    <a:pt x="233514" y="11430"/>
                  </a:lnTo>
                  <a:lnTo>
                    <a:pt x="232562" y="10160"/>
                  </a:lnTo>
                  <a:lnTo>
                    <a:pt x="231533" y="10160"/>
                  </a:lnTo>
                  <a:lnTo>
                    <a:pt x="231203" y="8483"/>
                  </a:lnTo>
                  <a:lnTo>
                    <a:pt x="229069" y="6350"/>
                  </a:lnTo>
                  <a:lnTo>
                    <a:pt x="230339" y="11430"/>
                  </a:lnTo>
                  <a:lnTo>
                    <a:pt x="229069" y="11430"/>
                  </a:lnTo>
                  <a:lnTo>
                    <a:pt x="229704" y="12700"/>
                  </a:lnTo>
                  <a:lnTo>
                    <a:pt x="228434" y="12700"/>
                  </a:lnTo>
                  <a:lnTo>
                    <a:pt x="228434" y="17780"/>
                  </a:lnTo>
                  <a:lnTo>
                    <a:pt x="227799" y="17780"/>
                  </a:lnTo>
                  <a:lnTo>
                    <a:pt x="228434" y="20320"/>
                  </a:lnTo>
                  <a:lnTo>
                    <a:pt x="227799" y="19050"/>
                  </a:lnTo>
                  <a:lnTo>
                    <a:pt x="227799" y="17780"/>
                  </a:lnTo>
                  <a:lnTo>
                    <a:pt x="227799" y="16510"/>
                  </a:lnTo>
                  <a:lnTo>
                    <a:pt x="226529" y="13970"/>
                  </a:lnTo>
                  <a:lnTo>
                    <a:pt x="226529" y="17780"/>
                  </a:lnTo>
                  <a:lnTo>
                    <a:pt x="223989" y="16510"/>
                  </a:lnTo>
                  <a:lnTo>
                    <a:pt x="226225" y="15379"/>
                  </a:lnTo>
                  <a:lnTo>
                    <a:pt x="226529" y="17780"/>
                  </a:lnTo>
                  <a:lnTo>
                    <a:pt x="226529" y="13970"/>
                  </a:lnTo>
                  <a:lnTo>
                    <a:pt x="227164" y="14389"/>
                  </a:lnTo>
                  <a:lnTo>
                    <a:pt x="227241" y="15379"/>
                  </a:lnTo>
                  <a:lnTo>
                    <a:pt x="227799" y="16510"/>
                  </a:lnTo>
                  <a:lnTo>
                    <a:pt x="228155" y="16510"/>
                  </a:lnTo>
                  <a:lnTo>
                    <a:pt x="228434" y="17780"/>
                  </a:lnTo>
                  <a:lnTo>
                    <a:pt x="228434" y="12700"/>
                  </a:lnTo>
                  <a:lnTo>
                    <a:pt x="227164" y="12700"/>
                  </a:lnTo>
                  <a:lnTo>
                    <a:pt x="227164" y="13970"/>
                  </a:lnTo>
                  <a:lnTo>
                    <a:pt x="226377" y="12992"/>
                  </a:lnTo>
                  <a:lnTo>
                    <a:pt x="226529" y="12687"/>
                  </a:lnTo>
                  <a:lnTo>
                    <a:pt x="226250" y="12827"/>
                  </a:lnTo>
                  <a:lnTo>
                    <a:pt x="226187" y="14998"/>
                  </a:lnTo>
                  <a:lnTo>
                    <a:pt x="224624" y="13970"/>
                  </a:lnTo>
                  <a:lnTo>
                    <a:pt x="225907" y="13970"/>
                  </a:lnTo>
                  <a:lnTo>
                    <a:pt x="226072" y="14135"/>
                  </a:lnTo>
                  <a:lnTo>
                    <a:pt x="225920" y="13970"/>
                  </a:lnTo>
                  <a:lnTo>
                    <a:pt x="226047" y="13970"/>
                  </a:lnTo>
                  <a:lnTo>
                    <a:pt x="226072" y="14135"/>
                  </a:lnTo>
                  <a:lnTo>
                    <a:pt x="226187" y="14998"/>
                  </a:lnTo>
                  <a:lnTo>
                    <a:pt x="226187" y="12750"/>
                  </a:lnTo>
                  <a:lnTo>
                    <a:pt x="225933" y="12433"/>
                  </a:lnTo>
                  <a:lnTo>
                    <a:pt x="225933" y="12979"/>
                  </a:lnTo>
                  <a:lnTo>
                    <a:pt x="225666" y="13119"/>
                  </a:lnTo>
                  <a:lnTo>
                    <a:pt x="223989" y="11430"/>
                  </a:lnTo>
                  <a:lnTo>
                    <a:pt x="225933" y="12979"/>
                  </a:lnTo>
                  <a:lnTo>
                    <a:pt x="225933" y="12433"/>
                  </a:lnTo>
                  <a:lnTo>
                    <a:pt x="225132" y="11430"/>
                  </a:lnTo>
                  <a:lnTo>
                    <a:pt x="222084" y="7620"/>
                  </a:lnTo>
                  <a:lnTo>
                    <a:pt x="223354" y="12700"/>
                  </a:lnTo>
                  <a:lnTo>
                    <a:pt x="219544" y="13970"/>
                  </a:lnTo>
                  <a:lnTo>
                    <a:pt x="222719" y="15240"/>
                  </a:lnTo>
                  <a:lnTo>
                    <a:pt x="222719" y="17780"/>
                  </a:lnTo>
                  <a:lnTo>
                    <a:pt x="218274" y="12700"/>
                  </a:lnTo>
                  <a:lnTo>
                    <a:pt x="218274" y="19050"/>
                  </a:lnTo>
                  <a:lnTo>
                    <a:pt x="217004" y="16510"/>
                  </a:lnTo>
                  <a:lnTo>
                    <a:pt x="215747" y="17780"/>
                  </a:lnTo>
                  <a:lnTo>
                    <a:pt x="218274" y="20320"/>
                  </a:lnTo>
                  <a:lnTo>
                    <a:pt x="216001" y="19558"/>
                  </a:lnTo>
                  <a:lnTo>
                    <a:pt x="216382" y="20320"/>
                  </a:lnTo>
                  <a:lnTo>
                    <a:pt x="215747" y="20320"/>
                  </a:lnTo>
                  <a:lnTo>
                    <a:pt x="214477" y="19050"/>
                  </a:lnTo>
                  <a:lnTo>
                    <a:pt x="213207" y="20320"/>
                  </a:lnTo>
                  <a:lnTo>
                    <a:pt x="212572" y="22860"/>
                  </a:lnTo>
                  <a:lnTo>
                    <a:pt x="210032" y="24561"/>
                  </a:lnTo>
                  <a:lnTo>
                    <a:pt x="210032" y="38100"/>
                  </a:lnTo>
                  <a:lnTo>
                    <a:pt x="210032" y="39052"/>
                  </a:lnTo>
                  <a:lnTo>
                    <a:pt x="209397" y="38100"/>
                  </a:lnTo>
                  <a:lnTo>
                    <a:pt x="210032" y="38100"/>
                  </a:lnTo>
                  <a:lnTo>
                    <a:pt x="210032" y="24561"/>
                  </a:lnTo>
                  <a:lnTo>
                    <a:pt x="208762" y="25400"/>
                  </a:lnTo>
                  <a:lnTo>
                    <a:pt x="210667" y="22860"/>
                  </a:lnTo>
                  <a:lnTo>
                    <a:pt x="210032" y="22860"/>
                  </a:lnTo>
                  <a:lnTo>
                    <a:pt x="207835" y="24130"/>
                  </a:lnTo>
                  <a:lnTo>
                    <a:pt x="205295" y="25400"/>
                  </a:lnTo>
                  <a:lnTo>
                    <a:pt x="202412" y="25400"/>
                  </a:lnTo>
                  <a:lnTo>
                    <a:pt x="202412" y="27940"/>
                  </a:lnTo>
                  <a:lnTo>
                    <a:pt x="201777" y="27940"/>
                  </a:lnTo>
                  <a:lnTo>
                    <a:pt x="203047" y="29210"/>
                  </a:lnTo>
                  <a:lnTo>
                    <a:pt x="201142" y="27940"/>
                  </a:lnTo>
                  <a:lnTo>
                    <a:pt x="201777" y="27940"/>
                  </a:lnTo>
                  <a:lnTo>
                    <a:pt x="201142" y="27508"/>
                  </a:lnTo>
                  <a:lnTo>
                    <a:pt x="201142" y="26670"/>
                  </a:lnTo>
                  <a:lnTo>
                    <a:pt x="199872" y="26670"/>
                  </a:lnTo>
                  <a:lnTo>
                    <a:pt x="200939" y="27368"/>
                  </a:lnTo>
                  <a:lnTo>
                    <a:pt x="199250" y="33020"/>
                  </a:lnTo>
                  <a:lnTo>
                    <a:pt x="196710" y="31750"/>
                  </a:lnTo>
                  <a:lnTo>
                    <a:pt x="194805" y="33020"/>
                  </a:lnTo>
                  <a:lnTo>
                    <a:pt x="197980" y="36830"/>
                  </a:lnTo>
                  <a:lnTo>
                    <a:pt x="195440" y="35560"/>
                  </a:lnTo>
                  <a:lnTo>
                    <a:pt x="192900" y="36830"/>
                  </a:lnTo>
                  <a:lnTo>
                    <a:pt x="191630" y="40640"/>
                  </a:lnTo>
                  <a:lnTo>
                    <a:pt x="184010" y="39370"/>
                  </a:lnTo>
                  <a:lnTo>
                    <a:pt x="184645" y="40640"/>
                  </a:lnTo>
                  <a:lnTo>
                    <a:pt x="189725" y="46990"/>
                  </a:lnTo>
                  <a:lnTo>
                    <a:pt x="188455" y="45720"/>
                  </a:lnTo>
                  <a:lnTo>
                    <a:pt x="184645" y="41910"/>
                  </a:lnTo>
                  <a:lnTo>
                    <a:pt x="179578" y="43180"/>
                  </a:lnTo>
                  <a:lnTo>
                    <a:pt x="182740" y="45720"/>
                  </a:lnTo>
                  <a:lnTo>
                    <a:pt x="182118" y="45720"/>
                  </a:lnTo>
                  <a:lnTo>
                    <a:pt x="180848" y="44450"/>
                  </a:lnTo>
                  <a:lnTo>
                    <a:pt x="180848" y="46990"/>
                  </a:lnTo>
                  <a:lnTo>
                    <a:pt x="178943" y="45720"/>
                  </a:lnTo>
                  <a:lnTo>
                    <a:pt x="180213" y="46990"/>
                  </a:lnTo>
                  <a:lnTo>
                    <a:pt x="180213" y="48260"/>
                  </a:lnTo>
                  <a:lnTo>
                    <a:pt x="177038" y="46990"/>
                  </a:lnTo>
                  <a:lnTo>
                    <a:pt x="176403" y="46990"/>
                  </a:lnTo>
                  <a:lnTo>
                    <a:pt x="176403" y="48260"/>
                  </a:lnTo>
                  <a:lnTo>
                    <a:pt x="175133" y="45720"/>
                  </a:lnTo>
                  <a:lnTo>
                    <a:pt x="175133" y="48260"/>
                  </a:lnTo>
                  <a:lnTo>
                    <a:pt x="176403" y="49530"/>
                  </a:lnTo>
                  <a:lnTo>
                    <a:pt x="173901" y="49530"/>
                  </a:lnTo>
                  <a:lnTo>
                    <a:pt x="173228" y="50800"/>
                  </a:lnTo>
                  <a:lnTo>
                    <a:pt x="173228" y="49530"/>
                  </a:lnTo>
                  <a:lnTo>
                    <a:pt x="171958" y="50380"/>
                  </a:lnTo>
                  <a:lnTo>
                    <a:pt x="171958" y="59690"/>
                  </a:lnTo>
                  <a:lnTo>
                    <a:pt x="170268" y="57150"/>
                  </a:lnTo>
                  <a:lnTo>
                    <a:pt x="170141" y="56959"/>
                  </a:lnTo>
                  <a:lnTo>
                    <a:pt x="170370" y="56515"/>
                  </a:lnTo>
                  <a:lnTo>
                    <a:pt x="169430" y="55905"/>
                  </a:lnTo>
                  <a:lnTo>
                    <a:pt x="170688" y="55880"/>
                  </a:lnTo>
                  <a:lnTo>
                    <a:pt x="171323" y="55880"/>
                  </a:lnTo>
                  <a:lnTo>
                    <a:pt x="171323" y="57150"/>
                  </a:lnTo>
                  <a:lnTo>
                    <a:pt x="171056" y="56959"/>
                  </a:lnTo>
                  <a:lnTo>
                    <a:pt x="171958" y="59690"/>
                  </a:lnTo>
                  <a:lnTo>
                    <a:pt x="171958" y="50380"/>
                  </a:lnTo>
                  <a:lnTo>
                    <a:pt x="171323" y="50800"/>
                  </a:lnTo>
                  <a:lnTo>
                    <a:pt x="170688" y="53340"/>
                  </a:lnTo>
                  <a:lnTo>
                    <a:pt x="168998" y="55029"/>
                  </a:lnTo>
                  <a:lnTo>
                    <a:pt x="168783" y="54610"/>
                  </a:lnTo>
                  <a:lnTo>
                    <a:pt x="168783" y="55245"/>
                  </a:lnTo>
                  <a:lnTo>
                    <a:pt x="168148" y="55880"/>
                  </a:lnTo>
                  <a:lnTo>
                    <a:pt x="165608" y="53340"/>
                  </a:lnTo>
                  <a:lnTo>
                    <a:pt x="166243" y="55880"/>
                  </a:lnTo>
                  <a:lnTo>
                    <a:pt x="164350" y="55880"/>
                  </a:lnTo>
                  <a:lnTo>
                    <a:pt x="164350" y="57150"/>
                  </a:lnTo>
                  <a:lnTo>
                    <a:pt x="161810" y="58420"/>
                  </a:lnTo>
                  <a:lnTo>
                    <a:pt x="163080" y="59690"/>
                  </a:lnTo>
                  <a:lnTo>
                    <a:pt x="163715" y="60960"/>
                  </a:lnTo>
                  <a:lnTo>
                    <a:pt x="159270" y="60960"/>
                  </a:lnTo>
                  <a:lnTo>
                    <a:pt x="158635" y="62230"/>
                  </a:lnTo>
                  <a:lnTo>
                    <a:pt x="159905" y="62230"/>
                  </a:lnTo>
                  <a:lnTo>
                    <a:pt x="159905" y="64770"/>
                  </a:lnTo>
                  <a:lnTo>
                    <a:pt x="158000" y="63500"/>
                  </a:lnTo>
                  <a:lnTo>
                    <a:pt x="158000" y="62230"/>
                  </a:lnTo>
                  <a:lnTo>
                    <a:pt x="156616" y="62230"/>
                  </a:lnTo>
                  <a:lnTo>
                    <a:pt x="155562" y="63500"/>
                  </a:lnTo>
                  <a:lnTo>
                    <a:pt x="154825" y="64770"/>
                  </a:lnTo>
                  <a:lnTo>
                    <a:pt x="154825" y="66040"/>
                  </a:lnTo>
                  <a:lnTo>
                    <a:pt x="153555" y="66040"/>
                  </a:lnTo>
                  <a:lnTo>
                    <a:pt x="153555" y="64770"/>
                  </a:lnTo>
                  <a:lnTo>
                    <a:pt x="151650" y="68580"/>
                  </a:lnTo>
                  <a:lnTo>
                    <a:pt x="150914" y="67310"/>
                  </a:lnTo>
                  <a:lnTo>
                    <a:pt x="147218" y="60960"/>
                  </a:lnTo>
                  <a:lnTo>
                    <a:pt x="145948" y="64770"/>
                  </a:lnTo>
                  <a:lnTo>
                    <a:pt x="144678" y="67310"/>
                  </a:lnTo>
                  <a:lnTo>
                    <a:pt x="143408" y="67310"/>
                  </a:lnTo>
                  <a:lnTo>
                    <a:pt x="144678" y="66040"/>
                  </a:lnTo>
                  <a:lnTo>
                    <a:pt x="143408" y="64770"/>
                  </a:lnTo>
                  <a:lnTo>
                    <a:pt x="140868" y="64770"/>
                  </a:lnTo>
                  <a:lnTo>
                    <a:pt x="137058" y="68580"/>
                  </a:lnTo>
                  <a:lnTo>
                    <a:pt x="133883" y="67310"/>
                  </a:lnTo>
                  <a:lnTo>
                    <a:pt x="133248" y="66040"/>
                  </a:lnTo>
                  <a:lnTo>
                    <a:pt x="131978" y="63500"/>
                  </a:lnTo>
                  <a:lnTo>
                    <a:pt x="131978" y="64770"/>
                  </a:lnTo>
                  <a:lnTo>
                    <a:pt x="131343" y="66040"/>
                  </a:lnTo>
                  <a:lnTo>
                    <a:pt x="131343" y="64770"/>
                  </a:lnTo>
                  <a:lnTo>
                    <a:pt x="130708" y="64770"/>
                  </a:lnTo>
                  <a:lnTo>
                    <a:pt x="130708" y="66040"/>
                  </a:lnTo>
                  <a:lnTo>
                    <a:pt x="126276" y="67310"/>
                  </a:lnTo>
                  <a:lnTo>
                    <a:pt x="121831" y="63500"/>
                  </a:lnTo>
                  <a:lnTo>
                    <a:pt x="115481" y="61912"/>
                  </a:lnTo>
                  <a:lnTo>
                    <a:pt x="115481" y="68580"/>
                  </a:lnTo>
                  <a:lnTo>
                    <a:pt x="114528" y="67310"/>
                  </a:lnTo>
                  <a:lnTo>
                    <a:pt x="113576" y="66040"/>
                  </a:lnTo>
                  <a:lnTo>
                    <a:pt x="113576" y="64770"/>
                  </a:lnTo>
                  <a:lnTo>
                    <a:pt x="115481" y="68580"/>
                  </a:lnTo>
                  <a:lnTo>
                    <a:pt x="115481" y="61912"/>
                  </a:lnTo>
                  <a:lnTo>
                    <a:pt x="111683" y="60960"/>
                  </a:lnTo>
                  <a:lnTo>
                    <a:pt x="113131" y="63855"/>
                  </a:lnTo>
                  <a:lnTo>
                    <a:pt x="110413" y="66040"/>
                  </a:lnTo>
                  <a:lnTo>
                    <a:pt x="106603" y="63500"/>
                  </a:lnTo>
                  <a:lnTo>
                    <a:pt x="102793" y="66040"/>
                  </a:lnTo>
                  <a:lnTo>
                    <a:pt x="102793" y="64770"/>
                  </a:lnTo>
                  <a:lnTo>
                    <a:pt x="102158" y="63500"/>
                  </a:lnTo>
                  <a:lnTo>
                    <a:pt x="100253" y="64770"/>
                  </a:lnTo>
                  <a:lnTo>
                    <a:pt x="100253" y="66040"/>
                  </a:lnTo>
                  <a:lnTo>
                    <a:pt x="99555" y="66040"/>
                  </a:lnTo>
                  <a:lnTo>
                    <a:pt x="99618" y="64770"/>
                  </a:lnTo>
                  <a:lnTo>
                    <a:pt x="98983" y="63500"/>
                  </a:lnTo>
                  <a:lnTo>
                    <a:pt x="97713" y="66040"/>
                  </a:lnTo>
                  <a:lnTo>
                    <a:pt x="97396" y="65405"/>
                  </a:lnTo>
                  <a:lnTo>
                    <a:pt x="97078" y="66040"/>
                  </a:lnTo>
                  <a:lnTo>
                    <a:pt x="95186" y="64770"/>
                  </a:lnTo>
                  <a:lnTo>
                    <a:pt x="96443" y="67310"/>
                  </a:lnTo>
                  <a:lnTo>
                    <a:pt x="93281" y="67310"/>
                  </a:lnTo>
                  <a:lnTo>
                    <a:pt x="90741" y="64770"/>
                  </a:lnTo>
                  <a:lnTo>
                    <a:pt x="90106" y="66040"/>
                  </a:lnTo>
                  <a:lnTo>
                    <a:pt x="90106" y="72390"/>
                  </a:lnTo>
                  <a:lnTo>
                    <a:pt x="88836" y="69850"/>
                  </a:lnTo>
                  <a:lnTo>
                    <a:pt x="87566" y="67310"/>
                  </a:lnTo>
                  <a:lnTo>
                    <a:pt x="86296" y="69850"/>
                  </a:lnTo>
                  <a:lnTo>
                    <a:pt x="85661" y="67310"/>
                  </a:lnTo>
                  <a:lnTo>
                    <a:pt x="85661" y="64770"/>
                  </a:lnTo>
                  <a:lnTo>
                    <a:pt x="84391" y="67310"/>
                  </a:lnTo>
                  <a:lnTo>
                    <a:pt x="84391" y="71120"/>
                  </a:lnTo>
                  <a:lnTo>
                    <a:pt x="81851" y="72390"/>
                  </a:lnTo>
                  <a:lnTo>
                    <a:pt x="79946" y="67310"/>
                  </a:lnTo>
                  <a:lnTo>
                    <a:pt x="75209" y="71628"/>
                  </a:lnTo>
                  <a:lnTo>
                    <a:pt x="72974" y="66040"/>
                  </a:lnTo>
                  <a:lnTo>
                    <a:pt x="72339" y="69850"/>
                  </a:lnTo>
                  <a:lnTo>
                    <a:pt x="74904" y="71894"/>
                  </a:lnTo>
                  <a:lnTo>
                    <a:pt x="72974" y="73660"/>
                  </a:lnTo>
                  <a:lnTo>
                    <a:pt x="72339" y="69850"/>
                  </a:lnTo>
                  <a:lnTo>
                    <a:pt x="71704" y="73660"/>
                  </a:lnTo>
                  <a:lnTo>
                    <a:pt x="66624" y="73660"/>
                  </a:lnTo>
                  <a:lnTo>
                    <a:pt x="69164" y="72390"/>
                  </a:lnTo>
                  <a:lnTo>
                    <a:pt x="69164" y="71120"/>
                  </a:lnTo>
                  <a:lnTo>
                    <a:pt x="64846" y="73583"/>
                  </a:lnTo>
                  <a:lnTo>
                    <a:pt x="64719" y="73583"/>
                  </a:lnTo>
                  <a:lnTo>
                    <a:pt x="63449" y="74930"/>
                  </a:lnTo>
                  <a:lnTo>
                    <a:pt x="62179" y="74930"/>
                  </a:lnTo>
                  <a:lnTo>
                    <a:pt x="62814" y="76200"/>
                  </a:lnTo>
                  <a:lnTo>
                    <a:pt x="63449" y="76200"/>
                  </a:lnTo>
                  <a:lnTo>
                    <a:pt x="64719" y="78740"/>
                  </a:lnTo>
                  <a:lnTo>
                    <a:pt x="63449" y="81280"/>
                  </a:lnTo>
                  <a:lnTo>
                    <a:pt x="63449" y="83820"/>
                  </a:lnTo>
                  <a:lnTo>
                    <a:pt x="60921" y="81280"/>
                  </a:lnTo>
                  <a:lnTo>
                    <a:pt x="60706" y="80010"/>
                  </a:lnTo>
                  <a:lnTo>
                    <a:pt x="60286" y="77470"/>
                  </a:lnTo>
                  <a:lnTo>
                    <a:pt x="60286" y="78740"/>
                  </a:lnTo>
                  <a:lnTo>
                    <a:pt x="59651" y="78740"/>
                  </a:lnTo>
                  <a:lnTo>
                    <a:pt x="59651" y="80010"/>
                  </a:lnTo>
                  <a:lnTo>
                    <a:pt x="58839" y="80010"/>
                  </a:lnTo>
                  <a:lnTo>
                    <a:pt x="58839" y="95123"/>
                  </a:lnTo>
                  <a:lnTo>
                    <a:pt x="57111" y="93980"/>
                  </a:lnTo>
                  <a:lnTo>
                    <a:pt x="58381" y="91440"/>
                  </a:lnTo>
                  <a:lnTo>
                    <a:pt x="58839" y="95123"/>
                  </a:lnTo>
                  <a:lnTo>
                    <a:pt x="58839" y="80010"/>
                  </a:lnTo>
                  <a:lnTo>
                    <a:pt x="58381" y="80010"/>
                  </a:lnTo>
                  <a:lnTo>
                    <a:pt x="58381" y="78740"/>
                  </a:lnTo>
                  <a:lnTo>
                    <a:pt x="57746" y="80010"/>
                  </a:lnTo>
                  <a:lnTo>
                    <a:pt x="57746" y="81280"/>
                  </a:lnTo>
                  <a:lnTo>
                    <a:pt x="54571" y="81280"/>
                  </a:lnTo>
                  <a:lnTo>
                    <a:pt x="55206" y="85090"/>
                  </a:lnTo>
                  <a:lnTo>
                    <a:pt x="51396" y="85090"/>
                  </a:lnTo>
                  <a:lnTo>
                    <a:pt x="50126" y="82550"/>
                  </a:lnTo>
                  <a:lnTo>
                    <a:pt x="50126" y="85090"/>
                  </a:lnTo>
                  <a:lnTo>
                    <a:pt x="49491" y="85090"/>
                  </a:lnTo>
                  <a:lnTo>
                    <a:pt x="49491" y="87630"/>
                  </a:lnTo>
                  <a:lnTo>
                    <a:pt x="48221" y="86360"/>
                  </a:lnTo>
                  <a:lnTo>
                    <a:pt x="48221" y="85636"/>
                  </a:lnTo>
                  <a:lnTo>
                    <a:pt x="48221" y="85090"/>
                  </a:lnTo>
                  <a:lnTo>
                    <a:pt x="46316" y="86360"/>
                  </a:lnTo>
                  <a:lnTo>
                    <a:pt x="47675" y="86360"/>
                  </a:lnTo>
                  <a:lnTo>
                    <a:pt x="48031" y="86728"/>
                  </a:lnTo>
                  <a:lnTo>
                    <a:pt x="47586" y="87630"/>
                  </a:lnTo>
                  <a:lnTo>
                    <a:pt x="49491" y="88900"/>
                  </a:lnTo>
                  <a:lnTo>
                    <a:pt x="46951" y="88900"/>
                  </a:lnTo>
                  <a:lnTo>
                    <a:pt x="46951" y="90170"/>
                  </a:lnTo>
                  <a:lnTo>
                    <a:pt x="46316" y="88900"/>
                  </a:lnTo>
                  <a:lnTo>
                    <a:pt x="45681" y="90170"/>
                  </a:lnTo>
                  <a:lnTo>
                    <a:pt x="45046" y="90170"/>
                  </a:lnTo>
                  <a:lnTo>
                    <a:pt x="43154" y="87630"/>
                  </a:lnTo>
                  <a:lnTo>
                    <a:pt x="43789" y="90170"/>
                  </a:lnTo>
                  <a:lnTo>
                    <a:pt x="41884" y="88900"/>
                  </a:lnTo>
                  <a:lnTo>
                    <a:pt x="42519" y="91440"/>
                  </a:lnTo>
                  <a:lnTo>
                    <a:pt x="41249" y="90170"/>
                  </a:lnTo>
                  <a:lnTo>
                    <a:pt x="41249" y="91440"/>
                  </a:lnTo>
                  <a:lnTo>
                    <a:pt x="41033" y="91440"/>
                  </a:lnTo>
                  <a:lnTo>
                    <a:pt x="41884" y="92710"/>
                  </a:lnTo>
                  <a:lnTo>
                    <a:pt x="38074" y="92710"/>
                  </a:lnTo>
                  <a:lnTo>
                    <a:pt x="37439" y="95250"/>
                  </a:lnTo>
                  <a:lnTo>
                    <a:pt x="34899" y="95250"/>
                  </a:lnTo>
                  <a:lnTo>
                    <a:pt x="36804" y="93980"/>
                  </a:lnTo>
                  <a:lnTo>
                    <a:pt x="32994" y="91440"/>
                  </a:lnTo>
                  <a:lnTo>
                    <a:pt x="32994" y="97790"/>
                  </a:lnTo>
                  <a:lnTo>
                    <a:pt x="31724" y="97790"/>
                  </a:lnTo>
                  <a:lnTo>
                    <a:pt x="33629" y="101600"/>
                  </a:lnTo>
                  <a:lnTo>
                    <a:pt x="32156" y="100330"/>
                  </a:lnTo>
                  <a:lnTo>
                    <a:pt x="29184" y="97790"/>
                  </a:lnTo>
                  <a:lnTo>
                    <a:pt x="29184" y="99060"/>
                  </a:lnTo>
                  <a:lnTo>
                    <a:pt x="27914" y="99060"/>
                  </a:lnTo>
                  <a:lnTo>
                    <a:pt x="27279" y="101600"/>
                  </a:lnTo>
                  <a:lnTo>
                    <a:pt x="26657" y="102870"/>
                  </a:lnTo>
                  <a:lnTo>
                    <a:pt x="26657" y="113665"/>
                  </a:lnTo>
                  <a:lnTo>
                    <a:pt x="26200" y="113563"/>
                  </a:lnTo>
                  <a:lnTo>
                    <a:pt x="26022" y="113449"/>
                  </a:lnTo>
                  <a:lnTo>
                    <a:pt x="23482" y="113030"/>
                  </a:lnTo>
                  <a:lnTo>
                    <a:pt x="24117" y="111760"/>
                  </a:lnTo>
                  <a:lnTo>
                    <a:pt x="26022" y="113030"/>
                  </a:lnTo>
                  <a:lnTo>
                    <a:pt x="26657" y="113665"/>
                  </a:lnTo>
                  <a:lnTo>
                    <a:pt x="26657" y="102870"/>
                  </a:lnTo>
                  <a:lnTo>
                    <a:pt x="26022" y="102870"/>
                  </a:lnTo>
                  <a:lnTo>
                    <a:pt x="23482" y="104140"/>
                  </a:lnTo>
                  <a:lnTo>
                    <a:pt x="23482" y="105410"/>
                  </a:lnTo>
                  <a:lnTo>
                    <a:pt x="22847" y="105410"/>
                  </a:lnTo>
                  <a:lnTo>
                    <a:pt x="25387" y="106680"/>
                  </a:lnTo>
                  <a:lnTo>
                    <a:pt x="22212" y="111760"/>
                  </a:lnTo>
                  <a:lnTo>
                    <a:pt x="17767" y="110490"/>
                  </a:lnTo>
                  <a:lnTo>
                    <a:pt x="17132" y="110490"/>
                  </a:lnTo>
                  <a:lnTo>
                    <a:pt x="17132" y="113030"/>
                  </a:lnTo>
                  <a:lnTo>
                    <a:pt x="19037" y="114300"/>
                  </a:lnTo>
                  <a:lnTo>
                    <a:pt x="19672" y="114300"/>
                  </a:lnTo>
                  <a:lnTo>
                    <a:pt x="19672" y="115570"/>
                  </a:lnTo>
                  <a:lnTo>
                    <a:pt x="18402" y="115570"/>
                  </a:lnTo>
                  <a:lnTo>
                    <a:pt x="17767" y="114300"/>
                  </a:lnTo>
                  <a:lnTo>
                    <a:pt x="16497" y="114300"/>
                  </a:lnTo>
                  <a:lnTo>
                    <a:pt x="17767" y="115570"/>
                  </a:lnTo>
                  <a:lnTo>
                    <a:pt x="14592" y="114300"/>
                  </a:lnTo>
                  <a:lnTo>
                    <a:pt x="19672" y="116840"/>
                  </a:lnTo>
                  <a:lnTo>
                    <a:pt x="17132" y="116840"/>
                  </a:lnTo>
                  <a:lnTo>
                    <a:pt x="16560" y="117995"/>
                  </a:lnTo>
                  <a:lnTo>
                    <a:pt x="16624" y="118364"/>
                  </a:lnTo>
                  <a:lnTo>
                    <a:pt x="17132" y="119380"/>
                  </a:lnTo>
                  <a:lnTo>
                    <a:pt x="16649" y="119862"/>
                  </a:lnTo>
                  <a:lnTo>
                    <a:pt x="17132" y="120650"/>
                  </a:lnTo>
                  <a:lnTo>
                    <a:pt x="15862" y="120650"/>
                  </a:lnTo>
                  <a:lnTo>
                    <a:pt x="14592" y="120650"/>
                  </a:lnTo>
                  <a:lnTo>
                    <a:pt x="14592" y="119380"/>
                  </a:lnTo>
                  <a:lnTo>
                    <a:pt x="15227" y="119380"/>
                  </a:lnTo>
                  <a:lnTo>
                    <a:pt x="13195" y="118364"/>
                  </a:lnTo>
                  <a:lnTo>
                    <a:pt x="12687" y="119380"/>
                  </a:lnTo>
                  <a:lnTo>
                    <a:pt x="11417" y="119380"/>
                  </a:lnTo>
                  <a:lnTo>
                    <a:pt x="14592" y="121920"/>
                  </a:lnTo>
                  <a:lnTo>
                    <a:pt x="10782" y="120650"/>
                  </a:lnTo>
                  <a:lnTo>
                    <a:pt x="13957" y="125933"/>
                  </a:lnTo>
                  <a:lnTo>
                    <a:pt x="13957" y="124460"/>
                  </a:lnTo>
                  <a:lnTo>
                    <a:pt x="17767" y="125730"/>
                  </a:lnTo>
                  <a:lnTo>
                    <a:pt x="15862" y="127000"/>
                  </a:lnTo>
                  <a:lnTo>
                    <a:pt x="19672" y="127000"/>
                  </a:lnTo>
                  <a:lnTo>
                    <a:pt x="19138" y="125933"/>
                  </a:lnTo>
                  <a:lnTo>
                    <a:pt x="19037" y="124460"/>
                  </a:lnTo>
                  <a:lnTo>
                    <a:pt x="19037" y="123190"/>
                  </a:lnTo>
                  <a:lnTo>
                    <a:pt x="19672" y="123190"/>
                  </a:lnTo>
                  <a:lnTo>
                    <a:pt x="19672" y="122440"/>
                  </a:lnTo>
                  <a:lnTo>
                    <a:pt x="19672" y="121920"/>
                  </a:lnTo>
                  <a:lnTo>
                    <a:pt x="19672" y="120650"/>
                  </a:lnTo>
                  <a:lnTo>
                    <a:pt x="23482" y="120650"/>
                  </a:lnTo>
                  <a:lnTo>
                    <a:pt x="22212" y="118110"/>
                  </a:lnTo>
                  <a:lnTo>
                    <a:pt x="23482" y="118110"/>
                  </a:lnTo>
                  <a:lnTo>
                    <a:pt x="23482" y="115570"/>
                  </a:lnTo>
                  <a:lnTo>
                    <a:pt x="24688" y="117995"/>
                  </a:lnTo>
                  <a:lnTo>
                    <a:pt x="24752" y="116840"/>
                  </a:lnTo>
                  <a:lnTo>
                    <a:pt x="26022" y="119380"/>
                  </a:lnTo>
                  <a:lnTo>
                    <a:pt x="26530" y="118364"/>
                  </a:lnTo>
                  <a:lnTo>
                    <a:pt x="26619" y="117995"/>
                  </a:lnTo>
                  <a:lnTo>
                    <a:pt x="26339" y="116840"/>
                  </a:lnTo>
                  <a:lnTo>
                    <a:pt x="26022" y="115570"/>
                  </a:lnTo>
                  <a:lnTo>
                    <a:pt x="27444" y="115087"/>
                  </a:lnTo>
                  <a:lnTo>
                    <a:pt x="27914" y="115570"/>
                  </a:lnTo>
                  <a:lnTo>
                    <a:pt x="28295" y="114808"/>
                  </a:lnTo>
                  <a:lnTo>
                    <a:pt x="29819" y="114300"/>
                  </a:lnTo>
                  <a:lnTo>
                    <a:pt x="28549" y="113030"/>
                  </a:lnTo>
                  <a:lnTo>
                    <a:pt x="29184" y="111760"/>
                  </a:lnTo>
                  <a:lnTo>
                    <a:pt x="29819" y="114300"/>
                  </a:lnTo>
                  <a:lnTo>
                    <a:pt x="31089" y="114300"/>
                  </a:lnTo>
                  <a:lnTo>
                    <a:pt x="31724" y="113030"/>
                  </a:lnTo>
                  <a:lnTo>
                    <a:pt x="27914" y="110490"/>
                  </a:lnTo>
                  <a:lnTo>
                    <a:pt x="31089" y="111760"/>
                  </a:lnTo>
                  <a:lnTo>
                    <a:pt x="32359" y="113030"/>
                  </a:lnTo>
                  <a:lnTo>
                    <a:pt x="32994" y="110490"/>
                  </a:lnTo>
                  <a:lnTo>
                    <a:pt x="31089" y="109220"/>
                  </a:lnTo>
                  <a:lnTo>
                    <a:pt x="31089" y="106680"/>
                  </a:lnTo>
                  <a:lnTo>
                    <a:pt x="34899" y="107950"/>
                  </a:lnTo>
                  <a:lnTo>
                    <a:pt x="35217" y="106680"/>
                  </a:lnTo>
                  <a:lnTo>
                    <a:pt x="35534" y="105410"/>
                  </a:lnTo>
                  <a:lnTo>
                    <a:pt x="36169" y="105410"/>
                  </a:lnTo>
                  <a:lnTo>
                    <a:pt x="36169" y="104140"/>
                  </a:lnTo>
                  <a:lnTo>
                    <a:pt x="37439" y="104140"/>
                  </a:lnTo>
                  <a:lnTo>
                    <a:pt x="37439" y="102870"/>
                  </a:lnTo>
                  <a:lnTo>
                    <a:pt x="39344" y="104140"/>
                  </a:lnTo>
                  <a:lnTo>
                    <a:pt x="39344" y="101600"/>
                  </a:lnTo>
                  <a:lnTo>
                    <a:pt x="39979" y="101917"/>
                  </a:lnTo>
                  <a:lnTo>
                    <a:pt x="40411" y="102133"/>
                  </a:lnTo>
                  <a:lnTo>
                    <a:pt x="41884" y="102870"/>
                  </a:lnTo>
                  <a:lnTo>
                    <a:pt x="39979" y="102870"/>
                  </a:lnTo>
                  <a:lnTo>
                    <a:pt x="42519" y="104140"/>
                  </a:lnTo>
                  <a:lnTo>
                    <a:pt x="42519" y="100330"/>
                  </a:lnTo>
                  <a:lnTo>
                    <a:pt x="44411" y="102870"/>
                  </a:lnTo>
                  <a:lnTo>
                    <a:pt x="45681" y="104140"/>
                  </a:lnTo>
                  <a:lnTo>
                    <a:pt x="48856" y="105410"/>
                  </a:lnTo>
                  <a:lnTo>
                    <a:pt x="47167" y="100330"/>
                  </a:lnTo>
                  <a:lnTo>
                    <a:pt x="46316" y="97790"/>
                  </a:lnTo>
                  <a:lnTo>
                    <a:pt x="48018" y="99199"/>
                  </a:lnTo>
                  <a:lnTo>
                    <a:pt x="51396" y="100330"/>
                  </a:lnTo>
                  <a:lnTo>
                    <a:pt x="53301" y="101600"/>
                  </a:lnTo>
                  <a:lnTo>
                    <a:pt x="50761" y="97790"/>
                  </a:lnTo>
                  <a:lnTo>
                    <a:pt x="53301" y="97790"/>
                  </a:lnTo>
                  <a:lnTo>
                    <a:pt x="53936" y="99060"/>
                  </a:lnTo>
                  <a:lnTo>
                    <a:pt x="55206" y="97790"/>
                  </a:lnTo>
                  <a:lnTo>
                    <a:pt x="53936" y="96520"/>
                  </a:lnTo>
                  <a:lnTo>
                    <a:pt x="53301" y="96520"/>
                  </a:lnTo>
                  <a:lnTo>
                    <a:pt x="53301" y="96939"/>
                  </a:lnTo>
                  <a:lnTo>
                    <a:pt x="50761" y="95250"/>
                  </a:lnTo>
                  <a:lnTo>
                    <a:pt x="52031" y="92710"/>
                  </a:lnTo>
                  <a:lnTo>
                    <a:pt x="53936" y="96520"/>
                  </a:lnTo>
                  <a:lnTo>
                    <a:pt x="56476" y="96520"/>
                  </a:lnTo>
                  <a:lnTo>
                    <a:pt x="56476" y="95250"/>
                  </a:lnTo>
                  <a:lnTo>
                    <a:pt x="58851" y="95250"/>
                  </a:lnTo>
                  <a:lnTo>
                    <a:pt x="59016" y="96520"/>
                  </a:lnTo>
                  <a:lnTo>
                    <a:pt x="59334" y="95250"/>
                  </a:lnTo>
                  <a:lnTo>
                    <a:pt x="59651" y="93980"/>
                  </a:lnTo>
                  <a:lnTo>
                    <a:pt x="60642" y="95250"/>
                  </a:lnTo>
                  <a:lnTo>
                    <a:pt x="60921" y="96075"/>
                  </a:lnTo>
                  <a:lnTo>
                    <a:pt x="60921" y="95250"/>
                  </a:lnTo>
                  <a:lnTo>
                    <a:pt x="62814" y="96520"/>
                  </a:lnTo>
                  <a:lnTo>
                    <a:pt x="64084" y="96520"/>
                  </a:lnTo>
                  <a:lnTo>
                    <a:pt x="64084" y="95250"/>
                  </a:lnTo>
                  <a:lnTo>
                    <a:pt x="64719" y="95250"/>
                  </a:lnTo>
                  <a:lnTo>
                    <a:pt x="64719" y="93980"/>
                  </a:lnTo>
                  <a:lnTo>
                    <a:pt x="63449" y="93980"/>
                  </a:lnTo>
                  <a:lnTo>
                    <a:pt x="63449" y="90170"/>
                  </a:lnTo>
                  <a:lnTo>
                    <a:pt x="64719" y="90170"/>
                  </a:lnTo>
                  <a:lnTo>
                    <a:pt x="66332" y="92583"/>
                  </a:lnTo>
                  <a:lnTo>
                    <a:pt x="67894" y="92075"/>
                  </a:lnTo>
                  <a:lnTo>
                    <a:pt x="67894" y="90170"/>
                  </a:lnTo>
                  <a:lnTo>
                    <a:pt x="68529" y="90170"/>
                  </a:lnTo>
                  <a:lnTo>
                    <a:pt x="68529" y="88900"/>
                  </a:lnTo>
                  <a:lnTo>
                    <a:pt x="69164" y="88900"/>
                  </a:lnTo>
                  <a:lnTo>
                    <a:pt x="70434" y="90170"/>
                  </a:lnTo>
                  <a:lnTo>
                    <a:pt x="71704" y="90170"/>
                  </a:lnTo>
                  <a:lnTo>
                    <a:pt x="72974" y="87630"/>
                  </a:lnTo>
                  <a:lnTo>
                    <a:pt x="72339" y="86360"/>
                  </a:lnTo>
                  <a:lnTo>
                    <a:pt x="72974" y="87630"/>
                  </a:lnTo>
                  <a:lnTo>
                    <a:pt x="73063" y="87795"/>
                  </a:lnTo>
                  <a:lnTo>
                    <a:pt x="73075" y="87630"/>
                  </a:lnTo>
                  <a:lnTo>
                    <a:pt x="73164" y="88011"/>
                  </a:lnTo>
                  <a:lnTo>
                    <a:pt x="73393" y="88468"/>
                  </a:lnTo>
                  <a:lnTo>
                    <a:pt x="73520" y="88353"/>
                  </a:lnTo>
                  <a:lnTo>
                    <a:pt x="73609" y="86360"/>
                  </a:lnTo>
                  <a:lnTo>
                    <a:pt x="73609" y="83820"/>
                  </a:lnTo>
                  <a:lnTo>
                    <a:pt x="74879" y="85090"/>
                  </a:lnTo>
                  <a:lnTo>
                    <a:pt x="75857" y="88011"/>
                  </a:lnTo>
                  <a:lnTo>
                    <a:pt x="75958" y="88353"/>
                  </a:lnTo>
                  <a:lnTo>
                    <a:pt x="76047" y="88023"/>
                  </a:lnTo>
                  <a:lnTo>
                    <a:pt x="76149" y="88900"/>
                  </a:lnTo>
                  <a:lnTo>
                    <a:pt x="78054" y="90170"/>
                  </a:lnTo>
                  <a:lnTo>
                    <a:pt x="78054" y="87630"/>
                  </a:lnTo>
                  <a:lnTo>
                    <a:pt x="78054" y="86360"/>
                  </a:lnTo>
                  <a:lnTo>
                    <a:pt x="79311" y="87198"/>
                  </a:lnTo>
                  <a:lnTo>
                    <a:pt x="79311" y="86360"/>
                  </a:lnTo>
                  <a:lnTo>
                    <a:pt x="80581" y="86360"/>
                  </a:lnTo>
                  <a:lnTo>
                    <a:pt x="81851" y="85090"/>
                  </a:lnTo>
                  <a:lnTo>
                    <a:pt x="81851" y="88900"/>
                  </a:lnTo>
                  <a:lnTo>
                    <a:pt x="83756" y="88900"/>
                  </a:lnTo>
                  <a:lnTo>
                    <a:pt x="83121" y="85090"/>
                  </a:lnTo>
                  <a:lnTo>
                    <a:pt x="84391" y="87630"/>
                  </a:lnTo>
                  <a:lnTo>
                    <a:pt x="85661" y="87630"/>
                  </a:lnTo>
                  <a:lnTo>
                    <a:pt x="85344" y="85090"/>
                  </a:lnTo>
                  <a:lnTo>
                    <a:pt x="85026" y="82550"/>
                  </a:lnTo>
                  <a:lnTo>
                    <a:pt x="88836" y="83820"/>
                  </a:lnTo>
                  <a:lnTo>
                    <a:pt x="87566" y="85090"/>
                  </a:lnTo>
                  <a:lnTo>
                    <a:pt x="86931" y="86360"/>
                  </a:lnTo>
                  <a:lnTo>
                    <a:pt x="87566" y="86360"/>
                  </a:lnTo>
                  <a:lnTo>
                    <a:pt x="88201" y="87630"/>
                  </a:lnTo>
                  <a:lnTo>
                    <a:pt x="88836" y="85090"/>
                  </a:lnTo>
                  <a:lnTo>
                    <a:pt x="89471" y="86360"/>
                  </a:lnTo>
                  <a:lnTo>
                    <a:pt x="89471" y="85090"/>
                  </a:lnTo>
                  <a:lnTo>
                    <a:pt x="89471" y="83820"/>
                  </a:lnTo>
                  <a:lnTo>
                    <a:pt x="90043" y="84963"/>
                  </a:lnTo>
                  <a:lnTo>
                    <a:pt x="89852" y="83820"/>
                  </a:lnTo>
                  <a:lnTo>
                    <a:pt x="90741" y="83820"/>
                  </a:lnTo>
                  <a:lnTo>
                    <a:pt x="90106" y="82550"/>
                  </a:lnTo>
                  <a:lnTo>
                    <a:pt x="89471" y="81280"/>
                  </a:lnTo>
                  <a:lnTo>
                    <a:pt x="93916" y="81280"/>
                  </a:lnTo>
                  <a:lnTo>
                    <a:pt x="95821" y="85090"/>
                  </a:lnTo>
                  <a:lnTo>
                    <a:pt x="98983" y="83820"/>
                  </a:lnTo>
                  <a:lnTo>
                    <a:pt x="100253" y="83820"/>
                  </a:lnTo>
                  <a:lnTo>
                    <a:pt x="99834" y="81280"/>
                  </a:lnTo>
                  <a:lnTo>
                    <a:pt x="99618" y="80010"/>
                  </a:lnTo>
                  <a:lnTo>
                    <a:pt x="103428" y="82550"/>
                  </a:lnTo>
                  <a:lnTo>
                    <a:pt x="100888" y="81280"/>
                  </a:lnTo>
                  <a:lnTo>
                    <a:pt x="100888" y="83820"/>
                  </a:lnTo>
                  <a:lnTo>
                    <a:pt x="102793" y="82550"/>
                  </a:lnTo>
                  <a:lnTo>
                    <a:pt x="104698" y="86360"/>
                  </a:lnTo>
                  <a:lnTo>
                    <a:pt x="105968" y="82550"/>
                  </a:lnTo>
                  <a:lnTo>
                    <a:pt x="107238" y="83820"/>
                  </a:lnTo>
                  <a:lnTo>
                    <a:pt x="107823" y="81280"/>
                  </a:lnTo>
                  <a:lnTo>
                    <a:pt x="109093" y="80010"/>
                  </a:lnTo>
                  <a:lnTo>
                    <a:pt x="110413" y="80010"/>
                  </a:lnTo>
                  <a:lnTo>
                    <a:pt x="111683" y="78740"/>
                  </a:lnTo>
                  <a:lnTo>
                    <a:pt x="112483" y="80010"/>
                  </a:lnTo>
                  <a:lnTo>
                    <a:pt x="112903" y="81280"/>
                  </a:lnTo>
                  <a:lnTo>
                    <a:pt x="112953" y="82550"/>
                  </a:lnTo>
                  <a:lnTo>
                    <a:pt x="111683" y="82550"/>
                  </a:lnTo>
                  <a:lnTo>
                    <a:pt x="112318" y="85090"/>
                  </a:lnTo>
                  <a:lnTo>
                    <a:pt x="113576" y="82550"/>
                  </a:lnTo>
                  <a:lnTo>
                    <a:pt x="113576" y="83820"/>
                  </a:lnTo>
                  <a:lnTo>
                    <a:pt x="115481" y="83820"/>
                  </a:lnTo>
                  <a:lnTo>
                    <a:pt x="115481" y="81280"/>
                  </a:lnTo>
                  <a:lnTo>
                    <a:pt x="117386" y="81280"/>
                  </a:lnTo>
                  <a:lnTo>
                    <a:pt x="118021" y="78740"/>
                  </a:lnTo>
                  <a:lnTo>
                    <a:pt x="118021" y="79933"/>
                  </a:lnTo>
                  <a:lnTo>
                    <a:pt x="118021" y="82550"/>
                  </a:lnTo>
                  <a:lnTo>
                    <a:pt x="119291" y="80010"/>
                  </a:lnTo>
                  <a:lnTo>
                    <a:pt x="119291" y="82550"/>
                  </a:lnTo>
                  <a:lnTo>
                    <a:pt x="122148" y="80645"/>
                  </a:lnTo>
                  <a:lnTo>
                    <a:pt x="122466" y="80010"/>
                  </a:lnTo>
                  <a:lnTo>
                    <a:pt x="123101" y="80010"/>
                  </a:lnTo>
                  <a:lnTo>
                    <a:pt x="126276" y="80010"/>
                  </a:lnTo>
                  <a:lnTo>
                    <a:pt x="128181" y="81280"/>
                  </a:lnTo>
                  <a:lnTo>
                    <a:pt x="129451" y="88900"/>
                  </a:lnTo>
                  <a:lnTo>
                    <a:pt x="133883" y="86360"/>
                  </a:lnTo>
                  <a:lnTo>
                    <a:pt x="138963" y="85090"/>
                  </a:lnTo>
                  <a:lnTo>
                    <a:pt x="137693" y="85090"/>
                  </a:lnTo>
                  <a:lnTo>
                    <a:pt x="137058" y="81280"/>
                  </a:lnTo>
                  <a:lnTo>
                    <a:pt x="138328" y="81280"/>
                  </a:lnTo>
                  <a:lnTo>
                    <a:pt x="140233" y="83820"/>
                  </a:lnTo>
                  <a:lnTo>
                    <a:pt x="140868" y="85090"/>
                  </a:lnTo>
                  <a:lnTo>
                    <a:pt x="139598" y="85090"/>
                  </a:lnTo>
                  <a:lnTo>
                    <a:pt x="139598" y="86360"/>
                  </a:lnTo>
                  <a:lnTo>
                    <a:pt x="140233" y="87630"/>
                  </a:lnTo>
                  <a:lnTo>
                    <a:pt x="142773" y="88900"/>
                  </a:lnTo>
                  <a:lnTo>
                    <a:pt x="142138" y="86360"/>
                  </a:lnTo>
                  <a:lnTo>
                    <a:pt x="142773" y="86360"/>
                  </a:lnTo>
                  <a:lnTo>
                    <a:pt x="141503" y="85090"/>
                  </a:lnTo>
                  <a:lnTo>
                    <a:pt x="143408" y="82550"/>
                  </a:lnTo>
                  <a:lnTo>
                    <a:pt x="143408" y="87630"/>
                  </a:lnTo>
                  <a:lnTo>
                    <a:pt x="145313" y="85090"/>
                  </a:lnTo>
                  <a:lnTo>
                    <a:pt x="145313" y="87630"/>
                  </a:lnTo>
                  <a:lnTo>
                    <a:pt x="146583" y="86360"/>
                  </a:lnTo>
                  <a:lnTo>
                    <a:pt x="149745" y="86360"/>
                  </a:lnTo>
                  <a:lnTo>
                    <a:pt x="149961" y="85090"/>
                  </a:lnTo>
                  <a:lnTo>
                    <a:pt x="149745" y="85090"/>
                  </a:lnTo>
                  <a:lnTo>
                    <a:pt x="149999" y="84861"/>
                  </a:lnTo>
                  <a:lnTo>
                    <a:pt x="150380" y="82550"/>
                  </a:lnTo>
                  <a:lnTo>
                    <a:pt x="150596" y="81280"/>
                  </a:lnTo>
                  <a:lnTo>
                    <a:pt x="150812" y="80010"/>
                  </a:lnTo>
                  <a:lnTo>
                    <a:pt x="151015" y="78740"/>
                  </a:lnTo>
                  <a:lnTo>
                    <a:pt x="151015" y="83959"/>
                  </a:lnTo>
                  <a:lnTo>
                    <a:pt x="155460" y="80010"/>
                  </a:lnTo>
                  <a:lnTo>
                    <a:pt x="158000" y="81280"/>
                  </a:lnTo>
                  <a:lnTo>
                    <a:pt x="159905" y="81280"/>
                  </a:lnTo>
                  <a:lnTo>
                    <a:pt x="160540" y="80010"/>
                  </a:lnTo>
                  <a:lnTo>
                    <a:pt x="161175" y="80010"/>
                  </a:lnTo>
                  <a:lnTo>
                    <a:pt x="163715" y="81280"/>
                  </a:lnTo>
                  <a:lnTo>
                    <a:pt x="163715" y="80010"/>
                  </a:lnTo>
                  <a:lnTo>
                    <a:pt x="163715" y="78740"/>
                  </a:lnTo>
                  <a:lnTo>
                    <a:pt x="163715" y="76200"/>
                  </a:lnTo>
                  <a:lnTo>
                    <a:pt x="164985" y="74930"/>
                  </a:lnTo>
                  <a:lnTo>
                    <a:pt x="166103" y="77470"/>
                  </a:lnTo>
                  <a:lnTo>
                    <a:pt x="167792" y="78740"/>
                  </a:lnTo>
                  <a:lnTo>
                    <a:pt x="170053" y="77470"/>
                  </a:lnTo>
                  <a:lnTo>
                    <a:pt x="173228" y="76200"/>
                  </a:lnTo>
                  <a:lnTo>
                    <a:pt x="173228" y="73660"/>
                  </a:lnTo>
                  <a:lnTo>
                    <a:pt x="174180" y="72390"/>
                  </a:lnTo>
                  <a:lnTo>
                    <a:pt x="177038" y="68580"/>
                  </a:lnTo>
                  <a:lnTo>
                    <a:pt x="180213" y="68580"/>
                  </a:lnTo>
                  <a:lnTo>
                    <a:pt x="186550" y="67310"/>
                  </a:lnTo>
                  <a:lnTo>
                    <a:pt x="185445" y="66992"/>
                  </a:lnTo>
                  <a:lnTo>
                    <a:pt x="186550" y="64770"/>
                  </a:lnTo>
                  <a:lnTo>
                    <a:pt x="185597" y="63500"/>
                  </a:lnTo>
                  <a:lnTo>
                    <a:pt x="184937" y="62623"/>
                  </a:lnTo>
                  <a:lnTo>
                    <a:pt x="184937" y="66840"/>
                  </a:lnTo>
                  <a:lnTo>
                    <a:pt x="182118" y="66040"/>
                  </a:lnTo>
                  <a:lnTo>
                    <a:pt x="182118" y="64770"/>
                  </a:lnTo>
                  <a:lnTo>
                    <a:pt x="182118" y="63500"/>
                  </a:lnTo>
                  <a:lnTo>
                    <a:pt x="183375" y="64770"/>
                  </a:lnTo>
                  <a:lnTo>
                    <a:pt x="184937" y="66840"/>
                  </a:lnTo>
                  <a:lnTo>
                    <a:pt x="184937" y="62623"/>
                  </a:lnTo>
                  <a:lnTo>
                    <a:pt x="184645" y="62230"/>
                  </a:lnTo>
                  <a:lnTo>
                    <a:pt x="189725" y="64770"/>
                  </a:lnTo>
                  <a:lnTo>
                    <a:pt x="188455" y="59690"/>
                  </a:lnTo>
                  <a:lnTo>
                    <a:pt x="187820" y="57150"/>
                  </a:lnTo>
                  <a:lnTo>
                    <a:pt x="192265" y="59690"/>
                  </a:lnTo>
                  <a:lnTo>
                    <a:pt x="192265" y="57150"/>
                  </a:lnTo>
                  <a:lnTo>
                    <a:pt x="193535" y="58420"/>
                  </a:lnTo>
                  <a:lnTo>
                    <a:pt x="194805" y="57150"/>
                  </a:lnTo>
                  <a:lnTo>
                    <a:pt x="196075" y="57150"/>
                  </a:lnTo>
                  <a:lnTo>
                    <a:pt x="197345" y="55880"/>
                  </a:lnTo>
                  <a:lnTo>
                    <a:pt x="197345" y="57150"/>
                  </a:lnTo>
                  <a:lnTo>
                    <a:pt x="198615" y="55880"/>
                  </a:lnTo>
                  <a:lnTo>
                    <a:pt x="195440" y="52070"/>
                  </a:lnTo>
                  <a:lnTo>
                    <a:pt x="196075" y="50800"/>
                  </a:lnTo>
                  <a:lnTo>
                    <a:pt x="197980" y="53340"/>
                  </a:lnTo>
                  <a:lnTo>
                    <a:pt x="199250" y="52070"/>
                  </a:lnTo>
                  <a:lnTo>
                    <a:pt x="202412" y="52070"/>
                  </a:lnTo>
                  <a:lnTo>
                    <a:pt x="202412" y="49530"/>
                  </a:lnTo>
                  <a:lnTo>
                    <a:pt x="202666" y="50800"/>
                  </a:lnTo>
                  <a:lnTo>
                    <a:pt x="203047" y="50800"/>
                  </a:lnTo>
                  <a:lnTo>
                    <a:pt x="203682" y="49530"/>
                  </a:lnTo>
                  <a:lnTo>
                    <a:pt x="206857" y="49530"/>
                  </a:lnTo>
                  <a:lnTo>
                    <a:pt x="205587" y="48260"/>
                  </a:lnTo>
                  <a:lnTo>
                    <a:pt x="204317" y="46990"/>
                  </a:lnTo>
                  <a:lnTo>
                    <a:pt x="201777" y="44450"/>
                  </a:lnTo>
                  <a:lnTo>
                    <a:pt x="206222" y="45720"/>
                  </a:lnTo>
                  <a:lnTo>
                    <a:pt x="205486" y="44450"/>
                  </a:lnTo>
                  <a:lnTo>
                    <a:pt x="205486" y="43180"/>
                  </a:lnTo>
                  <a:lnTo>
                    <a:pt x="205663" y="42875"/>
                  </a:lnTo>
                  <a:lnTo>
                    <a:pt x="206222" y="40640"/>
                  </a:lnTo>
                  <a:lnTo>
                    <a:pt x="207492" y="40640"/>
                  </a:lnTo>
                  <a:lnTo>
                    <a:pt x="207492" y="41910"/>
                  </a:lnTo>
                  <a:lnTo>
                    <a:pt x="208127" y="41910"/>
                  </a:lnTo>
                  <a:lnTo>
                    <a:pt x="206857" y="38100"/>
                  </a:lnTo>
                  <a:lnTo>
                    <a:pt x="209397" y="39370"/>
                  </a:lnTo>
                  <a:lnTo>
                    <a:pt x="211937" y="41910"/>
                  </a:lnTo>
                  <a:lnTo>
                    <a:pt x="210248" y="39370"/>
                  </a:lnTo>
                  <a:lnTo>
                    <a:pt x="212572" y="39370"/>
                  </a:lnTo>
                  <a:lnTo>
                    <a:pt x="213842" y="39370"/>
                  </a:lnTo>
                  <a:lnTo>
                    <a:pt x="215112" y="44450"/>
                  </a:lnTo>
                  <a:lnTo>
                    <a:pt x="213842" y="36830"/>
                  </a:lnTo>
                  <a:lnTo>
                    <a:pt x="212102" y="37973"/>
                  </a:lnTo>
                  <a:lnTo>
                    <a:pt x="211721" y="36830"/>
                  </a:lnTo>
                  <a:lnTo>
                    <a:pt x="211302" y="35560"/>
                  </a:lnTo>
                  <a:lnTo>
                    <a:pt x="213207" y="36830"/>
                  </a:lnTo>
                  <a:lnTo>
                    <a:pt x="213842" y="36830"/>
                  </a:lnTo>
                  <a:lnTo>
                    <a:pt x="218909" y="36830"/>
                  </a:lnTo>
                  <a:lnTo>
                    <a:pt x="220179" y="38100"/>
                  </a:lnTo>
                  <a:lnTo>
                    <a:pt x="220814" y="36830"/>
                  </a:lnTo>
                  <a:lnTo>
                    <a:pt x="220814" y="35560"/>
                  </a:lnTo>
                  <a:lnTo>
                    <a:pt x="219544" y="34290"/>
                  </a:lnTo>
                  <a:lnTo>
                    <a:pt x="218909" y="34290"/>
                  </a:lnTo>
                  <a:lnTo>
                    <a:pt x="217639" y="35560"/>
                  </a:lnTo>
                  <a:lnTo>
                    <a:pt x="217639" y="33020"/>
                  </a:lnTo>
                  <a:lnTo>
                    <a:pt x="218909" y="34290"/>
                  </a:lnTo>
                  <a:lnTo>
                    <a:pt x="217639" y="30480"/>
                  </a:lnTo>
                  <a:lnTo>
                    <a:pt x="219544" y="33020"/>
                  </a:lnTo>
                  <a:lnTo>
                    <a:pt x="221449" y="33020"/>
                  </a:lnTo>
                  <a:lnTo>
                    <a:pt x="223989" y="35560"/>
                  </a:lnTo>
                  <a:lnTo>
                    <a:pt x="225894" y="31750"/>
                  </a:lnTo>
                  <a:lnTo>
                    <a:pt x="225475" y="30480"/>
                  </a:lnTo>
                  <a:lnTo>
                    <a:pt x="225044" y="29210"/>
                  </a:lnTo>
                  <a:lnTo>
                    <a:pt x="224624" y="27940"/>
                  </a:lnTo>
                  <a:lnTo>
                    <a:pt x="225894" y="27940"/>
                  </a:lnTo>
                  <a:lnTo>
                    <a:pt x="225894" y="29210"/>
                  </a:lnTo>
                  <a:lnTo>
                    <a:pt x="226529" y="27940"/>
                  </a:lnTo>
                  <a:lnTo>
                    <a:pt x="227799" y="27940"/>
                  </a:lnTo>
                  <a:lnTo>
                    <a:pt x="229069" y="26670"/>
                  </a:lnTo>
                  <a:lnTo>
                    <a:pt x="229069" y="27940"/>
                  </a:lnTo>
                  <a:lnTo>
                    <a:pt x="233514" y="29210"/>
                  </a:lnTo>
                  <a:lnTo>
                    <a:pt x="232714" y="26670"/>
                  </a:lnTo>
                  <a:lnTo>
                    <a:pt x="231927" y="24130"/>
                  </a:lnTo>
                  <a:lnTo>
                    <a:pt x="230733" y="20320"/>
                  </a:lnTo>
                  <a:lnTo>
                    <a:pt x="230339" y="19050"/>
                  </a:lnTo>
                  <a:lnTo>
                    <a:pt x="236042" y="21590"/>
                  </a:lnTo>
                  <a:lnTo>
                    <a:pt x="239852" y="21590"/>
                  </a:lnTo>
                  <a:lnTo>
                    <a:pt x="240804" y="19050"/>
                  </a:lnTo>
                  <a:lnTo>
                    <a:pt x="241757" y="16510"/>
                  </a:lnTo>
                  <a:lnTo>
                    <a:pt x="251904" y="19050"/>
                  </a:lnTo>
                  <a:lnTo>
                    <a:pt x="247472" y="16510"/>
                  </a:lnTo>
                  <a:lnTo>
                    <a:pt x="247472" y="15240"/>
                  </a:lnTo>
                  <a:lnTo>
                    <a:pt x="248742" y="16510"/>
                  </a:lnTo>
                  <a:lnTo>
                    <a:pt x="248742" y="13970"/>
                  </a:lnTo>
                  <a:lnTo>
                    <a:pt x="249377" y="11430"/>
                  </a:lnTo>
                  <a:lnTo>
                    <a:pt x="253174" y="17780"/>
                  </a:lnTo>
                  <a:lnTo>
                    <a:pt x="253746" y="14389"/>
                  </a:lnTo>
                  <a:lnTo>
                    <a:pt x="253809" y="12700"/>
                  </a:lnTo>
                  <a:lnTo>
                    <a:pt x="254444" y="12700"/>
                  </a:lnTo>
                  <a:lnTo>
                    <a:pt x="255714" y="10160"/>
                  </a:lnTo>
                  <a:lnTo>
                    <a:pt x="256146" y="11430"/>
                  </a:lnTo>
                  <a:lnTo>
                    <a:pt x="256349" y="11430"/>
                  </a:lnTo>
                  <a:lnTo>
                    <a:pt x="256349" y="10160"/>
                  </a:lnTo>
                  <a:lnTo>
                    <a:pt x="258254" y="10160"/>
                  </a:lnTo>
                  <a:lnTo>
                    <a:pt x="258254" y="13970"/>
                  </a:lnTo>
                  <a:lnTo>
                    <a:pt x="262064" y="127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8" name="object 5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096552" y="9671966"/>
              <a:ext cx="237949" cy="122441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720932" y="9978387"/>
              <a:ext cx="243660" cy="143377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6321834" y="9675137"/>
              <a:ext cx="83758" cy="89452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6168277" y="9560309"/>
              <a:ext cx="155460" cy="7105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528668" y="8882755"/>
              <a:ext cx="72971" cy="132571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970280" y="8744452"/>
              <a:ext cx="92641" cy="184124"/>
            </a:xfrm>
            <a:prstGeom prst="rect">
              <a:avLst/>
            </a:prstGeom>
          </p:spPr>
        </p:pic>
      </p:grpSp>
      <p:sp>
        <p:nvSpPr>
          <p:cNvPr id="64" name="object 64"/>
          <p:cNvSpPr txBox="1"/>
          <p:nvPr/>
        </p:nvSpPr>
        <p:spPr>
          <a:xfrm>
            <a:off x="971624" y="844281"/>
            <a:ext cx="16151225" cy="8201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3.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Quân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dân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Quảng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Ninh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đẩy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mạnh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chiến</a:t>
            </a:r>
            <a:r>
              <a:rPr sz="4500" b="1" spc="82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spc="-10" dirty="0">
                <a:solidFill>
                  <a:srgbClr val="FF0000"/>
                </a:solidFill>
                <a:latin typeface="DejaVu Serif"/>
                <a:cs typeface="DejaVu Serif"/>
              </a:rPr>
              <a:t>tranh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du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kích,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phối</a:t>
            </a:r>
            <a:r>
              <a:rPr sz="4500" b="1" spc="90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hợp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với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chiến</a:t>
            </a:r>
            <a:r>
              <a:rPr sz="4500" b="1" spc="90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trường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cả</a:t>
            </a:r>
            <a:r>
              <a:rPr sz="4500" b="1" spc="90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nước</a:t>
            </a:r>
            <a:r>
              <a:rPr sz="4500" b="1" spc="8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spc="-10" dirty="0">
                <a:solidFill>
                  <a:srgbClr val="FF0000"/>
                </a:solidFill>
                <a:latin typeface="DejaVu Serif"/>
                <a:cs typeface="DejaVu Serif"/>
              </a:rPr>
              <a:t>kháng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chiến</a:t>
            </a:r>
            <a:r>
              <a:rPr sz="4500" b="1" spc="-10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chống</a:t>
            </a:r>
            <a:r>
              <a:rPr sz="4500" b="1" spc="-10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thực</a:t>
            </a:r>
            <a:r>
              <a:rPr sz="4500" b="1" spc="-100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dân</a:t>
            </a:r>
            <a:r>
              <a:rPr sz="4500" b="1" spc="-105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Pháp</a:t>
            </a:r>
            <a:r>
              <a:rPr sz="4500" b="1" spc="-100" dirty="0">
                <a:solidFill>
                  <a:srgbClr val="FF0000"/>
                </a:solidFill>
                <a:latin typeface="DejaVu Serif"/>
                <a:cs typeface="DejaVu Serif"/>
              </a:rPr>
              <a:t> </a:t>
            </a:r>
            <a:r>
              <a:rPr sz="4500" b="1" dirty="0">
                <a:solidFill>
                  <a:srgbClr val="FF0000"/>
                </a:solidFill>
                <a:latin typeface="DejaVu Serif"/>
                <a:cs typeface="DejaVu Serif"/>
              </a:rPr>
              <a:t>(1951-</a:t>
            </a:r>
            <a:r>
              <a:rPr sz="4500" b="1" spc="-10" dirty="0">
                <a:solidFill>
                  <a:srgbClr val="FF0000"/>
                </a:solidFill>
                <a:latin typeface="DejaVu Serif"/>
                <a:cs typeface="DejaVu Serif"/>
              </a:rPr>
              <a:t>1954)</a:t>
            </a:r>
            <a:endParaRPr sz="4500">
              <a:latin typeface="DejaVu Serif"/>
              <a:cs typeface="DejaVu Serif"/>
            </a:endParaRPr>
          </a:p>
          <a:p>
            <a:pPr marL="376555" marR="1474470">
              <a:lnSpc>
                <a:spcPct val="150000"/>
              </a:lnSpc>
              <a:spcBef>
                <a:spcPts val="925"/>
              </a:spcBef>
              <a:tabLst>
                <a:tab pos="2017395" algn="l"/>
                <a:tab pos="3228340" algn="l"/>
                <a:tab pos="4852670" algn="l"/>
                <a:tab pos="6108700" algn="l"/>
                <a:tab pos="8201659" algn="l"/>
                <a:tab pos="9802495" algn="l"/>
              </a:tabLst>
            </a:pPr>
            <a:r>
              <a:rPr sz="4500" dirty="0">
                <a:latin typeface="DejaVu Serif"/>
                <a:cs typeface="DejaVu Serif"/>
              </a:rPr>
              <a:t>+</a:t>
            </a:r>
            <a:r>
              <a:rPr sz="4500" spc="-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N1,2: Tìm</a:t>
            </a:r>
            <a:r>
              <a:rPr sz="4500" spc="-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hiểu cuộc chiến</a:t>
            </a:r>
            <a:r>
              <a:rPr sz="4500" spc="-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đấu chống thực</a:t>
            </a:r>
            <a:r>
              <a:rPr sz="4500" spc="-5" dirty="0">
                <a:latin typeface="DejaVu Serif"/>
                <a:cs typeface="DejaVu Serif"/>
              </a:rPr>
              <a:t> </a:t>
            </a:r>
            <a:r>
              <a:rPr sz="4500" spc="-25" dirty="0">
                <a:latin typeface="DejaVu Serif"/>
                <a:cs typeface="DejaVu Serif"/>
              </a:rPr>
              <a:t>dân </a:t>
            </a:r>
            <a:r>
              <a:rPr sz="4500" spc="-20" dirty="0">
                <a:latin typeface="DejaVu Serif"/>
                <a:cs typeface="DejaVu Serif"/>
              </a:rPr>
              <a:t>Pháp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5" dirty="0">
                <a:latin typeface="DejaVu Serif"/>
                <a:cs typeface="DejaVu Serif"/>
              </a:rPr>
              <a:t>của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quân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5" dirty="0">
                <a:latin typeface="DejaVu Serif"/>
                <a:cs typeface="DejaVu Serif"/>
              </a:rPr>
              <a:t>dân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10" dirty="0">
                <a:latin typeface="DejaVu Serif"/>
                <a:cs typeface="DejaVu Serif"/>
              </a:rPr>
              <a:t>Quảng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Ninh</a:t>
            </a:r>
            <a:r>
              <a:rPr sz="4500" dirty="0">
                <a:latin typeface="DejaVu Serif"/>
                <a:cs typeface="DejaVu Serif"/>
              </a:rPr>
              <a:t>	(1951-</a:t>
            </a:r>
            <a:r>
              <a:rPr sz="4500" spc="-10" dirty="0">
                <a:latin typeface="DejaVu Serif"/>
                <a:cs typeface="DejaVu Serif"/>
              </a:rPr>
              <a:t>1952)</a:t>
            </a:r>
            <a:endParaRPr sz="4500">
              <a:latin typeface="DejaVu Serif"/>
              <a:cs typeface="DejaVu Serif"/>
            </a:endParaRPr>
          </a:p>
          <a:p>
            <a:pPr marL="376555" marR="1474470">
              <a:lnSpc>
                <a:spcPct val="150000"/>
              </a:lnSpc>
              <a:tabLst>
                <a:tab pos="1268095" algn="l"/>
                <a:tab pos="3088005" algn="l"/>
                <a:tab pos="4554220" algn="l"/>
              </a:tabLst>
            </a:pPr>
            <a:r>
              <a:rPr sz="4500" dirty="0">
                <a:latin typeface="DejaVu Serif"/>
                <a:cs typeface="DejaVu Serif"/>
              </a:rPr>
              <a:t>+</a:t>
            </a:r>
            <a:r>
              <a:rPr sz="4500" spc="55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N3,4: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Sự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phối</a:t>
            </a:r>
            <a:r>
              <a:rPr sz="4500" spc="55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hợp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cùng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cả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nước</a:t>
            </a:r>
            <a:r>
              <a:rPr sz="4500" spc="555" dirty="0">
                <a:latin typeface="DejaVu Serif"/>
                <a:cs typeface="DejaVu Serif"/>
              </a:rPr>
              <a:t> </a:t>
            </a:r>
            <a:r>
              <a:rPr sz="4500" dirty="0">
                <a:latin typeface="DejaVu Serif"/>
                <a:cs typeface="DejaVu Serif"/>
              </a:rPr>
              <a:t>giành</a:t>
            </a:r>
            <a:r>
              <a:rPr sz="4500" spc="560" dirty="0">
                <a:latin typeface="DejaVu Serif"/>
                <a:cs typeface="DejaVu Serif"/>
              </a:rPr>
              <a:t> </a:t>
            </a:r>
            <a:r>
              <a:rPr sz="4500" spc="-10" dirty="0">
                <a:latin typeface="DejaVu Serif"/>
                <a:cs typeface="DejaVu Serif"/>
              </a:rPr>
              <a:t>thắng </a:t>
            </a:r>
            <a:r>
              <a:rPr sz="4500" spc="-25" dirty="0">
                <a:latin typeface="DejaVu Serif"/>
                <a:cs typeface="DejaVu Serif"/>
              </a:rPr>
              <a:t>lợi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10" dirty="0">
                <a:latin typeface="DejaVu Serif"/>
                <a:cs typeface="DejaVu Serif"/>
              </a:rPr>
              <a:t>quyết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định</a:t>
            </a:r>
            <a:r>
              <a:rPr sz="4500" dirty="0">
                <a:latin typeface="DejaVu Serif"/>
                <a:cs typeface="DejaVu Serif"/>
              </a:rPr>
              <a:t>	(1953-</a:t>
            </a:r>
            <a:r>
              <a:rPr sz="4500" spc="-10" dirty="0">
                <a:latin typeface="DejaVu Serif"/>
                <a:cs typeface="DejaVu Serif"/>
              </a:rPr>
              <a:t>1954)</a:t>
            </a:r>
            <a:endParaRPr sz="4500">
              <a:latin typeface="DejaVu Serif"/>
              <a:cs typeface="DejaVu Serif"/>
            </a:endParaRPr>
          </a:p>
          <a:p>
            <a:pPr marL="376555">
              <a:lnSpc>
                <a:spcPct val="100000"/>
              </a:lnSpc>
              <a:spcBef>
                <a:spcPts val="2700"/>
              </a:spcBef>
              <a:tabLst>
                <a:tab pos="1673860" algn="l"/>
                <a:tab pos="2371090" algn="l"/>
                <a:tab pos="4104004" algn="l"/>
                <a:tab pos="5864225" algn="l"/>
                <a:tab pos="7844790" algn="l"/>
                <a:tab pos="8899525" algn="l"/>
                <a:tab pos="10008235" algn="l"/>
                <a:tab pos="11446510" algn="l"/>
                <a:tab pos="11950700" algn="l"/>
              </a:tabLst>
            </a:pPr>
            <a:r>
              <a:rPr sz="4500" i="1" spc="-20" dirty="0">
                <a:latin typeface="DejaVu Serif"/>
                <a:cs typeface="DejaVu Serif"/>
              </a:rPr>
              <a:t>(gợi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25" dirty="0">
                <a:latin typeface="DejaVu Serif"/>
                <a:cs typeface="DejaVu Serif"/>
              </a:rPr>
              <a:t>ý: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20" dirty="0">
                <a:latin typeface="DejaVu Serif"/>
                <a:cs typeface="DejaVu Serif"/>
              </a:rPr>
              <a:t>Hoàn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10" dirty="0">
                <a:latin typeface="DejaVu Serif"/>
                <a:cs typeface="DejaVu Serif"/>
              </a:rPr>
              <a:t>cảnh,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10" dirty="0">
                <a:latin typeface="DejaVu Serif"/>
                <a:cs typeface="DejaVu Serif"/>
              </a:rPr>
              <a:t>nhiệm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25" dirty="0">
                <a:latin typeface="DejaVu Serif"/>
                <a:cs typeface="DejaVu Serif"/>
              </a:rPr>
              <a:t>vụ,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25" dirty="0">
                <a:latin typeface="DejaVu Serif"/>
                <a:cs typeface="DejaVu Serif"/>
              </a:rPr>
              <a:t>kết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20" dirty="0">
                <a:latin typeface="DejaVu Serif"/>
                <a:cs typeface="DejaVu Serif"/>
              </a:rPr>
              <a:t>quả,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50" dirty="0">
                <a:latin typeface="DejaVu Serif"/>
                <a:cs typeface="DejaVu Serif"/>
              </a:rPr>
              <a:t>ý</a:t>
            </a:r>
            <a:r>
              <a:rPr sz="4500" i="1" dirty="0">
                <a:latin typeface="DejaVu Serif"/>
                <a:cs typeface="DejaVu Serif"/>
              </a:rPr>
              <a:t>	</a:t>
            </a:r>
            <a:r>
              <a:rPr sz="4500" i="1" spc="-10" dirty="0">
                <a:latin typeface="DejaVu Serif"/>
                <a:cs typeface="DejaVu Serif"/>
              </a:rPr>
              <a:t>nghĩa)</a:t>
            </a:r>
            <a:endParaRPr sz="4500">
              <a:latin typeface="DejaVu Serif"/>
              <a:cs typeface="DejaVu Serif"/>
            </a:endParaRPr>
          </a:p>
          <a:p>
            <a:pPr marL="376555">
              <a:lnSpc>
                <a:spcPct val="100000"/>
              </a:lnSpc>
              <a:spcBef>
                <a:spcPts val="1350"/>
              </a:spcBef>
              <a:tabLst>
                <a:tab pos="751205" algn="l"/>
                <a:tab pos="1823085" algn="l"/>
                <a:tab pos="3287395" algn="l"/>
                <a:tab pos="4728845" algn="l"/>
                <a:tab pos="6189980" algn="l"/>
              </a:tabLst>
            </a:pPr>
            <a:r>
              <a:rPr sz="4500" spc="-50" dirty="0">
                <a:latin typeface="DejaVu Serif"/>
                <a:cs typeface="DejaVu Serif"/>
              </a:rPr>
              <a:t>-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5" dirty="0">
                <a:latin typeface="DejaVu Serif"/>
                <a:cs typeface="DejaVu Serif"/>
              </a:rPr>
              <a:t>HS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thảo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luận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20" dirty="0">
                <a:latin typeface="DejaVu Serif"/>
                <a:cs typeface="DejaVu Serif"/>
              </a:rPr>
              <a:t>theo</a:t>
            </a:r>
            <a:r>
              <a:rPr sz="4500" dirty="0">
                <a:latin typeface="DejaVu Serif"/>
                <a:cs typeface="DejaVu Serif"/>
              </a:rPr>
              <a:t>	</a:t>
            </a:r>
            <a:r>
              <a:rPr sz="4500" spc="-10" dirty="0">
                <a:latin typeface="DejaVu Serif"/>
                <a:cs typeface="DejaVu Serif"/>
              </a:rPr>
              <a:t>nhóm.</a:t>
            </a:r>
            <a:endParaRPr sz="450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08725" y="2042678"/>
            <a:ext cx="5080" cy="8244840"/>
          </a:xfrm>
          <a:custGeom>
            <a:avLst/>
            <a:gdLst/>
            <a:ahLst/>
            <a:cxnLst/>
            <a:rect l="l" t="t" r="r" b="b"/>
            <a:pathLst>
              <a:path w="5080" h="8244840">
                <a:moveTo>
                  <a:pt x="4762" y="8244315"/>
                </a:moveTo>
                <a:lnTo>
                  <a:pt x="0" y="8244315"/>
                </a:lnTo>
                <a:lnTo>
                  <a:pt x="0" y="0"/>
                </a:lnTo>
                <a:lnTo>
                  <a:pt x="4762" y="0"/>
                </a:lnTo>
                <a:lnTo>
                  <a:pt x="4762" y="8244315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157797" y="3071381"/>
            <a:ext cx="5080" cy="7216140"/>
          </a:xfrm>
          <a:custGeom>
            <a:avLst/>
            <a:gdLst/>
            <a:ahLst/>
            <a:cxnLst/>
            <a:rect l="l" t="t" r="r" b="b"/>
            <a:pathLst>
              <a:path w="5079" h="7216140">
                <a:moveTo>
                  <a:pt x="4762" y="7215612"/>
                </a:moveTo>
                <a:lnTo>
                  <a:pt x="0" y="7215612"/>
                </a:lnTo>
                <a:lnTo>
                  <a:pt x="0" y="0"/>
                </a:lnTo>
                <a:lnTo>
                  <a:pt x="4762" y="0"/>
                </a:lnTo>
                <a:lnTo>
                  <a:pt x="4762" y="7215612"/>
                </a:lnTo>
                <a:close/>
              </a:path>
            </a:pathLst>
          </a:custGeom>
          <a:solidFill>
            <a:srgbClr val="FFF1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42482" y="2457810"/>
            <a:ext cx="1384300" cy="1168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2090">
              <a:lnSpc>
                <a:spcPct val="100000"/>
              </a:lnSpc>
              <a:spcBef>
                <a:spcPts val="100"/>
              </a:spcBef>
            </a:pPr>
            <a:r>
              <a:rPr sz="3750" b="1" spc="-25" dirty="0">
                <a:latin typeface="DejaVu Serif"/>
                <a:cs typeface="DejaVu Serif"/>
              </a:rPr>
              <a:t>Nội </a:t>
            </a:r>
            <a:r>
              <a:rPr sz="3750" b="1" spc="-20" dirty="0">
                <a:latin typeface="DejaVu Serif"/>
                <a:cs typeface="DejaVu Serif"/>
              </a:rPr>
              <a:t>dung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35989" y="2270978"/>
            <a:ext cx="11796395" cy="5600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70"/>
              </a:lnSpc>
              <a:tabLst>
                <a:tab pos="1498600" algn="l"/>
                <a:tab pos="3328035" algn="l"/>
                <a:tab pos="4960620" algn="l"/>
                <a:tab pos="6759575" algn="l"/>
                <a:tab pos="8271509" algn="l"/>
              </a:tabLst>
            </a:pPr>
            <a:r>
              <a:rPr sz="3750" b="1" spc="-20" dirty="0">
                <a:latin typeface="DejaVu Serif"/>
                <a:cs typeface="DejaVu Serif"/>
              </a:rPr>
              <a:t>Cuộc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kháng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chiến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chống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0" dirty="0">
                <a:latin typeface="DejaVu Serif"/>
                <a:cs typeface="DejaVu Serif"/>
              </a:rPr>
              <a:t>Pháp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30" dirty="0">
                <a:latin typeface="DejaVu Serif"/>
                <a:cs typeface="DejaVu Serif"/>
              </a:rPr>
              <a:t>(1951-</a:t>
            </a:r>
            <a:r>
              <a:rPr sz="3750" b="1" spc="-10" dirty="0">
                <a:latin typeface="DejaVu Serif"/>
                <a:cs typeface="DejaVu Serif"/>
              </a:rPr>
              <a:t>1954))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3374" y="3257894"/>
            <a:ext cx="1278763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32840" algn="l"/>
                <a:tab pos="2466340" algn="l"/>
                <a:tab pos="7735570" algn="l"/>
                <a:tab pos="8855710" algn="l"/>
                <a:tab pos="10189210" algn="l"/>
              </a:tabLst>
            </a:pPr>
            <a:r>
              <a:rPr sz="3750" spc="-20" dirty="0">
                <a:latin typeface="DejaVu Serif"/>
                <a:cs typeface="DejaVu Serif"/>
              </a:rPr>
              <a:t>Giai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đoạn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30" dirty="0">
                <a:latin typeface="DejaVu Serif"/>
                <a:cs typeface="DejaVu Serif"/>
              </a:rPr>
              <a:t>1951-</a:t>
            </a:r>
            <a:r>
              <a:rPr sz="3750" spc="-20" dirty="0">
                <a:latin typeface="DejaVu Serif"/>
                <a:cs typeface="DejaVu Serif"/>
              </a:rPr>
              <a:t>1952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Giai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đoạn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30" dirty="0">
                <a:latin typeface="DejaVu Serif"/>
                <a:cs typeface="DejaVu Serif"/>
              </a:rPr>
              <a:t>1953-</a:t>
            </a:r>
            <a:r>
              <a:rPr sz="3750" spc="-20" dirty="0">
                <a:latin typeface="DejaVu Serif"/>
                <a:cs typeface="DejaVu Serif"/>
              </a:rPr>
              <a:t>1954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4056" y="4715220"/>
            <a:ext cx="802640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451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DejaVu Serif"/>
                <a:cs typeface="DejaVu Serif"/>
              </a:rPr>
              <a:t>-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Thực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hiện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kế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hoạch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nghi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spc="-10" dirty="0">
                <a:latin typeface="DejaVu Serif"/>
                <a:cs typeface="DejaVu Serif"/>
              </a:rPr>
              <a:t>binh,</a:t>
            </a:r>
            <a:endParaRPr sz="3000">
              <a:latin typeface="DejaVu Serif"/>
              <a:cs typeface="DejaVu Serif"/>
            </a:endParaRPr>
          </a:p>
          <a:p>
            <a:pPr marL="12700">
              <a:lnSpc>
                <a:spcPct val="100000"/>
              </a:lnSpc>
              <a:tabLst>
                <a:tab pos="1794510" algn="l"/>
              </a:tabLst>
            </a:pPr>
            <a:r>
              <a:rPr sz="3000" b="1" spc="-10" dirty="0">
                <a:latin typeface="DejaVu Serif"/>
                <a:cs typeface="DejaVu Serif"/>
              </a:rPr>
              <a:t>Nhiệm</a:t>
            </a:r>
            <a:r>
              <a:rPr sz="3000" b="1" dirty="0">
                <a:latin typeface="DejaVu Serif"/>
                <a:cs typeface="DejaVu Serif"/>
              </a:rPr>
              <a:t>	</a:t>
            </a:r>
            <a:r>
              <a:rPr sz="3000" dirty="0">
                <a:latin typeface="DejaVu Serif"/>
                <a:cs typeface="DejaVu Serif"/>
              </a:rPr>
              <a:t>tiêu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diệt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các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đồn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bảo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an,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vận</a:t>
            </a:r>
            <a:endParaRPr sz="3000">
              <a:latin typeface="DejaVu Serif"/>
              <a:cs typeface="DejaVu Serif"/>
            </a:endParaRPr>
          </a:p>
          <a:p>
            <a:pPr marL="1794510" marR="702945" indent="-1323975">
              <a:lnSpc>
                <a:spcPct val="100000"/>
              </a:lnSpc>
              <a:tabLst>
                <a:tab pos="1794510" algn="l"/>
              </a:tabLst>
            </a:pPr>
            <a:r>
              <a:rPr sz="3000" b="1" spc="-25" dirty="0">
                <a:latin typeface="DejaVu Serif"/>
                <a:cs typeface="DejaVu Serif"/>
              </a:rPr>
              <a:t>vụ</a:t>
            </a:r>
            <a:r>
              <a:rPr sz="3000" b="1" dirty="0">
                <a:latin typeface="DejaVu Serif"/>
                <a:cs typeface="DejaVu Serif"/>
              </a:rPr>
              <a:t>	</a:t>
            </a:r>
            <a:r>
              <a:rPr sz="3000" dirty="0">
                <a:latin typeface="DejaVu Serif"/>
                <a:cs typeface="DejaVu Serif"/>
              </a:rPr>
              <a:t>chuyển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thóc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từ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vùng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địch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ra </a:t>
            </a:r>
            <a:r>
              <a:rPr sz="3000" dirty="0">
                <a:latin typeface="DejaVu Serif"/>
                <a:cs typeface="DejaVu Serif"/>
              </a:rPr>
              <a:t>vùng</a:t>
            </a:r>
            <a:r>
              <a:rPr sz="3000" spc="5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tự</a:t>
            </a:r>
            <a:r>
              <a:rPr sz="3000" spc="6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do</a:t>
            </a:r>
            <a:endParaRPr sz="3000">
              <a:latin typeface="DejaVu Serif"/>
              <a:cs typeface="DejaVu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2575" indent="255904">
              <a:lnSpc>
                <a:spcPct val="100000"/>
              </a:lnSpc>
              <a:spcBef>
                <a:spcPts val="100"/>
              </a:spcBef>
              <a:buChar char="-"/>
              <a:tabLst>
                <a:tab pos="268605" algn="l"/>
              </a:tabLst>
            </a:pPr>
            <a:r>
              <a:rPr dirty="0"/>
              <a:t>Phát</a:t>
            </a:r>
            <a:r>
              <a:rPr spc="85" dirty="0"/>
              <a:t> </a:t>
            </a:r>
            <a:r>
              <a:rPr dirty="0"/>
              <a:t>triển</a:t>
            </a:r>
            <a:r>
              <a:rPr spc="85" dirty="0"/>
              <a:t> </a:t>
            </a:r>
            <a:r>
              <a:rPr dirty="0"/>
              <a:t>lực</a:t>
            </a:r>
            <a:r>
              <a:rPr spc="85" dirty="0"/>
              <a:t> </a:t>
            </a:r>
            <a:r>
              <a:rPr dirty="0"/>
              <a:t>lượng</a:t>
            </a:r>
            <a:r>
              <a:rPr spc="85" dirty="0"/>
              <a:t> </a:t>
            </a:r>
            <a:r>
              <a:rPr dirty="0"/>
              <a:t>vũ</a:t>
            </a:r>
            <a:r>
              <a:rPr spc="85" dirty="0"/>
              <a:t> </a:t>
            </a:r>
            <a:r>
              <a:rPr dirty="0"/>
              <a:t>trang</a:t>
            </a:r>
            <a:r>
              <a:rPr spc="85" dirty="0"/>
              <a:t> </a:t>
            </a:r>
            <a:r>
              <a:rPr dirty="0"/>
              <a:t>tập</a:t>
            </a:r>
            <a:r>
              <a:rPr spc="85" dirty="0"/>
              <a:t> </a:t>
            </a:r>
            <a:r>
              <a:rPr spc="-10" dirty="0"/>
              <a:t>trung </a:t>
            </a:r>
            <a:r>
              <a:rPr dirty="0"/>
              <a:t>và</a:t>
            </a:r>
            <a:r>
              <a:rPr spc="60" dirty="0"/>
              <a:t> </a:t>
            </a:r>
            <a:r>
              <a:rPr dirty="0"/>
              <a:t>dân</a:t>
            </a:r>
            <a:r>
              <a:rPr spc="60" dirty="0"/>
              <a:t> </a:t>
            </a:r>
            <a:r>
              <a:rPr dirty="0"/>
              <a:t>quân</a:t>
            </a:r>
            <a:r>
              <a:rPr spc="60" dirty="0"/>
              <a:t> </a:t>
            </a:r>
            <a:r>
              <a:rPr dirty="0"/>
              <a:t>du</a:t>
            </a:r>
            <a:r>
              <a:rPr spc="60" dirty="0"/>
              <a:t> </a:t>
            </a:r>
            <a:r>
              <a:rPr spc="-10" dirty="0"/>
              <a:t>kích.</a:t>
            </a:r>
          </a:p>
          <a:p>
            <a:pPr marL="12700" marR="5080" indent="255904">
              <a:lnSpc>
                <a:spcPct val="100000"/>
              </a:lnSpc>
              <a:buChar char="-"/>
              <a:tabLst>
                <a:tab pos="268605" algn="l"/>
              </a:tabLst>
            </a:pPr>
            <a:r>
              <a:rPr dirty="0"/>
              <a:t>Thực</a:t>
            </a:r>
            <a:r>
              <a:rPr spc="85" dirty="0"/>
              <a:t> </a:t>
            </a:r>
            <a:r>
              <a:rPr dirty="0"/>
              <a:t>hiện</a:t>
            </a:r>
            <a:r>
              <a:rPr spc="85" dirty="0"/>
              <a:t> </a:t>
            </a:r>
            <a:r>
              <a:rPr dirty="0"/>
              <a:t>kìm</a:t>
            </a:r>
            <a:r>
              <a:rPr spc="85" dirty="0"/>
              <a:t> </a:t>
            </a:r>
            <a:r>
              <a:rPr dirty="0"/>
              <a:t>chân</a:t>
            </a:r>
            <a:r>
              <a:rPr spc="85" dirty="0"/>
              <a:t> </a:t>
            </a:r>
            <a:r>
              <a:rPr dirty="0"/>
              <a:t>địch</a:t>
            </a:r>
            <a:r>
              <a:rPr spc="85" dirty="0"/>
              <a:t> </a:t>
            </a:r>
            <a:r>
              <a:rPr dirty="0"/>
              <a:t>trên</a:t>
            </a:r>
            <a:r>
              <a:rPr spc="85" dirty="0"/>
              <a:t> </a:t>
            </a:r>
            <a:r>
              <a:rPr dirty="0"/>
              <a:t>khắp</a:t>
            </a:r>
            <a:r>
              <a:rPr spc="90" dirty="0"/>
              <a:t> </a:t>
            </a:r>
            <a:r>
              <a:rPr spc="-25" dirty="0"/>
              <a:t>các </a:t>
            </a:r>
            <a:r>
              <a:rPr dirty="0"/>
              <a:t>địa</a:t>
            </a:r>
            <a:r>
              <a:rPr spc="80" dirty="0"/>
              <a:t> </a:t>
            </a:r>
            <a:r>
              <a:rPr dirty="0"/>
              <a:t>bàn;</a:t>
            </a:r>
            <a:r>
              <a:rPr spc="80" dirty="0"/>
              <a:t> </a:t>
            </a:r>
            <a:r>
              <a:rPr dirty="0"/>
              <a:t>khi</a:t>
            </a:r>
            <a:r>
              <a:rPr spc="80" dirty="0"/>
              <a:t> </a:t>
            </a:r>
            <a:r>
              <a:rPr dirty="0"/>
              <a:t>có</a:t>
            </a:r>
            <a:r>
              <a:rPr spc="85" dirty="0"/>
              <a:t> </a:t>
            </a:r>
            <a:r>
              <a:rPr dirty="0"/>
              <a:t>điều</a:t>
            </a:r>
            <a:r>
              <a:rPr spc="80" dirty="0"/>
              <a:t> </a:t>
            </a:r>
            <a:r>
              <a:rPr dirty="0"/>
              <a:t>kiện</a:t>
            </a:r>
            <a:r>
              <a:rPr spc="80" dirty="0"/>
              <a:t> </a:t>
            </a:r>
            <a:r>
              <a:rPr dirty="0"/>
              <a:t>sẽ</a:t>
            </a:r>
            <a:r>
              <a:rPr spc="80" dirty="0"/>
              <a:t> </a:t>
            </a:r>
            <a:r>
              <a:rPr dirty="0"/>
              <a:t>tiến</a:t>
            </a:r>
            <a:r>
              <a:rPr spc="85" dirty="0"/>
              <a:t> </a:t>
            </a:r>
            <a:r>
              <a:rPr dirty="0"/>
              <a:t>công</a:t>
            </a:r>
            <a:r>
              <a:rPr spc="80" dirty="0"/>
              <a:t> </a:t>
            </a:r>
            <a:r>
              <a:rPr spc="-20" dirty="0"/>
              <a:t>giải </a:t>
            </a:r>
            <a:r>
              <a:rPr dirty="0"/>
              <a:t>phóng</a:t>
            </a:r>
            <a:r>
              <a:rPr spc="80" dirty="0"/>
              <a:t> </a:t>
            </a:r>
            <a:r>
              <a:rPr dirty="0"/>
              <a:t>đất</a:t>
            </a:r>
            <a:r>
              <a:rPr spc="80" dirty="0"/>
              <a:t> </a:t>
            </a:r>
            <a:r>
              <a:rPr spc="-20" dirty="0"/>
              <a:t>đai.</a:t>
            </a:r>
          </a:p>
          <a:p>
            <a:pPr marL="268605" indent="-255904">
              <a:lnSpc>
                <a:spcPct val="100000"/>
              </a:lnSpc>
              <a:buChar char="-"/>
              <a:tabLst>
                <a:tab pos="268605" algn="l"/>
              </a:tabLst>
            </a:pPr>
            <a:r>
              <a:rPr dirty="0"/>
              <a:t>Phong</a:t>
            </a:r>
            <a:r>
              <a:rPr spc="80" dirty="0"/>
              <a:t> </a:t>
            </a:r>
            <a:r>
              <a:rPr dirty="0"/>
              <a:t>trào</a:t>
            </a:r>
            <a:r>
              <a:rPr spc="85" dirty="0"/>
              <a:t> </a:t>
            </a:r>
            <a:r>
              <a:rPr dirty="0"/>
              <a:t>“tìm</a:t>
            </a:r>
            <a:r>
              <a:rPr spc="85" dirty="0"/>
              <a:t> </a:t>
            </a:r>
            <a:r>
              <a:rPr dirty="0"/>
              <a:t>địch</a:t>
            </a:r>
            <a:r>
              <a:rPr spc="85" dirty="0"/>
              <a:t> </a:t>
            </a:r>
            <a:r>
              <a:rPr dirty="0"/>
              <a:t>mà</a:t>
            </a:r>
            <a:r>
              <a:rPr spc="85" dirty="0"/>
              <a:t> </a:t>
            </a:r>
            <a:r>
              <a:rPr spc="-10" dirty="0"/>
              <a:t>đánh”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2496137" y="7401269"/>
            <a:ext cx="648335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DejaVu Serif"/>
                <a:cs typeface="DejaVu Serif"/>
              </a:rPr>
              <a:t>-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Ta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tiêu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diệt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và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bắt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sống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2021 </a:t>
            </a:r>
            <a:r>
              <a:rPr sz="3000" dirty="0">
                <a:latin typeface="DejaVu Serif"/>
                <a:cs typeface="DejaVu Serif"/>
              </a:rPr>
              <a:t>tên,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làm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bị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thương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1025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tên,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phố</a:t>
            </a:r>
            <a:endParaRPr sz="3000">
              <a:latin typeface="DejaVu Serif"/>
              <a:cs typeface="DejaVu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5617" y="8315669"/>
            <a:ext cx="807465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94715" algn="l"/>
                <a:tab pos="1922780" algn="l"/>
              </a:tabLst>
            </a:pPr>
            <a:r>
              <a:rPr sz="3000" b="1" spc="-25" dirty="0">
                <a:latin typeface="DejaVu Serif"/>
                <a:cs typeface="DejaVu Serif"/>
              </a:rPr>
              <a:t>Kết</a:t>
            </a:r>
            <a:r>
              <a:rPr sz="3000" b="1" dirty="0">
                <a:latin typeface="DejaVu Serif"/>
                <a:cs typeface="DejaVu Serif"/>
              </a:rPr>
              <a:t>	</a:t>
            </a:r>
            <a:r>
              <a:rPr sz="3000" b="1" spc="-25" dirty="0">
                <a:latin typeface="DejaVu Serif"/>
                <a:cs typeface="DejaVu Serif"/>
              </a:rPr>
              <a:t>quả</a:t>
            </a:r>
            <a:r>
              <a:rPr sz="3000" b="1" dirty="0">
                <a:latin typeface="DejaVu Serif"/>
                <a:cs typeface="DejaVu Serif"/>
              </a:rPr>
              <a:t>	</a:t>
            </a:r>
            <a:r>
              <a:rPr sz="3000" dirty="0">
                <a:latin typeface="DejaVu Serif"/>
                <a:cs typeface="DejaVu Serif"/>
              </a:rPr>
              <a:t>14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vị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trí,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thu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409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súng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các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spc="-10" dirty="0">
                <a:latin typeface="DejaVu Serif"/>
                <a:cs typeface="DejaVu Serif"/>
              </a:rPr>
              <a:t>loại,</a:t>
            </a:r>
            <a:endParaRPr sz="3000">
              <a:latin typeface="DejaVu Serif"/>
              <a:cs typeface="DejaVu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96137" y="8772869"/>
            <a:ext cx="628586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latin typeface="DejaVu Serif"/>
                <a:cs typeface="DejaVu Serif"/>
              </a:rPr>
              <a:t>phá</a:t>
            </a:r>
            <a:r>
              <a:rPr sz="3000" spc="6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huỷ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49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xe</a:t>
            </a:r>
            <a:r>
              <a:rPr sz="3000" spc="6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cơ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giới,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6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xe</a:t>
            </a:r>
            <a:r>
              <a:rPr sz="3000" spc="65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tăng </a:t>
            </a:r>
            <a:r>
              <a:rPr sz="3000" dirty="0">
                <a:latin typeface="DejaVu Serif"/>
                <a:cs typeface="DejaVu Serif"/>
              </a:rPr>
              <a:t>và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xe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bọc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thép.</a:t>
            </a:r>
            <a:endParaRPr sz="3000">
              <a:latin typeface="DejaVu Serif"/>
              <a:cs typeface="DejaVu Serif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245205" y="7401269"/>
            <a:ext cx="8495665" cy="2311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5904">
              <a:lnSpc>
                <a:spcPct val="100000"/>
              </a:lnSpc>
              <a:spcBef>
                <a:spcPts val="100"/>
              </a:spcBef>
              <a:buChar char="-"/>
              <a:tabLst>
                <a:tab pos="268605" algn="l"/>
                <a:tab pos="3234055" algn="l"/>
              </a:tabLst>
            </a:pPr>
            <a:r>
              <a:rPr sz="3000" dirty="0">
                <a:latin typeface="DejaVu Serif"/>
                <a:cs typeface="DejaVu Serif"/>
              </a:rPr>
              <a:t>Ở</a:t>
            </a:r>
            <a:r>
              <a:rPr sz="3000" spc="5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Quảng</a:t>
            </a:r>
            <a:r>
              <a:rPr sz="3000" spc="50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Yên,</a:t>
            </a:r>
            <a:r>
              <a:rPr sz="3000" dirty="0">
                <a:latin typeface="DejaVu Serif"/>
                <a:cs typeface="DejaVu Serif"/>
              </a:rPr>
              <a:t>	đánh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400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trận,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tiêu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diệt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và </a:t>
            </a:r>
            <a:r>
              <a:rPr sz="3000" dirty="0">
                <a:latin typeface="DejaVu Serif"/>
                <a:cs typeface="DejaVu Serif"/>
              </a:rPr>
              <a:t>loại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khỏi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vòng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chiến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đấu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3.500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tên.</a:t>
            </a:r>
            <a:endParaRPr sz="3000">
              <a:latin typeface="DejaVu Serif"/>
              <a:cs typeface="DejaVu Serif"/>
            </a:endParaRPr>
          </a:p>
          <a:p>
            <a:pPr marL="12700" marR="374650" indent="255904">
              <a:lnSpc>
                <a:spcPct val="100000"/>
              </a:lnSpc>
              <a:buChar char="-"/>
              <a:tabLst>
                <a:tab pos="268605" algn="l"/>
              </a:tabLst>
            </a:pPr>
            <a:r>
              <a:rPr sz="3000" dirty="0">
                <a:latin typeface="DejaVu Serif"/>
                <a:cs typeface="DejaVu Serif"/>
              </a:rPr>
              <a:t>Riêng</a:t>
            </a:r>
            <a:r>
              <a:rPr sz="3000" spc="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Tiểu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đoàn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Bạch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Đằng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đánh</a:t>
            </a:r>
            <a:r>
              <a:rPr sz="3000" spc="85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23 </a:t>
            </a:r>
            <a:r>
              <a:rPr sz="3000" dirty="0">
                <a:latin typeface="DejaVu Serif"/>
                <a:cs typeface="DejaVu Serif"/>
              </a:rPr>
              <a:t>trận,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tiêu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diệt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776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tên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địch,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bắt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sống</a:t>
            </a:r>
            <a:r>
              <a:rPr sz="3000" spc="9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324 </a:t>
            </a:r>
            <a:r>
              <a:rPr sz="3000" dirty="0">
                <a:latin typeface="DejaVu Serif"/>
                <a:cs typeface="DejaVu Serif"/>
              </a:rPr>
              <a:t>tên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(1/4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là</a:t>
            </a:r>
            <a:r>
              <a:rPr sz="3000" spc="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lĩnh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Âu</a:t>
            </a:r>
            <a:r>
              <a:rPr sz="3000" spc="70" dirty="0">
                <a:latin typeface="DejaVu Serif"/>
                <a:cs typeface="DejaVu Serif"/>
              </a:rPr>
              <a:t> </a:t>
            </a:r>
            <a:r>
              <a:rPr sz="3000" spc="-10" dirty="0">
                <a:latin typeface="DejaVu Serif"/>
                <a:cs typeface="DejaVu Serif"/>
              </a:rPr>
              <a:t>Phi).</a:t>
            </a:r>
            <a:endParaRPr sz="3000">
              <a:latin typeface="DejaVu Serif"/>
              <a:cs typeface="DejaVu Serif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51823" y="538161"/>
            <a:ext cx="17411700" cy="9749155"/>
            <a:chOff x="451823" y="538161"/>
            <a:chExt cx="17411700" cy="9749155"/>
          </a:xfrm>
        </p:grpSpPr>
        <p:sp>
          <p:nvSpPr>
            <p:cNvPr id="14" name="object 14"/>
            <p:cNvSpPr/>
            <p:nvPr/>
          </p:nvSpPr>
          <p:spPr>
            <a:xfrm>
              <a:off x="458173" y="2051409"/>
              <a:ext cx="0" cy="8235950"/>
            </a:xfrm>
            <a:custGeom>
              <a:avLst/>
              <a:gdLst/>
              <a:ahLst/>
              <a:cxnLst/>
              <a:rect l="l" t="t" r="r" b="b"/>
              <a:pathLst>
                <a:path h="8235950">
                  <a:moveTo>
                    <a:pt x="0" y="0"/>
                  </a:moveTo>
                  <a:lnTo>
                    <a:pt x="0" y="8235584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11106" y="2647041"/>
              <a:ext cx="0" cy="7640320"/>
            </a:xfrm>
            <a:custGeom>
              <a:avLst/>
              <a:gdLst/>
              <a:ahLst/>
              <a:cxnLst/>
              <a:rect l="l" t="t" r="r" b="b"/>
              <a:pathLst>
                <a:path h="7640320">
                  <a:moveTo>
                    <a:pt x="0" y="0"/>
                  </a:moveTo>
                  <a:lnTo>
                    <a:pt x="0" y="7639951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160178" y="2051409"/>
              <a:ext cx="8696960" cy="8235950"/>
            </a:xfrm>
            <a:custGeom>
              <a:avLst/>
              <a:gdLst/>
              <a:ahLst/>
              <a:cxnLst/>
              <a:rect l="l" t="t" r="r" b="b"/>
              <a:pathLst>
                <a:path w="8696960" h="8235950">
                  <a:moveTo>
                    <a:pt x="0" y="1028696"/>
                  </a:moveTo>
                  <a:lnTo>
                    <a:pt x="0" y="8235584"/>
                  </a:lnTo>
                </a:path>
                <a:path w="8696960" h="8235950">
                  <a:moveTo>
                    <a:pt x="8696963" y="0"/>
                  </a:moveTo>
                  <a:lnTo>
                    <a:pt x="8696963" y="8235584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51823" y="2045059"/>
              <a:ext cx="17411700" cy="0"/>
            </a:xfrm>
            <a:custGeom>
              <a:avLst/>
              <a:gdLst/>
              <a:ahLst/>
              <a:cxnLst/>
              <a:rect l="l" t="t" r="r" b="b"/>
              <a:pathLst>
                <a:path w="17411700">
                  <a:moveTo>
                    <a:pt x="17040068" y="0"/>
                  </a:moveTo>
                  <a:lnTo>
                    <a:pt x="17411700" y="0"/>
                  </a:lnTo>
                </a:path>
                <a:path w="17411700">
                  <a:moveTo>
                    <a:pt x="0" y="0"/>
                  </a:moveTo>
                  <a:lnTo>
                    <a:pt x="805476" y="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51823" y="3073762"/>
              <a:ext cx="17411700" cy="6858000"/>
            </a:xfrm>
            <a:custGeom>
              <a:avLst/>
              <a:gdLst/>
              <a:ahLst/>
              <a:cxnLst/>
              <a:rect l="l" t="t" r="r" b="b"/>
              <a:pathLst>
                <a:path w="17411700" h="6858000">
                  <a:moveTo>
                    <a:pt x="1952939" y="0"/>
                  </a:moveTo>
                  <a:lnTo>
                    <a:pt x="17411700" y="0"/>
                  </a:lnTo>
                </a:path>
                <a:path w="17411700" h="6858000">
                  <a:moveTo>
                    <a:pt x="0" y="1028700"/>
                  </a:moveTo>
                  <a:lnTo>
                    <a:pt x="17411700" y="1028700"/>
                  </a:lnTo>
                </a:path>
                <a:path w="17411700" h="6858000">
                  <a:moveTo>
                    <a:pt x="0" y="4171950"/>
                  </a:moveTo>
                  <a:lnTo>
                    <a:pt x="17411700" y="4171950"/>
                  </a:lnTo>
                </a:path>
                <a:path w="17411700" h="6858000">
                  <a:moveTo>
                    <a:pt x="0" y="6858000"/>
                  </a:moveTo>
                  <a:lnTo>
                    <a:pt x="17411700" y="6858000"/>
                  </a:lnTo>
                </a:path>
              </a:pathLst>
            </a:custGeom>
            <a:ln w="126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57299" y="551547"/>
              <a:ext cx="16235044" cy="2095500"/>
            </a:xfrm>
            <a:custGeom>
              <a:avLst/>
              <a:gdLst/>
              <a:ahLst/>
              <a:cxnLst/>
              <a:rect l="l" t="t" r="r" b="b"/>
              <a:pathLst>
                <a:path w="16235044" h="2095500">
                  <a:moveTo>
                    <a:pt x="16234592" y="2095493"/>
                  </a:moveTo>
                  <a:lnTo>
                    <a:pt x="0" y="2095493"/>
                  </a:lnTo>
                  <a:lnTo>
                    <a:pt x="0" y="0"/>
                  </a:lnTo>
                  <a:lnTo>
                    <a:pt x="16234592" y="0"/>
                  </a:lnTo>
                  <a:lnTo>
                    <a:pt x="16234592" y="2095493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247774" y="538161"/>
              <a:ext cx="16254094" cy="2122805"/>
            </a:xfrm>
            <a:custGeom>
              <a:avLst/>
              <a:gdLst/>
              <a:ahLst/>
              <a:cxnLst/>
              <a:rect l="l" t="t" r="r" b="b"/>
              <a:pathLst>
                <a:path w="16254094" h="2122805">
                  <a:moveTo>
                    <a:pt x="16249375" y="2122235"/>
                  </a:moveTo>
                  <a:lnTo>
                    <a:pt x="4268" y="2122235"/>
                  </a:lnTo>
                  <a:lnTo>
                    <a:pt x="0" y="2116244"/>
                  </a:lnTo>
                  <a:lnTo>
                    <a:pt x="0" y="6025"/>
                  </a:lnTo>
                  <a:lnTo>
                    <a:pt x="4285" y="0"/>
                  </a:lnTo>
                  <a:lnTo>
                    <a:pt x="16249359" y="0"/>
                  </a:lnTo>
                  <a:lnTo>
                    <a:pt x="16253657" y="6025"/>
                  </a:lnTo>
                  <a:lnTo>
                    <a:pt x="16253657" y="13386"/>
                  </a:lnTo>
                  <a:lnTo>
                    <a:pt x="9524" y="13386"/>
                  </a:lnTo>
                  <a:lnTo>
                    <a:pt x="9524" y="26773"/>
                  </a:lnTo>
                  <a:lnTo>
                    <a:pt x="19049" y="26773"/>
                  </a:lnTo>
                  <a:lnTo>
                    <a:pt x="19049" y="2095493"/>
                  </a:lnTo>
                  <a:lnTo>
                    <a:pt x="9524" y="2095493"/>
                  </a:lnTo>
                  <a:lnTo>
                    <a:pt x="9524" y="2108880"/>
                  </a:lnTo>
                  <a:lnTo>
                    <a:pt x="16253657" y="2108880"/>
                  </a:lnTo>
                  <a:lnTo>
                    <a:pt x="16253657" y="2116244"/>
                  </a:lnTo>
                  <a:lnTo>
                    <a:pt x="16249375" y="2122235"/>
                  </a:lnTo>
                  <a:close/>
                </a:path>
                <a:path w="16254094" h="2122805">
                  <a:moveTo>
                    <a:pt x="19049" y="26773"/>
                  </a:moveTo>
                  <a:lnTo>
                    <a:pt x="9524" y="26773"/>
                  </a:lnTo>
                  <a:lnTo>
                    <a:pt x="9524" y="13386"/>
                  </a:lnTo>
                  <a:lnTo>
                    <a:pt x="19049" y="13386"/>
                  </a:lnTo>
                  <a:lnTo>
                    <a:pt x="19049" y="26773"/>
                  </a:lnTo>
                  <a:close/>
                </a:path>
                <a:path w="16254094" h="2122805">
                  <a:moveTo>
                    <a:pt x="16234607" y="26773"/>
                  </a:moveTo>
                  <a:lnTo>
                    <a:pt x="19049" y="26773"/>
                  </a:lnTo>
                  <a:lnTo>
                    <a:pt x="19049" y="13386"/>
                  </a:lnTo>
                  <a:lnTo>
                    <a:pt x="16234607" y="13386"/>
                  </a:lnTo>
                  <a:lnTo>
                    <a:pt x="16234607" y="26773"/>
                  </a:lnTo>
                  <a:close/>
                </a:path>
                <a:path w="16254094" h="2122805">
                  <a:moveTo>
                    <a:pt x="16244116" y="2108880"/>
                  </a:moveTo>
                  <a:lnTo>
                    <a:pt x="16234607" y="2108880"/>
                  </a:lnTo>
                  <a:lnTo>
                    <a:pt x="16234607" y="13386"/>
                  </a:lnTo>
                  <a:lnTo>
                    <a:pt x="16244116" y="13386"/>
                  </a:lnTo>
                  <a:lnTo>
                    <a:pt x="16244116" y="26773"/>
                  </a:lnTo>
                  <a:lnTo>
                    <a:pt x="16253657" y="26773"/>
                  </a:lnTo>
                  <a:lnTo>
                    <a:pt x="16253657" y="2095493"/>
                  </a:lnTo>
                  <a:lnTo>
                    <a:pt x="16244116" y="2095493"/>
                  </a:lnTo>
                  <a:lnTo>
                    <a:pt x="16244116" y="2108880"/>
                  </a:lnTo>
                  <a:close/>
                </a:path>
                <a:path w="16254094" h="2122805">
                  <a:moveTo>
                    <a:pt x="16253657" y="26773"/>
                  </a:moveTo>
                  <a:lnTo>
                    <a:pt x="16244116" y="26773"/>
                  </a:lnTo>
                  <a:lnTo>
                    <a:pt x="16244116" y="13386"/>
                  </a:lnTo>
                  <a:lnTo>
                    <a:pt x="16253657" y="13386"/>
                  </a:lnTo>
                  <a:lnTo>
                    <a:pt x="16253657" y="26773"/>
                  </a:lnTo>
                  <a:close/>
                </a:path>
                <a:path w="16254094" h="2122805">
                  <a:moveTo>
                    <a:pt x="19049" y="2108880"/>
                  </a:moveTo>
                  <a:lnTo>
                    <a:pt x="9524" y="2108880"/>
                  </a:lnTo>
                  <a:lnTo>
                    <a:pt x="9524" y="2095493"/>
                  </a:lnTo>
                  <a:lnTo>
                    <a:pt x="19049" y="2095493"/>
                  </a:lnTo>
                  <a:lnTo>
                    <a:pt x="19049" y="2108880"/>
                  </a:lnTo>
                  <a:close/>
                </a:path>
                <a:path w="16254094" h="2122805">
                  <a:moveTo>
                    <a:pt x="16234607" y="2108880"/>
                  </a:moveTo>
                  <a:lnTo>
                    <a:pt x="19049" y="2108880"/>
                  </a:lnTo>
                  <a:lnTo>
                    <a:pt x="19049" y="2095493"/>
                  </a:lnTo>
                  <a:lnTo>
                    <a:pt x="16234607" y="2095493"/>
                  </a:lnTo>
                  <a:lnTo>
                    <a:pt x="16234607" y="2108880"/>
                  </a:lnTo>
                  <a:close/>
                </a:path>
                <a:path w="16254094" h="2122805">
                  <a:moveTo>
                    <a:pt x="16253657" y="2108880"/>
                  </a:moveTo>
                  <a:lnTo>
                    <a:pt x="16244116" y="2108880"/>
                  </a:lnTo>
                  <a:lnTo>
                    <a:pt x="16244116" y="2095493"/>
                  </a:lnTo>
                  <a:lnTo>
                    <a:pt x="16253657" y="2095493"/>
                  </a:lnTo>
                  <a:lnTo>
                    <a:pt x="16253657" y="2108880"/>
                  </a:lnTo>
                  <a:close/>
                </a:path>
              </a:pathLst>
            </a:custGeom>
            <a:solidFill>
              <a:srgbClr val="5B9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273175" y="673098"/>
            <a:ext cx="15637510" cy="178371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ts val="4700"/>
              </a:lnSpc>
              <a:spcBef>
                <a:spcPts val="110"/>
              </a:spcBef>
            </a:pPr>
            <a:r>
              <a:rPr sz="4150" dirty="0"/>
              <a:t>3. Quân dân Quảng Ninh đẩy mạnh chiến tranh </a:t>
            </a:r>
            <a:r>
              <a:rPr sz="4150" spc="-25" dirty="0"/>
              <a:t>du</a:t>
            </a:r>
            <a:endParaRPr sz="4150"/>
          </a:p>
          <a:p>
            <a:pPr marL="12700" marR="5080">
              <a:lnSpc>
                <a:spcPts val="4430"/>
              </a:lnSpc>
              <a:spcBef>
                <a:spcPts val="330"/>
              </a:spcBef>
            </a:pPr>
            <a:r>
              <a:rPr sz="4150" dirty="0"/>
              <a:t>kích, phối hợp với chiến trường cả nước kháng </a:t>
            </a:r>
            <a:r>
              <a:rPr sz="4150" spc="-10" dirty="0"/>
              <a:t>chiến </a:t>
            </a:r>
            <a:r>
              <a:rPr sz="4150" dirty="0"/>
              <a:t>chống thực dân Pháp (1951-</a:t>
            </a:r>
            <a:r>
              <a:rPr sz="4150" spc="-10" dirty="0"/>
              <a:t>1954)</a:t>
            </a:r>
            <a:endParaRPr sz="415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73175" y="677860"/>
            <a:ext cx="14576425" cy="1320800"/>
          </a:xfrm>
          <a:prstGeom prst="rect">
            <a:avLst/>
          </a:prstGeom>
        </p:spPr>
        <p:txBody>
          <a:bodyPr vert="horz" wrap="square" lIns="0" tIns="96520" rIns="0" bIns="0" rtlCol="0">
            <a:spAutoFit/>
          </a:bodyPr>
          <a:lstStyle/>
          <a:p>
            <a:pPr marL="12700" marR="5080">
              <a:lnSpc>
                <a:spcPts val="4800"/>
              </a:lnSpc>
              <a:spcBef>
                <a:spcPts val="760"/>
              </a:spcBef>
              <a:tabLst>
                <a:tab pos="807720" algn="l"/>
                <a:tab pos="1703705" algn="l"/>
                <a:tab pos="3455670" algn="l"/>
                <a:tab pos="3899535" algn="l"/>
                <a:tab pos="5271135" algn="l"/>
                <a:tab pos="5858510" algn="l"/>
                <a:tab pos="7335520" algn="l"/>
                <a:tab pos="8017509" algn="l"/>
                <a:tab pos="8548370" algn="l"/>
                <a:tab pos="9079865" algn="l"/>
                <a:tab pos="9831070" algn="l"/>
                <a:tab pos="10411460" algn="l"/>
                <a:tab pos="11096625" algn="l"/>
                <a:tab pos="12492990" algn="l"/>
                <a:tab pos="12709525" algn="l"/>
                <a:tab pos="13429615" algn="l"/>
              </a:tabLst>
            </a:pPr>
            <a:r>
              <a:rPr sz="4500" spc="-25" dirty="0"/>
              <a:t>4.</a:t>
            </a:r>
            <a:r>
              <a:rPr sz="4500" dirty="0"/>
              <a:t>	</a:t>
            </a:r>
            <a:r>
              <a:rPr sz="4500" spc="-10" dirty="0"/>
              <a:t>Nguyên</a:t>
            </a:r>
            <a:r>
              <a:rPr sz="4500" dirty="0"/>
              <a:t>	</a:t>
            </a:r>
            <a:r>
              <a:rPr sz="4500" spc="-20" dirty="0"/>
              <a:t>nhân</a:t>
            </a:r>
            <a:r>
              <a:rPr sz="4500" dirty="0"/>
              <a:t>	</a:t>
            </a:r>
            <a:r>
              <a:rPr sz="4500" spc="-10" dirty="0"/>
              <a:t>thắng</a:t>
            </a:r>
            <a:r>
              <a:rPr sz="4500" dirty="0"/>
              <a:t>	</a:t>
            </a:r>
            <a:r>
              <a:rPr sz="4500" spc="-20" dirty="0"/>
              <a:t>lợi,</a:t>
            </a:r>
            <a:r>
              <a:rPr sz="4500" dirty="0"/>
              <a:t>	</a:t>
            </a:r>
            <a:r>
              <a:rPr sz="4500" spc="-50" dirty="0"/>
              <a:t>ý</a:t>
            </a:r>
            <a:r>
              <a:rPr sz="4500" dirty="0"/>
              <a:t>	</a:t>
            </a:r>
            <a:r>
              <a:rPr sz="4500" spc="-10" dirty="0"/>
              <a:t>nghĩa</a:t>
            </a:r>
            <a:r>
              <a:rPr sz="4500" dirty="0"/>
              <a:t>	</a:t>
            </a:r>
            <a:r>
              <a:rPr sz="4500" spc="-20" dirty="0"/>
              <a:t>lịch</a:t>
            </a:r>
            <a:r>
              <a:rPr sz="4500" dirty="0"/>
              <a:t>	</a:t>
            </a:r>
            <a:r>
              <a:rPr sz="4500" spc="-25" dirty="0"/>
              <a:t>sử</a:t>
            </a:r>
            <a:r>
              <a:rPr sz="4500" dirty="0"/>
              <a:t>	</a:t>
            </a:r>
            <a:r>
              <a:rPr sz="4500" spc="-25" dirty="0"/>
              <a:t>của </a:t>
            </a:r>
            <a:r>
              <a:rPr sz="4500" spc="-20" dirty="0"/>
              <a:t>cuộc</a:t>
            </a:r>
            <a:r>
              <a:rPr sz="4500" dirty="0"/>
              <a:t>	</a:t>
            </a:r>
            <a:r>
              <a:rPr sz="4500" spc="-10" dirty="0"/>
              <a:t>kháng</a:t>
            </a:r>
            <a:r>
              <a:rPr sz="4500" dirty="0"/>
              <a:t>	</a:t>
            </a:r>
            <a:r>
              <a:rPr sz="4500" spc="-10" dirty="0"/>
              <a:t>chiến</a:t>
            </a:r>
            <a:r>
              <a:rPr sz="4500" dirty="0"/>
              <a:t>	</a:t>
            </a:r>
            <a:r>
              <a:rPr sz="4500" spc="-10" dirty="0"/>
              <a:t>chống</a:t>
            </a:r>
            <a:r>
              <a:rPr sz="4500" dirty="0"/>
              <a:t>	</a:t>
            </a:r>
            <a:r>
              <a:rPr sz="4500" spc="-20" dirty="0"/>
              <a:t>Pháp</a:t>
            </a:r>
            <a:r>
              <a:rPr sz="4500" dirty="0"/>
              <a:t>	</a:t>
            </a:r>
            <a:r>
              <a:rPr sz="4500" spc="-50" dirty="0"/>
              <a:t>ở</a:t>
            </a:r>
            <a:r>
              <a:rPr sz="4500" dirty="0"/>
              <a:t>	</a:t>
            </a:r>
            <a:r>
              <a:rPr sz="4500" spc="-10" dirty="0"/>
              <a:t>Quảng</a:t>
            </a:r>
            <a:r>
              <a:rPr sz="4500" dirty="0"/>
              <a:t>	</a:t>
            </a:r>
            <a:r>
              <a:rPr sz="4500" spc="-20" dirty="0"/>
              <a:t>Ninh</a:t>
            </a:r>
            <a:endParaRPr sz="4500"/>
          </a:p>
        </p:txBody>
      </p:sp>
      <p:grpSp>
        <p:nvGrpSpPr>
          <p:cNvPr id="3" name="object 3"/>
          <p:cNvGrpSpPr/>
          <p:nvPr/>
        </p:nvGrpSpPr>
        <p:grpSpPr>
          <a:xfrm>
            <a:off x="7465069" y="2953000"/>
            <a:ext cx="2538730" cy="7334250"/>
            <a:chOff x="7465069" y="2953000"/>
            <a:chExt cx="2538730" cy="7334250"/>
          </a:xfrm>
        </p:grpSpPr>
        <p:sp>
          <p:nvSpPr>
            <p:cNvPr id="4" name="object 4"/>
            <p:cNvSpPr/>
            <p:nvPr/>
          </p:nvSpPr>
          <p:spPr>
            <a:xfrm>
              <a:off x="9369825" y="2957763"/>
              <a:ext cx="9525" cy="6374130"/>
            </a:xfrm>
            <a:custGeom>
              <a:avLst/>
              <a:gdLst/>
              <a:ahLst/>
              <a:cxnLst/>
              <a:rect l="l" t="t" r="r" b="b"/>
              <a:pathLst>
                <a:path w="9525" h="6374130">
                  <a:moveTo>
                    <a:pt x="0" y="0"/>
                  </a:moveTo>
                  <a:lnTo>
                    <a:pt x="9510" y="637391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65069" y="8043305"/>
              <a:ext cx="2538459" cy="224368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10765048" y="2315263"/>
            <a:ext cx="5817235" cy="907415"/>
          </a:xfrm>
          <a:prstGeom prst="rect">
            <a:avLst/>
          </a:prstGeom>
          <a:solidFill>
            <a:srgbClr val="D9E3F2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  <a:tabLst>
                <a:tab pos="702310" algn="l"/>
                <a:tab pos="1208405" algn="l"/>
                <a:tab pos="2889250" algn="l"/>
                <a:tab pos="4052570" algn="l"/>
              </a:tabLst>
            </a:pPr>
            <a:r>
              <a:rPr sz="3750" b="1" spc="-25" dirty="0">
                <a:latin typeface="DejaVu Serif"/>
                <a:cs typeface="DejaVu Serif"/>
              </a:rPr>
              <a:t>b.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50" dirty="0">
                <a:latin typeface="DejaVu Serif"/>
                <a:cs typeface="DejaVu Serif"/>
              </a:rPr>
              <a:t>Ý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nghĩa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0" dirty="0">
                <a:latin typeface="DejaVu Serif"/>
                <a:cs typeface="DejaVu Serif"/>
              </a:rPr>
              <a:t>lịch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5" dirty="0">
                <a:latin typeface="DejaVu Serif"/>
                <a:cs typeface="DejaVu Serif"/>
              </a:rPr>
              <a:t>sử</a:t>
            </a:r>
            <a:endParaRPr sz="3750">
              <a:latin typeface="DejaVu Serif"/>
              <a:cs typeface="DejaVu Serif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3269"/>
            <a:ext cx="1246569" cy="2564666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2890">
              <a:lnSpc>
                <a:spcPct val="100000"/>
              </a:lnSpc>
              <a:spcBef>
                <a:spcPts val="100"/>
              </a:spcBef>
              <a:tabLst>
                <a:tab pos="902969" algn="l"/>
                <a:tab pos="3109595" algn="l"/>
                <a:tab pos="4622800" algn="l"/>
                <a:tab pos="6342380" algn="l"/>
              </a:tabLst>
            </a:pPr>
            <a:r>
              <a:rPr spc="-25" dirty="0"/>
              <a:t>a.</a:t>
            </a:r>
            <a:r>
              <a:rPr dirty="0"/>
              <a:t>	</a:t>
            </a:r>
            <a:r>
              <a:rPr spc="-10" dirty="0"/>
              <a:t>Nguyên</a:t>
            </a:r>
            <a:r>
              <a:rPr dirty="0"/>
              <a:t>	</a:t>
            </a:r>
            <a:r>
              <a:rPr spc="-20" dirty="0"/>
              <a:t>nhân</a:t>
            </a:r>
            <a:r>
              <a:rPr dirty="0"/>
              <a:t>	</a:t>
            </a:r>
            <a:r>
              <a:rPr spc="-10" dirty="0"/>
              <a:t>thắng</a:t>
            </a:r>
            <a:r>
              <a:rPr dirty="0"/>
              <a:t>	</a:t>
            </a:r>
            <a:r>
              <a:rPr spc="-25" dirty="0"/>
              <a:t>lợi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pc="-25" dirty="0"/>
          </a:p>
          <a:p>
            <a:pPr marL="12700" marR="218440" indent="231775">
              <a:lnSpc>
                <a:spcPct val="129500"/>
              </a:lnSpc>
              <a:buChar char="-"/>
              <a:tabLst>
                <a:tab pos="244475" algn="l"/>
              </a:tabLst>
            </a:pPr>
            <a:r>
              <a:rPr sz="2800" b="0" dirty="0">
                <a:latin typeface="DejaVu Serif"/>
                <a:cs typeface="DejaVu Serif"/>
              </a:rPr>
              <a:t>Sự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lãnh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đạo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sáng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suốt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của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Đảng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bộ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spc="-25" dirty="0">
                <a:latin typeface="DejaVu Serif"/>
                <a:cs typeface="DejaVu Serif"/>
              </a:rPr>
              <a:t>và </a:t>
            </a:r>
            <a:r>
              <a:rPr sz="2800" b="0" dirty="0">
                <a:latin typeface="DejaVu Serif"/>
                <a:cs typeface="DejaVu Serif"/>
              </a:rPr>
              <a:t>chính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quyền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các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tỉnh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Quảng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Yên,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Hải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spc="-20" dirty="0">
                <a:latin typeface="DejaVu Serif"/>
                <a:cs typeface="DejaVu Serif"/>
              </a:rPr>
              <a:t>Ninh </a:t>
            </a:r>
            <a:r>
              <a:rPr sz="2800" b="0" dirty="0">
                <a:latin typeface="DejaVu Serif"/>
                <a:cs typeface="DejaVu Serif"/>
              </a:rPr>
              <a:t>và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Đặc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khu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Hòn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spc="-20" dirty="0">
                <a:latin typeface="DejaVu Serif"/>
                <a:cs typeface="DejaVu Serif"/>
              </a:rPr>
              <a:t>Gai.</a:t>
            </a:r>
            <a:endParaRPr sz="2800">
              <a:latin typeface="DejaVu Serif"/>
              <a:cs typeface="DejaVu Serif"/>
            </a:endParaRPr>
          </a:p>
          <a:p>
            <a:pPr marL="12700" marR="5080" indent="231775">
              <a:lnSpc>
                <a:spcPts val="4350"/>
              </a:lnSpc>
              <a:spcBef>
                <a:spcPts val="310"/>
              </a:spcBef>
              <a:buChar char="-"/>
              <a:tabLst>
                <a:tab pos="244475" algn="l"/>
              </a:tabLst>
            </a:pPr>
            <a:r>
              <a:rPr sz="2800" b="0" dirty="0">
                <a:latin typeface="DejaVu Serif"/>
                <a:cs typeface="DejaVu Serif"/>
              </a:rPr>
              <a:t>Giai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cấp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công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nhân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ngày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căng</a:t>
            </a:r>
            <a:r>
              <a:rPr sz="2800" b="0" spc="-45" dirty="0">
                <a:latin typeface="DejaVu Serif"/>
                <a:cs typeface="DejaVu Serif"/>
              </a:rPr>
              <a:t> </a:t>
            </a:r>
            <a:r>
              <a:rPr sz="2800" b="0" spc="-10" dirty="0">
                <a:latin typeface="DejaVu Serif"/>
                <a:cs typeface="DejaVu Serif"/>
              </a:rPr>
              <a:t>trưởng </a:t>
            </a:r>
            <a:r>
              <a:rPr sz="2800" b="0" dirty="0">
                <a:latin typeface="DejaVu Serif"/>
                <a:cs typeface="DejaVu Serif"/>
              </a:rPr>
              <a:t>thành,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các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lực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lượng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vũ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trang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ngày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càng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spc="-25" dirty="0">
                <a:latin typeface="DejaVu Serif"/>
                <a:cs typeface="DejaVu Serif"/>
              </a:rPr>
              <a:t>lớn </a:t>
            </a:r>
            <a:r>
              <a:rPr sz="2800" b="0" spc="-10" dirty="0">
                <a:latin typeface="DejaVu Serif"/>
                <a:cs typeface="DejaVu Serif"/>
              </a:rPr>
              <a:t>mạnh.</a:t>
            </a:r>
            <a:endParaRPr sz="2800">
              <a:latin typeface="DejaVu Serif"/>
              <a:cs typeface="DejaVu Serif"/>
            </a:endParaRPr>
          </a:p>
          <a:p>
            <a:pPr marL="12700" marR="965835" indent="231775">
              <a:lnSpc>
                <a:spcPts val="4350"/>
              </a:lnSpc>
              <a:buChar char="-"/>
              <a:tabLst>
                <a:tab pos="244475" algn="l"/>
              </a:tabLst>
            </a:pPr>
            <a:r>
              <a:rPr sz="2800" b="0" dirty="0">
                <a:latin typeface="DejaVu Serif"/>
                <a:cs typeface="DejaVu Serif"/>
              </a:rPr>
              <a:t>Sự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phối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hợp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với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chiến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trường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cả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spc="-20" dirty="0">
                <a:latin typeface="DejaVu Serif"/>
                <a:cs typeface="DejaVu Serif"/>
              </a:rPr>
              <a:t>nước </a:t>
            </a:r>
            <a:r>
              <a:rPr sz="2800" b="0" dirty="0">
                <a:latin typeface="DejaVu Serif"/>
                <a:cs typeface="DejaVu Serif"/>
              </a:rPr>
              <a:t>chống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thực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dân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Pháp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và</a:t>
            </a:r>
            <a:r>
              <a:rPr sz="2800" b="0" spc="-40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can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dirty="0">
                <a:latin typeface="DejaVu Serif"/>
                <a:cs typeface="DejaVu Serif"/>
              </a:rPr>
              <a:t>thiệp</a:t>
            </a:r>
            <a:r>
              <a:rPr sz="2800" b="0" spc="-35" dirty="0">
                <a:latin typeface="DejaVu Serif"/>
                <a:cs typeface="DejaVu Serif"/>
              </a:rPr>
              <a:t> </a:t>
            </a:r>
            <a:r>
              <a:rPr sz="2800" b="0" spc="-25" dirty="0">
                <a:latin typeface="DejaVu Serif"/>
                <a:cs typeface="DejaVu Serif"/>
              </a:rPr>
              <a:t>Mĩ.</a:t>
            </a:r>
            <a:endParaRPr sz="2800">
              <a:latin typeface="DejaVu Serif"/>
              <a:cs typeface="DejaVu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76261" y="3530919"/>
            <a:ext cx="7395845" cy="414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4490" algn="just">
              <a:lnSpc>
                <a:spcPct val="100000"/>
              </a:lnSpc>
              <a:spcBef>
                <a:spcPts val="100"/>
              </a:spcBef>
              <a:buChar char="-"/>
              <a:tabLst>
                <a:tab pos="377190" algn="l"/>
              </a:tabLst>
            </a:pPr>
            <a:r>
              <a:rPr sz="3000" dirty="0">
                <a:latin typeface="DejaVu Serif"/>
                <a:cs typeface="DejaVu Serif"/>
              </a:rPr>
              <a:t>Chấm</a:t>
            </a:r>
            <a:r>
              <a:rPr sz="3000" spc="-45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dứt</a:t>
            </a:r>
            <a:r>
              <a:rPr sz="3000" spc="-40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ách</a:t>
            </a:r>
            <a:r>
              <a:rPr sz="3000" spc="-45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thống</a:t>
            </a:r>
            <a:r>
              <a:rPr sz="3000" spc="-40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trị</a:t>
            </a:r>
            <a:r>
              <a:rPr sz="3000" spc="-45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của</a:t>
            </a:r>
            <a:r>
              <a:rPr sz="3000" spc="-40" dirty="0">
                <a:latin typeface="DejaVu Serif"/>
                <a:cs typeface="DejaVu Serif"/>
              </a:rPr>
              <a:t>  </a:t>
            </a:r>
            <a:r>
              <a:rPr sz="3000" spc="-20" dirty="0">
                <a:latin typeface="DejaVu Serif"/>
                <a:cs typeface="DejaVu Serif"/>
              </a:rPr>
              <a:t>thực </a:t>
            </a:r>
            <a:r>
              <a:rPr sz="3000" dirty="0">
                <a:latin typeface="DejaVu Serif"/>
                <a:cs typeface="DejaVu Serif"/>
              </a:rPr>
              <a:t>dân</a:t>
            </a:r>
            <a:r>
              <a:rPr sz="3000" spc="-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Pháp</a:t>
            </a:r>
            <a:r>
              <a:rPr sz="3000" spc="-7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trên</a:t>
            </a:r>
            <a:r>
              <a:rPr sz="3000" spc="-6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vùng</a:t>
            </a:r>
            <a:r>
              <a:rPr sz="3000" spc="-7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mỏ.</a:t>
            </a:r>
            <a:endParaRPr sz="3000">
              <a:latin typeface="DejaVu Serif"/>
              <a:cs typeface="DejaVu Serif"/>
            </a:endParaRPr>
          </a:p>
          <a:p>
            <a:pPr marL="12700" marR="5080" indent="389255" algn="just">
              <a:lnSpc>
                <a:spcPct val="100000"/>
              </a:lnSpc>
              <a:buChar char="-"/>
              <a:tabLst>
                <a:tab pos="401955" algn="l"/>
              </a:tabLst>
            </a:pPr>
            <a:r>
              <a:rPr sz="3000" dirty="0">
                <a:latin typeface="DejaVu Serif"/>
                <a:cs typeface="DejaVu Serif"/>
              </a:rPr>
              <a:t>Quảng</a:t>
            </a:r>
            <a:r>
              <a:rPr sz="3000" spc="50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Ninh</a:t>
            </a:r>
            <a:r>
              <a:rPr sz="3000" spc="55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được</a:t>
            </a:r>
            <a:r>
              <a:rPr sz="3000" spc="50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hoàn</a:t>
            </a:r>
            <a:r>
              <a:rPr sz="3000" spc="55" dirty="0">
                <a:latin typeface="DejaVu Serif"/>
                <a:cs typeface="DejaVu Serif"/>
              </a:rPr>
              <a:t>  </a:t>
            </a:r>
            <a:r>
              <a:rPr sz="3000" dirty="0">
                <a:latin typeface="DejaVu Serif"/>
                <a:cs typeface="DejaVu Serif"/>
              </a:rPr>
              <a:t>toàn</a:t>
            </a:r>
            <a:r>
              <a:rPr sz="3000" spc="50" dirty="0">
                <a:latin typeface="DejaVu Serif"/>
                <a:cs typeface="DejaVu Serif"/>
              </a:rPr>
              <a:t>  </a:t>
            </a:r>
            <a:r>
              <a:rPr sz="3000" spc="-20" dirty="0">
                <a:latin typeface="DejaVu Serif"/>
                <a:cs typeface="DejaVu Serif"/>
              </a:rPr>
              <a:t>giải </a:t>
            </a:r>
            <a:r>
              <a:rPr sz="3000" dirty="0">
                <a:latin typeface="DejaVu Serif"/>
                <a:cs typeface="DejaVu Serif"/>
              </a:rPr>
              <a:t>phóng,</a:t>
            </a:r>
            <a:r>
              <a:rPr sz="3000" spc="72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chuyển</a:t>
            </a:r>
            <a:r>
              <a:rPr sz="3000" spc="72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sang</a:t>
            </a:r>
            <a:r>
              <a:rPr sz="3000" spc="72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giai</a:t>
            </a:r>
            <a:r>
              <a:rPr sz="3000" spc="72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đoạn</a:t>
            </a:r>
            <a:r>
              <a:rPr sz="3000" spc="720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cùng </a:t>
            </a:r>
            <a:r>
              <a:rPr sz="3000" dirty="0">
                <a:latin typeface="DejaVu Serif"/>
                <a:cs typeface="DejaVu Serif"/>
              </a:rPr>
              <a:t>miền</a:t>
            </a:r>
            <a:r>
              <a:rPr sz="3000" spc="3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Bắc</a:t>
            </a:r>
            <a:r>
              <a:rPr sz="3000" spc="3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xây</a:t>
            </a:r>
            <a:r>
              <a:rPr sz="3000" spc="3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dựng</a:t>
            </a:r>
            <a:r>
              <a:rPr sz="3000" spc="3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chủ</a:t>
            </a:r>
            <a:r>
              <a:rPr sz="3000" spc="37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nghĩa</a:t>
            </a:r>
            <a:r>
              <a:rPr sz="3000" spc="38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xã</a:t>
            </a:r>
            <a:r>
              <a:rPr sz="3000" spc="38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hội </a:t>
            </a:r>
            <a:r>
              <a:rPr sz="3000" dirty="0">
                <a:latin typeface="DejaVu Serif"/>
                <a:cs typeface="DejaVu Serif"/>
              </a:rPr>
              <a:t>trên</a:t>
            </a:r>
            <a:r>
              <a:rPr sz="3000" spc="-5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vùng</a:t>
            </a:r>
            <a:r>
              <a:rPr sz="3000" spc="-4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đất</a:t>
            </a:r>
            <a:r>
              <a:rPr sz="3000" spc="-45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mỏ.</a:t>
            </a:r>
            <a:endParaRPr sz="3000">
              <a:latin typeface="DejaVu Serif"/>
              <a:cs typeface="DejaVu Serif"/>
            </a:endParaRPr>
          </a:p>
          <a:p>
            <a:pPr marL="261620" indent="-248920" algn="just">
              <a:lnSpc>
                <a:spcPct val="100000"/>
              </a:lnSpc>
              <a:buChar char="-"/>
              <a:tabLst>
                <a:tab pos="261620" algn="l"/>
              </a:tabLst>
            </a:pPr>
            <a:r>
              <a:rPr sz="3000" dirty="0">
                <a:latin typeface="DejaVu Serif"/>
                <a:cs typeface="DejaVu Serif"/>
              </a:rPr>
              <a:t>Thắng</a:t>
            </a:r>
            <a:r>
              <a:rPr sz="3000" spc="-4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lợi</a:t>
            </a:r>
            <a:r>
              <a:rPr sz="3000" spc="-4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của</a:t>
            </a:r>
            <a:r>
              <a:rPr sz="3000" spc="-3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cuộc</a:t>
            </a:r>
            <a:r>
              <a:rPr sz="3000" spc="-4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kháng</a:t>
            </a:r>
            <a:r>
              <a:rPr sz="3000" spc="-35" dirty="0">
                <a:latin typeface="DejaVu Serif"/>
                <a:cs typeface="DejaVu Serif"/>
              </a:rPr>
              <a:t> </a:t>
            </a:r>
            <a:r>
              <a:rPr sz="3000" spc="-10" dirty="0">
                <a:latin typeface="DejaVu Serif"/>
                <a:cs typeface="DejaVu Serif"/>
              </a:rPr>
              <a:t>chiến</a:t>
            </a:r>
            <a:endParaRPr sz="3000">
              <a:latin typeface="DejaVu Serif"/>
              <a:cs typeface="DejaVu Serif"/>
            </a:endParaRPr>
          </a:p>
          <a:p>
            <a:pPr marL="12700" marR="6350" algn="just">
              <a:lnSpc>
                <a:spcPct val="100000"/>
              </a:lnSpc>
            </a:pPr>
            <a:r>
              <a:rPr sz="3000" dirty="0">
                <a:latin typeface="DejaVu Serif"/>
                <a:cs typeface="DejaVu Serif"/>
              </a:rPr>
              <a:t>giăng</a:t>
            </a:r>
            <a:r>
              <a:rPr sz="3000" spc="-6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đòn</a:t>
            </a:r>
            <a:r>
              <a:rPr sz="3000" spc="-6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nặng</a:t>
            </a:r>
            <a:r>
              <a:rPr sz="3000" spc="-5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nề</a:t>
            </a:r>
            <a:r>
              <a:rPr sz="3000" spc="-6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vào</a:t>
            </a:r>
            <a:r>
              <a:rPr sz="3000" spc="-6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tham</a:t>
            </a:r>
            <a:r>
              <a:rPr sz="3000" spc="-55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vọng</a:t>
            </a:r>
            <a:r>
              <a:rPr sz="3000" spc="-60" dirty="0">
                <a:latin typeface="DejaVu Serif"/>
                <a:cs typeface="DejaVu Serif"/>
              </a:rPr>
              <a:t> </a:t>
            </a:r>
            <a:r>
              <a:rPr sz="3000" spc="-25" dirty="0">
                <a:latin typeface="DejaVu Serif"/>
                <a:cs typeface="DejaVu Serif"/>
              </a:rPr>
              <a:t>của </a:t>
            </a:r>
            <a:r>
              <a:rPr sz="3000" dirty="0">
                <a:latin typeface="DejaVu Serif"/>
                <a:cs typeface="DejaVu Serif"/>
              </a:rPr>
              <a:t>bọn</a:t>
            </a:r>
            <a:r>
              <a:rPr sz="3000" spc="-3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thực</a:t>
            </a:r>
            <a:r>
              <a:rPr sz="3000" spc="-3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dân</a:t>
            </a:r>
            <a:r>
              <a:rPr sz="3000" spc="-3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và</a:t>
            </a:r>
            <a:r>
              <a:rPr sz="3000" spc="-30" dirty="0">
                <a:latin typeface="DejaVu Serif"/>
                <a:cs typeface="DejaVu Serif"/>
              </a:rPr>
              <a:t> </a:t>
            </a:r>
            <a:r>
              <a:rPr sz="3000" dirty="0">
                <a:latin typeface="DejaVu Serif"/>
                <a:cs typeface="DejaVu Serif"/>
              </a:rPr>
              <a:t>tay</a:t>
            </a:r>
            <a:r>
              <a:rPr sz="3000" spc="-30" dirty="0">
                <a:latin typeface="DejaVu Serif"/>
                <a:cs typeface="DejaVu Serif"/>
              </a:rPr>
              <a:t> </a:t>
            </a:r>
            <a:r>
              <a:rPr sz="3000" spc="-20" dirty="0">
                <a:latin typeface="DejaVu Serif"/>
                <a:cs typeface="DejaVu Serif"/>
              </a:rPr>
              <a:t>sai.</a:t>
            </a:r>
            <a:endParaRPr sz="300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103" y="4938135"/>
            <a:ext cx="3084830" cy="164465"/>
          </a:xfrm>
          <a:custGeom>
            <a:avLst/>
            <a:gdLst/>
            <a:ahLst/>
            <a:cxnLst/>
            <a:rect l="l" t="t" r="r" b="b"/>
            <a:pathLst>
              <a:path w="3084830" h="164464">
                <a:moveTo>
                  <a:pt x="2995864" y="104591"/>
                </a:moveTo>
                <a:lnTo>
                  <a:pt x="3060552" y="106869"/>
                </a:lnTo>
                <a:lnTo>
                  <a:pt x="3084451" y="132512"/>
                </a:lnTo>
                <a:lnTo>
                  <a:pt x="3084184" y="140085"/>
                </a:lnTo>
                <a:lnTo>
                  <a:pt x="3058541" y="163983"/>
                </a:lnTo>
                <a:lnTo>
                  <a:pt x="2993853" y="161705"/>
                </a:lnTo>
                <a:lnTo>
                  <a:pt x="2969955" y="136063"/>
                </a:lnTo>
                <a:lnTo>
                  <a:pt x="2970221" y="128489"/>
                </a:lnTo>
                <a:lnTo>
                  <a:pt x="2995864" y="104591"/>
                </a:lnTo>
                <a:close/>
              </a:path>
              <a:path w="3084830" h="164464">
                <a:moveTo>
                  <a:pt x="2767406" y="96545"/>
                </a:moveTo>
                <a:lnTo>
                  <a:pt x="2832094" y="98823"/>
                </a:lnTo>
                <a:lnTo>
                  <a:pt x="2855992" y="124466"/>
                </a:lnTo>
                <a:lnTo>
                  <a:pt x="2855726" y="132040"/>
                </a:lnTo>
                <a:lnTo>
                  <a:pt x="2830083" y="155938"/>
                </a:lnTo>
                <a:lnTo>
                  <a:pt x="2765395" y="153660"/>
                </a:lnTo>
                <a:lnTo>
                  <a:pt x="2741497" y="128017"/>
                </a:lnTo>
                <a:lnTo>
                  <a:pt x="2741763" y="120443"/>
                </a:lnTo>
                <a:lnTo>
                  <a:pt x="2767406" y="96545"/>
                </a:lnTo>
                <a:close/>
              </a:path>
              <a:path w="3084830" h="164464">
                <a:moveTo>
                  <a:pt x="2538948" y="88500"/>
                </a:moveTo>
                <a:lnTo>
                  <a:pt x="2603636" y="90778"/>
                </a:lnTo>
                <a:lnTo>
                  <a:pt x="2627534" y="116421"/>
                </a:lnTo>
                <a:lnTo>
                  <a:pt x="2627268" y="123994"/>
                </a:lnTo>
                <a:lnTo>
                  <a:pt x="2601625" y="147892"/>
                </a:lnTo>
                <a:lnTo>
                  <a:pt x="2536937" y="145614"/>
                </a:lnTo>
                <a:lnTo>
                  <a:pt x="2513039" y="119972"/>
                </a:lnTo>
                <a:lnTo>
                  <a:pt x="2513305" y="112398"/>
                </a:lnTo>
                <a:lnTo>
                  <a:pt x="2538948" y="88500"/>
                </a:lnTo>
                <a:close/>
              </a:path>
              <a:path w="3084830" h="164464">
                <a:moveTo>
                  <a:pt x="2310490" y="80454"/>
                </a:moveTo>
                <a:lnTo>
                  <a:pt x="2375178" y="82732"/>
                </a:lnTo>
                <a:lnTo>
                  <a:pt x="2399076" y="108375"/>
                </a:lnTo>
                <a:lnTo>
                  <a:pt x="2398810" y="115949"/>
                </a:lnTo>
                <a:lnTo>
                  <a:pt x="2373167" y="139847"/>
                </a:lnTo>
                <a:lnTo>
                  <a:pt x="2308479" y="137569"/>
                </a:lnTo>
                <a:lnTo>
                  <a:pt x="2284580" y="111926"/>
                </a:lnTo>
                <a:lnTo>
                  <a:pt x="2284847" y="104352"/>
                </a:lnTo>
                <a:lnTo>
                  <a:pt x="2310490" y="80454"/>
                </a:lnTo>
                <a:close/>
              </a:path>
              <a:path w="3084830" h="164464">
                <a:moveTo>
                  <a:pt x="2082030" y="72409"/>
                </a:moveTo>
                <a:lnTo>
                  <a:pt x="2146720" y="74687"/>
                </a:lnTo>
                <a:lnTo>
                  <a:pt x="2170618" y="100330"/>
                </a:lnTo>
                <a:lnTo>
                  <a:pt x="2170351" y="107903"/>
                </a:lnTo>
                <a:lnTo>
                  <a:pt x="2144709" y="131801"/>
                </a:lnTo>
                <a:lnTo>
                  <a:pt x="2080019" y="129523"/>
                </a:lnTo>
                <a:lnTo>
                  <a:pt x="2056122" y="103881"/>
                </a:lnTo>
                <a:lnTo>
                  <a:pt x="2056389" y="96307"/>
                </a:lnTo>
                <a:lnTo>
                  <a:pt x="2082030" y="72409"/>
                </a:lnTo>
                <a:close/>
              </a:path>
              <a:path w="3084830" h="164464">
                <a:moveTo>
                  <a:pt x="1853572" y="64363"/>
                </a:moveTo>
                <a:lnTo>
                  <a:pt x="1918264" y="66642"/>
                </a:lnTo>
                <a:lnTo>
                  <a:pt x="1942160" y="92284"/>
                </a:lnTo>
                <a:lnTo>
                  <a:pt x="1941893" y="99858"/>
                </a:lnTo>
                <a:lnTo>
                  <a:pt x="1916252" y="123756"/>
                </a:lnTo>
                <a:lnTo>
                  <a:pt x="1851561" y="121478"/>
                </a:lnTo>
                <a:lnTo>
                  <a:pt x="1827664" y="95835"/>
                </a:lnTo>
                <a:lnTo>
                  <a:pt x="1827931" y="88261"/>
                </a:lnTo>
                <a:lnTo>
                  <a:pt x="1853572" y="64363"/>
                </a:lnTo>
                <a:close/>
              </a:path>
              <a:path w="3084830" h="164464">
                <a:moveTo>
                  <a:pt x="1625114" y="56318"/>
                </a:moveTo>
                <a:lnTo>
                  <a:pt x="1689806" y="58596"/>
                </a:lnTo>
                <a:lnTo>
                  <a:pt x="1713702" y="84239"/>
                </a:lnTo>
                <a:lnTo>
                  <a:pt x="1713435" y="91812"/>
                </a:lnTo>
                <a:lnTo>
                  <a:pt x="1687794" y="115711"/>
                </a:lnTo>
                <a:lnTo>
                  <a:pt x="1623103" y="113432"/>
                </a:lnTo>
                <a:lnTo>
                  <a:pt x="1599206" y="87790"/>
                </a:lnTo>
                <a:lnTo>
                  <a:pt x="1599473" y="80216"/>
                </a:lnTo>
                <a:lnTo>
                  <a:pt x="1625114" y="56318"/>
                </a:lnTo>
                <a:close/>
              </a:path>
              <a:path w="3084830" h="164464">
                <a:moveTo>
                  <a:pt x="1396656" y="48272"/>
                </a:moveTo>
                <a:lnTo>
                  <a:pt x="1461348" y="50551"/>
                </a:lnTo>
                <a:lnTo>
                  <a:pt x="1485244" y="76193"/>
                </a:lnTo>
                <a:lnTo>
                  <a:pt x="1484977" y="83767"/>
                </a:lnTo>
                <a:lnTo>
                  <a:pt x="1459336" y="107665"/>
                </a:lnTo>
                <a:lnTo>
                  <a:pt x="1394644" y="105387"/>
                </a:lnTo>
                <a:lnTo>
                  <a:pt x="1370748" y="79744"/>
                </a:lnTo>
                <a:lnTo>
                  <a:pt x="1371015" y="72170"/>
                </a:lnTo>
                <a:lnTo>
                  <a:pt x="1396656" y="48272"/>
                </a:lnTo>
                <a:close/>
              </a:path>
              <a:path w="3084830" h="164464">
                <a:moveTo>
                  <a:pt x="1168198" y="40227"/>
                </a:moveTo>
                <a:lnTo>
                  <a:pt x="1232889" y="42505"/>
                </a:lnTo>
                <a:lnTo>
                  <a:pt x="1256786" y="68148"/>
                </a:lnTo>
                <a:lnTo>
                  <a:pt x="1256519" y="75722"/>
                </a:lnTo>
                <a:lnTo>
                  <a:pt x="1230878" y="99620"/>
                </a:lnTo>
                <a:lnTo>
                  <a:pt x="1166186" y="97341"/>
                </a:lnTo>
                <a:lnTo>
                  <a:pt x="1142290" y="71699"/>
                </a:lnTo>
                <a:lnTo>
                  <a:pt x="1142557" y="64125"/>
                </a:lnTo>
                <a:lnTo>
                  <a:pt x="1168198" y="40227"/>
                </a:lnTo>
                <a:close/>
              </a:path>
              <a:path w="3084830" h="164464">
                <a:moveTo>
                  <a:pt x="939740" y="32181"/>
                </a:moveTo>
                <a:lnTo>
                  <a:pt x="1004431" y="34460"/>
                </a:lnTo>
                <a:lnTo>
                  <a:pt x="1028328" y="60102"/>
                </a:lnTo>
                <a:lnTo>
                  <a:pt x="1028061" y="67676"/>
                </a:lnTo>
                <a:lnTo>
                  <a:pt x="1002420" y="91574"/>
                </a:lnTo>
                <a:lnTo>
                  <a:pt x="937728" y="89296"/>
                </a:lnTo>
                <a:lnTo>
                  <a:pt x="913832" y="63653"/>
                </a:lnTo>
                <a:lnTo>
                  <a:pt x="914099" y="56080"/>
                </a:lnTo>
                <a:lnTo>
                  <a:pt x="939740" y="32181"/>
                </a:lnTo>
                <a:close/>
              </a:path>
              <a:path w="3084830" h="164464">
                <a:moveTo>
                  <a:pt x="711281" y="24136"/>
                </a:moveTo>
                <a:lnTo>
                  <a:pt x="775973" y="26414"/>
                </a:lnTo>
                <a:lnTo>
                  <a:pt x="799870" y="52057"/>
                </a:lnTo>
                <a:lnTo>
                  <a:pt x="799603" y="59631"/>
                </a:lnTo>
                <a:lnTo>
                  <a:pt x="773962" y="83529"/>
                </a:lnTo>
                <a:lnTo>
                  <a:pt x="709270" y="81250"/>
                </a:lnTo>
                <a:lnTo>
                  <a:pt x="685374" y="55608"/>
                </a:lnTo>
                <a:lnTo>
                  <a:pt x="685641" y="48034"/>
                </a:lnTo>
                <a:lnTo>
                  <a:pt x="711281" y="24136"/>
                </a:lnTo>
                <a:close/>
              </a:path>
              <a:path w="3084830" h="164464">
                <a:moveTo>
                  <a:pt x="482823" y="16090"/>
                </a:moveTo>
                <a:lnTo>
                  <a:pt x="547515" y="18369"/>
                </a:lnTo>
                <a:lnTo>
                  <a:pt x="571411" y="44011"/>
                </a:lnTo>
                <a:lnTo>
                  <a:pt x="571145" y="51585"/>
                </a:lnTo>
                <a:lnTo>
                  <a:pt x="545504" y="75483"/>
                </a:lnTo>
                <a:lnTo>
                  <a:pt x="480812" y="73205"/>
                </a:lnTo>
                <a:lnTo>
                  <a:pt x="456916" y="47562"/>
                </a:lnTo>
                <a:lnTo>
                  <a:pt x="457182" y="39989"/>
                </a:lnTo>
                <a:lnTo>
                  <a:pt x="482823" y="16090"/>
                </a:lnTo>
                <a:close/>
              </a:path>
              <a:path w="3084830" h="164464">
                <a:moveTo>
                  <a:pt x="254365" y="8045"/>
                </a:moveTo>
                <a:lnTo>
                  <a:pt x="319057" y="10323"/>
                </a:lnTo>
                <a:lnTo>
                  <a:pt x="342953" y="35966"/>
                </a:lnTo>
                <a:lnTo>
                  <a:pt x="342687" y="43540"/>
                </a:lnTo>
                <a:lnTo>
                  <a:pt x="317046" y="67438"/>
                </a:lnTo>
                <a:lnTo>
                  <a:pt x="252354" y="65160"/>
                </a:lnTo>
                <a:lnTo>
                  <a:pt x="228458" y="39517"/>
                </a:lnTo>
                <a:lnTo>
                  <a:pt x="228724" y="31943"/>
                </a:lnTo>
                <a:lnTo>
                  <a:pt x="254365" y="8045"/>
                </a:lnTo>
                <a:close/>
              </a:path>
              <a:path w="3084830" h="164464">
                <a:moveTo>
                  <a:pt x="25907" y="0"/>
                </a:moveTo>
                <a:lnTo>
                  <a:pt x="90599" y="2278"/>
                </a:lnTo>
                <a:lnTo>
                  <a:pt x="114495" y="27920"/>
                </a:lnTo>
                <a:lnTo>
                  <a:pt x="114229" y="35494"/>
                </a:lnTo>
                <a:lnTo>
                  <a:pt x="88588" y="59392"/>
                </a:lnTo>
                <a:lnTo>
                  <a:pt x="23896" y="57114"/>
                </a:lnTo>
                <a:lnTo>
                  <a:pt x="0" y="31471"/>
                </a:lnTo>
                <a:lnTo>
                  <a:pt x="266" y="23898"/>
                </a:lnTo>
                <a:lnTo>
                  <a:pt x="25907" y="0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4629" y="4936609"/>
            <a:ext cx="3084830" cy="165735"/>
          </a:xfrm>
          <a:custGeom>
            <a:avLst/>
            <a:gdLst/>
            <a:ahLst/>
            <a:cxnLst/>
            <a:rect l="l" t="t" r="r" b="b"/>
            <a:pathLst>
              <a:path w="3084830" h="165735">
                <a:moveTo>
                  <a:pt x="90612" y="163181"/>
                </a:moveTo>
                <a:lnTo>
                  <a:pt x="25925" y="165491"/>
                </a:lnTo>
                <a:lnTo>
                  <a:pt x="22256" y="164897"/>
                </a:lnTo>
                <a:lnTo>
                  <a:pt x="15155" y="162249"/>
                </a:lnTo>
                <a:lnTo>
                  <a:pt x="0" y="134032"/>
                </a:lnTo>
                <a:lnTo>
                  <a:pt x="594" y="130364"/>
                </a:lnTo>
                <a:lnTo>
                  <a:pt x="88572" y="106068"/>
                </a:lnTo>
                <a:lnTo>
                  <a:pt x="92241" y="106662"/>
                </a:lnTo>
                <a:lnTo>
                  <a:pt x="114497" y="137527"/>
                </a:lnTo>
                <a:lnTo>
                  <a:pt x="113903" y="141195"/>
                </a:lnTo>
                <a:lnTo>
                  <a:pt x="90612" y="163181"/>
                </a:lnTo>
                <a:close/>
              </a:path>
              <a:path w="3084830" h="165735">
                <a:moveTo>
                  <a:pt x="319066" y="155022"/>
                </a:moveTo>
                <a:lnTo>
                  <a:pt x="254379" y="157332"/>
                </a:lnTo>
                <a:lnTo>
                  <a:pt x="250710" y="156738"/>
                </a:lnTo>
                <a:lnTo>
                  <a:pt x="243610" y="154089"/>
                </a:lnTo>
                <a:lnTo>
                  <a:pt x="228454" y="125873"/>
                </a:lnTo>
                <a:lnTo>
                  <a:pt x="229048" y="122205"/>
                </a:lnTo>
                <a:lnTo>
                  <a:pt x="317026" y="97909"/>
                </a:lnTo>
                <a:lnTo>
                  <a:pt x="320695" y="98503"/>
                </a:lnTo>
                <a:lnTo>
                  <a:pt x="342952" y="129368"/>
                </a:lnTo>
                <a:lnTo>
                  <a:pt x="342357" y="133036"/>
                </a:lnTo>
                <a:lnTo>
                  <a:pt x="319066" y="155022"/>
                </a:lnTo>
                <a:close/>
              </a:path>
              <a:path w="3084830" h="165735">
                <a:moveTo>
                  <a:pt x="547521" y="146863"/>
                </a:moveTo>
                <a:lnTo>
                  <a:pt x="482834" y="149173"/>
                </a:lnTo>
                <a:lnTo>
                  <a:pt x="479165" y="148579"/>
                </a:lnTo>
                <a:lnTo>
                  <a:pt x="472064" y="145930"/>
                </a:lnTo>
                <a:lnTo>
                  <a:pt x="456908" y="117714"/>
                </a:lnTo>
                <a:lnTo>
                  <a:pt x="457503" y="114046"/>
                </a:lnTo>
                <a:lnTo>
                  <a:pt x="545481" y="89749"/>
                </a:lnTo>
                <a:lnTo>
                  <a:pt x="549150" y="90344"/>
                </a:lnTo>
                <a:lnTo>
                  <a:pt x="571406" y="121208"/>
                </a:lnTo>
                <a:lnTo>
                  <a:pt x="570812" y="124877"/>
                </a:lnTo>
                <a:lnTo>
                  <a:pt x="547521" y="146863"/>
                </a:lnTo>
                <a:close/>
              </a:path>
              <a:path w="3084830" h="165735">
                <a:moveTo>
                  <a:pt x="775975" y="138704"/>
                </a:moveTo>
                <a:lnTo>
                  <a:pt x="711288" y="141014"/>
                </a:lnTo>
                <a:lnTo>
                  <a:pt x="707619" y="140420"/>
                </a:lnTo>
                <a:lnTo>
                  <a:pt x="700518" y="137771"/>
                </a:lnTo>
                <a:lnTo>
                  <a:pt x="685363" y="109555"/>
                </a:lnTo>
                <a:lnTo>
                  <a:pt x="685957" y="105887"/>
                </a:lnTo>
                <a:lnTo>
                  <a:pt x="773935" y="81590"/>
                </a:lnTo>
                <a:lnTo>
                  <a:pt x="777604" y="82185"/>
                </a:lnTo>
                <a:lnTo>
                  <a:pt x="799860" y="113049"/>
                </a:lnTo>
                <a:lnTo>
                  <a:pt x="799266" y="116718"/>
                </a:lnTo>
                <a:lnTo>
                  <a:pt x="775975" y="138704"/>
                </a:lnTo>
                <a:close/>
              </a:path>
              <a:path w="3084830" h="165735">
                <a:moveTo>
                  <a:pt x="1004431" y="130545"/>
                </a:moveTo>
                <a:lnTo>
                  <a:pt x="939742" y="132855"/>
                </a:lnTo>
                <a:lnTo>
                  <a:pt x="936074" y="132261"/>
                </a:lnTo>
                <a:lnTo>
                  <a:pt x="928973" y="129612"/>
                </a:lnTo>
                <a:lnTo>
                  <a:pt x="913817" y="101396"/>
                </a:lnTo>
                <a:lnTo>
                  <a:pt x="914411" y="97728"/>
                </a:lnTo>
                <a:lnTo>
                  <a:pt x="1002391" y="73431"/>
                </a:lnTo>
                <a:lnTo>
                  <a:pt x="1006054" y="74026"/>
                </a:lnTo>
                <a:lnTo>
                  <a:pt x="1028315" y="104890"/>
                </a:lnTo>
                <a:lnTo>
                  <a:pt x="1027722" y="108559"/>
                </a:lnTo>
                <a:lnTo>
                  <a:pt x="1004431" y="130545"/>
                </a:lnTo>
                <a:close/>
              </a:path>
              <a:path w="3084830" h="165735">
                <a:moveTo>
                  <a:pt x="1232886" y="122386"/>
                </a:moveTo>
                <a:lnTo>
                  <a:pt x="1168195" y="124696"/>
                </a:lnTo>
                <a:lnTo>
                  <a:pt x="1164523" y="124102"/>
                </a:lnTo>
                <a:lnTo>
                  <a:pt x="1157423" y="121453"/>
                </a:lnTo>
                <a:lnTo>
                  <a:pt x="1142272" y="93237"/>
                </a:lnTo>
                <a:lnTo>
                  <a:pt x="1142865" y="89568"/>
                </a:lnTo>
                <a:lnTo>
                  <a:pt x="1230846" y="65272"/>
                </a:lnTo>
                <a:lnTo>
                  <a:pt x="1234518" y="65867"/>
                </a:lnTo>
                <a:lnTo>
                  <a:pt x="1256769" y="96731"/>
                </a:lnTo>
                <a:lnTo>
                  <a:pt x="1256176" y="100400"/>
                </a:lnTo>
                <a:lnTo>
                  <a:pt x="1232886" y="122386"/>
                </a:lnTo>
                <a:close/>
              </a:path>
              <a:path w="3084830" h="165735">
                <a:moveTo>
                  <a:pt x="1461340" y="114227"/>
                </a:moveTo>
                <a:lnTo>
                  <a:pt x="1396649" y="116537"/>
                </a:lnTo>
                <a:lnTo>
                  <a:pt x="1392978" y="115943"/>
                </a:lnTo>
                <a:lnTo>
                  <a:pt x="1385878" y="113294"/>
                </a:lnTo>
                <a:lnTo>
                  <a:pt x="1370726" y="85078"/>
                </a:lnTo>
                <a:lnTo>
                  <a:pt x="1371319" y="81409"/>
                </a:lnTo>
                <a:lnTo>
                  <a:pt x="1459300" y="57113"/>
                </a:lnTo>
                <a:lnTo>
                  <a:pt x="1462962" y="57708"/>
                </a:lnTo>
                <a:lnTo>
                  <a:pt x="1485224" y="88572"/>
                </a:lnTo>
                <a:lnTo>
                  <a:pt x="1484630" y="92241"/>
                </a:lnTo>
                <a:lnTo>
                  <a:pt x="1461340" y="114227"/>
                </a:lnTo>
                <a:close/>
              </a:path>
              <a:path w="3084830" h="165735">
                <a:moveTo>
                  <a:pt x="1689795" y="106068"/>
                </a:moveTo>
                <a:lnTo>
                  <a:pt x="1625104" y="108378"/>
                </a:lnTo>
                <a:lnTo>
                  <a:pt x="1621432" y="107784"/>
                </a:lnTo>
                <a:lnTo>
                  <a:pt x="1614332" y="105135"/>
                </a:lnTo>
                <a:lnTo>
                  <a:pt x="1599180" y="76919"/>
                </a:lnTo>
                <a:lnTo>
                  <a:pt x="1599774" y="73250"/>
                </a:lnTo>
                <a:lnTo>
                  <a:pt x="1687755" y="48954"/>
                </a:lnTo>
                <a:lnTo>
                  <a:pt x="1691417" y="49549"/>
                </a:lnTo>
                <a:lnTo>
                  <a:pt x="1713678" y="80413"/>
                </a:lnTo>
                <a:lnTo>
                  <a:pt x="1713085" y="84082"/>
                </a:lnTo>
                <a:lnTo>
                  <a:pt x="1689795" y="106068"/>
                </a:lnTo>
                <a:close/>
              </a:path>
              <a:path w="3084830" h="165735">
                <a:moveTo>
                  <a:pt x="1918249" y="97909"/>
                </a:moveTo>
                <a:lnTo>
                  <a:pt x="1853558" y="100219"/>
                </a:lnTo>
                <a:lnTo>
                  <a:pt x="1849887" y="99625"/>
                </a:lnTo>
                <a:lnTo>
                  <a:pt x="1842787" y="96976"/>
                </a:lnTo>
                <a:lnTo>
                  <a:pt x="1827635" y="68760"/>
                </a:lnTo>
                <a:lnTo>
                  <a:pt x="1828228" y="65091"/>
                </a:lnTo>
                <a:lnTo>
                  <a:pt x="1916209" y="40795"/>
                </a:lnTo>
                <a:lnTo>
                  <a:pt x="1919871" y="41390"/>
                </a:lnTo>
                <a:lnTo>
                  <a:pt x="1942133" y="72254"/>
                </a:lnTo>
                <a:lnTo>
                  <a:pt x="1941539" y="75923"/>
                </a:lnTo>
                <a:lnTo>
                  <a:pt x="1918249" y="97909"/>
                </a:lnTo>
                <a:close/>
              </a:path>
              <a:path w="3084830" h="165735">
                <a:moveTo>
                  <a:pt x="2146703" y="89749"/>
                </a:moveTo>
                <a:lnTo>
                  <a:pt x="2082013" y="92060"/>
                </a:lnTo>
                <a:lnTo>
                  <a:pt x="2078341" y="91465"/>
                </a:lnTo>
                <a:lnTo>
                  <a:pt x="2071241" y="88817"/>
                </a:lnTo>
                <a:lnTo>
                  <a:pt x="2056089" y="60601"/>
                </a:lnTo>
                <a:lnTo>
                  <a:pt x="2056683" y="56932"/>
                </a:lnTo>
                <a:lnTo>
                  <a:pt x="2144664" y="32636"/>
                </a:lnTo>
                <a:lnTo>
                  <a:pt x="2148326" y="33231"/>
                </a:lnTo>
                <a:lnTo>
                  <a:pt x="2170587" y="64095"/>
                </a:lnTo>
                <a:lnTo>
                  <a:pt x="2169994" y="67764"/>
                </a:lnTo>
                <a:lnTo>
                  <a:pt x="2146703" y="89749"/>
                </a:lnTo>
                <a:close/>
              </a:path>
              <a:path w="3084830" h="165735">
                <a:moveTo>
                  <a:pt x="2375158" y="81590"/>
                </a:moveTo>
                <a:lnTo>
                  <a:pt x="2310467" y="83901"/>
                </a:lnTo>
                <a:lnTo>
                  <a:pt x="2306795" y="83306"/>
                </a:lnTo>
                <a:lnTo>
                  <a:pt x="2299696" y="80658"/>
                </a:lnTo>
                <a:lnTo>
                  <a:pt x="2284544" y="52442"/>
                </a:lnTo>
                <a:lnTo>
                  <a:pt x="2285137" y="48773"/>
                </a:lnTo>
                <a:lnTo>
                  <a:pt x="2373118" y="24477"/>
                </a:lnTo>
                <a:lnTo>
                  <a:pt x="2376780" y="25071"/>
                </a:lnTo>
                <a:lnTo>
                  <a:pt x="2399041" y="55936"/>
                </a:lnTo>
                <a:lnTo>
                  <a:pt x="2398448" y="59604"/>
                </a:lnTo>
                <a:lnTo>
                  <a:pt x="2375158" y="81590"/>
                </a:lnTo>
                <a:close/>
              </a:path>
              <a:path w="3084830" h="165735">
                <a:moveTo>
                  <a:pt x="2603612" y="73431"/>
                </a:moveTo>
                <a:lnTo>
                  <a:pt x="2538922" y="75742"/>
                </a:lnTo>
                <a:lnTo>
                  <a:pt x="2535250" y="75147"/>
                </a:lnTo>
                <a:lnTo>
                  <a:pt x="2528150" y="72499"/>
                </a:lnTo>
                <a:lnTo>
                  <a:pt x="2512998" y="44283"/>
                </a:lnTo>
                <a:lnTo>
                  <a:pt x="2513591" y="40614"/>
                </a:lnTo>
                <a:lnTo>
                  <a:pt x="2601572" y="16318"/>
                </a:lnTo>
                <a:lnTo>
                  <a:pt x="2605235" y="16912"/>
                </a:lnTo>
                <a:lnTo>
                  <a:pt x="2627496" y="47777"/>
                </a:lnTo>
                <a:lnTo>
                  <a:pt x="2626902" y="51445"/>
                </a:lnTo>
                <a:lnTo>
                  <a:pt x="2603612" y="73431"/>
                </a:lnTo>
                <a:close/>
              </a:path>
              <a:path w="3084830" h="165735">
                <a:moveTo>
                  <a:pt x="2832067" y="65272"/>
                </a:moveTo>
                <a:lnTo>
                  <a:pt x="2767376" y="67583"/>
                </a:lnTo>
                <a:lnTo>
                  <a:pt x="2763704" y="66988"/>
                </a:lnTo>
                <a:lnTo>
                  <a:pt x="2756604" y="64340"/>
                </a:lnTo>
                <a:lnTo>
                  <a:pt x="2741453" y="36124"/>
                </a:lnTo>
                <a:lnTo>
                  <a:pt x="2742046" y="32455"/>
                </a:lnTo>
                <a:lnTo>
                  <a:pt x="2830027" y="8159"/>
                </a:lnTo>
                <a:lnTo>
                  <a:pt x="2833689" y="8753"/>
                </a:lnTo>
                <a:lnTo>
                  <a:pt x="2855950" y="39618"/>
                </a:lnTo>
                <a:lnTo>
                  <a:pt x="2855357" y="43286"/>
                </a:lnTo>
                <a:lnTo>
                  <a:pt x="2832067" y="65272"/>
                </a:lnTo>
                <a:close/>
              </a:path>
              <a:path w="3084830" h="165735">
                <a:moveTo>
                  <a:pt x="3060521" y="57113"/>
                </a:moveTo>
                <a:lnTo>
                  <a:pt x="2995830" y="59423"/>
                </a:lnTo>
                <a:lnTo>
                  <a:pt x="2992159" y="58829"/>
                </a:lnTo>
                <a:lnTo>
                  <a:pt x="2985059" y="56181"/>
                </a:lnTo>
                <a:lnTo>
                  <a:pt x="2969907" y="27964"/>
                </a:lnTo>
                <a:lnTo>
                  <a:pt x="2970500" y="24296"/>
                </a:lnTo>
                <a:lnTo>
                  <a:pt x="3058481" y="0"/>
                </a:lnTo>
                <a:lnTo>
                  <a:pt x="3062143" y="594"/>
                </a:lnTo>
                <a:lnTo>
                  <a:pt x="3084405" y="31459"/>
                </a:lnTo>
                <a:lnTo>
                  <a:pt x="3083811" y="35127"/>
                </a:lnTo>
                <a:lnTo>
                  <a:pt x="3060521" y="57113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95276" cy="3052173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6452080"/>
            <a:ext cx="4600575" cy="3835400"/>
          </a:xfrm>
          <a:custGeom>
            <a:avLst/>
            <a:gdLst/>
            <a:ahLst/>
            <a:cxnLst/>
            <a:rect l="l" t="t" r="r" b="b"/>
            <a:pathLst>
              <a:path w="4600575" h="3835400">
                <a:moveTo>
                  <a:pt x="0" y="0"/>
                </a:moveTo>
                <a:lnTo>
                  <a:pt x="4600330" y="0"/>
                </a:lnTo>
                <a:lnTo>
                  <a:pt x="4600330" y="3834918"/>
                </a:lnTo>
                <a:lnTo>
                  <a:pt x="0" y="38349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312704" y="4397390"/>
            <a:ext cx="116490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100070" algn="l"/>
                <a:tab pos="6336665" algn="l"/>
                <a:tab pos="8695690" algn="l"/>
              </a:tabLst>
            </a:pPr>
            <a:r>
              <a:rPr sz="66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66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660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sz="6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660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5230" cy="3260090"/>
            <a:chOff x="0" y="0"/>
            <a:chExt cx="7555230" cy="32600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5187" cy="308588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3463655" cy="325974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67" y="7316480"/>
            <a:ext cx="3732041" cy="297051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77470" rIns="0" bIns="0" rtlCol="0">
            <a:spAutoFit/>
          </a:bodyPr>
          <a:lstStyle/>
          <a:p>
            <a:pPr marL="12700" marR="5080" algn="just">
              <a:lnSpc>
                <a:spcPts val="4050"/>
              </a:lnSpc>
              <a:spcBef>
                <a:spcPts val="610"/>
              </a:spcBef>
            </a:pP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1.</a:t>
            </a:r>
            <a:r>
              <a:rPr sz="3750" b="0" spc="-12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Tham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quan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Bảo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tàng</a:t>
            </a:r>
            <a:r>
              <a:rPr sz="3750" b="0" spc="-12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Quảng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Ninh,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tìm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hiểu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về</a:t>
            </a:r>
            <a:r>
              <a:rPr sz="3750" b="0" spc="-12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một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sự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kiện</a:t>
            </a:r>
            <a:r>
              <a:rPr sz="3750" b="0" spc="-11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spc="-20" dirty="0">
                <a:solidFill>
                  <a:srgbClr val="000000"/>
                </a:solidFill>
                <a:latin typeface="DejaVu Serif"/>
                <a:cs typeface="DejaVu Serif"/>
              </a:rPr>
              <a:t>lịch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sử</a:t>
            </a:r>
            <a:r>
              <a:rPr sz="3750" b="0" spc="24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ở</a:t>
            </a:r>
            <a:r>
              <a:rPr sz="3750" b="0" spc="25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Quảng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Ninh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trong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cuộc</a:t>
            </a:r>
            <a:r>
              <a:rPr sz="3750" b="0" spc="25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kháng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chiến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chống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thực</a:t>
            </a:r>
            <a:r>
              <a:rPr sz="3750" b="0" spc="254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dân</a:t>
            </a:r>
            <a:r>
              <a:rPr sz="3750" b="0" spc="2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spc="-20" dirty="0">
                <a:solidFill>
                  <a:srgbClr val="000000"/>
                </a:solidFill>
                <a:latin typeface="DejaVu Serif"/>
                <a:cs typeface="DejaVu Serif"/>
              </a:rPr>
              <a:t>Pháp </a:t>
            </a:r>
            <a:r>
              <a:rPr sz="3750" b="0" spc="-50" dirty="0">
                <a:solidFill>
                  <a:srgbClr val="000000"/>
                </a:solidFill>
                <a:latin typeface="DejaVu Serif"/>
                <a:cs typeface="DejaVu Serif"/>
              </a:rPr>
              <a:t>(1946-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1954)</a:t>
            </a:r>
            <a:r>
              <a:rPr sz="3750" b="0" spc="-1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và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tập</a:t>
            </a:r>
            <a:r>
              <a:rPr sz="3750" b="0" spc="-1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làm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hướng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dẫn</a:t>
            </a:r>
            <a:r>
              <a:rPr sz="3750" b="0" spc="-1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viên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giới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thiệu</a:t>
            </a:r>
            <a:r>
              <a:rPr sz="3750" b="0" spc="-1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về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sự</a:t>
            </a:r>
            <a:r>
              <a:rPr sz="3750" b="0" spc="-145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dirty="0">
                <a:solidFill>
                  <a:srgbClr val="000000"/>
                </a:solidFill>
                <a:latin typeface="DejaVu Serif"/>
                <a:cs typeface="DejaVu Serif"/>
              </a:rPr>
              <a:t>kiện</a:t>
            </a:r>
            <a:r>
              <a:rPr sz="3750" b="0" spc="-150" dirty="0">
                <a:solidFill>
                  <a:srgbClr val="000000"/>
                </a:solidFill>
                <a:latin typeface="DejaVu Serif"/>
                <a:cs typeface="DejaVu Serif"/>
              </a:rPr>
              <a:t> </a:t>
            </a:r>
            <a:r>
              <a:rPr sz="3750" b="0" spc="-25" dirty="0">
                <a:solidFill>
                  <a:srgbClr val="000000"/>
                </a:solidFill>
                <a:latin typeface="DejaVu Serif"/>
                <a:cs typeface="DejaVu Serif"/>
              </a:rPr>
              <a:t>đó.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12700" marR="5080" algn="just">
              <a:lnSpc>
                <a:spcPts val="3900"/>
              </a:lnSpc>
              <a:spcBef>
                <a:spcPts val="630"/>
              </a:spcBef>
            </a:pPr>
            <a:r>
              <a:rPr sz="3650" dirty="0"/>
              <a:t>2.</a:t>
            </a:r>
            <a:r>
              <a:rPr sz="3650" spc="165" dirty="0"/>
              <a:t> </a:t>
            </a:r>
            <a:r>
              <a:rPr sz="3650" dirty="0"/>
              <a:t>Viết</a:t>
            </a:r>
            <a:r>
              <a:rPr sz="3650" spc="165" dirty="0"/>
              <a:t> </a:t>
            </a:r>
            <a:r>
              <a:rPr sz="3650" dirty="0"/>
              <a:t>1</a:t>
            </a:r>
            <a:r>
              <a:rPr sz="3650" spc="160" dirty="0"/>
              <a:t> </a:t>
            </a:r>
            <a:r>
              <a:rPr sz="3650" dirty="0"/>
              <a:t>đoạn</a:t>
            </a:r>
            <a:r>
              <a:rPr sz="3650" spc="165" dirty="0"/>
              <a:t> </a:t>
            </a:r>
            <a:r>
              <a:rPr sz="3650" dirty="0"/>
              <a:t>văn</a:t>
            </a:r>
            <a:r>
              <a:rPr sz="3650" spc="165" dirty="0"/>
              <a:t> </a:t>
            </a:r>
            <a:r>
              <a:rPr sz="3650" dirty="0"/>
              <a:t>(khoảng</a:t>
            </a:r>
            <a:r>
              <a:rPr sz="3650" spc="165" dirty="0"/>
              <a:t> </a:t>
            </a:r>
            <a:r>
              <a:rPr sz="3650" dirty="0"/>
              <a:t>300</a:t>
            </a:r>
            <a:r>
              <a:rPr sz="3650" spc="165" dirty="0"/>
              <a:t> </a:t>
            </a:r>
            <a:r>
              <a:rPr sz="3650" dirty="0"/>
              <a:t>từ)</a:t>
            </a:r>
            <a:r>
              <a:rPr sz="3650" spc="160" dirty="0"/>
              <a:t> </a:t>
            </a:r>
            <a:r>
              <a:rPr sz="3650" dirty="0"/>
              <a:t>về</a:t>
            </a:r>
            <a:r>
              <a:rPr sz="3650" spc="165" dirty="0"/>
              <a:t> </a:t>
            </a:r>
            <a:r>
              <a:rPr sz="3650" dirty="0"/>
              <a:t>một</a:t>
            </a:r>
            <a:r>
              <a:rPr sz="3650" spc="165" dirty="0"/>
              <a:t> </a:t>
            </a:r>
            <a:r>
              <a:rPr sz="3650" dirty="0"/>
              <a:t>sự</a:t>
            </a:r>
            <a:r>
              <a:rPr sz="3650" spc="165" dirty="0"/>
              <a:t> </a:t>
            </a:r>
            <a:r>
              <a:rPr sz="3650" dirty="0"/>
              <a:t>kiện</a:t>
            </a:r>
            <a:r>
              <a:rPr sz="3650" spc="165" dirty="0"/>
              <a:t> </a:t>
            </a:r>
            <a:r>
              <a:rPr sz="3650" dirty="0"/>
              <a:t>diễn</a:t>
            </a:r>
            <a:r>
              <a:rPr sz="3650" spc="165" dirty="0"/>
              <a:t> </a:t>
            </a:r>
            <a:r>
              <a:rPr sz="3650" dirty="0"/>
              <a:t>ra</a:t>
            </a:r>
            <a:r>
              <a:rPr sz="3650" spc="160" dirty="0"/>
              <a:t> </a:t>
            </a:r>
            <a:r>
              <a:rPr sz="3650" dirty="0"/>
              <a:t>tại</a:t>
            </a:r>
            <a:r>
              <a:rPr sz="3650" spc="165" dirty="0"/>
              <a:t> </a:t>
            </a:r>
            <a:r>
              <a:rPr sz="3650" spc="-25" dirty="0"/>
              <a:t>địa </a:t>
            </a:r>
            <a:r>
              <a:rPr sz="3650" dirty="0"/>
              <a:t>phương</a:t>
            </a:r>
            <a:r>
              <a:rPr sz="3650" spc="345" dirty="0"/>
              <a:t> </a:t>
            </a:r>
            <a:r>
              <a:rPr sz="3650" dirty="0"/>
              <a:t>trong</a:t>
            </a:r>
            <a:r>
              <a:rPr sz="3650" spc="355" dirty="0"/>
              <a:t> </a:t>
            </a:r>
            <a:r>
              <a:rPr sz="3650" dirty="0"/>
              <a:t>cuộc</a:t>
            </a:r>
            <a:r>
              <a:rPr sz="3650" spc="355" dirty="0"/>
              <a:t> </a:t>
            </a:r>
            <a:r>
              <a:rPr sz="3650" dirty="0"/>
              <a:t>kháng</a:t>
            </a:r>
            <a:r>
              <a:rPr sz="3650" spc="350" dirty="0"/>
              <a:t> </a:t>
            </a:r>
            <a:r>
              <a:rPr sz="3650" dirty="0"/>
              <a:t>chiến</a:t>
            </a:r>
            <a:r>
              <a:rPr sz="3650" spc="355" dirty="0"/>
              <a:t> </a:t>
            </a:r>
            <a:r>
              <a:rPr sz="3650" dirty="0"/>
              <a:t>toàn</a:t>
            </a:r>
            <a:r>
              <a:rPr sz="3650" spc="355" dirty="0"/>
              <a:t> </a:t>
            </a:r>
            <a:r>
              <a:rPr sz="3650" dirty="0"/>
              <a:t>quốc</a:t>
            </a:r>
            <a:r>
              <a:rPr sz="3650" spc="355" dirty="0"/>
              <a:t> </a:t>
            </a:r>
            <a:r>
              <a:rPr sz="3650" dirty="0"/>
              <a:t>chống</a:t>
            </a:r>
            <a:r>
              <a:rPr sz="3650" spc="355" dirty="0"/>
              <a:t> </a:t>
            </a:r>
            <a:r>
              <a:rPr sz="3650" dirty="0"/>
              <a:t>thực</a:t>
            </a:r>
            <a:r>
              <a:rPr sz="3650" spc="355" dirty="0"/>
              <a:t> </a:t>
            </a:r>
            <a:r>
              <a:rPr sz="3650" dirty="0"/>
              <a:t>dân</a:t>
            </a:r>
            <a:r>
              <a:rPr sz="3650" spc="355" dirty="0"/>
              <a:t> </a:t>
            </a:r>
            <a:r>
              <a:rPr sz="3650" spc="-20" dirty="0"/>
              <a:t>Pháp </a:t>
            </a:r>
            <a:r>
              <a:rPr sz="3650" spc="-50" dirty="0"/>
              <a:t>(1946-</a:t>
            </a:r>
            <a:r>
              <a:rPr sz="3650" spc="-20" dirty="0"/>
              <a:t>1954)</a:t>
            </a:r>
            <a:endParaRPr sz="365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4103" y="4938135"/>
            <a:ext cx="3084830" cy="164465"/>
          </a:xfrm>
          <a:custGeom>
            <a:avLst/>
            <a:gdLst/>
            <a:ahLst/>
            <a:cxnLst/>
            <a:rect l="l" t="t" r="r" b="b"/>
            <a:pathLst>
              <a:path w="3084830" h="164464">
                <a:moveTo>
                  <a:pt x="2995864" y="104591"/>
                </a:moveTo>
                <a:lnTo>
                  <a:pt x="3060552" y="106869"/>
                </a:lnTo>
                <a:lnTo>
                  <a:pt x="3084451" y="132512"/>
                </a:lnTo>
                <a:lnTo>
                  <a:pt x="3084184" y="140085"/>
                </a:lnTo>
                <a:lnTo>
                  <a:pt x="3058541" y="163983"/>
                </a:lnTo>
                <a:lnTo>
                  <a:pt x="2993853" y="161705"/>
                </a:lnTo>
                <a:lnTo>
                  <a:pt x="2969955" y="136063"/>
                </a:lnTo>
                <a:lnTo>
                  <a:pt x="2970221" y="128489"/>
                </a:lnTo>
                <a:lnTo>
                  <a:pt x="2995864" y="104591"/>
                </a:lnTo>
                <a:close/>
              </a:path>
              <a:path w="3084830" h="164464">
                <a:moveTo>
                  <a:pt x="2767406" y="96545"/>
                </a:moveTo>
                <a:lnTo>
                  <a:pt x="2832094" y="98823"/>
                </a:lnTo>
                <a:lnTo>
                  <a:pt x="2855992" y="124466"/>
                </a:lnTo>
                <a:lnTo>
                  <a:pt x="2855726" y="132040"/>
                </a:lnTo>
                <a:lnTo>
                  <a:pt x="2830083" y="155938"/>
                </a:lnTo>
                <a:lnTo>
                  <a:pt x="2765395" y="153660"/>
                </a:lnTo>
                <a:lnTo>
                  <a:pt x="2741497" y="128017"/>
                </a:lnTo>
                <a:lnTo>
                  <a:pt x="2741763" y="120443"/>
                </a:lnTo>
                <a:lnTo>
                  <a:pt x="2767406" y="96545"/>
                </a:lnTo>
                <a:close/>
              </a:path>
              <a:path w="3084830" h="164464">
                <a:moveTo>
                  <a:pt x="2538948" y="88500"/>
                </a:moveTo>
                <a:lnTo>
                  <a:pt x="2603636" y="90778"/>
                </a:lnTo>
                <a:lnTo>
                  <a:pt x="2627534" y="116421"/>
                </a:lnTo>
                <a:lnTo>
                  <a:pt x="2627268" y="123994"/>
                </a:lnTo>
                <a:lnTo>
                  <a:pt x="2601625" y="147892"/>
                </a:lnTo>
                <a:lnTo>
                  <a:pt x="2536937" y="145614"/>
                </a:lnTo>
                <a:lnTo>
                  <a:pt x="2513039" y="119972"/>
                </a:lnTo>
                <a:lnTo>
                  <a:pt x="2513305" y="112398"/>
                </a:lnTo>
                <a:lnTo>
                  <a:pt x="2538948" y="88500"/>
                </a:lnTo>
                <a:close/>
              </a:path>
              <a:path w="3084830" h="164464">
                <a:moveTo>
                  <a:pt x="2310490" y="80454"/>
                </a:moveTo>
                <a:lnTo>
                  <a:pt x="2375178" y="82732"/>
                </a:lnTo>
                <a:lnTo>
                  <a:pt x="2399076" y="108375"/>
                </a:lnTo>
                <a:lnTo>
                  <a:pt x="2398810" y="115949"/>
                </a:lnTo>
                <a:lnTo>
                  <a:pt x="2373167" y="139847"/>
                </a:lnTo>
                <a:lnTo>
                  <a:pt x="2308479" y="137569"/>
                </a:lnTo>
                <a:lnTo>
                  <a:pt x="2284580" y="111926"/>
                </a:lnTo>
                <a:lnTo>
                  <a:pt x="2284847" y="104352"/>
                </a:lnTo>
                <a:lnTo>
                  <a:pt x="2310490" y="80454"/>
                </a:lnTo>
                <a:close/>
              </a:path>
              <a:path w="3084830" h="164464">
                <a:moveTo>
                  <a:pt x="2082030" y="72409"/>
                </a:moveTo>
                <a:lnTo>
                  <a:pt x="2146720" y="74687"/>
                </a:lnTo>
                <a:lnTo>
                  <a:pt x="2170618" y="100330"/>
                </a:lnTo>
                <a:lnTo>
                  <a:pt x="2170351" y="107903"/>
                </a:lnTo>
                <a:lnTo>
                  <a:pt x="2144709" y="131801"/>
                </a:lnTo>
                <a:lnTo>
                  <a:pt x="2080019" y="129523"/>
                </a:lnTo>
                <a:lnTo>
                  <a:pt x="2056122" y="103881"/>
                </a:lnTo>
                <a:lnTo>
                  <a:pt x="2056389" y="96307"/>
                </a:lnTo>
                <a:lnTo>
                  <a:pt x="2082030" y="72409"/>
                </a:lnTo>
                <a:close/>
              </a:path>
              <a:path w="3084830" h="164464">
                <a:moveTo>
                  <a:pt x="1853572" y="64363"/>
                </a:moveTo>
                <a:lnTo>
                  <a:pt x="1918264" y="66642"/>
                </a:lnTo>
                <a:lnTo>
                  <a:pt x="1942160" y="92284"/>
                </a:lnTo>
                <a:lnTo>
                  <a:pt x="1941893" y="99858"/>
                </a:lnTo>
                <a:lnTo>
                  <a:pt x="1916252" y="123756"/>
                </a:lnTo>
                <a:lnTo>
                  <a:pt x="1851561" y="121478"/>
                </a:lnTo>
                <a:lnTo>
                  <a:pt x="1827664" y="95835"/>
                </a:lnTo>
                <a:lnTo>
                  <a:pt x="1827931" y="88261"/>
                </a:lnTo>
                <a:lnTo>
                  <a:pt x="1853572" y="64363"/>
                </a:lnTo>
                <a:close/>
              </a:path>
              <a:path w="3084830" h="164464">
                <a:moveTo>
                  <a:pt x="1625114" y="56318"/>
                </a:moveTo>
                <a:lnTo>
                  <a:pt x="1689806" y="58596"/>
                </a:lnTo>
                <a:lnTo>
                  <a:pt x="1713702" y="84239"/>
                </a:lnTo>
                <a:lnTo>
                  <a:pt x="1713435" y="91812"/>
                </a:lnTo>
                <a:lnTo>
                  <a:pt x="1687794" y="115711"/>
                </a:lnTo>
                <a:lnTo>
                  <a:pt x="1623103" y="113432"/>
                </a:lnTo>
                <a:lnTo>
                  <a:pt x="1599206" y="87790"/>
                </a:lnTo>
                <a:lnTo>
                  <a:pt x="1599473" y="80216"/>
                </a:lnTo>
                <a:lnTo>
                  <a:pt x="1625114" y="56318"/>
                </a:lnTo>
                <a:close/>
              </a:path>
              <a:path w="3084830" h="164464">
                <a:moveTo>
                  <a:pt x="1396656" y="48272"/>
                </a:moveTo>
                <a:lnTo>
                  <a:pt x="1461348" y="50551"/>
                </a:lnTo>
                <a:lnTo>
                  <a:pt x="1485244" y="76193"/>
                </a:lnTo>
                <a:lnTo>
                  <a:pt x="1484977" y="83767"/>
                </a:lnTo>
                <a:lnTo>
                  <a:pt x="1459336" y="107665"/>
                </a:lnTo>
                <a:lnTo>
                  <a:pt x="1394644" y="105387"/>
                </a:lnTo>
                <a:lnTo>
                  <a:pt x="1370748" y="79744"/>
                </a:lnTo>
                <a:lnTo>
                  <a:pt x="1371015" y="72170"/>
                </a:lnTo>
                <a:lnTo>
                  <a:pt x="1396656" y="48272"/>
                </a:lnTo>
                <a:close/>
              </a:path>
              <a:path w="3084830" h="164464">
                <a:moveTo>
                  <a:pt x="1168198" y="40227"/>
                </a:moveTo>
                <a:lnTo>
                  <a:pt x="1232889" y="42505"/>
                </a:lnTo>
                <a:lnTo>
                  <a:pt x="1256786" y="68148"/>
                </a:lnTo>
                <a:lnTo>
                  <a:pt x="1256519" y="75722"/>
                </a:lnTo>
                <a:lnTo>
                  <a:pt x="1230878" y="99620"/>
                </a:lnTo>
                <a:lnTo>
                  <a:pt x="1166186" y="97341"/>
                </a:lnTo>
                <a:lnTo>
                  <a:pt x="1142290" y="71699"/>
                </a:lnTo>
                <a:lnTo>
                  <a:pt x="1142557" y="64125"/>
                </a:lnTo>
                <a:lnTo>
                  <a:pt x="1168198" y="40227"/>
                </a:lnTo>
                <a:close/>
              </a:path>
              <a:path w="3084830" h="164464">
                <a:moveTo>
                  <a:pt x="939740" y="32181"/>
                </a:moveTo>
                <a:lnTo>
                  <a:pt x="1004431" y="34460"/>
                </a:lnTo>
                <a:lnTo>
                  <a:pt x="1028328" y="60102"/>
                </a:lnTo>
                <a:lnTo>
                  <a:pt x="1028061" y="67676"/>
                </a:lnTo>
                <a:lnTo>
                  <a:pt x="1002420" y="91574"/>
                </a:lnTo>
                <a:lnTo>
                  <a:pt x="937728" y="89296"/>
                </a:lnTo>
                <a:lnTo>
                  <a:pt x="913832" y="63653"/>
                </a:lnTo>
                <a:lnTo>
                  <a:pt x="914099" y="56080"/>
                </a:lnTo>
                <a:lnTo>
                  <a:pt x="939740" y="32181"/>
                </a:lnTo>
                <a:close/>
              </a:path>
              <a:path w="3084830" h="164464">
                <a:moveTo>
                  <a:pt x="711281" y="24136"/>
                </a:moveTo>
                <a:lnTo>
                  <a:pt x="775973" y="26414"/>
                </a:lnTo>
                <a:lnTo>
                  <a:pt x="799870" y="52057"/>
                </a:lnTo>
                <a:lnTo>
                  <a:pt x="799603" y="59631"/>
                </a:lnTo>
                <a:lnTo>
                  <a:pt x="773962" y="83529"/>
                </a:lnTo>
                <a:lnTo>
                  <a:pt x="709270" y="81250"/>
                </a:lnTo>
                <a:lnTo>
                  <a:pt x="685374" y="55608"/>
                </a:lnTo>
                <a:lnTo>
                  <a:pt x="685641" y="48034"/>
                </a:lnTo>
                <a:lnTo>
                  <a:pt x="711281" y="24136"/>
                </a:lnTo>
                <a:close/>
              </a:path>
              <a:path w="3084830" h="164464">
                <a:moveTo>
                  <a:pt x="482823" y="16090"/>
                </a:moveTo>
                <a:lnTo>
                  <a:pt x="547515" y="18369"/>
                </a:lnTo>
                <a:lnTo>
                  <a:pt x="571411" y="44011"/>
                </a:lnTo>
                <a:lnTo>
                  <a:pt x="571145" y="51585"/>
                </a:lnTo>
                <a:lnTo>
                  <a:pt x="545504" y="75483"/>
                </a:lnTo>
                <a:lnTo>
                  <a:pt x="480812" y="73205"/>
                </a:lnTo>
                <a:lnTo>
                  <a:pt x="456916" y="47562"/>
                </a:lnTo>
                <a:lnTo>
                  <a:pt x="457182" y="39989"/>
                </a:lnTo>
                <a:lnTo>
                  <a:pt x="482823" y="16090"/>
                </a:lnTo>
                <a:close/>
              </a:path>
              <a:path w="3084830" h="164464">
                <a:moveTo>
                  <a:pt x="254365" y="8045"/>
                </a:moveTo>
                <a:lnTo>
                  <a:pt x="319057" y="10323"/>
                </a:lnTo>
                <a:lnTo>
                  <a:pt x="342953" y="35966"/>
                </a:lnTo>
                <a:lnTo>
                  <a:pt x="342687" y="43540"/>
                </a:lnTo>
                <a:lnTo>
                  <a:pt x="317046" y="67438"/>
                </a:lnTo>
                <a:lnTo>
                  <a:pt x="252354" y="65160"/>
                </a:lnTo>
                <a:lnTo>
                  <a:pt x="228458" y="39517"/>
                </a:lnTo>
                <a:lnTo>
                  <a:pt x="228724" y="31943"/>
                </a:lnTo>
                <a:lnTo>
                  <a:pt x="254365" y="8045"/>
                </a:lnTo>
                <a:close/>
              </a:path>
              <a:path w="3084830" h="164464">
                <a:moveTo>
                  <a:pt x="25907" y="0"/>
                </a:moveTo>
                <a:lnTo>
                  <a:pt x="90599" y="2278"/>
                </a:lnTo>
                <a:lnTo>
                  <a:pt x="114495" y="27920"/>
                </a:lnTo>
                <a:lnTo>
                  <a:pt x="114229" y="35494"/>
                </a:lnTo>
                <a:lnTo>
                  <a:pt x="88588" y="59392"/>
                </a:lnTo>
                <a:lnTo>
                  <a:pt x="23896" y="57114"/>
                </a:lnTo>
                <a:lnTo>
                  <a:pt x="0" y="31471"/>
                </a:lnTo>
                <a:lnTo>
                  <a:pt x="266" y="23898"/>
                </a:lnTo>
                <a:lnTo>
                  <a:pt x="25907" y="0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144629" y="4936609"/>
            <a:ext cx="3084830" cy="165735"/>
          </a:xfrm>
          <a:custGeom>
            <a:avLst/>
            <a:gdLst/>
            <a:ahLst/>
            <a:cxnLst/>
            <a:rect l="l" t="t" r="r" b="b"/>
            <a:pathLst>
              <a:path w="3084830" h="165735">
                <a:moveTo>
                  <a:pt x="90612" y="163181"/>
                </a:moveTo>
                <a:lnTo>
                  <a:pt x="25925" y="165491"/>
                </a:lnTo>
                <a:lnTo>
                  <a:pt x="22256" y="164897"/>
                </a:lnTo>
                <a:lnTo>
                  <a:pt x="15155" y="162249"/>
                </a:lnTo>
                <a:lnTo>
                  <a:pt x="0" y="134032"/>
                </a:lnTo>
                <a:lnTo>
                  <a:pt x="594" y="130364"/>
                </a:lnTo>
                <a:lnTo>
                  <a:pt x="88572" y="106068"/>
                </a:lnTo>
                <a:lnTo>
                  <a:pt x="92241" y="106662"/>
                </a:lnTo>
                <a:lnTo>
                  <a:pt x="114497" y="137527"/>
                </a:lnTo>
                <a:lnTo>
                  <a:pt x="113903" y="141195"/>
                </a:lnTo>
                <a:lnTo>
                  <a:pt x="90612" y="163181"/>
                </a:lnTo>
                <a:close/>
              </a:path>
              <a:path w="3084830" h="165735">
                <a:moveTo>
                  <a:pt x="319066" y="155022"/>
                </a:moveTo>
                <a:lnTo>
                  <a:pt x="254379" y="157332"/>
                </a:lnTo>
                <a:lnTo>
                  <a:pt x="250710" y="156738"/>
                </a:lnTo>
                <a:lnTo>
                  <a:pt x="243610" y="154089"/>
                </a:lnTo>
                <a:lnTo>
                  <a:pt x="228454" y="125873"/>
                </a:lnTo>
                <a:lnTo>
                  <a:pt x="229048" y="122205"/>
                </a:lnTo>
                <a:lnTo>
                  <a:pt x="317026" y="97909"/>
                </a:lnTo>
                <a:lnTo>
                  <a:pt x="320695" y="98503"/>
                </a:lnTo>
                <a:lnTo>
                  <a:pt x="342952" y="129368"/>
                </a:lnTo>
                <a:lnTo>
                  <a:pt x="342357" y="133036"/>
                </a:lnTo>
                <a:lnTo>
                  <a:pt x="319066" y="155022"/>
                </a:lnTo>
                <a:close/>
              </a:path>
              <a:path w="3084830" h="165735">
                <a:moveTo>
                  <a:pt x="547521" y="146863"/>
                </a:moveTo>
                <a:lnTo>
                  <a:pt x="482834" y="149173"/>
                </a:lnTo>
                <a:lnTo>
                  <a:pt x="479165" y="148579"/>
                </a:lnTo>
                <a:lnTo>
                  <a:pt x="472064" y="145930"/>
                </a:lnTo>
                <a:lnTo>
                  <a:pt x="456908" y="117714"/>
                </a:lnTo>
                <a:lnTo>
                  <a:pt x="457503" y="114046"/>
                </a:lnTo>
                <a:lnTo>
                  <a:pt x="545481" y="89749"/>
                </a:lnTo>
                <a:lnTo>
                  <a:pt x="549150" y="90344"/>
                </a:lnTo>
                <a:lnTo>
                  <a:pt x="571406" y="121208"/>
                </a:lnTo>
                <a:lnTo>
                  <a:pt x="570812" y="124877"/>
                </a:lnTo>
                <a:lnTo>
                  <a:pt x="547521" y="146863"/>
                </a:lnTo>
                <a:close/>
              </a:path>
              <a:path w="3084830" h="165735">
                <a:moveTo>
                  <a:pt x="775975" y="138704"/>
                </a:moveTo>
                <a:lnTo>
                  <a:pt x="711288" y="141014"/>
                </a:lnTo>
                <a:lnTo>
                  <a:pt x="707619" y="140420"/>
                </a:lnTo>
                <a:lnTo>
                  <a:pt x="700518" y="137771"/>
                </a:lnTo>
                <a:lnTo>
                  <a:pt x="685363" y="109555"/>
                </a:lnTo>
                <a:lnTo>
                  <a:pt x="685957" y="105887"/>
                </a:lnTo>
                <a:lnTo>
                  <a:pt x="773935" y="81590"/>
                </a:lnTo>
                <a:lnTo>
                  <a:pt x="777604" y="82185"/>
                </a:lnTo>
                <a:lnTo>
                  <a:pt x="799860" y="113049"/>
                </a:lnTo>
                <a:lnTo>
                  <a:pt x="799266" y="116718"/>
                </a:lnTo>
                <a:lnTo>
                  <a:pt x="775975" y="138704"/>
                </a:lnTo>
                <a:close/>
              </a:path>
              <a:path w="3084830" h="165735">
                <a:moveTo>
                  <a:pt x="1004431" y="130545"/>
                </a:moveTo>
                <a:lnTo>
                  <a:pt x="939742" y="132855"/>
                </a:lnTo>
                <a:lnTo>
                  <a:pt x="936074" y="132261"/>
                </a:lnTo>
                <a:lnTo>
                  <a:pt x="928973" y="129612"/>
                </a:lnTo>
                <a:lnTo>
                  <a:pt x="913817" y="101396"/>
                </a:lnTo>
                <a:lnTo>
                  <a:pt x="914411" y="97728"/>
                </a:lnTo>
                <a:lnTo>
                  <a:pt x="1002391" y="73431"/>
                </a:lnTo>
                <a:lnTo>
                  <a:pt x="1006054" y="74026"/>
                </a:lnTo>
                <a:lnTo>
                  <a:pt x="1028315" y="104890"/>
                </a:lnTo>
                <a:lnTo>
                  <a:pt x="1027722" y="108559"/>
                </a:lnTo>
                <a:lnTo>
                  <a:pt x="1004431" y="130545"/>
                </a:lnTo>
                <a:close/>
              </a:path>
              <a:path w="3084830" h="165735">
                <a:moveTo>
                  <a:pt x="1232886" y="122386"/>
                </a:moveTo>
                <a:lnTo>
                  <a:pt x="1168195" y="124696"/>
                </a:lnTo>
                <a:lnTo>
                  <a:pt x="1164523" y="124102"/>
                </a:lnTo>
                <a:lnTo>
                  <a:pt x="1157423" y="121453"/>
                </a:lnTo>
                <a:lnTo>
                  <a:pt x="1142272" y="93237"/>
                </a:lnTo>
                <a:lnTo>
                  <a:pt x="1142865" y="89568"/>
                </a:lnTo>
                <a:lnTo>
                  <a:pt x="1230846" y="65272"/>
                </a:lnTo>
                <a:lnTo>
                  <a:pt x="1234518" y="65867"/>
                </a:lnTo>
                <a:lnTo>
                  <a:pt x="1256769" y="96731"/>
                </a:lnTo>
                <a:lnTo>
                  <a:pt x="1256176" y="100400"/>
                </a:lnTo>
                <a:lnTo>
                  <a:pt x="1232886" y="122386"/>
                </a:lnTo>
                <a:close/>
              </a:path>
              <a:path w="3084830" h="165735">
                <a:moveTo>
                  <a:pt x="1461340" y="114227"/>
                </a:moveTo>
                <a:lnTo>
                  <a:pt x="1396649" y="116537"/>
                </a:lnTo>
                <a:lnTo>
                  <a:pt x="1392978" y="115943"/>
                </a:lnTo>
                <a:lnTo>
                  <a:pt x="1385878" y="113294"/>
                </a:lnTo>
                <a:lnTo>
                  <a:pt x="1370726" y="85078"/>
                </a:lnTo>
                <a:lnTo>
                  <a:pt x="1371319" y="81409"/>
                </a:lnTo>
                <a:lnTo>
                  <a:pt x="1459300" y="57113"/>
                </a:lnTo>
                <a:lnTo>
                  <a:pt x="1462962" y="57708"/>
                </a:lnTo>
                <a:lnTo>
                  <a:pt x="1485224" y="88572"/>
                </a:lnTo>
                <a:lnTo>
                  <a:pt x="1484630" y="92241"/>
                </a:lnTo>
                <a:lnTo>
                  <a:pt x="1461340" y="114227"/>
                </a:lnTo>
                <a:close/>
              </a:path>
              <a:path w="3084830" h="165735">
                <a:moveTo>
                  <a:pt x="1689795" y="106068"/>
                </a:moveTo>
                <a:lnTo>
                  <a:pt x="1625104" y="108378"/>
                </a:lnTo>
                <a:lnTo>
                  <a:pt x="1621432" y="107784"/>
                </a:lnTo>
                <a:lnTo>
                  <a:pt x="1614332" y="105135"/>
                </a:lnTo>
                <a:lnTo>
                  <a:pt x="1599180" y="76919"/>
                </a:lnTo>
                <a:lnTo>
                  <a:pt x="1599774" y="73250"/>
                </a:lnTo>
                <a:lnTo>
                  <a:pt x="1687755" y="48954"/>
                </a:lnTo>
                <a:lnTo>
                  <a:pt x="1691417" y="49549"/>
                </a:lnTo>
                <a:lnTo>
                  <a:pt x="1713678" y="80413"/>
                </a:lnTo>
                <a:lnTo>
                  <a:pt x="1713085" y="84082"/>
                </a:lnTo>
                <a:lnTo>
                  <a:pt x="1689795" y="106068"/>
                </a:lnTo>
                <a:close/>
              </a:path>
              <a:path w="3084830" h="165735">
                <a:moveTo>
                  <a:pt x="1918249" y="97909"/>
                </a:moveTo>
                <a:lnTo>
                  <a:pt x="1853558" y="100219"/>
                </a:lnTo>
                <a:lnTo>
                  <a:pt x="1849887" y="99625"/>
                </a:lnTo>
                <a:lnTo>
                  <a:pt x="1842787" y="96976"/>
                </a:lnTo>
                <a:lnTo>
                  <a:pt x="1827635" y="68760"/>
                </a:lnTo>
                <a:lnTo>
                  <a:pt x="1828228" y="65091"/>
                </a:lnTo>
                <a:lnTo>
                  <a:pt x="1916209" y="40795"/>
                </a:lnTo>
                <a:lnTo>
                  <a:pt x="1919871" y="41390"/>
                </a:lnTo>
                <a:lnTo>
                  <a:pt x="1942133" y="72254"/>
                </a:lnTo>
                <a:lnTo>
                  <a:pt x="1941539" y="75923"/>
                </a:lnTo>
                <a:lnTo>
                  <a:pt x="1918249" y="97909"/>
                </a:lnTo>
                <a:close/>
              </a:path>
              <a:path w="3084830" h="165735">
                <a:moveTo>
                  <a:pt x="2146703" y="89749"/>
                </a:moveTo>
                <a:lnTo>
                  <a:pt x="2082013" y="92060"/>
                </a:lnTo>
                <a:lnTo>
                  <a:pt x="2078341" y="91465"/>
                </a:lnTo>
                <a:lnTo>
                  <a:pt x="2071241" y="88817"/>
                </a:lnTo>
                <a:lnTo>
                  <a:pt x="2056089" y="60601"/>
                </a:lnTo>
                <a:lnTo>
                  <a:pt x="2056683" y="56932"/>
                </a:lnTo>
                <a:lnTo>
                  <a:pt x="2144664" y="32636"/>
                </a:lnTo>
                <a:lnTo>
                  <a:pt x="2148326" y="33231"/>
                </a:lnTo>
                <a:lnTo>
                  <a:pt x="2170587" y="64095"/>
                </a:lnTo>
                <a:lnTo>
                  <a:pt x="2169994" y="67764"/>
                </a:lnTo>
                <a:lnTo>
                  <a:pt x="2146703" y="89749"/>
                </a:lnTo>
                <a:close/>
              </a:path>
              <a:path w="3084830" h="165735">
                <a:moveTo>
                  <a:pt x="2375158" y="81590"/>
                </a:moveTo>
                <a:lnTo>
                  <a:pt x="2310467" y="83901"/>
                </a:lnTo>
                <a:lnTo>
                  <a:pt x="2306795" y="83306"/>
                </a:lnTo>
                <a:lnTo>
                  <a:pt x="2299696" y="80658"/>
                </a:lnTo>
                <a:lnTo>
                  <a:pt x="2284544" y="52442"/>
                </a:lnTo>
                <a:lnTo>
                  <a:pt x="2285137" y="48773"/>
                </a:lnTo>
                <a:lnTo>
                  <a:pt x="2373118" y="24477"/>
                </a:lnTo>
                <a:lnTo>
                  <a:pt x="2376780" y="25071"/>
                </a:lnTo>
                <a:lnTo>
                  <a:pt x="2399041" y="55936"/>
                </a:lnTo>
                <a:lnTo>
                  <a:pt x="2398448" y="59604"/>
                </a:lnTo>
                <a:lnTo>
                  <a:pt x="2375158" y="81590"/>
                </a:lnTo>
                <a:close/>
              </a:path>
              <a:path w="3084830" h="165735">
                <a:moveTo>
                  <a:pt x="2603612" y="73431"/>
                </a:moveTo>
                <a:lnTo>
                  <a:pt x="2538922" y="75742"/>
                </a:lnTo>
                <a:lnTo>
                  <a:pt x="2535250" y="75147"/>
                </a:lnTo>
                <a:lnTo>
                  <a:pt x="2528150" y="72499"/>
                </a:lnTo>
                <a:lnTo>
                  <a:pt x="2512998" y="44283"/>
                </a:lnTo>
                <a:lnTo>
                  <a:pt x="2513591" y="40614"/>
                </a:lnTo>
                <a:lnTo>
                  <a:pt x="2601572" y="16318"/>
                </a:lnTo>
                <a:lnTo>
                  <a:pt x="2605235" y="16912"/>
                </a:lnTo>
                <a:lnTo>
                  <a:pt x="2627496" y="47777"/>
                </a:lnTo>
                <a:lnTo>
                  <a:pt x="2626902" y="51445"/>
                </a:lnTo>
                <a:lnTo>
                  <a:pt x="2603612" y="73431"/>
                </a:lnTo>
                <a:close/>
              </a:path>
              <a:path w="3084830" h="165735">
                <a:moveTo>
                  <a:pt x="2832067" y="65272"/>
                </a:moveTo>
                <a:lnTo>
                  <a:pt x="2767376" y="67583"/>
                </a:lnTo>
                <a:lnTo>
                  <a:pt x="2763704" y="66988"/>
                </a:lnTo>
                <a:lnTo>
                  <a:pt x="2756604" y="64340"/>
                </a:lnTo>
                <a:lnTo>
                  <a:pt x="2741453" y="36124"/>
                </a:lnTo>
                <a:lnTo>
                  <a:pt x="2742046" y="32455"/>
                </a:lnTo>
                <a:lnTo>
                  <a:pt x="2830027" y="8159"/>
                </a:lnTo>
                <a:lnTo>
                  <a:pt x="2833689" y="8753"/>
                </a:lnTo>
                <a:lnTo>
                  <a:pt x="2855950" y="39618"/>
                </a:lnTo>
                <a:lnTo>
                  <a:pt x="2855357" y="43286"/>
                </a:lnTo>
                <a:lnTo>
                  <a:pt x="2832067" y="65272"/>
                </a:lnTo>
                <a:close/>
              </a:path>
              <a:path w="3084830" h="165735">
                <a:moveTo>
                  <a:pt x="3060521" y="57113"/>
                </a:moveTo>
                <a:lnTo>
                  <a:pt x="2995830" y="59423"/>
                </a:lnTo>
                <a:lnTo>
                  <a:pt x="2992159" y="58829"/>
                </a:lnTo>
                <a:lnTo>
                  <a:pt x="2985059" y="56181"/>
                </a:lnTo>
                <a:lnTo>
                  <a:pt x="2969907" y="27964"/>
                </a:lnTo>
                <a:lnTo>
                  <a:pt x="2970500" y="24296"/>
                </a:lnTo>
                <a:lnTo>
                  <a:pt x="3058481" y="0"/>
                </a:lnTo>
                <a:lnTo>
                  <a:pt x="3062143" y="594"/>
                </a:lnTo>
                <a:lnTo>
                  <a:pt x="3084405" y="31459"/>
                </a:lnTo>
                <a:lnTo>
                  <a:pt x="3083811" y="35127"/>
                </a:lnTo>
                <a:lnTo>
                  <a:pt x="3060521" y="57113"/>
                </a:lnTo>
                <a:close/>
              </a:path>
            </a:pathLst>
          </a:custGeom>
          <a:solidFill>
            <a:srgbClr val="4472C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924" y="6526163"/>
            <a:ext cx="4133849" cy="376083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7463272" y="7581072"/>
            <a:ext cx="573405" cy="1600200"/>
            <a:chOff x="17463272" y="7581072"/>
            <a:chExt cx="573405" cy="1600200"/>
          </a:xfrm>
        </p:grpSpPr>
        <p:sp>
          <p:nvSpPr>
            <p:cNvPr id="6" name="object 6"/>
            <p:cNvSpPr/>
            <p:nvPr/>
          </p:nvSpPr>
          <p:spPr>
            <a:xfrm>
              <a:off x="17571528" y="7844540"/>
              <a:ext cx="236854" cy="1336675"/>
            </a:xfrm>
            <a:custGeom>
              <a:avLst/>
              <a:gdLst/>
              <a:ahLst/>
              <a:cxnLst/>
              <a:rect l="l" t="t" r="r" b="b"/>
              <a:pathLst>
                <a:path w="236855" h="1336675">
                  <a:moveTo>
                    <a:pt x="1692" y="1336427"/>
                  </a:moveTo>
                  <a:lnTo>
                    <a:pt x="8653" y="1296844"/>
                  </a:lnTo>
                  <a:lnTo>
                    <a:pt x="44105" y="1190099"/>
                  </a:lnTo>
                  <a:lnTo>
                    <a:pt x="59881" y="1141759"/>
                  </a:lnTo>
                  <a:lnTo>
                    <a:pt x="76790" y="1087814"/>
                  </a:lnTo>
                  <a:lnTo>
                    <a:pt x="94322" y="1028727"/>
                  </a:lnTo>
                  <a:lnTo>
                    <a:pt x="111970" y="964964"/>
                  </a:lnTo>
                  <a:lnTo>
                    <a:pt x="129224" y="896987"/>
                  </a:lnTo>
                  <a:lnTo>
                    <a:pt x="145578" y="825263"/>
                  </a:lnTo>
                  <a:lnTo>
                    <a:pt x="160521" y="750254"/>
                  </a:lnTo>
                  <a:lnTo>
                    <a:pt x="173547" y="672425"/>
                  </a:lnTo>
                  <a:lnTo>
                    <a:pt x="183952" y="594391"/>
                  </a:lnTo>
                  <a:lnTo>
                    <a:pt x="191647" y="518820"/>
                  </a:lnTo>
                  <a:lnTo>
                    <a:pt x="196991" y="446249"/>
                  </a:lnTo>
                  <a:lnTo>
                    <a:pt x="200339" y="377218"/>
                  </a:lnTo>
                  <a:lnTo>
                    <a:pt x="202049" y="312265"/>
                  </a:lnTo>
                  <a:lnTo>
                    <a:pt x="202479" y="251928"/>
                  </a:lnTo>
                  <a:lnTo>
                    <a:pt x="201985" y="196745"/>
                  </a:lnTo>
                  <a:lnTo>
                    <a:pt x="200925" y="147254"/>
                  </a:lnTo>
                  <a:lnTo>
                    <a:pt x="198536" y="67504"/>
                  </a:lnTo>
                  <a:lnTo>
                    <a:pt x="197921" y="38321"/>
                  </a:lnTo>
                  <a:lnTo>
                    <a:pt x="198170" y="16984"/>
                  </a:lnTo>
                  <a:lnTo>
                    <a:pt x="199638" y="4030"/>
                  </a:lnTo>
                  <a:lnTo>
                    <a:pt x="202684" y="0"/>
                  </a:lnTo>
                  <a:lnTo>
                    <a:pt x="206972" y="5071"/>
                  </a:lnTo>
                  <a:lnTo>
                    <a:pt x="221712" y="70054"/>
                  </a:lnTo>
                  <a:lnTo>
                    <a:pt x="230395" y="149809"/>
                  </a:lnTo>
                  <a:lnTo>
                    <a:pt x="233581" y="199103"/>
                  </a:lnTo>
                  <a:lnTo>
                    <a:pt x="235636" y="254002"/>
                  </a:lnTo>
                  <a:lnTo>
                    <a:pt x="236291" y="314002"/>
                  </a:lnTo>
                  <a:lnTo>
                    <a:pt x="235273" y="378600"/>
                  </a:lnTo>
                  <a:lnTo>
                    <a:pt x="232313" y="447290"/>
                  </a:lnTo>
                  <a:lnTo>
                    <a:pt x="227139" y="519568"/>
                  </a:lnTo>
                  <a:lnTo>
                    <a:pt x="219482" y="594930"/>
                  </a:lnTo>
                  <a:lnTo>
                    <a:pt x="209070" y="672873"/>
                  </a:lnTo>
                  <a:lnTo>
                    <a:pt x="196051" y="750776"/>
                  </a:lnTo>
                  <a:lnTo>
                    <a:pt x="181069" y="825981"/>
                  </a:lnTo>
                  <a:lnTo>
                    <a:pt x="164546" y="897990"/>
                  </a:lnTo>
                  <a:lnTo>
                    <a:pt x="146904" y="966303"/>
                  </a:lnTo>
                  <a:lnTo>
                    <a:pt x="128564" y="1030421"/>
                  </a:lnTo>
                  <a:lnTo>
                    <a:pt x="109947" y="1089846"/>
                  </a:lnTo>
                  <a:lnTo>
                    <a:pt x="91477" y="1144079"/>
                  </a:lnTo>
                  <a:lnTo>
                    <a:pt x="73574" y="1192621"/>
                  </a:lnTo>
                  <a:lnTo>
                    <a:pt x="56661" y="1234973"/>
                  </a:lnTo>
                  <a:lnTo>
                    <a:pt x="41158" y="1270636"/>
                  </a:lnTo>
                  <a:lnTo>
                    <a:pt x="16073" y="1319902"/>
                  </a:lnTo>
                  <a:lnTo>
                    <a:pt x="7334" y="1332506"/>
                  </a:lnTo>
                  <a:lnTo>
                    <a:pt x="1692" y="1336427"/>
                  </a:lnTo>
                  <a:close/>
                </a:path>
              </a:pathLst>
            </a:custGeom>
            <a:solidFill>
              <a:srgbClr val="1C4A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463262" y="7581073"/>
              <a:ext cx="573405" cy="574675"/>
            </a:xfrm>
            <a:custGeom>
              <a:avLst/>
              <a:gdLst/>
              <a:ahLst/>
              <a:cxnLst/>
              <a:rect l="l" t="t" r="r" b="b"/>
              <a:pathLst>
                <a:path w="573405" h="574675">
                  <a:moveTo>
                    <a:pt x="572846" y="332828"/>
                  </a:moveTo>
                  <a:lnTo>
                    <a:pt x="564045" y="308152"/>
                  </a:lnTo>
                  <a:lnTo>
                    <a:pt x="533425" y="284467"/>
                  </a:lnTo>
                  <a:lnTo>
                    <a:pt x="485736" y="264426"/>
                  </a:lnTo>
                  <a:lnTo>
                    <a:pt x="435381" y="252882"/>
                  </a:lnTo>
                  <a:lnTo>
                    <a:pt x="476135" y="217678"/>
                  </a:lnTo>
                  <a:lnTo>
                    <a:pt x="508952" y="177622"/>
                  </a:lnTo>
                  <a:lnTo>
                    <a:pt x="524979" y="142354"/>
                  </a:lnTo>
                  <a:lnTo>
                    <a:pt x="521246" y="116408"/>
                  </a:lnTo>
                  <a:lnTo>
                    <a:pt x="497624" y="105219"/>
                  </a:lnTo>
                  <a:lnTo>
                    <a:pt x="459257" y="110172"/>
                  </a:lnTo>
                  <a:lnTo>
                    <a:pt x="411391" y="129806"/>
                  </a:lnTo>
                  <a:lnTo>
                    <a:pt x="367665" y="157327"/>
                  </a:lnTo>
                  <a:lnTo>
                    <a:pt x="371640" y="103568"/>
                  </a:lnTo>
                  <a:lnTo>
                    <a:pt x="366560" y="52006"/>
                  </a:lnTo>
                  <a:lnTo>
                    <a:pt x="353009" y="15709"/>
                  </a:lnTo>
                  <a:lnTo>
                    <a:pt x="332117" y="0"/>
                  </a:lnTo>
                  <a:lnTo>
                    <a:pt x="307505" y="8851"/>
                  </a:lnTo>
                  <a:lnTo>
                    <a:pt x="283870" y="39535"/>
                  </a:lnTo>
                  <a:lnTo>
                    <a:pt x="263867" y="87312"/>
                  </a:lnTo>
                  <a:lnTo>
                    <a:pt x="252323" y="137756"/>
                  </a:lnTo>
                  <a:lnTo>
                    <a:pt x="217246" y="96964"/>
                  </a:lnTo>
                  <a:lnTo>
                    <a:pt x="177266" y="64096"/>
                  </a:lnTo>
                  <a:lnTo>
                    <a:pt x="142049" y="48031"/>
                  </a:lnTo>
                  <a:lnTo>
                    <a:pt x="116154" y="51714"/>
                  </a:lnTo>
                  <a:lnTo>
                    <a:pt x="105029" y="75387"/>
                  </a:lnTo>
                  <a:lnTo>
                    <a:pt x="109969" y="113842"/>
                  </a:lnTo>
                  <a:lnTo>
                    <a:pt x="129540" y="161798"/>
                  </a:lnTo>
                  <a:lnTo>
                    <a:pt x="157048" y="205701"/>
                  </a:lnTo>
                  <a:lnTo>
                    <a:pt x="103352" y="201676"/>
                  </a:lnTo>
                  <a:lnTo>
                    <a:pt x="51892" y="206743"/>
                  </a:lnTo>
                  <a:lnTo>
                    <a:pt x="15671" y="220332"/>
                  </a:lnTo>
                  <a:lnTo>
                    <a:pt x="0" y="241312"/>
                  </a:lnTo>
                  <a:lnTo>
                    <a:pt x="8839" y="265950"/>
                  </a:lnTo>
                  <a:lnTo>
                    <a:pt x="39446" y="289598"/>
                  </a:lnTo>
                  <a:lnTo>
                    <a:pt x="87122" y="309638"/>
                  </a:lnTo>
                  <a:lnTo>
                    <a:pt x="137464" y="321195"/>
                  </a:lnTo>
                  <a:lnTo>
                    <a:pt x="96761" y="356387"/>
                  </a:lnTo>
                  <a:lnTo>
                    <a:pt x="63957" y="396443"/>
                  </a:lnTo>
                  <a:lnTo>
                    <a:pt x="47917" y="431711"/>
                  </a:lnTo>
                  <a:lnTo>
                    <a:pt x="51600" y="457657"/>
                  </a:lnTo>
                  <a:lnTo>
                    <a:pt x="75260" y="468845"/>
                  </a:lnTo>
                  <a:lnTo>
                    <a:pt x="113614" y="463892"/>
                  </a:lnTo>
                  <a:lnTo>
                    <a:pt x="161467" y="444258"/>
                  </a:lnTo>
                  <a:lnTo>
                    <a:pt x="205257" y="416687"/>
                  </a:lnTo>
                  <a:lnTo>
                    <a:pt x="201282" y="470484"/>
                  </a:lnTo>
                  <a:lnTo>
                    <a:pt x="206336" y="522058"/>
                  </a:lnTo>
                  <a:lnTo>
                    <a:pt x="219887" y="558355"/>
                  </a:lnTo>
                  <a:lnTo>
                    <a:pt x="240804" y="574065"/>
                  </a:lnTo>
                  <a:lnTo>
                    <a:pt x="265391" y="565200"/>
                  </a:lnTo>
                  <a:lnTo>
                    <a:pt x="288988" y="534530"/>
                  </a:lnTo>
                  <a:lnTo>
                    <a:pt x="308991" y="486752"/>
                  </a:lnTo>
                  <a:lnTo>
                    <a:pt x="320509" y="436295"/>
                  </a:lnTo>
                  <a:lnTo>
                    <a:pt x="355638" y="477088"/>
                  </a:lnTo>
                  <a:lnTo>
                    <a:pt x="395605" y="509968"/>
                  </a:lnTo>
                  <a:lnTo>
                    <a:pt x="430796" y="526034"/>
                  </a:lnTo>
                  <a:lnTo>
                    <a:pt x="456692" y="522351"/>
                  </a:lnTo>
                  <a:lnTo>
                    <a:pt x="467855" y="498678"/>
                  </a:lnTo>
                  <a:lnTo>
                    <a:pt x="462915" y="460235"/>
                  </a:lnTo>
                  <a:lnTo>
                    <a:pt x="443357" y="412267"/>
                  </a:lnTo>
                  <a:lnTo>
                    <a:pt x="415937" y="368465"/>
                  </a:lnTo>
                  <a:lnTo>
                    <a:pt x="469493" y="372427"/>
                  </a:lnTo>
                  <a:lnTo>
                    <a:pt x="520954" y="367347"/>
                  </a:lnTo>
                  <a:lnTo>
                    <a:pt x="557174" y="353758"/>
                  </a:lnTo>
                  <a:lnTo>
                    <a:pt x="572846" y="332828"/>
                  </a:lnTo>
                  <a:close/>
                </a:path>
              </a:pathLst>
            </a:custGeom>
            <a:solidFill>
              <a:srgbClr val="FFE2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08239" y="7826106"/>
              <a:ext cx="104652" cy="104853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15861617" y="7891668"/>
            <a:ext cx="463550" cy="1292860"/>
            <a:chOff x="15861617" y="7891668"/>
            <a:chExt cx="463550" cy="1292860"/>
          </a:xfrm>
        </p:grpSpPr>
        <p:sp>
          <p:nvSpPr>
            <p:cNvPr id="10" name="object 10"/>
            <p:cNvSpPr/>
            <p:nvPr/>
          </p:nvSpPr>
          <p:spPr>
            <a:xfrm>
              <a:off x="16024532" y="8103605"/>
              <a:ext cx="133350" cy="1080770"/>
            </a:xfrm>
            <a:custGeom>
              <a:avLst/>
              <a:gdLst/>
              <a:ahLst/>
              <a:cxnLst/>
              <a:rect l="l" t="t" r="r" b="b"/>
              <a:pathLst>
                <a:path w="133350" h="1080770">
                  <a:moveTo>
                    <a:pt x="131684" y="1080561"/>
                  </a:moveTo>
                  <a:lnTo>
                    <a:pt x="105832" y="1030345"/>
                  </a:lnTo>
                  <a:lnTo>
                    <a:pt x="92828" y="993220"/>
                  </a:lnTo>
                  <a:lnTo>
                    <a:pt x="78687" y="947360"/>
                  </a:lnTo>
                  <a:lnTo>
                    <a:pt x="64045" y="893638"/>
                  </a:lnTo>
                  <a:lnTo>
                    <a:pt x="49533" y="832929"/>
                  </a:lnTo>
                  <a:lnTo>
                    <a:pt x="35787" y="766109"/>
                  </a:lnTo>
                  <a:lnTo>
                    <a:pt x="23440" y="694051"/>
                  </a:lnTo>
                  <a:lnTo>
                    <a:pt x="13127" y="617629"/>
                  </a:lnTo>
                  <a:lnTo>
                    <a:pt x="5481" y="537720"/>
                  </a:lnTo>
                  <a:lnTo>
                    <a:pt x="1131" y="457958"/>
                  </a:lnTo>
                  <a:lnTo>
                    <a:pt x="0" y="381979"/>
                  </a:lnTo>
                  <a:lnTo>
                    <a:pt x="1577" y="310581"/>
                  </a:lnTo>
                  <a:lnTo>
                    <a:pt x="5353" y="244561"/>
                  </a:lnTo>
                  <a:lnTo>
                    <a:pt x="10820" y="184717"/>
                  </a:lnTo>
                  <a:lnTo>
                    <a:pt x="17468" y="131847"/>
                  </a:lnTo>
                  <a:lnTo>
                    <a:pt x="24787" y="86746"/>
                  </a:lnTo>
                  <a:lnTo>
                    <a:pt x="39403" y="23047"/>
                  </a:lnTo>
                  <a:lnTo>
                    <a:pt x="50593" y="0"/>
                  </a:lnTo>
                  <a:lnTo>
                    <a:pt x="53052" y="5590"/>
                  </a:lnTo>
                  <a:lnTo>
                    <a:pt x="52752" y="22399"/>
                  </a:lnTo>
                  <a:lnTo>
                    <a:pt x="50348" y="49584"/>
                  </a:lnTo>
                  <a:lnTo>
                    <a:pt x="41842" y="131710"/>
                  </a:lnTo>
                  <a:lnTo>
                    <a:pt x="37050" y="184966"/>
                  </a:lnTo>
                  <a:lnTo>
                    <a:pt x="32771" y="245226"/>
                  </a:lnTo>
                  <a:lnTo>
                    <a:pt x="29660" y="311648"/>
                  </a:lnTo>
                  <a:lnTo>
                    <a:pt x="28370" y="383388"/>
                  </a:lnTo>
                  <a:lnTo>
                    <a:pt x="29556" y="459605"/>
                  </a:lnTo>
                  <a:lnTo>
                    <a:pt x="33874" y="539455"/>
                  </a:lnTo>
                  <a:lnTo>
                    <a:pt x="41533" y="619275"/>
                  </a:lnTo>
                  <a:lnTo>
                    <a:pt x="51784" y="695457"/>
                  </a:lnTo>
                  <a:lnTo>
                    <a:pt x="63845" y="767171"/>
                  </a:lnTo>
                  <a:lnTo>
                    <a:pt x="76933" y="833590"/>
                  </a:lnTo>
                  <a:lnTo>
                    <a:pt x="90269" y="893882"/>
                  </a:lnTo>
                  <a:lnTo>
                    <a:pt x="103069" y="947220"/>
                  </a:lnTo>
                  <a:lnTo>
                    <a:pt x="123936" y="1029713"/>
                  </a:lnTo>
                  <a:lnTo>
                    <a:pt x="130441" y="1057211"/>
                  </a:lnTo>
                  <a:lnTo>
                    <a:pt x="133284" y="1074437"/>
                  </a:lnTo>
                  <a:lnTo>
                    <a:pt x="131684" y="1080561"/>
                  </a:lnTo>
                  <a:close/>
                </a:path>
              </a:pathLst>
            </a:custGeom>
            <a:solidFill>
              <a:srgbClr val="1C4A0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861617" y="7891668"/>
              <a:ext cx="463446" cy="464509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5147317" y="7828159"/>
            <a:ext cx="3140710" cy="2459355"/>
            <a:chOff x="15147317" y="7828159"/>
            <a:chExt cx="3140710" cy="2459355"/>
          </a:xfrm>
        </p:grpSpPr>
        <p:sp>
          <p:nvSpPr>
            <p:cNvPr id="13" name="object 13"/>
            <p:cNvSpPr/>
            <p:nvPr/>
          </p:nvSpPr>
          <p:spPr>
            <a:xfrm>
              <a:off x="17885757" y="8069192"/>
              <a:ext cx="398145" cy="2218055"/>
            </a:xfrm>
            <a:custGeom>
              <a:avLst/>
              <a:gdLst/>
              <a:ahLst/>
              <a:cxnLst/>
              <a:rect l="l" t="t" r="r" b="b"/>
              <a:pathLst>
                <a:path w="398144" h="2218054">
                  <a:moveTo>
                    <a:pt x="352398" y="2217807"/>
                  </a:moveTo>
                  <a:lnTo>
                    <a:pt x="163158" y="2217807"/>
                  </a:lnTo>
                  <a:lnTo>
                    <a:pt x="43632" y="1732362"/>
                  </a:lnTo>
                  <a:lnTo>
                    <a:pt x="0" y="1426333"/>
                  </a:lnTo>
                  <a:lnTo>
                    <a:pt x="30128" y="1175125"/>
                  </a:lnTo>
                  <a:lnTo>
                    <a:pt x="130900" y="850144"/>
                  </a:lnTo>
                  <a:lnTo>
                    <a:pt x="190333" y="489648"/>
                  </a:lnTo>
                  <a:lnTo>
                    <a:pt x="145414" y="222706"/>
                  </a:lnTo>
                  <a:lnTo>
                    <a:pt x="66711" y="56948"/>
                  </a:lnTo>
                  <a:lnTo>
                    <a:pt x="24795" y="0"/>
                  </a:lnTo>
                  <a:lnTo>
                    <a:pt x="283364" y="220104"/>
                  </a:lnTo>
                  <a:lnTo>
                    <a:pt x="397891" y="387815"/>
                  </a:lnTo>
                  <a:lnTo>
                    <a:pt x="393880" y="588040"/>
                  </a:lnTo>
                  <a:lnTo>
                    <a:pt x="296834" y="905687"/>
                  </a:lnTo>
                  <a:lnTo>
                    <a:pt x="229668" y="1338992"/>
                  </a:lnTo>
                  <a:lnTo>
                    <a:pt x="257576" y="1766112"/>
                  </a:lnTo>
                  <a:lnTo>
                    <a:pt x="319267" y="2092049"/>
                  </a:lnTo>
                  <a:lnTo>
                    <a:pt x="352398" y="2217807"/>
                  </a:lnTo>
                  <a:close/>
                </a:path>
              </a:pathLst>
            </a:custGeom>
            <a:solidFill>
              <a:srgbClr val="326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822176" y="8856039"/>
              <a:ext cx="466090" cy="1431290"/>
            </a:xfrm>
            <a:custGeom>
              <a:avLst/>
              <a:gdLst/>
              <a:ahLst/>
              <a:cxnLst/>
              <a:rect l="l" t="t" r="r" b="b"/>
              <a:pathLst>
                <a:path w="466090" h="1431290">
                  <a:moveTo>
                    <a:pt x="171007" y="1430959"/>
                  </a:moveTo>
                  <a:lnTo>
                    <a:pt x="0" y="1430959"/>
                  </a:lnTo>
                  <a:lnTo>
                    <a:pt x="62295" y="994288"/>
                  </a:lnTo>
                  <a:lnTo>
                    <a:pt x="119512" y="716023"/>
                  </a:lnTo>
                  <a:lnTo>
                    <a:pt x="203716" y="481922"/>
                  </a:lnTo>
                  <a:lnTo>
                    <a:pt x="347541" y="173748"/>
                  </a:lnTo>
                  <a:lnTo>
                    <a:pt x="465823" y="0"/>
                  </a:lnTo>
                  <a:lnTo>
                    <a:pt x="465823" y="350876"/>
                  </a:lnTo>
                  <a:lnTo>
                    <a:pt x="349059" y="651248"/>
                  </a:lnTo>
                  <a:lnTo>
                    <a:pt x="245513" y="1034641"/>
                  </a:lnTo>
                  <a:lnTo>
                    <a:pt x="188093" y="1321879"/>
                  </a:lnTo>
                  <a:lnTo>
                    <a:pt x="171007" y="1430959"/>
                  </a:lnTo>
                  <a:close/>
                </a:path>
              </a:pathLst>
            </a:custGeom>
            <a:solidFill>
              <a:srgbClr val="9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182364" y="7828165"/>
              <a:ext cx="1106170" cy="2459355"/>
            </a:xfrm>
            <a:custGeom>
              <a:avLst/>
              <a:gdLst/>
              <a:ahLst/>
              <a:cxnLst/>
              <a:rect l="l" t="t" r="r" b="b"/>
              <a:pathLst>
                <a:path w="1106169" h="2459354">
                  <a:moveTo>
                    <a:pt x="1105623" y="482"/>
                  </a:moveTo>
                  <a:lnTo>
                    <a:pt x="1050658" y="106972"/>
                  </a:lnTo>
                  <a:lnTo>
                    <a:pt x="924204" y="384225"/>
                  </a:lnTo>
                  <a:lnTo>
                    <a:pt x="785380" y="766330"/>
                  </a:lnTo>
                  <a:lnTo>
                    <a:pt x="693026" y="1187818"/>
                  </a:lnTo>
                  <a:lnTo>
                    <a:pt x="679780" y="1303185"/>
                  </a:lnTo>
                  <a:lnTo>
                    <a:pt x="658685" y="1187818"/>
                  </a:lnTo>
                  <a:lnTo>
                    <a:pt x="511340" y="766330"/>
                  </a:lnTo>
                  <a:lnTo>
                    <a:pt x="289864" y="384225"/>
                  </a:lnTo>
                  <a:lnTo>
                    <a:pt x="88112" y="106972"/>
                  </a:lnTo>
                  <a:lnTo>
                    <a:pt x="0" y="0"/>
                  </a:lnTo>
                  <a:lnTo>
                    <a:pt x="222224" y="390969"/>
                  </a:lnTo>
                  <a:lnTo>
                    <a:pt x="347002" y="648411"/>
                  </a:lnTo>
                  <a:lnTo>
                    <a:pt x="419989" y="886714"/>
                  </a:lnTo>
                  <a:lnTo>
                    <a:pt x="486816" y="1220292"/>
                  </a:lnTo>
                  <a:lnTo>
                    <a:pt x="539242" y="1650326"/>
                  </a:lnTo>
                  <a:lnTo>
                    <a:pt x="551916" y="2051240"/>
                  </a:lnTo>
                  <a:lnTo>
                    <a:pt x="544855" y="2347315"/>
                  </a:lnTo>
                  <a:lnTo>
                    <a:pt x="538289" y="2458834"/>
                  </a:lnTo>
                  <a:lnTo>
                    <a:pt x="614476" y="2458834"/>
                  </a:lnTo>
                  <a:lnTo>
                    <a:pt x="768489" y="2458834"/>
                  </a:lnTo>
                  <a:lnTo>
                    <a:pt x="783945" y="2458834"/>
                  </a:lnTo>
                  <a:lnTo>
                    <a:pt x="770801" y="2040229"/>
                  </a:lnTo>
                  <a:lnTo>
                    <a:pt x="762673" y="1913128"/>
                  </a:lnTo>
                  <a:lnTo>
                    <a:pt x="767905" y="1650326"/>
                  </a:lnTo>
                  <a:lnTo>
                    <a:pt x="800773" y="1220292"/>
                  </a:lnTo>
                  <a:lnTo>
                    <a:pt x="842632" y="886714"/>
                  </a:lnTo>
                  <a:lnTo>
                    <a:pt x="888365" y="648411"/>
                  </a:lnTo>
                  <a:lnTo>
                    <a:pt x="966584" y="390969"/>
                  </a:lnTo>
                  <a:lnTo>
                    <a:pt x="1105623" y="698"/>
                  </a:lnTo>
                  <a:lnTo>
                    <a:pt x="1105623" y="482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7519955" y="8197925"/>
              <a:ext cx="768350" cy="2089150"/>
            </a:xfrm>
            <a:custGeom>
              <a:avLst/>
              <a:gdLst/>
              <a:ahLst/>
              <a:cxnLst/>
              <a:rect l="l" t="t" r="r" b="b"/>
              <a:pathLst>
                <a:path w="768350" h="2089150">
                  <a:moveTo>
                    <a:pt x="768032" y="1005166"/>
                  </a:moveTo>
                  <a:lnTo>
                    <a:pt x="732675" y="1061199"/>
                  </a:lnTo>
                  <a:lnTo>
                    <a:pt x="627875" y="1323060"/>
                  </a:lnTo>
                  <a:lnTo>
                    <a:pt x="569595" y="1517840"/>
                  </a:lnTo>
                  <a:lnTo>
                    <a:pt x="536829" y="1742262"/>
                  </a:lnTo>
                  <a:lnTo>
                    <a:pt x="508901" y="2089073"/>
                  </a:lnTo>
                  <a:lnTo>
                    <a:pt x="698131" y="2089073"/>
                  </a:lnTo>
                  <a:lnTo>
                    <a:pt x="703897" y="2000313"/>
                  </a:lnTo>
                  <a:lnTo>
                    <a:pt x="730669" y="1763483"/>
                  </a:lnTo>
                  <a:lnTo>
                    <a:pt x="768032" y="1566786"/>
                  </a:lnTo>
                  <a:lnTo>
                    <a:pt x="768032" y="1005166"/>
                  </a:lnTo>
                  <a:close/>
                </a:path>
                <a:path w="768350" h="2089150">
                  <a:moveTo>
                    <a:pt x="768032" y="0"/>
                  </a:moveTo>
                  <a:lnTo>
                    <a:pt x="698271" y="72605"/>
                  </a:lnTo>
                  <a:lnTo>
                    <a:pt x="426999" y="420992"/>
                  </a:lnTo>
                  <a:lnTo>
                    <a:pt x="223837" y="818515"/>
                  </a:lnTo>
                  <a:lnTo>
                    <a:pt x="119037" y="1141971"/>
                  </a:lnTo>
                  <a:lnTo>
                    <a:pt x="60769" y="1382560"/>
                  </a:lnTo>
                  <a:lnTo>
                    <a:pt x="28003" y="1659763"/>
                  </a:lnTo>
                  <a:lnTo>
                    <a:pt x="0" y="2089073"/>
                  </a:lnTo>
                  <a:lnTo>
                    <a:pt x="189255" y="2089073"/>
                  </a:lnTo>
                  <a:lnTo>
                    <a:pt x="195072" y="1978507"/>
                  </a:lnTo>
                  <a:lnTo>
                    <a:pt x="221843" y="1685975"/>
                  </a:lnTo>
                  <a:lnTo>
                    <a:pt x="282397" y="1292263"/>
                  </a:lnTo>
                  <a:lnTo>
                    <a:pt x="389763" y="874141"/>
                  </a:lnTo>
                  <a:lnTo>
                    <a:pt x="501230" y="552742"/>
                  </a:lnTo>
                  <a:lnTo>
                    <a:pt x="605878" y="326580"/>
                  </a:lnTo>
                  <a:lnTo>
                    <a:pt x="764413" y="88519"/>
                  </a:lnTo>
                  <a:lnTo>
                    <a:pt x="768032" y="83781"/>
                  </a:lnTo>
                  <a:lnTo>
                    <a:pt x="768032" y="0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6706317" y="8053196"/>
              <a:ext cx="1581785" cy="2233930"/>
            </a:xfrm>
            <a:custGeom>
              <a:avLst/>
              <a:gdLst/>
              <a:ahLst/>
              <a:cxnLst/>
              <a:rect l="l" t="t" r="r" b="b"/>
              <a:pathLst>
                <a:path w="1581784" h="2233929">
                  <a:moveTo>
                    <a:pt x="1290510" y="2233803"/>
                  </a:moveTo>
                  <a:lnTo>
                    <a:pt x="1228255" y="1797138"/>
                  </a:lnTo>
                  <a:lnTo>
                    <a:pt x="1171054" y="1518869"/>
                  </a:lnTo>
                  <a:lnTo>
                    <a:pt x="1086840" y="1284770"/>
                  </a:lnTo>
                  <a:lnTo>
                    <a:pt x="942962" y="976591"/>
                  </a:lnTo>
                  <a:lnTo>
                    <a:pt x="691794" y="607656"/>
                  </a:lnTo>
                  <a:lnTo>
                    <a:pt x="379196" y="295986"/>
                  </a:lnTo>
                  <a:lnTo>
                    <a:pt x="112737" y="80467"/>
                  </a:lnTo>
                  <a:lnTo>
                    <a:pt x="0" y="0"/>
                  </a:lnTo>
                  <a:lnTo>
                    <a:pt x="315595" y="320040"/>
                  </a:lnTo>
                  <a:lnTo>
                    <a:pt x="502602" y="536359"/>
                  </a:lnTo>
                  <a:lnTo>
                    <a:pt x="634631" y="747636"/>
                  </a:lnTo>
                  <a:lnTo>
                    <a:pt x="785342" y="1052550"/>
                  </a:lnTo>
                  <a:lnTo>
                    <a:pt x="941451" y="1454099"/>
                  </a:lnTo>
                  <a:lnTo>
                    <a:pt x="1045032" y="1837486"/>
                  </a:lnTo>
                  <a:lnTo>
                    <a:pt x="1102487" y="2124722"/>
                  </a:lnTo>
                  <a:lnTo>
                    <a:pt x="1119593" y="2233803"/>
                  </a:lnTo>
                  <a:lnTo>
                    <a:pt x="1290510" y="2233803"/>
                  </a:lnTo>
                  <a:close/>
                </a:path>
                <a:path w="1581784" h="2233929">
                  <a:moveTo>
                    <a:pt x="1581670" y="1354721"/>
                  </a:moveTo>
                  <a:lnTo>
                    <a:pt x="1556105" y="1541500"/>
                  </a:lnTo>
                  <a:lnTo>
                    <a:pt x="1538605" y="1815198"/>
                  </a:lnTo>
                  <a:lnTo>
                    <a:pt x="1525422" y="2233803"/>
                  </a:lnTo>
                  <a:lnTo>
                    <a:pt x="1581670" y="2233803"/>
                  </a:lnTo>
                  <a:lnTo>
                    <a:pt x="1581670" y="1354721"/>
                  </a:lnTo>
                  <a:close/>
                </a:path>
              </a:pathLst>
            </a:custGeom>
            <a:solidFill>
              <a:srgbClr val="9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6843029" y="8518421"/>
              <a:ext cx="784225" cy="1769110"/>
            </a:xfrm>
            <a:custGeom>
              <a:avLst/>
              <a:gdLst/>
              <a:ahLst/>
              <a:cxnLst/>
              <a:rect l="l" t="t" r="r" b="b"/>
              <a:pathLst>
                <a:path w="784225" h="1769109">
                  <a:moveTo>
                    <a:pt x="783889" y="1768578"/>
                  </a:moveTo>
                  <a:lnTo>
                    <a:pt x="538463" y="1768578"/>
                  </a:lnTo>
                  <a:lnTo>
                    <a:pt x="544925" y="1689435"/>
                  </a:lnTo>
                  <a:lnTo>
                    <a:pt x="551962" y="1476344"/>
                  </a:lnTo>
                  <a:lnTo>
                    <a:pt x="539256" y="1187807"/>
                  </a:lnTo>
                  <a:lnTo>
                    <a:pt x="486816" y="878326"/>
                  </a:lnTo>
                  <a:lnTo>
                    <a:pt x="419987" y="638216"/>
                  </a:lnTo>
                  <a:lnTo>
                    <a:pt x="347000" y="466687"/>
                  </a:lnTo>
                  <a:lnTo>
                    <a:pt x="222217" y="281396"/>
                  </a:lnTo>
                  <a:lnTo>
                    <a:pt x="0" y="0"/>
                  </a:lnTo>
                  <a:lnTo>
                    <a:pt x="88113" y="76980"/>
                  </a:lnTo>
                  <a:lnTo>
                    <a:pt x="289859" y="276523"/>
                  </a:lnTo>
                  <a:lnTo>
                    <a:pt x="511348" y="551530"/>
                  </a:lnTo>
                  <a:lnTo>
                    <a:pt x="658689" y="854902"/>
                  </a:lnTo>
                  <a:lnTo>
                    <a:pt x="719871" y="1095627"/>
                  </a:lnTo>
                  <a:lnTo>
                    <a:pt x="753325" y="1271460"/>
                  </a:lnTo>
                  <a:lnTo>
                    <a:pt x="770804" y="1468432"/>
                  </a:lnTo>
                  <a:lnTo>
                    <a:pt x="783889" y="1768578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95359" y="8892526"/>
              <a:ext cx="784225" cy="1395095"/>
            </a:xfrm>
            <a:custGeom>
              <a:avLst/>
              <a:gdLst/>
              <a:ahLst/>
              <a:cxnLst/>
              <a:rect l="l" t="t" r="r" b="b"/>
              <a:pathLst>
                <a:path w="784225" h="1395095">
                  <a:moveTo>
                    <a:pt x="783852" y="1394472"/>
                  </a:moveTo>
                  <a:lnTo>
                    <a:pt x="538560" y="1394472"/>
                  </a:lnTo>
                  <a:lnTo>
                    <a:pt x="544934" y="1332882"/>
                  </a:lnTo>
                  <a:lnTo>
                    <a:pt x="551971" y="1164772"/>
                  </a:lnTo>
                  <a:lnTo>
                    <a:pt x="539266" y="937123"/>
                  </a:lnTo>
                  <a:lnTo>
                    <a:pt x="486825" y="692920"/>
                  </a:lnTo>
                  <a:lnTo>
                    <a:pt x="419996" y="503526"/>
                  </a:lnTo>
                  <a:lnTo>
                    <a:pt x="347008" y="368215"/>
                  </a:lnTo>
                  <a:lnTo>
                    <a:pt x="222223" y="222027"/>
                  </a:lnTo>
                  <a:lnTo>
                    <a:pt x="0" y="0"/>
                  </a:lnTo>
                  <a:lnTo>
                    <a:pt x="88113" y="60739"/>
                  </a:lnTo>
                  <a:lnTo>
                    <a:pt x="289859" y="218182"/>
                  </a:lnTo>
                  <a:lnTo>
                    <a:pt x="511348" y="435165"/>
                  </a:lnTo>
                  <a:lnTo>
                    <a:pt x="658689" y="674524"/>
                  </a:lnTo>
                  <a:lnTo>
                    <a:pt x="719876" y="864403"/>
                  </a:lnTo>
                  <a:lnTo>
                    <a:pt x="753333" y="1003107"/>
                  </a:lnTo>
                  <a:lnTo>
                    <a:pt x="770814" y="1158506"/>
                  </a:lnTo>
                  <a:lnTo>
                    <a:pt x="783852" y="1394472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955072" y="7828165"/>
              <a:ext cx="784225" cy="2459355"/>
            </a:xfrm>
            <a:custGeom>
              <a:avLst/>
              <a:gdLst/>
              <a:ahLst/>
              <a:cxnLst/>
              <a:rect l="l" t="t" r="r" b="b"/>
              <a:pathLst>
                <a:path w="784225" h="2459354">
                  <a:moveTo>
                    <a:pt x="783945" y="2458834"/>
                  </a:moveTo>
                  <a:lnTo>
                    <a:pt x="770801" y="2040229"/>
                  </a:lnTo>
                  <a:lnTo>
                    <a:pt x="753325" y="1766531"/>
                  </a:lnTo>
                  <a:lnTo>
                    <a:pt x="719861" y="1522247"/>
                  </a:lnTo>
                  <a:lnTo>
                    <a:pt x="658685" y="1187818"/>
                  </a:lnTo>
                  <a:lnTo>
                    <a:pt x="511340" y="766330"/>
                  </a:lnTo>
                  <a:lnTo>
                    <a:pt x="289852" y="384225"/>
                  </a:lnTo>
                  <a:lnTo>
                    <a:pt x="88112" y="106972"/>
                  </a:lnTo>
                  <a:lnTo>
                    <a:pt x="0" y="0"/>
                  </a:lnTo>
                  <a:lnTo>
                    <a:pt x="222211" y="390969"/>
                  </a:lnTo>
                  <a:lnTo>
                    <a:pt x="346989" y="648411"/>
                  </a:lnTo>
                  <a:lnTo>
                    <a:pt x="361950" y="697306"/>
                  </a:lnTo>
                  <a:lnTo>
                    <a:pt x="163728" y="528561"/>
                  </a:lnTo>
                  <a:lnTo>
                    <a:pt x="200215" y="578142"/>
                  </a:lnTo>
                  <a:lnTo>
                    <a:pt x="268732" y="722452"/>
                  </a:lnTo>
                  <a:lnTo>
                    <a:pt x="307822" y="954849"/>
                  </a:lnTo>
                  <a:lnTo>
                    <a:pt x="256057" y="1268704"/>
                  </a:lnTo>
                  <a:lnTo>
                    <a:pt x="168313" y="1551584"/>
                  </a:lnTo>
                  <a:lnTo>
                    <a:pt x="142074" y="1770265"/>
                  </a:lnTo>
                  <a:lnTo>
                    <a:pt x="180073" y="2036699"/>
                  </a:lnTo>
                  <a:lnTo>
                    <a:pt x="284022" y="2458834"/>
                  </a:lnTo>
                  <a:lnTo>
                    <a:pt x="448691" y="2458834"/>
                  </a:lnTo>
                  <a:lnTo>
                    <a:pt x="419989" y="2349881"/>
                  </a:lnTo>
                  <a:lnTo>
                    <a:pt x="366293" y="2066124"/>
                  </a:lnTo>
                  <a:lnTo>
                    <a:pt x="341985" y="1694307"/>
                  </a:lnTo>
                  <a:lnTo>
                    <a:pt x="400431" y="1317117"/>
                  </a:lnTo>
                  <a:lnTo>
                    <a:pt x="464286" y="1108227"/>
                  </a:lnTo>
                  <a:lnTo>
                    <a:pt x="486727" y="1220292"/>
                  </a:lnTo>
                  <a:lnTo>
                    <a:pt x="539165" y="1650326"/>
                  </a:lnTo>
                  <a:lnTo>
                    <a:pt x="551878" y="2051240"/>
                  </a:lnTo>
                  <a:lnTo>
                    <a:pt x="544842" y="2347315"/>
                  </a:lnTo>
                  <a:lnTo>
                    <a:pt x="538289" y="2458834"/>
                  </a:lnTo>
                  <a:lnTo>
                    <a:pt x="783945" y="2458834"/>
                  </a:lnTo>
                  <a:close/>
                </a:path>
              </a:pathLst>
            </a:custGeom>
            <a:solidFill>
              <a:srgbClr val="326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7041937" y="8342809"/>
              <a:ext cx="1123950" cy="1944370"/>
            </a:xfrm>
            <a:custGeom>
              <a:avLst/>
              <a:gdLst/>
              <a:ahLst/>
              <a:cxnLst/>
              <a:rect l="l" t="t" r="r" b="b"/>
              <a:pathLst>
                <a:path w="1123950" h="1944370">
                  <a:moveTo>
                    <a:pt x="148824" y="1944189"/>
                  </a:moveTo>
                  <a:lnTo>
                    <a:pt x="0" y="1944189"/>
                  </a:lnTo>
                  <a:lnTo>
                    <a:pt x="54098" y="1564526"/>
                  </a:lnTo>
                  <a:lnTo>
                    <a:pt x="103883" y="1322269"/>
                  </a:lnTo>
                  <a:lnTo>
                    <a:pt x="177192" y="1118484"/>
                  </a:lnTo>
                  <a:lnTo>
                    <a:pt x="302430" y="850238"/>
                  </a:lnTo>
                  <a:lnTo>
                    <a:pt x="521088" y="529027"/>
                  </a:lnTo>
                  <a:lnTo>
                    <a:pt x="793252" y="257686"/>
                  </a:lnTo>
                  <a:lnTo>
                    <a:pt x="1025246" y="70062"/>
                  </a:lnTo>
                  <a:lnTo>
                    <a:pt x="1123395" y="0"/>
                  </a:lnTo>
                  <a:lnTo>
                    <a:pt x="848633" y="278594"/>
                  </a:lnTo>
                  <a:lnTo>
                    <a:pt x="685825" y="466907"/>
                  </a:lnTo>
                  <a:lnTo>
                    <a:pt x="570875" y="650842"/>
                  </a:lnTo>
                  <a:lnTo>
                    <a:pt x="439683" y="916303"/>
                  </a:lnTo>
                  <a:lnTo>
                    <a:pt x="303760" y="1265896"/>
                  </a:lnTo>
                  <a:lnTo>
                    <a:pt x="213604" y="1599678"/>
                  </a:lnTo>
                  <a:lnTo>
                    <a:pt x="163616" y="1849743"/>
                  </a:lnTo>
                  <a:lnTo>
                    <a:pt x="148824" y="1944189"/>
                  </a:lnTo>
                  <a:close/>
                </a:path>
              </a:pathLst>
            </a:custGeom>
            <a:solidFill>
              <a:srgbClr val="9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484778" y="8146897"/>
              <a:ext cx="963294" cy="2140585"/>
            </a:xfrm>
            <a:custGeom>
              <a:avLst/>
              <a:gdLst/>
              <a:ahLst/>
              <a:cxnLst/>
              <a:rect l="l" t="t" r="r" b="b"/>
              <a:pathLst>
                <a:path w="963294" h="2140584">
                  <a:moveTo>
                    <a:pt x="962774" y="0"/>
                  </a:moveTo>
                  <a:lnTo>
                    <a:pt x="914692" y="93129"/>
                  </a:lnTo>
                  <a:lnTo>
                    <a:pt x="804595" y="334505"/>
                  </a:lnTo>
                  <a:lnTo>
                    <a:pt x="683742" y="667156"/>
                  </a:lnTo>
                  <a:lnTo>
                    <a:pt x="603338" y="1034072"/>
                  </a:lnTo>
                  <a:lnTo>
                    <a:pt x="591820" y="1134478"/>
                  </a:lnTo>
                  <a:lnTo>
                    <a:pt x="573481" y="1034072"/>
                  </a:lnTo>
                  <a:lnTo>
                    <a:pt x="445198" y="667156"/>
                  </a:lnTo>
                  <a:lnTo>
                    <a:pt x="252361" y="334505"/>
                  </a:lnTo>
                  <a:lnTo>
                    <a:pt x="76708" y="93129"/>
                  </a:lnTo>
                  <a:lnTo>
                    <a:pt x="0" y="0"/>
                  </a:lnTo>
                  <a:lnTo>
                    <a:pt x="193433" y="340372"/>
                  </a:lnTo>
                  <a:lnTo>
                    <a:pt x="302069" y="564489"/>
                  </a:lnTo>
                  <a:lnTo>
                    <a:pt x="365607" y="771956"/>
                  </a:lnTo>
                  <a:lnTo>
                    <a:pt x="423811" y="1062355"/>
                  </a:lnTo>
                  <a:lnTo>
                    <a:pt x="469468" y="1436763"/>
                  </a:lnTo>
                  <a:lnTo>
                    <a:pt x="480517" y="1785797"/>
                  </a:lnTo>
                  <a:lnTo>
                    <a:pt x="474383" y="2043544"/>
                  </a:lnTo>
                  <a:lnTo>
                    <a:pt x="468693" y="2140102"/>
                  </a:lnTo>
                  <a:lnTo>
                    <a:pt x="535012" y="2140102"/>
                  </a:lnTo>
                  <a:lnTo>
                    <a:pt x="669036" y="2140102"/>
                  </a:lnTo>
                  <a:lnTo>
                    <a:pt x="682485" y="2140102"/>
                  </a:lnTo>
                  <a:lnTo>
                    <a:pt x="671042" y="1776222"/>
                  </a:lnTo>
                  <a:lnTo>
                    <a:pt x="663981" y="1665909"/>
                  </a:lnTo>
                  <a:lnTo>
                    <a:pt x="668528" y="1436763"/>
                  </a:lnTo>
                  <a:lnTo>
                    <a:pt x="697128" y="1062355"/>
                  </a:lnTo>
                  <a:lnTo>
                    <a:pt x="733590" y="771956"/>
                  </a:lnTo>
                  <a:lnTo>
                    <a:pt x="773417" y="564489"/>
                  </a:lnTo>
                  <a:lnTo>
                    <a:pt x="841502" y="340372"/>
                  </a:lnTo>
                  <a:lnTo>
                    <a:pt x="962774" y="0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6778720" y="8235022"/>
              <a:ext cx="1346835" cy="2052320"/>
            </a:xfrm>
            <a:custGeom>
              <a:avLst/>
              <a:gdLst/>
              <a:ahLst/>
              <a:cxnLst/>
              <a:rect l="l" t="t" r="r" b="b"/>
              <a:pathLst>
                <a:path w="1346834" h="2052320">
                  <a:moveTo>
                    <a:pt x="903249" y="0"/>
                  </a:moveTo>
                  <a:lnTo>
                    <a:pt x="814616" y="81813"/>
                  </a:lnTo>
                  <a:lnTo>
                    <a:pt x="607872" y="297027"/>
                  </a:lnTo>
                  <a:lnTo>
                    <a:pt x="371716" y="600329"/>
                  </a:lnTo>
                  <a:lnTo>
                    <a:pt x="194894" y="946404"/>
                  </a:lnTo>
                  <a:lnTo>
                    <a:pt x="103644" y="1227963"/>
                  </a:lnTo>
                  <a:lnTo>
                    <a:pt x="52908" y="1437398"/>
                  </a:lnTo>
                  <a:lnTo>
                    <a:pt x="24358" y="1678724"/>
                  </a:lnTo>
                  <a:lnTo>
                    <a:pt x="0" y="2051977"/>
                  </a:lnTo>
                  <a:lnTo>
                    <a:pt x="164782" y="2051977"/>
                  </a:lnTo>
                  <a:lnTo>
                    <a:pt x="169824" y="1956231"/>
                  </a:lnTo>
                  <a:lnTo>
                    <a:pt x="193116" y="1701546"/>
                  </a:lnTo>
                  <a:lnTo>
                    <a:pt x="245821" y="1358785"/>
                  </a:lnTo>
                  <a:lnTo>
                    <a:pt x="339267" y="994816"/>
                  </a:lnTo>
                  <a:lnTo>
                    <a:pt x="436321" y="714997"/>
                  </a:lnTo>
                  <a:lnTo>
                    <a:pt x="527431" y="518096"/>
                  </a:lnTo>
                  <a:lnTo>
                    <a:pt x="665441" y="310857"/>
                  </a:lnTo>
                  <a:lnTo>
                    <a:pt x="903249" y="0"/>
                  </a:lnTo>
                  <a:close/>
                </a:path>
                <a:path w="1346834" h="2052320">
                  <a:moveTo>
                    <a:pt x="1346238" y="391490"/>
                  </a:moveTo>
                  <a:lnTo>
                    <a:pt x="1257604" y="457720"/>
                  </a:lnTo>
                  <a:lnTo>
                    <a:pt x="1050861" y="631977"/>
                  </a:lnTo>
                  <a:lnTo>
                    <a:pt x="814705" y="877531"/>
                  </a:lnTo>
                  <a:lnTo>
                    <a:pt x="637882" y="1157706"/>
                  </a:lnTo>
                  <a:lnTo>
                    <a:pt x="546582" y="1385671"/>
                  </a:lnTo>
                  <a:lnTo>
                    <a:pt x="495820" y="1555229"/>
                  </a:lnTo>
                  <a:lnTo>
                    <a:pt x="467309" y="1750593"/>
                  </a:lnTo>
                  <a:lnTo>
                    <a:pt x="443052" y="2051977"/>
                  </a:lnTo>
                  <a:lnTo>
                    <a:pt x="607822" y="2051977"/>
                  </a:lnTo>
                  <a:lnTo>
                    <a:pt x="612813" y="1975231"/>
                  </a:lnTo>
                  <a:lnTo>
                    <a:pt x="636104" y="1769046"/>
                  </a:lnTo>
                  <a:lnTo>
                    <a:pt x="688809" y="1491551"/>
                  </a:lnTo>
                  <a:lnTo>
                    <a:pt x="782256" y="1196873"/>
                  </a:lnTo>
                  <a:lnTo>
                    <a:pt x="879259" y="970356"/>
                  </a:lnTo>
                  <a:lnTo>
                    <a:pt x="970343" y="810958"/>
                  </a:lnTo>
                  <a:lnTo>
                    <a:pt x="1108379" y="643166"/>
                  </a:lnTo>
                  <a:lnTo>
                    <a:pt x="1346238" y="391490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6070365" y="8342820"/>
              <a:ext cx="1181735" cy="1944370"/>
            </a:xfrm>
            <a:custGeom>
              <a:avLst/>
              <a:gdLst/>
              <a:ahLst/>
              <a:cxnLst/>
              <a:rect l="l" t="t" r="r" b="b"/>
              <a:pathLst>
                <a:path w="1181734" h="1944370">
                  <a:moveTo>
                    <a:pt x="1181404" y="0"/>
                  </a:moveTo>
                  <a:lnTo>
                    <a:pt x="1083271" y="70053"/>
                  </a:lnTo>
                  <a:lnTo>
                    <a:pt x="851306" y="257683"/>
                  </a:lnTo>
                  <a:lnTo>
                    <a:pt x="590727" y="517486"/>
                  </a:lnTo>
                  <a:lnTo>
                    <a:pt x="330136" y="257683"/>
                  </a:lnTo>
                  <a:lnTo>
                    <a:pt x="98145" y="70053"/>
                  </a:lnTo>
                  <a:lnTo>
                    <a:pt x="0" y="0"/>
                  </a:lnTo>
                  <a:lnTo>
                    <a:pt x="274764" y="278587"/>
                  </a:lnTo>
                  <a:lnTo>
                    <a:pt x="437565" y="466902"/>
                  </a:lnTo>
                  <a:lnTo>
                    <a:pt x="525576" y="607745"/>
                  </a:lnTo>
                  <a:lnTo>
                    <a:pt x="360527" y="850239"/>
                  </a:lnTo>
                  <a:lnTo>
                    <a:pt x="235292" y="1118476"/>
                  </a:lnTo>
                  <a:lnTo>
                    <a:pt x="161975" y="1322260"/>
                  </a:lnTo>
                  <a:lnTo>
                    <a:pt x="112166" y="1564525"/>
                  </a:lnTo>
                  <a:lnTo>
                    <a:pt x="58013" y="1944179"/>
                  </a:lnTo>
                  <a:lnTo>
                    <a:pt x="206832" y="1944179"/>
                  </a:lnTo>
                  <a:lnTo>
                    <a:pt x="221640" y="1849742"/>
                  </a:lnTo>
                  <a:lnTo>
                    <a:pt x="271653" y="1599679"/>
                  </a:lnTo>
                  <a:lnTo>
                    <a:pt x="361848" y="1265897"/>
                  </a:lnTo>
                  <a:lnTo>
                    <a:pt x="497789" y="916305"/>
                  </a:lnTo>
                  <a:lnTo>
                    <a:pt x="590740" y="728205"/>
                  </a:lnTo>
                  <a:lnTo>
                    <a:pt x="683704" y="916305"/>
                  </a:lnTo>
                  <a:lnTo>
                    <a:pt x="819632" y="1265897"/>
                  </a:lnTo>
                  <a:lnTo>
                    <a:pt x="909802" y="1599679"/>
                  </a:lnTo>
                  <a:lnTo>
                    <a:pt x="959789" y="1849742"/>
                  </a:lnTo>
                  <a:lnTo>
                    <a:pt x="974572" y="1944179"/>
                  </a:lnTo>
                  <a:lnTo>
                    <a:pt x="1123391" y="1944179"/>
                  </a:lnTo>
                  <a:lnTo>
                    <a:pt x="1069301" y="1564525"/>
                  </a:lnTo>
                  <a:lnTo>
                    <a:pt x="1019517" y="1322260"/>
                  </a:lnTo>
                  <a:lnTo>
                    <a:pt x="946200" y="1118476"/>
                  </a:lnTo>
                  <a:lnTo>
                    <a:pt x="820966" y="850239"/>
                  </a:lnTo>
                  <a:lnTo>
                    <a:pt x="655891" y="607758"/>
                  </a:lnTo>
                  <a:lnTo>
                    <a:pt x="743915" y="466902"/>
                  </a:lnTo>
                  <a:lnTo>
                    <a:pt x="906691" y="278587"/>
                  </a:lnTo>
                  <a:lnTo>
                    <a:pt x="1181404" y="0"/>
                  </a:lnTo>
                  <a:close/>
                </a:path>
              </a:pathLst>
            </a:custGeom>
            <a:solidFill>
              <a:srgbClr val="9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5571305" y="8146897"/>
              <a:ext cx="1261110" cy="2140585"/>
            </a:xfrm>
            <a:custGeom>
              <a:avLst/>
              <a:gdLst/>
              <a:ahLst/>
              <a:cxnLst/>
              <a:rect l="l" t="t" r="r" b="b"/>
              <a:pathLst>
                <a:path w="1261109" h="2140584">
                  <a:moveTo>
                    <a:pt x="1261033" y="171399"/>
                  </a:moveTo>
                  <a:lnTo>
                    <a:pt x="1186929" y="257086"/>
                  </a:lnTo>
                  <a:lnTo>
                    <a:pt x="1017282" y="479171"/>
                  </a:lnTo>
                  <a:lnTo>
                    <a:pt x="831049" y="785241"/>
                  </a:lnTo>
                  <a:lnTo>
                    <a:pt x="707174" y="1122832"/>
                  </a:lnTo>
                  <a:lnTo>
                    <a:pt x="682802" y="1249730"/>
                  </a:lnTo>
                  <a:lnTo>
                    <a:pt x="697141" y="1062355"/>
                  </a:lnTo>
                  <a:lnTo>
                    <a:pt x="733590" y="771956"/>
                  </a:lnTo>
                  <a:lnTo>
                    <a:pt x="773417" y="564489"/>
                  </a:lnTo>
                  <a:lnTo>
                    <a:pt x="841514" y="340372"/>
                  </a:lnTo>
                  <a:lnTo>
                    <a:pt x="962787" y="0"/>
                  </a:lnTo>
                  <a:lnTo>
                    <a:pt x="914704" y="93129"/>
                  </a:lnTo>
                  <a:lnTo>
                    <a:pt x="804608" y="334505"/>
                  </a:lnTo>
                  <a:lnTo>
                    <a:pt x="683742" y="667156"/>
                  </a:lnTo>
                  <a:lnTo>
                    <a:pt x="603351" y="1034072"/>
                  </a:lnTo>
                  <a:lnTo>
                    <a:pt x="591807" y="1134706"/>
                  </a:lnTo>
                  <a:lnTo>
                    <a:pt x="573405" y="1034072"/>
                  </a:lnTo>
                  <a:lnTo>
                    <a:pt x="445160" y="667156"/>
                  </a:lnTo>
                  <a:lnTo>
                    <a:pt x="252349" y="334505"/>
                  </a:lnTo>
                  <a:lnTo>
                    <a:pt x="76720" y="93129"/>
                  </a:lnTo>
                  <a:lnTo>
                    <a:pt x="0" y="0"/>
                  </a:lnTo>
                  <a:lnTo>
                    <a:pt x="193446" y="340372"/>
                  </a:lnTo>
                  <a:lnTo>
                    <a:pt x="302082" y="564489"/>
                  </a:lnTo>
                  <a:lnTo>
                    <a:pt x="365620" y="771956"/>
                  </a:lnTo>
                  <a:lnTo>
                    <a:pt x="423811" y="1062355"/>
                  </a:lnTo>
                  <a:lnTo>
                    <a:pt x="469430" y="1436763"/>
                  </a:lnTo>
                  <a:lnTo>
                    <a:pt x="480491" y="1785797"/>
                  </a:lnTo>
                  <a:lnTo>
                    <a:pt x="474370" y="2043544"/>
                  </a:lnTo>
                  <a:lnTo>
                    <a:pt x="468706" y="2140102"/>
                  </a:lnTo>
                  <a:lnTo>
                    <a:pt x="534936" y="2140102"/>
                  </a:lnTo>
                  <a:lnTo>
                    <a:pt x="601840" y="2140102"/>
                  </a:lnTo>
                  <a:lnTo>
                    <a:pt x="668947" y="2140102"/>
                  </a:lnTo>
                  <a:lnTo>
                    <a:pt x="682485" y="2140102"/>
                  </a:lnTo>
                  <a:lnTo>
                    <a:pt x="808380" y="2140102"/>
                  </a:lnTo>
                  <a:lnTo>
                    <a:pt x="802906" y="2051583"/>
                  </a:lnTo>
                  <a:lnTo>
                    <a:pt x="796963" y="1814449"/>
                  </a:lnTo>
                  <a:lnTo>
                    <a:pt x="807631" y="1493316"/>
                  </a:lnTo>
                  <a:lnTo>
                    <a:pt x="851738" y="1148829"/>
                  </a:lnTo>
                  <a:lnTo>
                    <a:pt x="907910" y="881634"/>
                  </a:lnTo>
                  <a:lnTo>
                    <a:pt x="969264" y="690753"/>
                  </a:lnTo>
                  <a:lnTo>
                    <a:pt x="1074178" y="484555"/>
                  </a:lnTo>
                  <a:lnTo>
                    <a:pt x="1261033" y="171399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15865258" y="8235017"/>
              <a:ext cx="903605" cy="2052320"/>
            </a:xfrm>
            <a:custGeom>
              <a:avLst/>
              <a:gdLst/>
              <a:ahLst/>
              <a:cxnLst/>
              <a:rect l="l" t="t" r="r" b="b"/>
              <a:pathLst>
                <a:path w="903605" h="2052320">
                  <a:moveTo>
                    <a:pt x="164779" y="2051981"/>
                  </a:moveTo>
                  <a:lnTo>
                    <a:pt x="0" y="2051981"/>
                  </a:lnTo>
                  <a:lnTo>
                    <a:pt x="24311" y="1678727"/>
                  </a:lnTo>
                  <a:lnTo>
                    <a:pt x="52830" y="1437396"/>
                  </a:lnTo>
                  <a:lnTo>
                    <a:pt x="103591" y="1227963"/>
                  </a:lnTo>
                  <a:lnTo>
                    <a:pt x="194888" y="946406"/>
                  </a:lnTo>
                  <a:lnTo>
                    <a:pt x="371717" y="600326"/>
                  </a:lnTo>
                  <a:lnTo>
                    <a:pt x="607867" y="297022"/>
                  </a:lnTo>
                  <a:lnTo>
                    <a:pt x="814618" y="81808"/>
                  </a:lnTo>
                  <a:lnTo>
                    <a:pt x="903251" y="0"/>
                  </a:lnTo>
                  <a:lnTo>
                    <a:pt x="665391" y="310854"/>
                  </a:lnTo>
                  <a:lnTo>
                    <a:pt x="527355" y="518098"/>
                  </a:lnTo>
                  <a:lnTo>
                    <a:pt x="436270" y="714996"/>
                  </a:lnTo>
                  <a:lnTo>
                    <a:pt x="339262" y="994813"/>
                  </a:lnTo>
                  <a:lnTo>
                    <a:pt x="245820" y="1358789"/>
                  </a:lnTo>
                  <a:lnTo>
                    <a:pt x="193118" y="1701546"/>
                  </a:lnTo>
                  <a:lnTo>
                    <a:pt x="169816" y="1956229"/>
                  </a:lnTo>
                  <a:lnTo>
                    <a:pt x="164779" y="2051981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6308304" y="8626502"/>
              <a:ext cx="903605" cy="1660525"/>
            </a:xfrm>
            <a:custGeom>
              <a:avLst/>
              <a:gdLst/>
              <a:ahLst/>
              <a:cxnLst/>
              <a:rect l="l" t="t" r="r" b="b"/>
              <a:pathLst>
                <a:path w="903605" h="1660525">
                  <a:moveTo>
                    <a:pt x="164680" y="1660497"/>
                  </a:moveTo>
                  <a:lnTo>
                    <a:pt x="0" y="1660497"/>
                  </a:lnTo>
                  <a:lnTo>
                    <a:pt x="24252" y="1359111"/>
                  </a:lnTo>
                  <a:lnTo>
                    <a:pt x="52763" y="1163746"/>
                  </a:lnTo>
                  <a:lnTo>
                    <a:pt x="103496" y="994185"/>
                  </a:lnTo>
                  <a:lnTo>
                    <a:pt x="194740" y="766215"/>
                  </a:lnTo>
                  <a:lnTo>
                    <a:pt x="371607" y="486047"/>
                  </a:lnTo>
                  <a:lnTo>
                    <a:pt x="607753" y="240488"/>
                  </a:lnTo>
                  <a:lnTo>
                    <a:pt x="814483" y="66238"/>
                  </a:lnTo>
                  <a:lnTo>
                    <a:pt x="903102" y="0"/>
                  </a:lnTo>
                  <a:lnTo>
                    <a:pt x="665296" y="251684"/>
                  </a:lnTo>
                  <a:lnTo>
                    <a:pt x="527288" y="419474"/>
                  </a:lnTo>
                  <a:lnTo>
                    <a:pt x="436213" y="578872"/>
                  </a:lnTo>
                  <a:lnTo>
                    <a:pt x="339207" y="805386"/>
                  </a:lnTo>
                  <a:lnTo>
                    <a:pt x="245710" y="1100068"/>
                  </a:lnTo>
                  <a:lnTo>
                    <a:pt x="192981" y="1377560"/>
                  </a:lnTo>
                  <a:lnTo>
                    <a:pt x="169668" y="1583742"/>
                  </a:lnTo>
                  <a:lnTo>
                    <a:pt x="164680" y="1660497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156908" y="8342809"/>
              <a:ext cx="1123950" cy="1944370"/>
            </a:xfrm>
            <a:custGeom>
              <a:avLst/>
              <a:gdLst/>
              <a:ahLst/>
              <a:cxnLst/>
              <a:rect l="l" t="t" r="r" b="b"/>
              <a:pathLst>
                <a:path w="1123950" h="1944370">
                  <a:moveTo>
                    <a:pt x="1123386" y="1944189"/>
                  </a:moveTo>
                  <a:lnTo>
                    <a:pt x="974571" y="1944189"/>
                  </a:lnTo>
                  <a:lnTo>
                    <a:pt x="959765" y="1849743"/>
                  </a:lnTo>
                  <a:lnTo>
                    <a:pt x="909744" y="1599678"/>
                  </a:lnTo>
                  <a:lnTo>
                    <a:pt x="819554" y="1265896"/>
                  </a:lnTo>
                  <a:lnTo>
                    <a:pt x="683614" y="916303"/>
                  </a:lnTo>
                  <a:lnTo>
                    <a:pt x="552476" y="650842"/>
                  </a:lnTo>
                  <a:lnTo>
                    <a:pt x="437553" y="466907"/>
                  </a:lnTo>
                  <a:lnTo>
                    <a:pt x="274757" y="278594"/>
                  </a:lnTo>
                  <a:lnTo>
                    <a:pt x="0" y="0"/>
                  </a:lnTo>
                  <a:lnTo>
                    <a:pt x="98133" y="70062"/>
                  </a:lnTo>
                  <a:lnTo>
                    <a:pt x="330095" y="257686"/>
                  </a:lnTo>
                  <a:lnTo>
                    <a:pt x="602225" y="529027"/>
                  </a:lnTo>
                  <a:lnTo>
                    <a:pt x="820866" y="850238"/>
                  </a:lnTo>
                  <a:lnTo>
                    <a:pt x="946109" y="1118484"/>
                  </a:lnTo>
                  <a:lnTo>
                    <a:pt x="1019429" y="1322269"/>
                  </a:lnTo>
                  <a:lnTo>
                    <a:pt x="1069240" y="1564526"/>
                  </a:lnTo>
                  <a:lnTo>
                    <a:pt x="1123386" y="1944189"/>
                  </a:lnTo>
                  <a:close/>
                </a:path>
              </a:pathLst>
            </a:custGeom>
            <a:solidFill>
              <a:srgbClr val="97C3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6582485" y="8747849"/>
              <a:ext cx="682625" cy="1539240"/>
            </a:xfrm>
            <a:custGeom>
              <a:avLst/>
              <a:gdLst/>
              <a:ahLst/>
              <a:cxnLst/>
              <a:rect l="l" t="t" r="r" b="b"/>
              <a:pathLst>
                <a:path w="682625" h="1539240">
                  <a:moveTo>
                    <a:pt x="213643" y="1539150"/>
                  </a:moveTo>
                  <a:lnTo>
                    <a:pt x="0" y="1539150"/>
                  </a:lnTo>
                  <a:lnTo>
                    <a:pt x="11390" y="1278389"/>
                  </a:lnTo>
                  <a:lnTo>
                    <a:pt x="26613" y="1106918"/>
                  </a:lnTo>
                  <a:lnTo>
                    <a:pt x="55724" y="953839"/>
                  </a:lnTo>
                  <a:lnTo>
                    <a:pt x="108955" y="744255"/>
                  </a:lnTo>
                  <a:lnTo>
                    <a:pt x="237241" y="480144"/>
                  </a:lnTo>
                  <a:lnTo>
                    <a:pt x="430079" y="240730"/>
                  </a:lnTo>
                  <a:lnTo>
                    <a:pt x="605725" y="67016"/>
                  </a:lnTo>
                  <a:lnTo>
                    <a:pt x="682439" y="0"/>
                  </a:lnTo>
                  <a:lnTo>
                    <a:pt x="488995" y="244970"/>
                  </a:lnTo>
                  <a:lnTo>
                    <a:pt x="380366" y="406270"/>
                  </a:lnTo>
                  <a:lnTo>
                    <a:pt x="316820" y="555578"/>
                  </a:lnTo>
                  <a:lnTo>
                    <a:pt x="258626" y="764573"/>
                  </a:lnTo>
                  <a:lnTo>
                    <a:pt x="212969" y="1034047"/>
                  </a:lnTo>
                  <a:lnTo>
                    <a:pt x="201916" y="1285258"/>
                  </a:lnTo>
                  <a:lnTo>
                    <a:pt x="208054" y="1470770"/>
                  </a:lnTo>
                  <a:lnTo>
                    <a:pt x="213643" y="1539150"/>
                  </a:lnTo>
                  <a:close/>
                </a:path>
              </a:pathLst>
            </a:custGeom>
            <a:solidFill>
              <a:srgbClr val="326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484905" y="8146890"/>
              <a:ext cx="682625" cy="2140585"/>
            </a:xfrm>
            <a:custGeom>
              <a:avLst/>
              <a:gdLst/>
              <a:ahLst/>
              <a:cxnLst/>
              <a:rect l="l" t="t" r="r" b="b"/>
              <a:pathLst>
                <a:path w="682625" h="2140584">
                  <a:moveTo>
                    <a:pt x="213784" y="2140109"/>
                  </a:moveTo>
                  <a:lnTo>
                    <a:pt x="0" y="2140109"/>
                  </a:lnTo>
                  <a:lnTo>
                    <a:pt x="11446" y="1776220"/>
                  </a:lnTo>
                  <a:lnTo>
                    <a:pt x="26680" y="1537962"/>
                  </a:lnTo>
                  <a:lnTo>
                    <a:pt x="55817" y="1325270"/>
                  </a:lnTo>
                  <a:lnTo>
                    <a:pt x="109097" y="1034077"/>
                  </a:lnTo>
                  <a:lnTo>
                    <a:pt x="237329" y="667155"/>
                  </a:lnTo>
                  <a:lnTo>
                    <a:pt x="430139" y="334507"/>
                  </a:lnTo>
                  <a:lnTo>
                    <a:pt x="605775" y="93125"/>
                  </a:lnTo>
                  <a:lnTo>
                    <a:pt x="682488" y="0"/>
                  </a:lnTo>
                  <a:lnTo>
                    <a:pt x="489043" y="340376"/>
                  </a:lnTo>
                  <a:lnTo>
                    <a:pt x="380415" y="564496"/>
                  </a:lnTo>
                  <a:lnTo>
                    <a:pt x="316869" y="771956"/>
                  </a:lnTo>
                  <a:lnTo>
                    <a:pt x="258675" y="1062352"/>
                  </a:lnTo>
                  <a:lnTo>
                    <a:pt x="213018" y="1436763"/>
                  </a:lnTo>
                  <a:lnTo>
                    <a:pt x="201965" y="1785795"/>
                  </a:lnTo>
                  <a:lnTo>
                    <a:pt x="208103" y="2043545"/>
                  </a:lnTo>
                  <a:lnTo>
                    <a:pt x="213784" y="2140109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15275895" y="8747849"/>
              <a:ext cx="682625" cy="1539240"/>
            </a:xfrm>
            <a:custGeom>
              <a:avLst/>
              <a:gdLst/>
              <a:ahLst/>
              <a:cxnLst/>
              <a:rect l="l" t="t" r="r" b="b"/>
              <a:pathLst>
                <a:path w="682625" h="1539240">
                  <a:moveTo>
                    <a:pt x="682437" y="1539150"/>
                  </a:moveTo>
                  <a:lnTo>
                    <a:pt x="468797" y="1539150"/>
                  </a:lnTo>
                  <a:lnTo>
                    <a:pt x="474386" y="1470770"/>
                  </a:lnTo>
                  <a:lnTo>
                    <a:pt x="480523" y="1285258"/>
                  </a:lnTo>
                  <a:lnTo>
                    <a:pt x="469471" y="1034047"/>
                  </a:lnTo>
                  <a:lnTo>
                    <a:pt x="423813" y="764573"/>
                  </a:lnTo>
                  <a:lnTo>
                    <a:pt x="365619" y="555578"/>
                  </a:lnTo>
                  <a:lnTo>
                    <a:pt x="302073" y="406270"/>
                  </a:lnTo>
                  <a:lnTo>
                    <a:pt x="193444" y="244970"/>
                  </a:lnTo>
                  <a:lnTo>
                    <a:pt x="0" y="0"/>
                  </a:lnTo>
                  <a:lnTo>
                    <a:pt x="76714" y="67016"/>
                  </a:lnTo>
                  <a:lnTo>
                    <a:pt x="252362" y="240730"/>
                  </a:lnTo>
                  <a:lnTo>
                    <a:pt x="445200" y="480144"/>
                  </a:lnTo>
                  <a:lnTo>
                    <a:pt x="573487" y="744255"/>
                  </a:lnTo>
                  <a:lnTo>
                    <a:pt x="626713" y="953839"/>
                  </a:lnTo>
                  <a:lnTo>
                    <a:pt x="655821" y="1106918"/>
                  </a:lnTo>
                  <a:lnTo>
                    <a:pt x="671044" y="1278389"/>
                  </a:lnTo>
                  <a:lnTo>
                    <a:pt x="682437" y="1539150"/>
                  </a:lnTo>
                  <a:close/>
                </a:path>
              </a:pathLst>
            </a:custGeom>
            <a:solidFill>
              <a:srgbClr val="40862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147317" y="9073529"/>
              <a:ext cx="682625" cy="1213485"/>
            </a:xfrm>
            <a:custGeom>
              <a:avLst/>
              <a:gdLst/>
              <a:ahLst/>
              <a:cxnLst/>
              <a:rect l="l" t="t" r="r" b="b"/>
              <a:pathLst>
                <a:path w="682625" h="1213484">
                  <a:moveTo>
                    <a:pt x="682390" y="1213469"/>
                  </a:moveTo>
                  <a:lnTo>
                    <a:pt x="468884" y="1213469"/>
                  </a:lnTo>
                  <a:lnTo>
                    <a:pt x="474386" y="1160372"/>
                  </a:lnTo>
                  <a:lnTo>
                    <a:pt x="480523" y="1014026"/>
                  </a:lnTo>
                  <a:lnTo>
                    <a:pt x="469471" y="815845"/>
                  </a:lnTo>
                  <a:lnTo>
                    <a:pt x="423813" y="603244"/>
                  </a:lnTo>
                  <a:lnTo>
                    <a:pt x="365619" y="438366"/>
                  </a:lnTo>
                  <a:lnTo>
                    <a:pt x="302073" y="320568"/>
                  </a:lnTo>
                  <a:lnTo>
                    <a:pt x="193444" y="193297"/>
                  </a:lnTo>
                  <a:lnTo>
                    <a:pt x="0" y="0"/>
                  </a:lnTo>
                  <a:lnTo>
                    <a:pt x="76714" y="52877"/>
                  </a:lnTo>
                  <a:lnTo>
                    <a:pt x="252362" y="189943"/>
                  </a:lnTo>
                  <a:lnTo>
                    <a:pt x="445200" y="378844"/>
                  </a:lnTo>
                  <a:lnTo>
                    <a:pt x="573487" y="587227"/>
                  </a:lnTo>
                  <a:lnTo>
                    <a:pt x="626713" y="752532"/>
                  </a:lnTo>
                  <a:lnTo>
                    <a:pt x="655821" y="873284"/>
                  </a:lnTo>
                  <a:lnTo>
                    <a:pt x="671044" y="1008568"/>
                  </a:lnTo>
                  <a:lnTo>
                    <a:pt x="682390" y="1213469"/>
                  </a:lnTo>
                  <a:close/>
                </a:path>
              </a:pathLst>
            </a:custGeom>
            <a:solidFill>
              <a:srgbClr val="6198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5373425" y="8146890"/>
              <a:ext cx="682625" cy="2140585"/>
            </a:xfrm>
            <a:custGeom>
              <a:avLst/>
              <a:gdLst/>
              <a:ahLst/>
              <a:cxnLst/>
              <a:rect l="l" t="t" r="r" b="b"/>
              <a:pathLst>
                <a:path w="682625" h="2140584">
                  <a:moveTo>
                    <a:pt x="682481" y="2140109"/>
                  </a:moveTo>
                  <a:lnTo>
                    <a:pt x="468701" y="2140109"/>
                  </a:lnTo>
                  <a:lnTo>
                    <a:pt x="474369" y="2043545"/>
                  </a:lnTo>
                  <a:lnTo>
                    <a:pt x="480487" y="1785795"/>
                  </a:lnTo>
                  <a:lnTo>
                    <a:pt x="469431" y="1436763"/>
                  </a:lnTo>
                  <a:lnTo>
                    <a:pt x="423814" y="1062352"/>
                  </a:lnTo>
                  <a:lnTo>
                    <a:pt x="365620" y="771956"/>
                  </a:lnTo>
                  <a:lnTo>
                    <a:pt x="302074" y="564496"/>
                  </a:lnTo>
                  <a:lnTo>
                    <a:pt x="193445" y="340376"/>
                  </a:lnTo>
                  <a:lnTo>
                    <a:pt x="0" y="0"/>
                  </a:lnTo>
                  <a:lnTo>
                    <a:pt x="76712" y="93125"/>
                  </a:lnTo>
                  <a:lnTo>
                    <a:pt x="252348" y="334507"/>
                  </a:lnTo>
                  <a:lnTo>
                    <a:pt x="445159" y="667155"/>
                  </a:lnTo>
                  <a:lnTo>
                    <a:pt x="573394" y="1034077"/>
                  </a:lnTo>
                  <a:lnTo>
                    <a:pt x="626673" y="1325270"/>
                  </a:lnTo>
                  <a:lnTo>
                    <a:pt x="655809" y="1537962"/>
                  </a:lnTo>
                  <a:lnTo>
                    <a:pt x="671040" y="1776220"/>
                  </a:lnTo>
                  <a:lnTo>
                    <a:pt x="682481" y="2140109"/>
                  </a:lnTo>
                  <a:close/>
                </a:path>
              </a:pathLst>
            </a:custGeom>
            <a:solidFill>
              <a:srgbClr val="326F1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12302398" y="6172878"/>
            <a:ext cx="2595245" cy="4113529"/>
            <a:chOff x="12302398" y="6172878"/>
            <a:chExt cx="2595245" cy="4113529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52695" y="6172878"/>
              <a:ext cx="2544697" cy="4113499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302398" y="6568345"/>
              <a:ext cx="2499355" cy="936539"/>
            </a:xfrm>
            <a:prstGeom prst="rect">
              <a:avLst/>
            </a:prstGeom>
          </p:spPr>
        </p:pic>
      </p:grpSp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767542" y="-1328"/>
            <a:ext cx="6520459" cy="3497404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4228970" y="3528450"/>
            <a:ext cx="1027747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0" spc="95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6600" b="0" spc="-6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b="0" spc="58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6600" b="0" spc="-6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b="0" spc="71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sz="6600" b="0" spc="-61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600" b="0" spc="107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7887582" y="3620947"/>
            <a:ext cx="400685" cy="477520"/>
          </a:xfrm>
          <a:custGeom>
            <a:avLst/>
            <a:gdLst/>
            <a:ahLst/>
            <a:cxnLst/>
            <a:rect l="l" t="t" r="r" b="b"/>
            <a:pathLst>
              <a:path w="400684" h="477520">
                <a:moveTo>
                  <a:pt x="400418" y="0"/>
                </a:moveTo>
                <a:lnTo>
                  <a:pt x="330644" y="42316"/>
                </a:lnTo>
                <a:lnTo>
                  <a:pt x="287286" y="74168"/>
                </a:lnTo>
                <a:lnTo>
                  <a:pt x="247205" y="109918"/>
                </a:lnTo>
                <a:lnTo>
                  <a:pt x="211340" y="150431"/>
                </a:lnTo>
                <a:lnTo>
                  <a:pt x="184950" y="189382"/>
                </a:lnTo>
                <a:lnTo>
                  <a:pt x="161239" y="231343"/>
                </a:lnTo>
                <a:lnTo>
                  <a:pt x="138201" y="274193"/>
                </a:lnTo>
                <a:lnTo>
                  <a:pt x="113792" y="315836"/>
                </a:lnTo>
                <a:lnTo>
                  <a:pt x="86004" y="354164"/>
                </a:lnTo>
                <a:lnTo>
                  <a:pt x="52793" y="387057"/>
                </a:lnTo>
                <a:lnTo>
                  <a:pt x="12141" y="412432"/>
                </a:lnTo>
                <a:lnTo>
                  <a:pt x="0" y="426427"/>
                </a:lnTo>
                <a:lnTo>
                  <a:pt x="3162" y="443382"/>
                </a:lnTo>
                <a:lnTo>
                  <a:pt x="16967" y="455396"/>
                </a:lnTo>
                <a:lnTo>
                  <a:pt x="36779" y="454583"/>
                </a:lnTo>
                <a:lnTo>
                  <a:pt x="76987" y="430352"/>
                </a:lnTo>
                <a:lnTo>
                  <a:pt x="110477" y="399618"/>
                </a:lnTo>
                <a:lnTo>
                  <a:pt x="138811" y="364020"/>
                </a:lnTo>
                <a:lnTo>
                  <a:pt x="163576" y="325170"/>
                </a:lnTo>
                <a:lnTo>
                  <a:pt x="186334" y="284670"/>
                </a:lnTo>
                <a:lnTo>
                  <a:pt x="208648" y="244144"/>
                </a:lnTo>
                <a:lnTo>
                  <a:pt x="238404" y="198183"/>
                </a:lnTo>
                <a:lnTo>
                  <a:pt x="272237" y="157518"/>
                </a:lnTo>
                <a:lnTo>
                  <a:pt x="309854" y="121361"/>
                </a:lnTo>
                <a:lnTo>
                  <a:pt x="350964" y="88938"/>
                </a:lnTo>
                <a:lnTo>
                  <a:pt x="387083" y="64897"/>
                </a:lnTo>
                <a:lnTo>
                  <a:pt x="370395" y="100799"/>
                </a:lnTo>
                <a:lnTo>
                  <a:pt x="351269" y="149631"/>
                </a:lnTo>
                <a:lnTo>
                  <a:pt x="333197" y="198983"/>
                </a:lnTo>
                <a:lnTo>
                  <a:pt x="315912" y="248691"/>
                </a:lnTo>
                <a:lnTo>
                  <a:pt x="299148" y="298627"/>
                </a:lnTo>
                <a:lnTo>
                  <a:pt x="266115" y="398551"/>
                </a:lnTo>
                <a:lnTo>
                  <a:pt x="249301" y="448246"/>
                </a:lnTo>
                <a:lnTo>
                  <a:pt x="250888" y="466991"/>
                </a:lnTo>
                <a:lnTo>
                  <a:pt x="265163" y="476999"/>
                </a:lnTo>
                <a:lnTo>
                  <a:pt x="283273" y="475869"/>
                </a:lnTo>
                <a:lnTo>
                  <a:pt x="296367" y="461225"/>
                </a:lnTo>
                <a:lnTo>
                  <a:pt x="312115" y="414909"/>
                </a:lnTo>
                <a:lnTo>
                  <a:pt x="343230" y="321995"/>
                </a:lnTo>
                <a:lnTo>
                  <a:pt x="358889" y="275551"/>
                </a:lnTo>
                <a:lnTo>
                  <a:pt x="374853" y="229235"/>
                </a:lnTo>
                <a:lnTo>
                  <a:pt x="391274" y="183095"/>
                </a:lnTo>
                <a:lnTo>
                  <a:pt x="400418" y="158496"/>
                </a:lnTo>
                <a:lnTo>
                  <a:pt x="400418" y="56464"/>
                </a:lnTo>
                <a:lnTo>
                  <a:pt x="400418" y="40906"/>
                </a:lnTo>
                <a:lnTo>
                  <a:pt x="400418" y="0"/>
                </a:lnTo>
                <a:close/>
              </a:path>
            </a:pathLst>
          </a:custGeom>
          <a:solidFill>
            <a:srgbClr val="3A3683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925" y="6561673"/>
            <a:ext cx="5010149" cy="372532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101248" y="5628436"/>
            <a:ext cx="4905359" cy="46585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16576" y="2786780"/>
            <a:ext cx="15594965" cy="1477328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 marR="5080">
              <a:lnSpc>
                <a:spcPts val="5420"/>
              </a:lnSpc>
              <a:spcBef>
                <a:spcPts val="820"/>
              </a:spcBef>
            </a:pP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sz="5050" b="0" spc="19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5050" b="0" spc="19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sz="5050" b="0" spc="13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sz="5050" b="0" spc="1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spc="-2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tộc?</a:t>
            </a:r>
            <a:endParaRPr sz="5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ts val="5340"/>
              </a:lnSpc>
            </a:pP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sz="5050" b="0" spc="16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sz="5050" b="0" spc="16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5050" b="0" spc="-25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đó?</a:t>
            </a:r>
            <a:endParaRPr sz="5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36506" cy="28652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820498" y="7230678"/>
            <a:ext cx="5467502" cy="305165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397365" y="0"/>
            <a:ext cx="1890630" cy="32878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43000" y="1180588"/>
            <a:ext cx="15163799" cy="7839967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indent="742315" algn="just">
              <a:lnSpc>
                <a:spcPts val="4580"/>
              </a:lnSpc>
              <a:spcBef>
                <a:spcPts val="635"/>
              </a:spcBef>
              <a:buAutoNum type="arabicPeriod"/>
              <a:tabLst>
                <a:tab pos="755015" algn="l"/>
                <a:tab pos="1868805" algn="l"/>
                <a:tab pos="2315845" algn="l"/>
                <a:tab pos="3795395" algn="l"/>
                <a:tab pos="3867785" algn="l"/>
                <a:tab pos="5287645" algn="l"/>
                <a:tab pos="5914390" algn="l"/>
                <a:tab pos="6456045" algn="l"/>
                <a:tab pos="6771005" algn="l"/>
                <a:tab pos="8441690" algn="l"/>
                <a:tab pos="8600440" algn="l"/>
                <a:tab pos="10252075" algn="l"/>
                <a:tab pos="10382885" algn="l"/>
                <a:tab pos="11471275" algn="l"/>
                <a:tab pos="13073380" algn="l"/>
              </a:tabLst>
            </a:pP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1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5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mạng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sz="4000" b="1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0" dirty="0">
                <a:solidFill>
                  <a:srgbClr val="00B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marR="3865879" indent="774065" algn="just">
              <a:lnSpc>
                <a:spcPts val="4570"/>
              </a:lnSpc>
              <a:spcBef>
                <a:spcPts val="4880"/>
              </a:spcBef>
              <a:buAutoNum type="arabicPeriod"/>
              <a:tabLst>
                <a:tab pos="869315" algn="l"/>
                <a:tab pos="2110105" algn="l"/>
                <a:tab pos="2640965" algn="l"/>
                <a:tab pos="3642995" algn="l"/>
                <a:tab pos="3933190" algn="l"/>
                <a:tab pos="4934585" algn="l"/>
                <a:tab pos="6077585" algn="l"/>
                <a:tab pos="6628130" algn="l"/>
                <a:tab pos="7729220" algn="l"/>
                <a:tab pos="8550910" algn="l"/>
                <a:tab pos="8957945" algn="l"/>
                <a:tab pos="9557385" algn="l"/>
              </a:tabLst>
            </a:pPr>
            <a:r>
              <a:rPr sz="4000" b="1" spc="-2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</a:t>
            </a:r>
            <a:r>
              <a:rPr sz="4000" b="1" spc="-1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(1946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5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4000" b="1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9421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1950)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329" marR="1610995" indent="742950" algn="just">
              <a:lnSpc>
                <a:spcPts val="4580"/>
              </a:lnSpc>
              <a:spcBef>
                <a:spcPts val="4859"/>
              </a:spcBef>
              <a:buAutoNum type="arabicPeriod"/>
              <a:tabLst>
                <a:tab pos="970280" algn="l"/>
                <a:tab pos="1083310" algn="l"/>
                <a:tab pos="2061845" algn="l"/>
                <a:tab pos="2725420" algn="l"/>
                <a:tab pos="3007995" algn="l"/>
                <a:tab pos="4033520" algn="l"/>
                <a:tab pos="4664710" algn="l"/>
                <a:tab pos="4775200" algn="l"/>
                <a:tab pos="6169660" algn="l"/>
                <a:tab pos="6602730" algn="l"/>
                <a:tab pos="7471409" algn="l"/>
                <a:tab pos="7829550" algn="l"/>
                <a:tab pos="8525510" algn="l"/>
                <a:tab pos="8617585" algn="l"/>
                <a:tab pos="9043670" algn="l"/>
                <a:tab pos="10150475" algn="l"/>
                <a:tab pos="10353675" algn="l"/>
                <a:tab pos="10915015" algn="l"/>
                <a:tab pos="11442700" algn="l"/>
              </a:tabLst>
            </a:pP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35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40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	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 tranh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kích,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sz="4000" b="1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 </a:t>
            </a:r>
            <a:r>
              <a:rPr sz="4000" b="1" spc="-35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(1951-</a:t>
            </a:r>
            <a:r>
              <a:rPr sz="4000" b="1" spc="-10" dirty="0">
                <a:solidFill>
                  <a:srgbClr val="F46E1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1954)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7329" marR="2695575" indent="742950" algn="just">
              <a:lnSpc>
                <a:spcPts val="4580"/>
              </a:lnSpc>
              <a:spcBef>
                <a:spcPts val="4680"/>
              </a:spcBef>
              <a:buAutoNum type="arabicPeriod"/>
              <a:tabLst>
                <a:tab pos="970280" algn="l"/>
                <a:tab pos="1101090" algn="l"/>
                <a:tab pos="2345055" algn="l"/>
                <a:tab pos="2371725" algn="l"/>
                <a:tab pos="3441065" algn="l"/>
                <a:tab pos="3924300" algn="l"/>
                <a:tab pos="5135880" algn="l"/>
                <a:tab pos="5973445" algn="l"/>
                <a:tab pos="7062470" algn="l"/>
                <a:tab pos="7801609" algn="l"/>
                <a:tab pos="8194675" algn="l"/>
                <a:tab pos="8689975" algn="l"/>
                <a:tab pos="9816465" algn="l"/>
                <a:tab pos="10572750" algn="l"/>
                <a:tab pos="11509375" algn="l"/>
              </a:tabLst>
            </a:pP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lợi,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5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</a:t>
            </a:r>
            <a:r>
              <a:rPr sz="4000" b="1" spc="-25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5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4000" b="1" spc="-5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sz="4000" b="1" spc="-1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sz="4000" b="1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z="4000" b="1" spc="-20" dirty="0">
                <a:solidFill>
                  <a:srgbClr val="202E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7209" y="865479"/>
            <a:ext cx="7600949" cy="427668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52793" y="214631"/>
            <a:ext cx="5133959" cy="376236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36963" y="5468904"/>
            <a:ext cx="6315090" cy="420050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94022" y="4749058"/>
            <a:ext cx="8315309" cy="51053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0199" y="339781"/>
            <a:ext cx="11047095" cy="1510665"/>
          </a:xfrm>
          <a:custGeom>
            <a:avLst/>
            <a:gdLst/>
            <a:ahLst/>
            <a:cxnLst/>
            <a:rect l="l" t="t" r="r" b="b"/>
            <a:pathLst>
              <a:path w="11047095" h="1510664">
                <a:moveTo>
                  <a:pt x="11043970" y="1510075"/>
                </a:moveTo>
                <a:lnTo>
                  <a:pt x="2899" y="1510075"/>
                </a:lnTo>
                <a:lnTo>
                  <a:pt x="0" y="1505806"/>
                </a:lnTo>
                <a:lnTo>
                  <a:pt x="0" y="4285"/>
                </a:lnTo>
                <a:lnTo>
                  <a:pt x="2910" y="0"/>
                </a:lnTo>
                <a:lnTo>
                  <a:pt x="11043959" y="0"/>
                </a:lnTo>
                <a:lnTo>
                  <a:pt x="11046854" y="4285"/>
                </a:lnTo>
                <a:lnTo>
                  <a:pt x="11046854" y="9524"/>
                </a:lnTo>
                <a:lnTo>
                  <a:pt x="6470" y="9524"/>
                </a:lnTo>
                <a:lnTo>
                  <a:pt x="6470" y="19049"/>
                </a:lnTo>
                <a:lnTo>
                  <a:pt x="12944" y="19049"/>
                </a:lnTo>
                <a:lnTo>
                  <a:pt x="12944" y="1491042"/>
                </a:lnTo>
                <a:lnTo>
                  <a:pt x="6470" y="1491042"/>
                </a:lnTo>
                <a:lnTo>
                  <a:pt x="6470" y="1500567"/>
                </a:lnTo>
                <a:lnTo>
                  <a:pt x="11046854" y="1500567"/>
                </a:lnTo>
                <a:lnTo>
                  <a:pt x="11046854" y="1505806"/>
                </a:lnTo>
                <a:lnTo>
                  <a:pt x="11043970" y="1510075"/>
                </a:lnTo>
                <a:close/>
              </a:path>
              <a:path w="11047095" h="1510664">
                <a:moveTo>
                  <a:pt x="12944" y="19049"/>
                </a:moveTo>
                <a:lnTo>
                  <a:pt x="6470" y="19049"/>
                </a:lnTo>
                <a:lnTo>
                  <a:pt x="6470" y="9524"/>
                </a:lnTo>
                <a:lnTo>
                  <a:pt x="12944" y="9524"/>
                </a:lnTo>
                <a:lnTo>
                  <a:pt x="12944" y="19049"/>
                </a:lnTo>
                <a:close/>
              </a:path>
              <a:path w="11047095" h="1510664">
                <a:moveTo>
                  <a:pt x="11033900" y="19049"/>
                </a:moveTo>
                <a:lnTo>
                  <a:pt x="12944" y="19049"/>
                </a:lnTo>
                <a:lnTo>
                  <a:pt x="12944" y="9524"/>
                </a:lnTo>
                <a:lnTo>
                  <a:pt x="11033900" y="9524"/>
                </a:lnTo>
                <a:lnTo>
                  <a:pt x="11033900" y="19049"/>
                </a:lnTo>
                <a:close/>
              </a:path>
              <a:path w="11047095" h="1510664">
                <a:moveTo>
                  <a:pt x="11040392" y="1500567"/>
                </a:moveTo>
                <a:lnTo>
                  <a:pt x="11033900" y="1500567"/>
                </a:lnTo>
                <a:lnTo>
                  <a:pt x="11033900" y="9524"/>
                </a:lnTo>
                <a:lnTo>
                  <a:pt x="11040392" y="9524"/>
                </a:lnTo>
                <a:lnTo>
                  <a:pt x="11040392" y="19049"/>
                </a:lnTo>
                <a:lnTo>
                  <a:pt x="11046854" y="19049"/>
                </a:lnTo>
                <a:lnTo>
                  <a:pt x="11046854" y="1491042"/>
                </a:lnTo>
                <a:lnTo>
                  <a:pt x="11040392" y="1491042"/>
                </a:lnTo>
                <a:lnTo>
                  <a:pt x="11040392" y="1500567"/>
                </a:lnTo>
                <a:close/>
              </a:path>
              <a:path w="11047095" h="1510664">
                <a:moveTo>
                  <a:pt x="11046854" y="19049"/>
                </a:moveTo>
                <a:lnTo>
                  <a:pt x="11040392" y="19049"/>
                </a:lnTo>
                <a:lnTo>
                  <a:pt x="11040392" y="9524"/>
                </a:lnTo>
                <a:lnTo>
                  <a:pt x="11046854" y="9524"/>
                </a:lnTo>
                <a:lnTo>
                  <a:pt x="11046854" y="19049"/>
                </a:lnTo>
                <a:close/>
              </a:path>
              <a:path w="11047095" h="1510664">
                <a:moveTo>
                  <a:pt x="12944" y="1500567"/>
                </a:moveTo>
                <a:lnTo>
                  <a:pt x="6470" y="1500567"/>
                </a:lnTo>
                <a:lnTo>
                  <a:pt x="6470" y="1491042"/>
                </a:lnTo>
                <a:lnTo>
                  <a:pt x="12944" y="1491042"/>
                </a:lnTo>
                <a:lnTo>
                  <a:pt x="12944" y="1500567"/>
                </a:lnTo>
                <a:close/>
              </a:path>
              <a:path w="11047095" h="1510664">
                <a:moveTo>
                  <a:pt x="11033900" y="1500567"/>
                </a:moveTo>
                <a:lnTo>
                  <a:pt x="12944" y="1500567"/>
                </a:lnTo>
                <a:lnTo>
                  <a:pt x="12944" y="1491042"/>
                </a:lnTo>
                <a:lnTo>
                  <a:pt x="11033900" y="1491042"/>
                </a:lnTo>
                <a:lnTo>
                  <a:pt x="11033900" y="1500567"/>
                </a:lnTo>
                <a:close/>
              </a:path>
              <a:path w="11047095" h="1510664">
                <a:moveTo>
                  <a:pt x="11046854" y="1500567"/>
                </a:moveTo>
                <a:lnTo>
                  <a:pt x="11040392" y="1500567"/>
                </a:lnTo>
                <a:lnTo>
                  <a:pt x="11040392" y="1491042"/>
                </a:lnTo>
                <a:lnTo>
                  <a:pt x="11046854" y="1491042"/>
                </a:lnTo>
                <a:lnTo>
                  <a:pt x="11046854" y="1500567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5599" y="587495"/>
            <a:ext cx="10293985" cy="966931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 marR="5080">
              <a:lnSpc>
                <a:spcPts val="3450"/>
              </a:lnSpc>
              <a:spcBef>
                <a:spcPts val="540"/>
              </a:spcBef>
            </a:pP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sz="320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sz="320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sz="3200" spc="-6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sz="3200" spc="-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621" y="7022394"/>
            <a:ext cx="112846" cy="11284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97135" y="2420600"/>
            <a:ext cx="9111615" cy="5306695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19"/>
              </a:spcBef>
            </a:pPr>
            <a:r>
              <a:rPr sz="2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2950" b="1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2950" b="1" spc="1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b="1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26390" indent="-313690">
              <a:lnSpc>
                <a:spcPct val="100000"/>
              </a:lnSpc>
              <a:spcBef>
                <a:spcPts val="725"/>
              </a:spcBef>
              <a:buChar char="*"/>
              <a:tabLst>
                <a:tab pos="326390" algn="l"/>
              </a:tabLst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sz="2950" spc="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phút)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0855">
              <a:lnSpc>
                <a:spcPct val="100000"/>
              </a:lnSpc>
              <a:spcBef>
                <a:spcPts val="725"/>
              </a:spcBef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1,2: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sz="295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0855">
              <a:lnSpc>
                <a:spcPct val="100000"/>
              </a:lnSpc>
              <a:spcBef>
                <a:spcPts val="725"/>
              </a:spcBef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3,4:</a:t>
            </a:r>
            <a:r>
              <a:rPr sz="295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 indent="313690">
              <a:lnSpc>
                <a:spcPct val="120500"/>
              </a:lnSpc>
              <a:buChar char="*"/>
              <a:tabLst>
                <a:tab pos="326390" algn="l"/>
              </a:tabLst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2950" spc="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phút)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90855">
              <a:lnSpc>
                <a:spcPct val="100000"/>
              </a:lnSpc>
              <a:spcBef>
                <a:spcPts val="725"/>
              </a:spcBef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1,3: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sz="295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 marR="2464435" indent="-57785">
              <a:lnSpc>
                <a:spcPct val="110400"/>
              </a:lnSpc>
              <a:spcBef>
                <a:spcPts val="359"/>
              </a:spcBef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2,4:</a:t>
            </a:r>
            <a:r>
              <a:rPr sz="2950" spc="114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lợi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sz="2950" spc="1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8640">
              <a:lnSpc>
                <a:spcPct val="100000"/>
              </a:lnSpc>
              <a:spcBef>
                <a:spcPts val="10"/>
              </a:spcBef>
            </a:pP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sz="2950" spc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sz="2950" spc="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sz="2950" spc="1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9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sz="2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0759256" y="3133103"/>
            <a:ext cx="7154545" cy="7153909"/>
            <a:chOff x="10759256" y="3133103"/>
            <a:chExt cx="7154545" cy="7153909"/>
          </a:xfrm>
        </p:grpSpPr>
        <p:sp>
          <p:nvSpPr>
            <p:cNvPr id="7" name="object 7"/>
            <p:cNvSpPr/>
            <p:nvPr/>
          </p:nvSpPr>
          <p:spPr>
            <a:xfrm>
              <a:off x="15253594" y="3133103"/>
              <a:ext cx="2660015" cy="7153909"/>
            </a:xfrm>
            <a:custGeom>
              <a:avLst/>
              <a:gdLst/>
              <a:ahLst/>
              <a:cxnLst/>
              <a:rect l="l" t="t" r="r" b="b"/>
              <a:pathLst>
                <a:path w="2660015" h="7153909">
                  <a:moveTo>
                    <a:pt x="1296477" y="7153872"/>
                  </a:moveTo>
                  <a:lnTo>
                    <a:pt x="1288271" y="7153872"/>
                  </a:lnTo>
                  <a:lnTo>
                    <a:pt x="1281433" y="7148402"/>
                  </a:lnTo>
                  <a:lnTo>
                    <a:pt x="1232409" y="6874672"/>
                  </a:lnTo>
                  <a:lnTo>
                    <a:pt x="1175391" y="6570699"/>
                  </a:lnTo>
                  <a:lnTo>
                    <a:pt x="1120383" y="6288185"/>
                  </a:lnTo>
                  <a:lnTo>
                    <a:pt x="1078387" y="6078874"/>
                  </a:lnTo>
                  <a:lnTo>
                    <a:pt x="1032449" y="5855901"/>
                  </a:lnTo>
                  <a:lnTo>
                    <a:pt x="995570" y="5681309"/>
                  </a:lnTo>
                  <a:lnTo>
                    <a:pt x="956741" y="5501658"/>
                  </a:lnTo>
                  <a:lnTo>
                    <a:pt x="916075" y="5318072"/>
                  </a:lnTo>
                  <a:lnTo>
                    <a:pt x="873686" y="5131676"/>
                  </a:lnTo>
                  <a:lnTo>
                    <a:pt x="844527" y="5006407"/>
                  </a:lnTo>
                  <a:lnTo>
                    <a:pt x="814686" y="4880723"/>
                  </a:lnTo>
                  <a:lnTo>
                    <a:pt x="784198" y="4754957"/>
                  </a:lnTo>
                  <a:lnTo>
                    <a:pt x="753097" y="4629443"/>
                  </a:lnTo>
                  <a:lnTo>
                    <a:pt x="721417" y="4504513"/>
                  </a:lnTo>
                  <a:lnTo>
                    <a:pt x="689191" y="4380502"/>
                  </a:lnTo>
                  <a:lnTo>
                    <a:pt x="656454" y="4257743"/>
                  </a:lnTo>
                  <a:lnTo>
                    <a:pt x="623238" y="4136569"/>
                  </a:lnTo>
                  <a:lnTo>
                    <a:pt x="589579" y="4017313"/>
                  </a:lnTo>
                  <a:lnTo>
                    <a:pt x="555510" y="3900309"/>
                  </a:lnTo>
                  <a:lnTo>
                    <a:pt x="538332" y="3842756"/>
                  </a:lnTo>
                  <a:lnTo>
                    <a:pt x="521064" y="3785891"/>
                  </a:lnTo>
                  <a:lnTo>
                    <a:pt x="503711" y="3729755"/>
                  </a:lnTo>
                  <a:lnTo>
                    <a:pt x="486276" y="3674391"/>
                  </a:lnTo>
                  <a:lnTo>
                    <a:pt x="468764" y="3619840"/>
                  </a:lnTo>
                  <a:lnTo>
                    <a:pt x="451179" y="3566143"/>
                  </a:lnTo>
                  <a:lnTo>
                    <a:pt x="406256" y="3431238"/>
                  </a:lnTo>
                  <a:lnTo>
                    <a:pt x="380150" y="3350569"/>
                  </a:lnTo>
                  <a:lnTo>
                    <a:pt x="355182" y="3271346"/>
                  </a:lnTo>
                  <a:lnTo>
                    <a:pt x="331328" y="3193580"/>
                  </a:lnTo>
                  <a:lnTo>
                    <a:pt x="308563" y="3117281"/>
                  </a:lnTo>
                  <a:lnTo>
                    <a:pt x="286860" y="3042462"/>
                  </a:lnTo>
                  <a:lnTo>
                    <a:pt x="266194" y="2969132"/>
                  </a:lnTo>
                  <a:lnTo>
                    <a:pt x="246542" y="2897303"/>
                  </a:lnTo>
                  <a:lnTo>
                    <a:pt x="227876" y="2826984"/>
                  </a:lnTo>
                  <a:lnTo>
                    <a:pt x="210172" y="2758188"/>
                  </a:lnTo>
                  <a:lnTo>
                    <a:pt x="193404" y="2690925"/>
                  </a:lnTo>
                  <a:lnTo>
                    <a:pt x="177548" y="2625205"/>
                  </a:lnTo>
                  <a:lnTo>
                    <a:pt x="162577" y="2561040"/>
                  </a:lnTo>
                  <a:lnTo>
                    <a:pt x="148468" y="2498441"/>
                  </a:lnTo>
                  <a:lnTo>
                    <a:pt x="135193" y="2437417"/>
                  </a:lnTo>
                  <a:lnTo>
                    <a:pt x="122729" y="2377981"/>
                  </a:lnTo>
                  <a:lnTo>
                    <a:pt x="111049" y="2320143"/>
                  </a:lnTo>
                  <a:lnTo>
                    <a:pt x="100129" y="2263914"/>
                  </a:lnTo>
                  <a:lnTo>
                    <a:pt x="89943" y="2209304"/>
                  </a:lnTo>
                  <a:lnTo>
                    <a:pt x="80466" y="2156324"/>
                  </a:lnTo>
                  <a:lnTo>
                    <a:pt x="71673" y="2104986"/>
                  </a:lnTo>
                  <a:lnTo>
                    <a:pt x="63538" y="2055300"/>
                  </a:lnTo>
                  <a:lnTo>
                    <a:pt x="56036" y="2007277"/>
                  </a:lnTo>
                  <a:lnTo>
                    <a:pt x="49141" y="1960927"/>
                  </a:lnTo>
                  <a:lnTo>
                    <a:pt x="42830" y="1916263"/>
                  </a:lnTo>
                  <a:lnTo>
                    <a:pt x="37075" y="1873293"/>
                  </a:lnTo>
                  <a:lnTo>
                    <a:pt x="31853" y="1832031"/>
                  </a:lnTo>
                  <a:lnTo>
                    <a:pt x="27137" y="1792485"/>
                  </a:lnTo>
                  <a:lnTo>
                    <a:pt x="19123" y="1718588"/>
                  </a:lnTo>
                  <a:lnTo>
                    <a:pt x="12833" y="1651689"/>
                  </a:lnTo>
                  <a:lnTo>
                    <a:pt x="8064" y="1591876"/>
                  </a:lnTo>
                  <a:lnTo>
                    <a:pt x="4614" y="1539235"/>
                  </a:lnTo>
                  <a:lnTo>
                    <a:pt x="2279" y="1493853"/>
                  </a:lnTo>
                  <a:lnTo>
                    <a:pt x="428" y="1439578"/>
                  </a:lnTo>
                  <a:lnTo>
                    <a:pt x="0" y="1403149"/>
                  </a:lnTo>
                  <a:lnTo>
                    <a:pt x="6837" y="1396311"/>
                  </a:lnTo>
                  <a:lnTo>
                    <a:pt x="20513" y="1396311"/>
                  </a:lnTo>
                  <a:lnTo>
                    <a:pt x="25984" y="1397678"/>
                  </a:lnTo>
                  <a:lnTo>
                    <a:pt x="28719" y="1401781"/>
                  </a:lnTo>
                  <a:lnTo>
                    <a:pt x="35860" y="1409848"/>
                  </a:lnTo>
                  <a:lnTo>
                    <a:pt x="63005" y="1444525"/>
                  </a:lnTo>
                  <a:lnTo>
                    <a:pt x="86184" y="1477864"/>
                  </a:lnTo>
                  <a:lnTo>
                    <a:pt x="113726" y="1520772"/>
                  </a:lnTo>
                  <a:lnTo>
                    <a:pt x="145883" y="1574445"/>
                  </a:lnTo>
                  <a:lnTo>
                    <a:pt x="182910" y="1640076"/>
                  </a:lnTo>
                  <a:lnTo>
                    <a:pt x="203328" y="1677749"/>
                  </a:lnTo>
                  <a:lnTo>
                    <a:pt x="225059" y="1718859"/>
                  </a:lnTo>
                  <a:lnTo>
                    <a:pt x="248134" y="1763555"/>
                  </a:lnTo>
                  <a:lnTo>
                    <a:pt x="272585" y="1811987"/>
                  </a:lnTo>
                  <a:lnTo>
                    <a:pt x="298443" y="1864304"/>
                  </a:lnTo>
                  <a:lnTo>
                    <a:pt x="325740" y="1920656"/>
                  </a:lnTo>
                  <a:lnTo>
                    <a:pt x="354507" y="1981190"/>
                  </a:lnTo>
                  <a:lnTo>
                    <a:pt x="384778" y="2046058"/>
                  </a:lnTo>
                  <a:lnTo>
                    <a:pt x="416582" y="2115407"/>
                  </a:lnTo>
                  <a:lnTo>
                    <a:pt x="449953" y="2189388"/>
                  </a:lnTo>
                  <a:lnTo>
                    <a:pt x="484920" y="2268149"/>
                  </a:lnTo>
                  <a:lnTo>
                    <a:pt x="521517" y="2351839"/>
                  </a:lnTo>
                  <a:lnTo>
                    <a:pt x="559775" y="2440609"/>
                  </a:lnTo>
                  <a:lnTo>
                    <a:pt x="599725" y="2534606"/>
                  </a:lnTo>
                  <a:lnTo>
                    <a:pt x="641400" y="2633981"/>
                  </a:lnTo>
                  <a:lnTo>
                    <a:pt x="956822" y="3536913"/>
                  </a:lnTo>
                  <a:lnTo>
                    <a:pt x="1153392" y="4329966"/>
                  </a:lnTo>
                  <a:lnTo>
                    <a:pt x="1254316" y="4893521"/>
                  </a:lnTo>
                  <a:lnTo>
                    <a:pt x="1282801" y="5107955"/>
                  </a:lnTo>
                  <a:lnTo>
                    <a:pt x="1243418" y="4390290"/>
                  </a:lnTo>
                  <a:lnTo>
                    <a:pt x="1213908" y="3951485"/>
                  </a:lnTo>
                  <a:lnTo>
                    <a:pt x="1179526" y="3611916"/>
                  </a:lnTo>
                  <a:lnTo>
                    <a:pt x="1125528" y="3191959"/>
                  </a:lnTo>
                  <a:lnTo>
                    <a:pt x="1118339" y="3140502"/>
                  </a:lnTo>
                  <a:lnTo>
                    <a:pt x="1110218" y="3087674"/>
                  </a:lnTo>
                  <a:lnTo>
                    <a:pt x="1101220" y="3033591"/>
                  </a:lnTo>
                  <a:lnTo>
                    <a:pt x="1091396" y="2978367"/>
                  </a:lnTo>
                  <a:lnTo>
                    <a:pt x="1080803" y="2922114"/>
                  </a:lnTo>
                  <a:lnTo>
                    <a:pt x="1069493" y="2864948"/>
                  </a:lnTo>
                  <a:lnTo>
                    <a:pt x="1057521" y="2806983"/>
                  </a:lnTo>
                  <a:lnTo>
                    <a:pt x="1044941" y="2748331"/>
                  </a:lnTo>
                  <a:lnTo>
                    <a:pt x="1031805" y="2689109"/>
                  </a:lnTo>
                  <a:lnTo>
                    <a:pt x="1018169" y="2629429"/>
                  </a:lnTo>
                  <a:lnTo>
                    <a:pt x="1004087" y="2569405"/>
                  </a:lnTo>
                  <a:lnTo>
                    <a:pt x="989611" y="2509152"/>
                  </a:lnTo>
                  <a:lnTo>
                    <a:pt x="974797" y="2448784"/>
                  </a:lnTo>
                  <a:lnTo>
                    <a:pt x="944368" y="2328159"/>
                  </a:lnTo>
                  <a:lnTo>
                    <a:pt x="913231" y="2208441"/>
                  </a:lnTo>
                  <a:lnTo>
                    <a:pt x="881817" y="2090543"/>
                  </a:lnTo>
                  <a:lnTo>
                    <a:pt x="835121" y="1919106"/>
                  </a:lnTo>
                  <a:lnTo>
                    <a:pt x="723375" y="1515417"/>
                  </a:lnTo>
                  <a:lnTo>
                    <a:pt x="700680" y="1431591"/>
                  </a:lnTo>
                  <a:lnTo>
                    <a:pt x="680943" y="1356429"/>
                  </a:lnTo>
                  <a:lnTo>
                    <a:pt x="664598" y="1290843"/>
                  </a:lnTo>
                  <a:lnTo>
                    <a:pt x="652075" y="1235745"/>
                  </a:lnTo>
                  <a:lnTo>
                    <a:pt x="643805" y="1192049"/>
                  </a:lnTo>
                  <a:lnTo>
                    <a:pt x="634204" y="1125991"/>
                  </a:lnTo>
                  <a:lnTo>
                    <a:pt x="623946" y="1075139"/>
                  </a:lnTo>
                  <a:lnTo>
                    <a:pt x="611212" y="1023161"/>
                  </a:lnTo>
                  <a:lnTo>
                    <a:pt x="596587" y="971014"/>
                  </a:lnTo>
                  <a:lnTo>
                    <a:pt x="580656" y="919655"/>
                  </a:lnTo>
                  <a:lnTo>
                    <a:pt x="564005" y="870041"/>
                  </a:lnTo>
                  <a:lnTo>
                    <a:pt x="547218" y="823128"/>
                  </a:lnTo>
                  <a:lnTo>
                    <a:pt x="530882" y="779874"/>
                  </a:lnTo>
                  <a:lnTo>
                    <a:pt x="515582" y="741234"/>
                  </a:lnTo>
                  <a:lnTo>
                    <a:pt x="514770" y="734952"/>
                  </a:lnTo>
                  <a:lnTo>
                    <a:pt x="516265" y="728926"/>
                  </a:lnTo>
                  <a:lnTo>
                    <a:pt x="519813" y="723926"/>
                  </a:lnTo>
                  <a:lnTo>
                    <a:pt x="525155" y="720720"/>
                  </a:lnTo>
                  <a:lnTo>
                    <a:pt x="530625" y="717985"/>
                  </a:lnTo>
                  <a:lnTo>
                    <a:pt x="537463" y="720720"/>
                  </a:lnTo>
                  <a:lnTo>
                    <a:pt x="576976" y="768174"/>
                  </a:lnTo>
                  <a:lnTo>
                    <a:pt x="615631" y="821327"/>
                  </a:lnTo>
                  <a:lnTo>
                    <a:pt x="657676" y="884184"/>
                  </a:lnTo>
                  <a:lnTo>
                    <a:pt x="679588" y="919221"/>
                  </a:lnTo>
                  <a:lnTo>
                    <a:pt x="701891" y="956646"/>
                  </a:lnTo>
                  <a:lnTo>
                    <a:pt x="724430" y="996448"/>
                  </a:lnTo>
                  <a:lnTo>
                    <a:pt x="747055" y="1038614"/>
                  </a:lnTo>
                  <a:lnTo>
                    <a:pt x="769612" y="1083132"/>
                  </a:lnTo>
                  <a:lnTo>
                    <a:pt x="791948" y="1129990"/>
                  </a:lnTo>
                  <a:lnTo>
                    <a:pt x="813912" y="1179175"/>
                  </a:lnTo>
                  <a:lnTo>
                    <a:pt x="835349" y="1230675"/>
                  </a:lnTo>
                  <a:lnTo>
                    <a:pt x="856109" y="1284478"/>
                  </a:lnTo>
                  <a:lnTo>
                    <a:pt x="876038" y="1340570"/>
                  </a:lnTo>
                  <a:lnTo>
                    <a:pt x="894984" y="1398941"/>
                  </a:lnTo>
                  <a:lnTo>
                    <a:pt x="912794" y="1459578"/>
                  </a:lnTo>
                  <a:lnTo>
                    <a:pt x="929315" y="1522467"/>
                  </a:lnTo>
                  <a:lnTo>
                    <a:pt x="944395" y="1587598"/>
                  </a:lnTo>
                  <a:lnTo>
                    <a:pt x="957882" y="1654957"/>
                  </a:lnTo>
                  <a:lnTo>
                    <a:pt x="969622" y="1724533"/>
                  </a:lnTo>
                  <a:lnTo>
                    <a:pt x="977363" y="1772718"/>
                  </a:lnTo>
                  <a:lnTo>
                    <a:pt x="985829" y="1822111"/>
                  </a:lnTo>
                  <a:lnTo>
                    <a:pt x="994979" y="1872628"/>
                  </a:lnTo>
                  <a:lnTo>
                    <a:pt x="1004775" y="1924188"/>
                  </a:lnTo>
                  <a:lnTo>
                    <a:pt x="1015178" y="1976709"/>
                  </a:lnTo>
                  <a:lnTo>
                    <a:pt x="1026148" y="2030111"/>
                  </a:lnTo>
                  <a:lnTo>
                    <a:pt x="1037648" y="2084310"/>
                  </a:lnTo>
                  <a:lnTo>
                    <a:pt x="1049637" y="2139224"/>
                  </a:lnTo>
                  <a:lnTo>
                    <a:pt x="1062077" y="2194774"/>
                  </a:lnTo>
                  <a:lnTo>
                    <a:pt x="1088154" y="2307447"/>
                  </a:lnTo>
                  <a:lnTo>
                    <a:pt x="1115566" y="2421677"/>
                  </a:lnTo>
                  <a:lnTo>
                    <a:pt x="1144000" y="2536807"/>
                  </a:lnTo>
                  <a:lnTo>
                    <a:pt x="1187888" y="2709762"/>
                  </a:lnTo>
                  <a:lnTo>
                    <a:pt x="1345471" y="3312999"/>
                  </a:lnTo>
                  <a:lnTo>
                    <a:pt x="1382896" y="3459350"/>
                  </a:lnTo>
                  <a:lnTo>
                    <a:pt x="1405483" y="3550412"/>
                  </a:lnTo>
                  <a:lnTo>
                    <a:pt x="1425816" y="3635505"/>
                  </a:lnTo>
                  <a:lnTo>
                    <a:pt x="1435040" y="3675608"/>
                  </a:lnTo>
                  <a:lnTo>
                    <a:pt x="1443583" y="3713975"/>
                  </a:lnTo>
                  <a:lnTo>
                    <a:pt x="1458472" y="3785168"/>
                  </a:lnTo>
                  <a:lnTo>
                    <a:pt x="1470170" y="3848430"/>
                  </a:lnTo>
                  <a:lnTo>
                    <a:pt x="1478366" y="3903107"/>
                  </a:lnTo>
                  <a:lnTo>
                    <a:pt x="1506834" y="4130455"/>
                  </a:lnTo>
                  <a:lnTo>
                    <a:pt x="1538540" y="4396807"/>
                  </a:lnTo>
                  <a:lnTo>
                    <a:pt x="1539908" y="4406380"/>
                  </a:lnTo>
                  <a:lnTo>
                    <a:pt x="1548113" y="4411851"/>
                  </a:lnTo>
                  <a:lnTo>
                    <a:pt x="1563157" y="4409116"/>
                  </a:lnTo>
                  <a:lnTo>
                    <a:pt x="1569995" y="4403645"/>
                  </a:lnTo>
                  <a:lnTo>
                    <a:pt x="1569995" y="4396807"/>
                  </a:lnTo>
                  <a:lnTo>
                    <a:pt x="1598543" y="4098795"/>
                  </a:lnTo>
                  <a:lnTo>
                    <a:pt x="1619984" y="3862875"/>
                  </a:lnTo>
                  <a:lnTo>
                    <a:pt x="1635183" y="3685959"/>
                  </a:lnTo>
                  <a:lnTo>
                    <a:pt x="1644187" y="3574480"/>
                  </a:lnTo>
                  <a:lnTo>
                    <a:pt x="1651847" y="3472189"/>
                  </a:lnTo>
                  <a:lnTo>
                    <a:pt x="1657787" y="3382529"/>
                  </a:lnTo>
                  <a:lnTo>
                    <a:pt x="1659993" y="3343511"/>
                  </a:lnTo>
                  <a:lnTo>
                    <a:pt x="1662642" y="3279250"/>
                  </a:lnTo>
                  <a:lnTo>
                    <a:pt x="1662991" y="3254868"/>
                  </a:lnTo>
                  <a:lnTo>
                    <a:pt x="1662775" y="3236786"/>
                  </a:lnTo>
                  <a:lnTo>
                    <a:pt x="1661105" y="3187630"/>
                  </a:lnTo>
                  <a:lnTo>
                    <a:pt x="1657919" y="3122561"/>
                  </a:lnTo>
                  <a:lnTo>
                    <a:pt x="1650650" y="2998824"/>
                  </a:lnTo>
                  <a:lnTo>
                    <a:pt x="1633236" y="2737009"/>
                  </a:lnTo>
                  <a:lnTo>
                    <a:pt x="1551800" y="1598704"/>
                  </a:lnTo>
                  <a:lnTo>
                    <a:pt x="1537686" y="1387914"/>
                  </a:lnTo>
                  <a:lnTo>
                    <a:pt x="1529811" y="1258396"/>
                  </a:lnTo>
                  <a:lnTo>
                    <a:pt x="1526155" y="1188831"/>
                  </a:lnTo>
                  <a:lnTo>
                    <a:pt x="1522458" y="1112114"/>
                  </a:lnTo>
                  <a:lnTo>
                    <a:pt x="1519183" y="1061585"/>
                  </a:lnTo>
                  <a:lnTo>
                    <a:pt x="1515126" y="1008567"/>
                  </a:lnTo>
                  <a:lnTo>
                    <a:pt x="1510372" y="953498"/>
                  </a:lnTo>
                  <a:lnTo>
                    <a:pt x="1505009" y="896817"/>
                  </a:lnTo>
                  <a:lnTo>
                    <a:pt x="1499121" y="838962"/>
                  </a:lnTo>
                  <a:lnTo>
                    <a:pt x="1492795" y="780369"/>
                  </a:lnTo>
                  <a:lnTo>
                    <a:pt x="1486118" y="721477"/>
                  </a:lnTo>
                  <a:lnTo>
                    <a:pt x="1472053" y="604548"/>
                  </a:lnTo>
                  <a:lnTo>
                    <a:pt x="1457615" y="491676"/>
                  </a:lnTo>
                  <a:lnTo>
                    <a:pt x="1436765" y="337640"/>
                  </a:lnTo>
                  <a:lnTo>
                    <a:pt x="1412722" y="169581"/>
                  </a:lnTo>
                  <a:lnTo>
                    <a:pt x="1419560" y="161375"/>
                  </a:lnTo>
                  <a:lnTo>
                    <a:pt x="1427765" y="161375"/>
                  </a:lnTo>
                  <a:lnTo>
                    <a:pt x="1434603" y="160008"/>
                  </a:lnTo>
                  <a:lnTo>
                    <a:pt x="1441441" y="164111"/>
                  </a:lnTo>
                  <a:lnTo>
                    <a:pt x="1444176" y="169581"/>
                  </a:lnTo>
                  <a:lnTo>
                    <a:pt x="1458419" y="194796"/>
                  </a:lnTo>
                  <a:lnTo>
                    <a:pt x="1474161" y="223328"/>
                  </a:lnTo>
                  <a:lnTo>
                    <a:pt x="1509361" y="289645"/>
                  </a:lnTo>
                  <a:lnTo>
                    <a:pt x="1528427" y="327081"/>
                  </a:lnTo>
                  <a:lnTo>
                    <a:pt x="1548210" y="367134"/>
                  </a:lnTo>
                  <a:lnTo>
                    <a:pt x="1568514" y="409630"/>
                  </a:lnTo>
                  <a:lnTo>
                    <a:pt x="1589143" y="454393"/>
                  </a:lnTo>
                  <a:lnTo>
                    <a:pt x="1609902" y="501250"/>
                  </a:lnTo>
                  <a:lnTo>
                    <a:pt x="1630594" y="550025"/>
                  </a:lnTo>
                  <a:lnTo>
                    <a:pt x="1651025" y="600543"/>
                  </a:lnTo>
                  <a:lnTo>
                    <a:pt x="1670997" y="652630"/>
                  </a:lnTo>
                  <a:lnTo>
                    <a:pt x="1690317" y="706109"/>
                  </a:lnTo>
                  <a:lnTo>
                    <a:pt x="1708787" y="760807"/>
                  </a:lnTo>
                  <a:lnTo>
                    <a:pt x="1726211" y="816548"/>
                  </a:lnTo>
                  <a:lnTo>
                    <a:pt x="1742396" y="873158"/>
                  </a:lnTo>
                  <a:lnTo>
                    <a:pt x="1757144" y="930461"/>
                  </a:lnTo>
                  <a:lnTo>
                    <a:pt x="1770259" y="988283"/>
                  </a:lnTo>
                  <a:lnTo>
                    <a:pt x="1781547" y="1046449"/>
                  </a:lnTo>
                  <a:lnTo>
                    <a:pt x="1790811" y="1104784"/>
                  </a:lnTo>
                  <a:lnTo>
                    <a:pt x="1797856" y="1163112"/>
                  </a:lnTo>
                  <a:lnTo>
                    <a:pt x="1802486" y="1221259"/>
                  </a:lnTo>
                  <a:lnTo>
                    <a:pt x="1804895" y="1260521"/>
                  </a:lnTo>
                  <a:lnTo>
                    <a:pt x="1807807" y="1301283"/>
                  </a:lnTo>
                  <a:lnTo>
                    <a:pt x="1811194" y="1343473"/>
                  </a:lnTo>
                  <a:lnTo>
                    <a:pt x="1815029" y="1387017"/>
                  </a:lnTo>
                  <a:lnTo>
                    <a:pt x="1823928" y="1477884"/>
                  </a:lnTo>
                  <a:lnTo>
                    <a:pt x="1834285" y="1573304"/>
                  </a:lnTo>
                  <a:lnTo>
                    <a:pt x="1845876" y="1672698"/>
                  </a:lnTo>
                  <a:lnTo>
                    <a:pt x="1865094" y="1827977"/>
                  </a:lnTo>
                  <a:lnTo>
                    <a:pt x="1936028" y="2375688"/>
                  </a:lnTo>
                  <a:lnTo>
                    <a:pt x="1956491" y="2541515"/>
                  </a:lnTo>
                  <a:lnTo>
                    <a:pt x="1969230" y="2650646"/>
                  </a:lnTo>
                  <a:lnTo>
                    <a:pt x="1980990" y="2757966"/>
                  </a:lnTo>
                  <a:lnTo>
                    <a:pt x="1991548" y="2862896"/>
                  </a:lnTo>
                  <a:lnTo>
                    <a:pt x="1996308" y="2914284"/>
                  </a:lnTo>
                  <a:lnTo>
                    <a:pt x="2000684" y="2964858"/>
                  </a:lnTo>
                  <a:lnTo>
                    <a:pt x="2004649" y="3014545"/>
                  </a:lnTo>
                  <a:lnTo>
                    <a:pt x="2008175" y="3063274"/>
                  </a:lnTo>
                  <a:lnTo>
                    <a:pt x="2011234" y="3110970"/>
                  </a:lnTo>
                  <a:lnTo>
                    <a:pt x="2013799" y="3157564"/>
                  </a:lnTo>
                  <a:lnTo>
                    <a:pt x="2015843" y="3202981"/>
                  </a:lnTo>
                  <a:lnTo>
                    <a:pt x="2017337" y="3247150"/>
                  </a:lnTo>
                  <a:lnTo>
                    <a:pt x="2018253" y="3289998"/>
                  </a:lnTo>
                  <a:lnTo>
                    <a:pt x="2019133" y="3431353"/>
                  </a:lnTo>
                  <a:lnTo>
                    <a:pt x="2020701" y="3535066"/>
                  </a:lnTo>
                  <a:lnTo>
                    <a:pt x="2023061" y="3641906"/>
                  </a:lnTo>
                  <a:lnTo>
                    <a:pt x="2039510" y="4198940"/>
                  </a:lnTo>
                  <a:lnTo>
                    <a:pt x="2042283" y="4310102"/>
                  </a:lnTo>
                  <a:lnTo>
                    <a:pt x="2044402" y="4419578"/>
                  </a:lnTo>
                  <a:lnTo>
                    <a:pt x="2045659" y="4526681"/>
                  </a:lnTo>
                  <a:lnTo>
                    <a:pt x="2045900" y="4579128"/>
                  </a:lnTo>
                  <a:lnTo>
                    <a:pt x="2045849" y="4630723"/>
                  </a:lnTo>
                  <a:lnTo>
                    <a:pt x="2045478" y="4681382"/>
                  </a:lnTo>
                  <a:lnTo>
                    <a:pt x="2044764" y="4731018"/>
                  </a:lnTo>
                  <a:lnTo>
                    <a:pt x="2043678" y="4779545"/>
                  </a:lnTo>
                  <a:lnTo>
                    <a:pt x="2042197" y="4826877"/>
                  </a:lnTo>
                  <a:lnTo>
                    <a:pt x="2040294" y="4872928"/>
                  </a:lnTo>
                  <a:lnTo>
                    <a:pt x="2037943" y="4917613"/>
                  </a:lnTo>
                  <a:lnTo>
                    <a:pt x="2035118" y="4960845"/>
                  </a:lnTo>
                  <a:lnTo>
                    <a:pt x="2031793" y="5002538"/>
                  </a:lnTo>
                  <a:lnTo>
                    <a:pt x="2027944" y="5042607"/>
                  </a:lnTo>
                  <a:lnTo>
                    <a:pt x="2023543" y="5080966"/>
                  </a:lnTo>
                  <a:lnTo>
                    <a:pt x="2013125" y="5156442"/>
                  </a:lnTo>
                  <a:lnTo>
                    <a:pt x="2011808" y="5167962"/>
                  </a:lnTo>
                  <a:lnTo>
                    <a:pt x="2011376" y="5174452"/>
                  </a:lnTo>
                  <a:lnTo>
                    <a:pt x="2011790" y="5176110"/>
                  </a:lnTo>
                  <a:lnTo>
                    <a:pt x="2013014" y="5173133"/>
                  </a:lnTo>
                  <a:lnTo>
                    <a:pt x="2035245" y="5068928"/>
                  </a:lnTo>
                  <a:lnTo>
                    <a:pt x="2061480" y="4931654"/>
                  </a:lnTo>
                  <a:lnTo>
                    <a:pt x="2102878" y="4705907"/>
                  </a:lnTo>
                  <a:lnTo>
                    <a:pt x="2149438" y="4442932"/>
                  </a:lnTo>
                  <a:lnTo>
                    <a:pt x="2187238" y="4222270"/>
                  </a:lnTo>
                  <a:lnTo>
                    <a:pt x="2214328" y="4059035"/>
                  </a:lnTo>
                  <a:lnTo>
                    <a:pt x="2239207" y="3903638"/>
                  </a:lnTo>
                  <a:lnTo>
                    <a:pt x="2254063" y="3807018"/>
                  </a:lnTo>
                  <a:lnTo>
                    <a:pt x="2267182" y="3717814"/>
                  </a:lnTo>
                  <a:lnTo>
                    <a:pt x="2278264" y="3637602"/>
                  </a:lnTo>
                  <a:lnTo>
                    <a:pt x="2287007" y="3567953"/>
                  </a:lnTo>
                  <a:lnTo>
                    <a:pt x="2293109" y="3510442"/>
                  </a:lnTo>
                  <a:lnTo>
                    <a:pt x="2296269" y="3466642"/>
                  </a:lnTo>
                  <a:lnTo>
                    <a:pt x="2296652" y="3450375"/>
                  </a:lnTo>
                  <a:lnTo>
                    <a:pt x="2296186" y="3438125"/>
                  </a:lnTo>
                  <a:lnTo>
                    <a:pt x="2294977" y="3419849"/>
                  </a:lnTo>
                  <a:lnTo>
                    <a:pt x="2293995" y="3395220"/>
                  </a:lnTo>
                  <a:lnTo>
                    <a:pt x="2293225" y="3364653"/>
                  </a:lnTo>
                  <a:lnTo>
                    <a:pt x="2292266" y="3287351"/>
                  </a:lnTo>
                  <a:lnTo>
                    <a:pt x="2291984" y="3191246"/>
                  </a:lnTo>
                  <a:lnTo>
                    <a:pt x="2292579" y="3019054"/>
                  </a:lnTo>
                  <a:lnTo>
                    <a:pt x="2300280" y="2141705"/>
                  </a:lnTo>
                  <a:lnTo>
                    <a:pt x="2301050" y="1971703"/>
                  </a:lnTo>
                  <a:lnTo>
                    <a:pt x="2300921" y="1877514"/>
                  </a:lnTo>
                  <a:lnTo>
                    <a:pt x="2300145" y="1802493"/>
                  </a:lnTo>
                  <a:lnTo>
                    <a:pt x="2298605" y="1749943"/>
                  </a:lnTo>
                  <a:lnTo>
                    <a:pt x="2294060" y="1709632"/>
                  </a:lnTo>
                  <a:lnTo>
                    <a:pt x="2292550" y="1690922"/>
                  </a:lnTo>
                  <a:lnTo>
                    <a:pt x="2291575" y="1667253"/>
                  </a:lnTo>
                  <a:lnTo>
                    <a:pt x="2291055" y="1638845"/>
                  </a:lnTo>
                  <a:lnTo>
                    <a:pt x="2290908" y="1605916"/>
                  </a:lnTo>
                  <a:lnTo>
                    <a:pt x="2293330" y="1325627"/>
                  </a:lnTo>
                  <a:lnTo>
                    <a:pt x="2293528" y="1267166"/>
                  </a:lnTo>
                  <a:lnTo>
                    <a:pt x="2293451" y="1205932"/>
                  </a:lnTo>
                  <a:lnTo>
                    <a:pt x="2293018" y="1142142"/>
                  </a:lnTo>
                  <a:lnTo>
                    <a:pt x="2292148" y="1076016"/>
                  </a:lnTo>
                  <a:lnTo>
                    <a:pt x="2290760" y="1007772"/>
                  </a:lnTo>
                  <a:lnTo>
                    <a:pt x="2288773" y="937629"/>
                  </a:lnTo>
                  <a:lnTo>
                    <a:pt x="2286106" y="865804"/>
                  </a:lnTo>
                  <a:lnTo>
                    <a:pt x="2282678" y="792517"/>
                  </a:lnTo>
                  <a:lnTo>
                    <a:pt x="2278408" y="717985"/>
                  </a:lnTo>
                  <a:lnTo>
                    <a:pt x="2263639" y="469123"/>
                  </a:lnTo>
                  <a:lnTo>
                    <a:pt x="2243384" y="85560"/>
                  </a:lnTo>
                  <a:lnTo>
                    <a:pt x="2240115" y="17778"/>
                  </a:lnTo>
                  <a:lnTo>
                    <a:pt x="2240115" y="9573"/>
                  </a:lnTo>
                  <a:lnTo>
                    <a:pt x="2245585" y="1367"/>
                  </a:lnTo>
                  <a:lnTo>
                    <a:pt x="2255158" y="0"/>
                  </a:lnTo>
                  <a:lnTo>
                    <a:pt x="2263364" y="0"/>
                  </a:lnTo>
                  <a:lnTo>
                    <a:pt x="2270202" y="4102"/>
                  </a:lnTo>
                  <a:lnTo>
                    <a:pt x="2271570" y="12308"/>
                  </a:lnTo>
                  <a:lnTo>
                    <a:pt x="2331015" y="224816"/>
                  </a:lnTo>
                  <a:lnTo>
                    <a:pt x="2374275" y="382751"/>
                  </a:lnTo>
                  <a:lnTo>
                    <a:pt x="2420269" y="554422"/>
                  </a:lnTo>
                  <a:lnTo>
                    <a:pt x="2451256" y="672830"/>
                  </a:lnTo>
                  <a:lnTo>
                    <a:pt x="2481666" y="791835"/>
                  </a:lnTo>
                  <a:lnTo>
                    <a:pt x="2510781" y="909236"/>
                  </a:lnTo>
                  <a:lnTo>
                    <a:pt x="2524629" y="966646"/>
                  </a:lnTo>
                  <a:lnTo>
                    <a:pt x="2537884" y="1022829"/>
                  </a:lnTo>
                  <a:lnTo>
                    <a:pt x="2550457" y="1077510"/>
                  </a:lnTo>
                  <a:lnTo>
                    <a:pt x="2562258" y="1130413"/>
                  </a:lnTo>
                  <a:lnTo>
                    <a:pt x="2573198" y="1181262"/>
                  </a:lnTo>
                  <a:lnTo>
                    <a:pt x="2583186" y="1229783"/>
                  </a:lnTo>
                  <a:lnTo>
                    <a:pt x="2592133" y="1275700"/>
                  </a:lnTo>
                  <a:lnTo>
                    <a:pt x="2599950" y="1318738"/>
                  </a:lnTo>
                  <a:lnTo>
                    <a:pt x="2606546" y="1358621"/>
                  </a:lnTo>
                  <a:lnTo>
                    <a:pt x="2615721" y="1427823"/>
                  </a:lnTo>
                  <a:lnTo>
                    <a:pt x="2618938" y="1481101"/>
                  </a:lnTo>
                  <a:lnTo>
                    <a:pt x="2618724" y="1515785"/>
                  </a:lnTo>
                  <a:lnTo>
                    <a:pt x="2618117" y="1553088"/>
                  </a:lnTo>
                  <a:lnTo>
                    <a:pt x="2615938" y="1634849"/>
                  </a:lnTo>
                  <a:lnTo>
                    <a:pt x="2605546" y="1924661"/>
                  </a:lnTo>
                  <a:lnTo>
                    <a:pt x="2602225" y="2031402"/>
                  </a:lnTo>
                  <a:lnTo>
                    <a:pt x="2599690" y="2140860"/>
                  </a:lnTo>
                  <a:lnTo>
                    <a:pt x="2598851" y="2196166"/>
                  </a:lnTo>
                  <a:lnTo>
                    <a:pt x="2598369" y="2251622"/>
                  </a:lnTo>
                  <a:lnTo>
                    <a:pt x="2598297" y="2307051"/>
                  </a:lnTo>
                  <a:lnTo>
                    <a:pt x="2598690" y="2362277"/>
                  </a:lnTo>
                  <a:lnTo>
                    <a:pt x="2599601" y="2417123"/>
                  </a:lnTo>
                  <a:lnTo>
                    <a:pt x="2601083" y="2471413"/>
                  </a:lnTo>
                  <a:lnTo>
                    <a:pt x="2603190" y="2524970"/>
                  </a:lnTo>
                  <a:lnTo>
                    <a:pt x="2605975" y="2577619"/>
                  </a:lnTo>
                  <a:lnTo>
                    <a:pt x="2609492" y="2629182"/>
                  </a:lnTo>
                  <a:lnTo>
                    <a:pt x="2613796" y="2679483"/>
                  </a:lnTo>
                  <a:lnTo>
                    <a:pt x="2623204" y="2767321"/>
                  </a:lnTo>
                  <a:lnTo>
                    <a:pt x="2627277" y="2808987"/>
                  </a:lnTo>
                  <a:lnTo>
                    <a:pt x="2631149" y="2853149"/>
                  </a:lnTo>
                  <a:lnTo>
                    <a:pt x="2634812" y="2899612"/>
                  </a:lnTo>
                  <a:lnTo>
                    <a:pt x="2638258" y="2948181"/>
                  </a:lnTo>
                  <a:lnTo>
                    <a:pt x="2641478" y="2998663"/>
                  </a:lnTo>
                  <a:lnTo>
                    <a:pt x="2644464" y="3050861"/>
                  </a:lnTo>
                  <a:lnTo>
                    <a:pt x="2647209" y="3104583"/>
                  </a:lnTo>
                  <a:lnTo>
                    <a:pt x="2649702" y="3159632"/>
                  </a:lnTo>
                  <a:lnTo>
                    <a:pt x="2651937" y="3215815"/>
                  </a:lnTo>
                  <a:lnTo>
                    <a:pt x="2653906" y="3272937"/>
                  </a:lnTo>
                  <a:lnTo>
                    <a:pt x="2655598" y="3330804"/>
                  </a:lnTo>
                  <a:lnTo>
                    <a:pt x="2657008" y="3389221"/>
                  </a:lnTo>
                  <a:lnTo>
                    <a:pt x="2658126" y="3447993"/>
                  </a:lnTo>
                  <a:lnTo>
                    <a:pt x="2658943" y="3506925"/>
                  </a:lnTo>
                  <a:lnTo>
                    <a:pt x="2659453" y="3565824"/>
                  </a:lnTo>
                  <a:lnTo>
                    <a:pt x="2659646" y="3624495"/>
                  </a:lnTo>
                  <a:lnTo>
                    <a:pt x="2659514" y="3682742"/>
                  </a:lnTo>
                  <a:lnTo>
                    <a:pt x="2659049" y="3740372"/>
                  </a:lnTo>
                  <a:lnTo>
                    <a:pt x="2658243" y="3797190"/>
                  </a:lnTo>
                  <a:lnTo>
                    <a:pt x="2657087" y="3853002"/>
                  </a:lnTo>
                  <a:lnTo>
                    <a:pt x="2655573" y="3907612"/>
                  </a:lnTo>
                  <a:lnTo>
                    <a:pt x="2653694" y="3960826"/>
                  </a:lnTo>
                  <a:lnTo>
                    <a:pt x="2651440" y="4012450"/>
                  </a:lnTo>
                  <a:lnTo>
                    <a:pt x="2648803" y="4062289"/>
                  </a:lnTo>
                  <a:lnTo>
                    <a:pt x="2645775" y="4110148"/>
                  </a:lnTo>
                  <a:lnTo>
                    <a:pt x="2642348" y="4155834"/>
                  </a:lnTo>
                  <a:lnTo>
                    <a:pt x="2638514" y="4199150"/>
                  </a:lnTo>
                  <a:lnTo>
                    <a:pt x="2634264" y="4239904"/>
                  </a:lnTo>
                  <a:lnTo>
                    <a:pt x="2629590" y="4277899"/>
                  </a:lnTo>
                  <a:lnTo>
                    <a:pt x="2618938" y="4344839"/>
                  </a:lnTo>
                  <a:lnTo>
                    <a:pt x="2613389" y="4374955"/>
                  </a:lnTo>
                  <a:lnTo>
                    <a:pt x="2607611" y="4408230"/>
                  </a:lnTo>
                  <a:lnTo>
                    <a:pt x="2595414" y="4483541"/>
                  </a:lnTo>
                  <a:lnTo>
                    <a:pt x="2582441" y="4569347"/>
                  </a:lnTo>
                  <a:lnTo>
                    <a:pt x="2561738" y="4714619"/>
                  </a:lnTo>
                  <a:lnTo>
                    <a:pt x="2517029" y="5047158"/>
                  </a:lnTo>
                  <a:lnTo>
                    <a:pt x="2454341" y="5521130"/>
                  </a:lnTo>
                  <a:lnTo>
                    <a:pt x="2431040" y="5691232"/>
                  </a:lnTo>
                  <a:lnTo>
                    <a:pt x="2415827" y="5798460"/>
                  </a:lnTo>
                  <a:lnTo>
                    <a:pt x="2400981" y="5899088"/>
                  </a:lnTo>
                  <a:lnTo>
                    <a:pt x="2386597" y="5991690"/>
                  </a:lnTo>
                  <a:lnTo>
                    <a:pt x="2372771" y="6074842"/>
                  </a:lnTo>
                  <a:lnTo>
                    <a:pt x="2362151" y="6125679"/>
                  </a:lnTo>
                  <a:lnTo>
                    <a:pt x="2347903" y="6177902"/>
                  </a:lnTo>
                  <a:lnTo>
                    <a:pt x="2330348" y="6231243"/>
                  </a:lnTo>
                  <a:lnTo>
                    <a:pt x="2309810" y="6285435"/>
                  </a:lnTo>
                  <a:lnTo>
                    <a:pt x="2286613" y="6340210"/>
                  </a:lnTo>
                  <a:lnTo>
                    <a:pt x="2261079" y="6395300"/>
                  </a:lnTo>
                  <a:lnTo>
                    <a:pt x="2233530" y="6450437"/>
                  </a:lnTo>
                  <a:lnTo>
                    <a:pt x="2204291" y="6505354"/>
                  </a:lnTo>
                  <a:lnTo>
                    <a:pt x="2173684" y="6559783"/>
                  </a:lnTo>
                  <a:lnTo>
                    <a:pt x="2142031" y="6613455"/>
                  </a:lnTo>
                  <a:lnTo>
                    <a:pt x="2109657" y="6666103"/>
                  </a:lnTo>
                  <a:lnTo>
                    <a:pt x="2076883" y="6717459"/>
                  </a:lnTo>
                  <a:lnTo>
                    <a:pt x="2044033" y="6767256"/>
                  </a:lnTo>
                  <a:lnTo>
                    <a:pt x="2011430" y="6815225"/>
                  </a:lnTo>
                  <a:lnTo>
                    <a:pt x="1979397" y="6861098"/>
                  </a:lnTo>
                  <a:lnTo>
                    <a:pt x="1948257" y="6904609"/>
                  </a:lnTo>
                  <a:lnTo>
                    <a:pt x="1918332" y="6945488"/>
                  </a:lnTo>
                  <a:lnTo>
                    <a:pt x="1889946" y="6983469"/>
                  </a:lnTo>
                  <a:lnTo>
                    <a:pt x="1863422" y="7018283"/>
                  </a:lnTo>
                  <a:lnTo>
                    <a:pt x="1839082" y="7049662"/>
                  </a:lnTo>
                  <a:lnTo>
                    <a:pt x="1798249" y="7101046"/>
                  </a:lnTo>
                  <a:lnTo>
                    <a:pt x="1761458" y="7145667"/>
                  </a:lnTo>
                  <a:lnTo>
                    <a:pt x="1758723" y="7149770"/>
                  </a:lnTo>
                  <a:lnTo>
                    <a:pt x="1753252" y="7151137"/>
                  </a:lnTo>
                  <a:lnTo>
                    <a:pt x="1296477" y="7151137"/>
                  </a:lnTo>
                  <a:lnTo>
                    <a:pt x="1296477" y="7153872"/>
                  </a:lnTo>
                  <a:close/>
                </a:path>
              </a:pathLst>
            </a:custGeom>
            <a:solidFill>
              <a:srgbClr val="7D8E6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5285732" y="3458590"/>
              <a:ext cx="2508885" cy="5529580"/>
            </a:xfrm>
            <a:custGeom>
              <a:avLst/>
              <a:gdLst/>
              <a:ahLst/>
              <a:cxnLst/>
              <a:rect l="l" t="t" r="r" b="b"/>
              <a:pathLst>
                <a:path w="2508884" h="5529580">
                  <a:moveTo>
                    <a:pt x="29403" y="1822999"/>
                  </a:moveTo>
                  <a:lnTo>
                    <a:pt x="33441" y="1780882"/>
                  </a:lnTo>
                  <a:lnTo>
                    <a:pt x="66169" y="1748713"/>
                  </a:lnTo>
                  <a:lnTo>
                    <a:pt x="112015" y="1742919"/>
                  </a:lnTo>
                  <a:lnTo>
                    <a:pt x="165991" y="1745560"/>
                  </a:lnTo>
                  <a:lnTo>
                    <a:pt x="217573" y="1754012"/>
                  </a:lnTo>
                  <a:lnTo>
                    <a:pt x="256239" y="1765656"/>
                  </a:lnTo>
                  <a:lnTo>
                    <a:pt x="271466" y="1777869"/>
                  </a:lnTo>
                  <a:lnTo>
                    <a:pt x="246423" y="1792672"/>
                  </a:lnTo>
                  <a:lnTo>
                    <a:pt x="186654" y="1805374"/>
                  </a:lnTo>
                  <a:lnTo>
                    <a:pt x="115200" y="1815188"/>
                  </a:lnTo>
                  <a:lnTo>
                    <a:pt x="55103" y="1821326"/>
                  </a:lnTo>
                  <a:lnTo>
                    <a:pt x="29403" y="1822999"/>
                  </a:lnTo>
                  <a:close/>
                </a:path>
                <a:path w="2508884" h="5529580">
                  <a:moveTo>
                    <a:pt x="312494" y="2143016"/>
                  </a:moveTo>
                  <a:lnTo>
                    <a:pt x="321042" y="2121006"/>
                  </a:lnTo>
                  <a:lnTo>
                    <a:pt x="339846" y="2066431"/>
                  </a:lnTo>
                  <a:lnTo>
                    <a:pt x="358650" y="1996470"/>
                  </a:lnTo>
                  <a:lnTo>
                    <a:pt x="367198" y="1928304"/>
                  </a:lnTo>
                  <a:lnTo>
                    <a:pt x="432842" y="1963861"/>
                  </a:lnTo>
                  <a:lnTo>
                    <a:pt x="451564" y="1987104"/>
                  </a:lnTo>
                  <a:lnTo>
                    <a:pt x="446316" y="2017603"/>
                  </a:lnTo>
                  <a:lnTo>
                    <a:pt x="423440" y="2051900"/>
                  </a:lnTo>
                  <a:lnTo>
                    <a:pt x="389282" y="2086539"/>
                  </a:lnTo>
                  <a:lnTo>
                    <a:pt x="350185" y="2118064"/>
                  </a:lnTo>
                  <a:lnTo>
                    <a:pt x="312494" y="2143016"/>
                  </a:lnTo>
                  <a:close/>
                </a:path>
                <a:path w="2508884" h="5529580">
                  <a:moveTo>
                    <a:pt x="167530" y="2084210"/>
                  </a:moveTo>
                  <a:lnTo>
                    <a:pt x="153469" y="2084210"/>
                  </a:lnTo>
                  <a:lnTo>
                    <a:pt x="138126" y="2077030"/>
                  </a:lnTo>
                  <a:lnTo>
                    <a:pt x="124835" y="2064208"/>
                  </a:lnTo>
                  <a:lnTo>
                    <a:pt x="116929" y="2047285"/>
                  </a:lnTo>
                  <a:lnTo>
                    <a:pt x="119130" y="2022903"/>
                  </a:lnTo>
                  <a:lnTo>
                    <a:pt x="134536" y="2003009"/>
                  </a:lnTo>
                  <a:lnTo>
                    <a:pt x="154815" y="1990551"/>
                  </a:lnTo>
                  <a:lnTo>
                    <a:pt x="171632" y="1988478"/>
                  </a:lnTo>
                  <a:lnTo>
                    <a:pt x="183684" y="2004975"/>
                  </a:lnTo>
                  <a:lnTo>
                    <a:pt x="187018" y="2035318"/>
                  </a:lnTo>
                  <a:lnTo>
                    <a:pt x="181633" y="2066174"/>
                  </a:lnTo>
                  <a:lnTo>
                    <a:pt x="167530" y="2084210"/>
                  </a:lnTo>
                  <a:close/>
                </a:path>
                <a:path w="2508884" h="5529580">
                  <a:moveTo>
                    <a:pt x="262385" y="2304029"/>
                  </a:moveTo>
                  <a:lnTo>
                    <a:pt x="255226" y="2301828"/>
                  </a:lnTo>
                  <a:lnTo>
                    <a:pt x="246273" y="2283472"/>
                  </a:lnTo>
                  <a:lnTo>
                    <a:pt x="231806" y="2244218"/>
                  </a:lnTo>
                  <a:lnTo>
                    <a:pt x="231806" y="2143016"/>
                  </a:lnTo>
                  <a:lnTo>
                    <a:pt x="240119" y="2164235"/>
                  </a:lnTo>
                  <a:lnTo>
                    <a:pt x="257278" y="2212250"/>
                  </a:lnTo>
                  <a:lnTo>
                    <a:pt x="271616" y="2263599"/>
                  </a:lnTo>
                  <a:lnTo>
                    <a:pt x="271466" y="2294819"/>
                  </a:lnTo>
                  <a:lnTo>
                    <a:pt x="262385" y="2304029"/>
                  </a:lnTo>
                  <a:close/>
                </a:path>
                <a:path w="2508884" h="5529580">
                  <a:moveTo>
                    <a:pt x="294352" y="1609441"/>
                  </a:moveTo>
                  <a:lnTo>
                    <a:pt x="274202" y="1598714"/>
                  </a:lnTo>
                  <a:lnTo>
                    <a:pt x="250803" y="1580145"/>
                  </a:lnTo>
                  <a:lnTo>
                    <a:pt x="234712" y="1557858"/>
                  </a:lnTo>
                  <a:lnTo>
                    <a:pt x="233238" y="1529672"/>
                  </a:lnTo>
                  <a:lnTo>
                    <a:pt x="253688" y="1493410"/>
                  </a:lnTo>
                  <a:lnTo>
                    <a:pt x="292814" y="1463280"/>
                  </a:lnTo>
                  <a:lnTo>
                    <a:pt x="334889" y="1450331"/>
                  </a:lnTo>
                  <a:lnTo>
                    <a:pt x="368501" y="1447638"/>
                  </a:lnTo>
                  <a:lnTo>
                    <a:pt x="382241" y="1448279"/>
                  </a:lnTo>
                  <a:lnTo>
                    <a:pt x="338243" y="1548327"/>
                  </a:lnTo>
                  <a:lnTo>
                    <a:pt x="312323" y="1597347"/>
                  </a:lnTo>
                  <a:lnTo>
                    <a:pt x="294352" y="1609441"/>
                  </a:lnTo>
                  <a:close/>
                </a:path>
                <a:path w="2508884" h="5529580">
                  <a:moveTo>
                    <a:pt x="421902" y="1743679"/>
                  </a:moveTo>
                  <a:lnTo>
                    <a:pt x="426346" y="1738337"/>
                  </a:lnTo>
                  <a:lnTo>
                    <a:pt x="437971" y="1726584"/>
                  </a:lnTo>
                  <a:lnTo>
                    <a:pt x="454211" y="1714831"/>
                  </a:lnTo>
                  <a:lnTo>
                    <a:pt x="472502" y="1709489"/>
                  </a:lnTo>
                  <a:lnTo>
                    <a:pt x="511625" y="1739128"/>
                  </a:lnTo>
                  <a:lnTo>
                    <a:pt x="437885" y="1739128"/>
                  </a:lnTo>
                  <a:lnTo>
                    <a:pt x="421902" y="1743679"/>
                  </a:lnTo>
                  <a:close/>
                </a:path>
                <a:path w="2508884" h="5529580">
                  <a:moveTo>
                    <a:pt x="472502" y="1784707"/>
                  </a:moveTo>
                  <a:lnTo>
                    <a:pt x="459596" y="1773104"/>
                  </a:lnTo>
                  <a:lnTo>
                    <a:pt x="449253" y="1753423"/>
                  </a:lnTo>
                  <a:lnTo>
                    <a:pt x="437885" y="1739128"/>
                  </a:lnTo>
                  <a:lnTo>
                    <a:pt x="511625" y="1739128"/>
                  </a:lnTo>
                  <a:lnTo>
                    <a:pt x="517633" y="1743679"/>
                  </a:lnTo>
                  <a:lnTo>
                    <a:pt x="513466" y="1750667"/>
                  </a:lnTo>
                  <a:lnTo>
                    <a:pt x="502760" y="1765732"/>
                  </a:lnTo>
                  <a:lnTo>
                    <a:pt x="488208" y="1780027"/>
                  </a:lnTo>
                  <a:lnTo>
                    <a:pt x="472502" y="1784707"/>
                  </a:lnTo>
                  <a:close/>
                </a:path>
                <a:path w="2508884" h="5529580">
                  <a:moveTo>
                    <a:pt x="783807" y="2534502"/>
                  </a:moveTo>
                  <a:lnTo>
                    <a:pt x="729952" y="2530215"/>
                  </a:lnTo>
                  <a:lnTo>
                    <a:pt x="678604" y="2520117"/>
                  </a:lnTo>
                  <a:lnTo>
                    <a:pt x="640324" y="2507207"/>
                  </a:lnTo>
                  <a:lnTo>
                    <a:pt x="625673" y="2494487"/>
                  </a:lnTo>
                  <a:lnTo>
                    <a:pt x="651373" y="2480395"/>
                  </a:lnTo>
                  <a:lnTo>
                    <a:pt x="711470" y="2469389"/>
                  </a:lnTo>
                  <a:lnTo>
                    <a:pt x="782924" y="2461599"/>
                  </a:lnTo>
                  <a:lnTo>
                    <a:pt x="842693" y="2457157"/>
                  </a:lnTo>
                  <a:lnTo>
                    <a:pt x="867737" y="2456194"/>
                  </a:lnTo>
                  <a:lnTo>
                    <a:pt x="867373" y="2463054"/>
                  </a:lnTo>
                  <a:lnTo>
                    <a:pt x="856796" y="2513633"/>
                  </a:lnTo>
                  <a:lnTo>
                    <a:pt x="783807" y="2534502"/>
                  </a:lnTo>
                  <a:close/>
                </a:path>
                <a:path w="2508884" h="5529580">
                  <a:moveTo>
                    <a:pt x="804827" y="2850061"/>
                  </a:moveTo>
                  <a:lnTo>
                    <a:pt x="758329" y="2822709"/>
                  </a:lnTo>
                  <a:lnTo>
                    <a:pt x="747730" y="2798584"/>
                  </a:lnTo>
                  <a:lnTo>
                    <a:pt x="774056" y="2772279"/>
                  </a:lnTo>
                  <a:lnTo>
                    <a:pt x="819871" y="2748282"/>
                  </a:lnTo>
                  <a:lnTo>
                    <a:pt x="867737" y="2731080"/>
                  </a:lnTo>
                  <a:lnTo>
                    <a:pt x="859061" y="2742940"/>
                  </a:lnTo>
                  <a:lnTo>
                    <a:pt x="839359" y="2772621"/>
                  </a:lnTo>
                  <a:lnTo>
                    <a:pt x="818119" y="2811277"/>
                  </a:lnTo>
                  <a:lnTo>
                    <a:pt x="804827" y="2850061"/>
                  </a:lnTo>
                  <a:close/>
                </a:path>
                <a:path w="2508884" h="5529580">
                  <a:moveTo>
                    <a:pt x="733713" y="2286613"/>
                  </a:moveTo>
                  <a:lnTo>
                    <a:pt x="722109" y="2269347"/>
                  </a:lnTo>
                  <a:lnTo>
                    <a:pt x="719866" y="2238747"/>
                  </a:lnTo>
                  <a:lnTo>
                    <a:pt x="726597" y="2208148"/>
                  </a:lnTo>
                  <a:lnTo>
                    <a:pt x="741918" y="2190882"/>
                  </a:lnTo>
                  <a:lnTo>
                    <a:pt x="755957" y="2191672"/>
                  </a:lnTo>
                  <a:lnTo>
                    <a:pt x="771150" y="2199258"/>
                  </a:lnTo>
                  <a:lnTo>
                    <a:pt x="784036" y="2212229"/>
                  </a:lnTo>
                  <a:lnTo>
                    <a:pt x="791151" y="2229174"/>
                  </a:lnTo>
                  <a:lnTo>
                    <a:pt x="787369" y="2254111"/>
                  </a:lnTo>
                  <a:lnTo>
                    <a:pt x="771150" y="2273792"/>
                  </a:lnTo>
                  <a:lnTo>
                    <a:pt x="750572" y="2285523"/>
                  </a:lnTo>
                  <a:lnTo>
                    <a:pt x="733713" y="2286613"/>
                  </a:lnTo>
                  <a:close/>
                </a:path>
                <a:path w="2508884" h="5529580">
                  <a:moveTo>
                    <a:pt x="679009" y="2129340"/>
                  </a:moveTo>
                  <a:lnTo>
                    <a:pt x="671359" y="2107907"/>
                  </a:lnTo>
                  <a:lnTo>
                    <a:pt x="655760" y="2059422"/>
                  </a:lnTo>
                  <a:lnTo>
                    <a:pt x="643238" y="2007603"/>
                  </a:lnTo>
                  <a:lnTo>
                    <a:pt x="644819" y="1976170"/>
                  </a:lnTo>
                  <a:lnTo>
                    <a:pt x="654649" y="1966981"/>
                  </a:lnTo>
                  <a:lnTo>
                    <a:pt x="661914" y="1969332"/>
                  </a:lnTo>
                  <a:lnTo>
                    <a:pt x="670205" y="1988093"/>
                  </a:lnTo>
                  <a:lnTo>
                    <a:pt x="683112" y="2028138"/>
                  </a:lnTo>
                  <a:lnTo>
                    <a:pt x="679009" y="2129340"/>
                  </a:lnTo>
                  <a:close/>
                </a:path>
                <a:path w="2508884" h="5529580">
                  <a:moveTo>
                    <a:pt x="488037" y="2314841"/>
                  </a:moveTo>
                  <a:lnTo>
                    <a:pt x="473870" y="2313965"/>
                  </a:lnTo>
                  <a:lnTo>
                    <a:pt x="521800" y="2215498"/>
                  </a:lnTo>
                  <a:lnTo>
                    <a:pt x="549600" y="2167291"/>
                  </a:lnTo>
                  <a:lnTo>
                    <a:pt x="567913" y="2155495"/>
                  </a:lnTo>
                  <a:lnTo>
                    <a:pt x="587380" y="2166265"/>
                  </a:lnTo>
                  <a:lnTo>
                    <a:pt x="609775" y="2185027"/>
                  </a:lnTo>
                  <a:lnTo>
                    <a:pt x="624989" y="2207635"/>
                  </a:lnTo>
                  <a:lnTo>
                    <a:pt x="625844" y="2235884"/>
                  </a:lnTo>
                  <a:lnTo>
                    <a:pt x="605159" y="2271570"/>
                  </a:lnTo>
                  <a:lnTo>
                    <a:pt x="565606" y="2300695"/>
                  </a:lnTo>
                  <a:lnTo>
                    <a:pt x="522591" y="2312768"/>
                  </a:lnTo>
                  <a:lnTo>
                    <a:pt x="488037" y="2314841"/>
                  </a:lnTo>
                  <a:close/>
                </a:path>
                <a:path w="2508884" h="5529580">
                  <a:moveTo>
                    <a:pt x="421902" y="2556029"/>
                  </a:moveTo>
                  <a:lnTo>
                    <a:pt x="378139" y="2520471"/>
                  </a:lnTo>
                  <a:lnTo>
                    <a:pt x="382519" y="2513697"/>
                  </a:lnTo>
                  <a:lnTo>
                    <a:pt x="393695" y="2499103"/>
                  </a:lnTo>
                  <a:lnTo>
                    <a:pt x="408717" y="2485277"/>
                  </a:lnTo>
                  <a:lnTo>
                    <a:pt x="424637" y="2480811"/>
                  </a:lnTo>
                  <a:lnTo>
                    <a:pt x="437330" y="2492436"/>
                  </a:lnTo>
                  <a:lnTo>
                    <a:pt x="447202" y="2512266"/>
                  </a:lnTo>
                  <a:lnTo>
                    <a:pt x="458100" y="2526967"/>
                  </a:lnTo>
                  <a:lnTo>
                    <a:pt x="470454" y="2526967"/>
                  </a:lnTo>
                  <a:lnTo>
                    <a:pt x="469212" y="2528335"/>
                  </a:lnTo>
                  <a:lnTo>
                    <a:pt x="457117" y="2539618"/>
                  </a:lnTo>
                  <a:lnTo>
                    <a:pt x="440407" y="2550900"/>
                  </a:lnTo>
                  <a:lnTo>
                    <a:pt x="421902" y="2556029"/>
                  </a:lnTo>
                  <a:close/>
                </a:path>
                <a:path w="2508884" h="5529580">
                  <a:moveTo>
                    <a:pt x="470454" y="2526967"/>
                  </a:moveTo>
                  <a:lnTo>
                    <a:pt x="458100" y="2526967"/>
                  </a:lnTo>
                  <a:lnTo>
                    <a:pt x="473870" y="2523207"/>
                  </a:lnTo>
                  <a:lnTo>
                    <a:pt x="470454" y="2526967"/>
                  </a:lnTo>
                  <a:close/>
                </a:path>
                <a:path w="2508884" h="5529580">
                  <a:moveTo>
                    <a:pt x="747388" y="3053832"/>
                  </a:moveTo>
                  <a:lnTo>
                    <a:pt x="750850" y="3012292"/>
                  </a:lnTo>
                  <a:lnTo>
                    <a:pt x="782788" y="2979545"/>
                  </a:lnTo>
                  <a:lnTo>
                    <a:pt x="828634" y="2973752"/>
                  </a:lnTo>
                  <a:lnTo>
                    <a:pt x="882609" y="2976392"/>
                  </a:lnTo>
                  <a:lnTo>
                    <a:pt x="934191" y="2984845"/>
                  </a:lnTo>
                  <a:lnTo>
                    <a:pt x="972858" y="2996488"/>
                  </a:lnTo>
                  <a:lnTo>
                    <a:pt x="988085" y="3008702"/>
                  </a:lnTo>
                  <a:lnTo>
                    <a:pt x="984324" y="3024023"/>
                  </a:lnTo>
                  <a:lnTo>
                    <a:pt x="957998" y="3033831"/>
                  </a:lnTo>
                  <a:lnTo>
                    <a:pt x="886541" y="3042357"/>
                  </a:lnTo>
                  <a:lnTo>
                    <a:pt x="747388" y="3053832"/>
                  </a:lnTo>
                  <a:close/>
                </a:path>
                <a:path w="2508884" h="5529580">
                  <a:moveTo>
                    <a:pt x="606526" y="3611810"/>
                  </a:moveTo>
                  <a:lnTo>
                    <a:pt x="615074" y="3589800"/>
                  </a:lnTo>
                  <a:lnTo>
                    <a:pt x="633878" y="3535224"/>
                  </a:lnTo>
                  <a:lnTo>
                    <a:pt x="652683" y="3465264"/>
                  </a:lnTo>
                  <a:lnTo>
                    <a:pt x="661230" y="3397098"/>
                  </a:lnTo>
                  <a:lnTo>
                    <a:pt x="726875" y="3434023"/>
                  </a:lnTo>
                  <a:lnTo>
                    <a:pt x="745597" y="3456689"/>
                  </a:lnTo>
                  <a:lnTo>
                    <a:pt x="740348" y="3486802"/>
                  </a:lnTo>
                  <a:lnTo>
                    <a:pt x="717472" y="3520865"/>
                  </a:lnTo>
                  <a:lnTo>
                    <a:pt x="683314" y="3555384"/>
                  </a:lnTo>
                  <a:lnTo>
                    <a:pt x="644218" y="3586864"/>
                  </a:lnTo>
                  <a:lnTo>
                    <a:pt x="606526" y="3611810"/>
                  </a:lnTo>
                  <a:close/>
                </a:path>
                <a:path w="2508884" h="5529580">
                  <a:moveTo>
                    <a:pt x="565499" y="3224781"/>
                  </a:moveTo>
                  <a:lnTo>
                    <a:pt x="551438" y="3224781"/>
                  </a:lnTo>
                  <a:lnTo>
                    <a:pt x="536096" y="3217601"/>
                  </a:lnTo>
                  <a:lnTo>
                    <a:pt x="522804" y="3204780"/>
                  </a:lnTo>
                  <a:lnTo>
                    <a:pt x="514898" y="3187856"/>
                  </a:lnTo>
                  <a:lnTo>
                    <a:pt x="517099" y="3163475"/>
                  </a:lnTo>
                  <a:lnTo>
                    <a:pt x="532506" y="3143580"/>
                  </a:lnTo>
                  <a:lnTo>
                    <a:pt x="552784" y="3131122"/>
                  </a:lnTo>
                  <a:lnTo>
                    <a:pt x="569602" y="3129050"/>
                  </a:lnTo>
                  <a:lnTo>
                    <a:pt x="582423" y="3146316"/>
                  </a:lnTo>
                  <a:lnTo>
                    <a:pt x="586013" y="3176915"/>
                  </a:lnTo>
                  <a:lnTo>
                    <a:pt x="580371" y="3207515"/>
                  </a:lnTo>
                  <a:lnTo>
                    <a:pt x="565499" y="3224781"/>
                  </a:lnTo>
                  <a:close/>
                </a:path>
                <a:path w="2508884" h="5529580">
                  <a:moveTo>
                    <a:pt x="1093881" y="3385794"/>
                  </a:moveTo>
                  <a:lnTo>
                    <a:pt x="1086722" y="3383593"/>
                  </a:lnTo>
                  <a:lnTo>
                    <a:pt x="1077769" y="3365237"/>
                  </a:lnTo>
                  <a:lnTo>
                    <a:pt x="1063302" y="3325983"/>
                  </a:lnTo>
                  <a:lnTo>
                    <a:pt x="1063302" y="3224781"/>
                  </a:lnTo>
                  <a:lnTo>
                    <a:pt x="1071615" y="3246000"/>
                  </a:lnTo>
                  <a:lnTo>
                    <a:pt x="1088774" y="3294015"/>
                  </a:lnTo>
                  <a:lnTo>
                    <a:pt x="1103112" y="3345364"/>
                  </a:lnTo>
                  <a:lnTo>
                    <a:pt x="1102962" y="3376584"/>
                  </a:lnTo>
                  <a:lnTo>
                    <a:pt x="1093881" y="3385794"/>
                  </a:lnTo>
                  <a:close/>
                </a:path>
                <a:path w="2508884" h="5529580">
                  <a:moveTo>
                    <a:pt x="537784" y="3001650"/>
                  </a:moveTo>
                  <a:lnTo>
                    <a:pt x="517633" y="2990923"/>
                  </a:lnTo>
                  <a:lnTo>
                    <a:pt x="494234" y="2972354"/>
                  </a:lnTo>
                  <a:lnTo>
                    <a:pt x="478144" y="2950066"/>
                  </a:lnTo>
                  <a:lnTo>
                    <a:pt x="476669" y="2921881"/>
                  </a:lnTo>
                  <a:lnTo>
                    <a:pt x="497119" y="2885618"/>
                  </a:lnTo>
                  <a:lnTo>
                    <a:pt x="536245" y="2855489"/>
                  </a:lnTo>
                  <a:lnTo>
                    <a:pt x="578320" y="2842539"/>
                  </a:lnTo>
                  <a:lnTo>
                    <a:pt x="611933" y="2839847"/>
                  </a:lnTo>
                  <a:lnTo>
                    <a:pt x="625673" y="2840488"/>
                  </a:lnTo>
                  <a:lnTo>
                    <a:pt x="581675" y="2940536"/>
                  </a:lnTo>
                  <a:lnTo>
                    <a:pt x="555755" y="2989555"/>
                  </a:lnTo>
                  <a:lnTo>
                    <a:pt x="537784" y="3001650"/>
                  </a:lnTo>
                  <a:close/>
                </a:path>
                <a:path w="2508884" h="5529580">
                  <a:moveTo>
                    <a:pt x="715934" y="3212473"/>
                  </a:moveTo>
                  <a:lnTo>
                    <a:pt x="720379" y="3207131"/>
                  </a:lnTo>
                  <a:lnTo>
                    <a:pt x="732003" y="3195378"/>
                  </a:lnTo>
                  <a:lnTo>
                    <a:pt x="748243" y="3183625"/>
                  </a:lnTo>
                  <a:lnTo>
                    <a:pt x="766535" y="3178283"/>
                  </a:lnTo>
                  <a:lnTo>
                    <a:pt x="805657" y="3207921"/>
                  </a:lnTo>
                  <a:lnTo>
                    <a:pt x="731918" y="3207921"/>
                  </a:lnTo>
                  <a:lnTo>
                    <a:pt x="715934" y="3212473"/>
                  </a:lnTo>
                  <a:close/>
                </a:path>
                <a:path w="2508884" h="5529580">
                  <a:moveTo>
                    <a:pt x="766535" y="3253501"/>
                  </a:moveTo>
                  <a:lnTo>
                    <a:pt x="753628" y="3241897"/>
                  </a:lnTo>
                  <a:lnTo>
                    <a:pt x="743286" y="3222217"/>
                  </a:lnTo>
                  <a:lnTo>
                    <a:pt x="731918" y="3207921"/>
                  </a:lnTo>
                  <a:lnTo>
                    <a:pt x="805657" y="3207921"/>
                  </a:lnTo>
                  <a:lnTo>
                    <a:pt x="811665" y="3212473"/>
                  </a:lnTo>
                  <a:lnTo>
                    <a:pt x="807498" y="3219460"/>
                  </a:lnTo>
                  <a:lnTo>
                    <a:pt x="796793" y="3234525"/>
                  </a:lnTo>
                  <a:lnTo>
                    <a:pt x="782241" y="3248821"/>
                  </a:lnTo>
                  <a:lnTo>
                    <a:pt x="766535" y="3253501"/>
                  </a:lnTo>
                  <a:close/>
                </a:path>
                <a:path w="2508884" h="5529580">
                  <a:moveTo>
                    <a:pt x="1077839" y="4001928"/>
                  </a:moveTo>
                  <a:lnTo>
                    <a:pt x="1023984" y="3997641"/>
                  </a:lnTo>
                  <a:lnTo>
                    <a:pt x="972636" y="3987543"/>
                  </a:lnTo>
                  <a:lnTo>
                    <a:pt x="934356" y="3974633"/>
                  </a:lnTo>
                  <a:lnTo>
                    <a:pt x="919705" y="3961913"/>
                  </a:lnTo>
                  <a:lnTo>
                    <a:pt x="958104" y="3945545"/>
                  </a:lnTo>
                  <a:lnTo>
                    <a:pt x="1041250" y="3933536"/>
                  </a:lnTo>
                  <a:lnTo>
                    <a:pt x="1124139" y="3926142"/>
                  </a:lnTo>
                  <a:lnTo>
                    <a:pt x="1161769" y="3923621"/>
                  </a:lnTo>
                  <a:lnTo>
                    <a:pt x="1161406" y="3930480"/>
                  </a:lnTo>
                  <a:lnTo>
                    <a:pt x="1150828" y="3981059"/>
                  </a:lnTo>
                  <a:lnTo>
                    <a:pt x="1077839" y="4001928"/>
                  </a:lnTo>
                  <a:close/>
                </a:path>
                <a:path w="2508884" h="5529580">
                  <a:moveTo>
                    <a:pt x="1098860" y="4318855"/>
                  </a:moveTo>
                  <a:lnTo>
                    <a:pt x="1052361" y="4291503"/>
                  </a:lnTo>
                  <a:lnTo>
                    <a:pt x="1041763" y="4267378"/>
                  </a:lnTo>
                  <a:lnTo>
                    <a:pt x="1068089" y="4241073"/>
                  </a:lnTo>
                  <a:lnTo>
                    <a:pt x="1113903" y="4217076"/>
                  </a:lnTo>
                  <a:lnTo>
                    <a:pt x="1161769" y="4199874"/>
                  </a:lnTo>
                  <a:lnTo>
                    <a:pt x="1153093" y="4211734"/>
                  </a:lnTo>
                  <a:lnTo>
                    <a:pt x="1133391" y="4241415"/>
                  </a:lnTo>
                  <a:lnTo>
                    <a:pt x="1112151" y="4280071"/>
                  </a:lnTo>
                  <a:lnTo>
                    <a:pt x="1098860" y="4318855"/>
                  </a:lnTo>
                  <a:close/>
                </a:path>
                <a:path w="2508884" h="5529580">
                  <a:moveTo>
                    <a:pt x="1026377" y="3755407"/>
                  </a:moveTo>
                  <a:lnTo>
                    <a:pt x="1014774" y="3738141"/>
                  </a:lnTo>
                  <a:lnTo>
                    <a:pt x="1012530" y="3707541"/>
                  </a:lnTo>
                  <a:lnTo>
                    <a:pt x="1019261" y="3676941"/>
                  </a:lnTo>
                  <a:lnTo>
                    <a:pt x="1034583" y="3659675"/>
                  </a:lnTo>
                  <a:lnTo>
                    <a:pt x="1048622" y="3660466"/>
                  </a:lnTo>
                  <a:lnTo>
                    <a:pt x="1063815" y="3668052"/>
                  </a:lnTo>
                  <a:lnTo>
                    <a:pt x="1076700" y="3681023"/>
                  </a:lnTo>
                  <a:lnTo>
                    <a:pt x="1083816" y="3697968"/>
                  </a:lnTo>
                  <a:lnTo>
                    <a:pt x="1080034" y="3722905"/>
                  </a:lnTo>
                  <a:lnTo>
                    <a:pt x="1063815" y="3742586"/>
                  </a:lnTo>
                  <a:lnTo>
                    <a:pt x="1043237" y="3754317"/>
                  </a:lnTo>
                  <a:lnTo>
                    <a:pt x="1026377" y="3755407"/>
                  </a:lnTo>
                  <a:close/>
                </a:path>
                <a:path w="2508884" h="5529580">
                  <a:moveTo>
                    <a:pt x="971674" y="3598134"/>
                  </a:moveTo>
                  <a:lnTo>
                    <a:pt x="964024" y="3576701"/>
                  </a:lnTo>
                  <a:lnTo>
                    <a:pt x="948424" y="3528216"/>
                  </a:lnTo>
                  <a:lnTo>
                    <a:pt x="935902" y="3476397"/>
                  </a:lnTo>
                  <a:lnTo>
                    <a:pt x="937484" y="3444963"/>
                  </a:lnTo>
                  <a:lnTo>
                    <a:pt x="947313" y="3435775"/>
                  </a:lnTo>
                  <a:lnTo>
                    <a:pt x="954579" y="3438125"/>
                  </a:lnTo>
                  <a:lnTo>
                    <a:pt x="962870" y="3456887"/>
                  </a:lnTo>
                  <a:lnTo>
                    <a:pt x="975776" y="3496932"/>
                  </a:lnTo>
                  <a:lnTo>
                    <a:pt x="971674" y="3598134"/>
                  </a:lnTo>
                  <a:close/>
                </a:path>
                <a:path w="2508884" h="5529580">
                  <a:moveTo>
                    <a:pt x="780702" y="3783635"/>
                  </a:moveTo>
                  <a:lnTo>
                    <a:pt x="766535" y="3782759"/>
                  </a:lnTo>
                  <a:lnTo>
                    <a:pt x="814465" y="3684292"/>
                  </a:lnTo>
                  <a:lnTo>
                    <a:pt x="842265" y="3636084"/>
                  </a:lnTo>
                  <a:lnTo>
                    <a:pt x="860578" y="3624289"/>
                  </a:lnTo>
                  <a:lnTo>
                    <a:pt x="880045" y="3635059"/>
                  </a:lnTo>
                  <a:lnTo>
                    <a:pt x="902439" y="3653820"/>
                  </a:lnTo>
                  <a:lnTo>
                    <a:pt x="917654" y="3676428"/>
                  </a:lnTo>
                  <a:lnTo>
                    <a:pt x="918508" y="3704678"/>
                  </a:lnTo>
                  <a:lnTo>
                    <a:pt x="897824" y="3740363"/>
                  </a:lnTo>
                  <a:lnTo>
                    <a:pt x="858270" y="3769489"/>
                  </a:lnTo>
                  <a:lnTo>
                    <a:pt x="815255" y="3781562"/>
                  </a:lnTo>
                  <a:lnTo>
                    <a:pt x="780702" y="3783635"/>
                  </a:lnTo>
                  <a:close/>
                </a:path>
                <a:path w="2508884" h="5529580">
                  <a:moveTo>
                    <a:pt x="715934" y="4024822"/>
                  </a:moveTo>
                  <a:lnTo>
                    <a:pt x="672171" y="3989265"/>
                  </a:lnTo>
                  <a:lnTo>
                    <a:pt x="676551" y="3982491"/>
                  </a:lnTo>
                  <a:lnTo>
                    <a:pt x="687727" y="3967896"/>
                  </a:lnTo>
                  <a:lnTo>
                    <a:pt x="702749" y="3954071"/>
                  </a:lnTo>
                  <a:lnTo>
                    <a:pt x="718669" y="3949605"/>
                  </a:lnTo>
                  <a:lnTo>
                    <a:pt x="731362" y="3961229"/>
                  </a:lnTo>
                  <a:lnTo>
                    <a:pt x="741234" y="3981059"/>
                  </a:lnTo>
                  <a:lnTo>
                    <a:pt x="752132" y="3995761"/>
                  </a:lnTo>
                  <a:lnTo>
                    <a:pt x="764486" y="3995761"/>
                  </a:lnTo>
                  <a:lnTo>
                    <a:pt x="763244" y="3997129"/>
                  </a:lnTo>
                  <a:lnTo>
                    <a:pt x="751149" y="4008411"/>
                  </a:lnTo>
                  <a:lnTo>
                    <a:pt x="734439" y="4019694"/>
                  </a:lnTo>
                  <a:lnTo>
                    <a:pt x="715934" y="4024822"/>
                  </a:lnTo>
                  <a:close/>
                </a:path>
                <a:path w="2508884" h="5529580">
                  <a:moveTo>
                    <a:pt x="764486" y="3995761"/>
                  </a:moveTo>
                  <a:lnTo>
                    <a:pt x="752132" y="3995761"/>
                  </a:lnTo>
                  <a:lnTo>
                    <a:pt x="767902" y="3992000"/>
                  </a:lnTo>
                  <a:lnTo>
                    <a:pt x="764486" y="3995761"/>
                  </a:lnTo>
                  <a:close/>
                </a:path>
                <a:path w="2508884" h="5529580">
                  <a:moveTo>
                    <a:pt x="2129923" y="4219457"/>
                  </a:moveTo>
                  <a:lnTo>
                    <a:pt x="2105964" y="4197899"/>
                  </a:lnTo>
                  <a:lnTo>
                    <a:pt x="2088996" y="4161069"/>
                  </a:lnTo>
                  <a:lnTo>
                    <a:pt x="2078410" y="4115691"/>
                  </a:lnTo>
                  <a:lnTo>
                    <a:pt x="2073598" y="4068490"/>
                  </a:lnTo>
                  <a:lnTo>
                    <a:pt x="2073953" y="4026190"/>
                  </a:lnTo>
                  <a:lnTo>
                    <a:pt x="2088355" y="4045529"/>
                  </a:lnTo>
                  <a:lnTo>
                    <a:pt x="2125579" y="4091663"/>
                  </a:lnTo>
                  <a:lnTo>
                    <a:pt x="2176650" y="4146773"/>
                  </a:lnTo>
                  <a:lnTo>
                    <a:pt x="2232593" y="4193036"/>
                  </a:lnTo>
                  <a:lnTo>
                    <a:pt x="2161478" y="4219020"/>
                  </a:lnTo>
                  <a:lnTo>
                    <a:pt x="2129923" y="4219457"/>
                  </a:lnTo>
                  <a:close/>
                </a:path>
                <a:path w="2508884" h="5529580">
                  <a:moveTo>
                    <a:pt x="1447595" y="4238167"/>
                  </a:moveTo>
                  <a:lnTo>
                    <a:pt x="1424966" y="4237419"/>
                  </a:lnTo>
                  <a:lnTo>
                    <a:pt x="1395798" y="4221927"/>
                  </a:lnTo>
                  <a:lnTo>
                    <a:pt x="1372015" y="4199511"/>
                  </a:lnTo>
                  <a:lnTo>
                    <a:pt x="1365540" y="4177993"/>
                  </a:lnTo>
                  <a:lnTo>
                    <a:pt x="1373425" y="4167949"/>
                  </a:lnTo>
                  <a:lnTo>
                    <a:pt x="1388618" y="4161240"/>
                  </a:lnTo>
                  <a:lnTo>
                    <a:pt x="1407658" y="4159146"/>
                  </a:lnTo>
                  <a:lnTo>
                    <a:pt x="1427082" y="4162949"/>
                  </a:lnTo>
                  <a:lnTo>
                    <a:pt x="1447980" y="4179125"/>
                  </a:lnTo>
                  <a:lnTo>
                    <a:pt x="1456827" y="4202096"/>
                  </a:lnTo>
                  <a:lnTo>
                    <a:pt x="1455929" y="4224298"/>
                  </a:lnTo>
                  <a:lnTo>
                    <a:pt x="1447595" y="4238167"/>
                  </a:lnTo>
                  <a:close/>
                </a:path>
                <a:path w="2508884" h="5529580">
                  <a:moveTo>
                    <a:pt x="1406568" y="3997471"/>
                  </a:moveTo>
                  <a:lnTo>
                    <a:pt x="1330495" y="3976273"/>
                  </a:lnTo>
                  <a:lnTo>
                    <a:pt x="1276753" y="3957084"/>
                  </a:lnTo>
                  <a:lnTo>
                    <a:pt x="1246517" y="3926356"/>
                  </a:lnTo>
                  <a:lnTo>
                    <a:pt x="1252714" y="3922253"/>
                  </a:lnTo>
                  <a:lnTo>
                    <a:pt x="1274296" y="3926356"/>
                  </a:lnTo>
                  <a:lnTo>
                    <a:pt x="1317674" y="3938664"/>
                  </a:lnTo>
                  <a:lnTo>
                    <a:pt x="1406568" y="3997471"/>
                  </a:lnTo>
                  <a:close/>
                </a:path>
                <a:path w="2508884" h="5529580">
                  <a:moveTo>
                    <a:pt x="92312" y="1490675"/>
                  </a:moveTo>
                  <a:lnTo>
                    <a:pt x="28890" y="1399580"/>
                  </a:lnTo>
                  <a:lnTo>
                    <a:pt x="341" y="1351693"/>
                  </a:lnTo>
                  <a:lnTo>
                    <a:pt x="0" y="1331243"/>
                  </a:lnTo>
                  <a:lnTo>
                    <a:pt x="21197" y="1322461"/>
                  </a:lnTo>
                  <a:lnTo>
                    <a:pt x="51327" y="1316072"/>
                  </a:lnTo>
                  <a:lnTo>
                    <a:pt x="80687" y="1317503"/>
                  </a:lnTo>
                  <a:lnTo>
                    <a:pt x="106971" y="1333038"/>
                  </a:lnTo>
                  <a:lnTo>
                    <a:pt x="127869" y="1368959"/>
                  </a:lnTo>
                  <a:lnTo>
                    <a:pt x="131545" y="1415094"/>
                  </a:lnTo>
                  <a:lnTo>
                    <a:pt x="118296" y="1453921"/>
                  </a:lnTo>
                  <a:lnTo>
                    <a:pt x="100945" y="1480695"/>
                  </a:lnTo>
                  <a:lnTo>
                    <a:pt x="92312" y="1490675"/>
                  </a:lnTo>
                  <a:close/>
                </a:path>
                <a:path w="2508884" h="5529580">
                  <a:moveTo>
                    <a:pt x="904472" y="4237184"/>
                  </a:moveTo>
                  <a:lnTo>
                    <a:pt x="895302" y="4237184"/>
                  </a:lnTo>
                  <a:lnTo>
                    <a:pt x="900559" y="4223123"/>
                  </a:lnTo>
                  <a:lnTo>
                    <a:pt x="902674" y="4229406"/>
                  </a:lnTo>
                  <a:lnTo>
                    <a:pt x="904472" y="4237184"/>
                  </a:lnTo>
                  <a:close/>
                </a:path>
                <a:path w="2508884" h="5529580">
                  <a:moveTo>
                    <a:pt x="844487" y="4294238"/>
                  </a:moveTo>
                  <a:lnTo>
                    <a:pt x="840876" y="4287186"/>
                  </a:lnTo>
                  <a:lnTo>
                    <a:pt x="834060" y="4270647"/>
                  </a:lnTo>
                  <a:lnTo>
                    <a:pt x="830064" y="4251543"/>
                  </a:lnTo>
                  <a:lnTo>
                    <a:pt x="834914" y="4236799"/>
                  </a:lnTo>
                  <a:lnTo>
                    <a:pt x="852479" y="4233508"/>
                  </a:lnTo>
                  <a:lnTo>
                    <a:pt x="875942" y="4237141"/>
                  </a:lnTo>
                  <a:lnTo>
                    <a:pt x="904472" y="4237184"/>
                  </a:lnTo>
                  <a:lnTo>
                    <a:pt x="906200" y="4244663"/>
                  </a:lnTo>
                  <a:lnTo>
                    <a:pt x="906905" y="4263510"/>
                  </a:lnTo>
                  <a:lnTo>
                    <a:pt x="900559" y="4280562"/>
                  </a:lnTo>
                  <a:lnTo>
                    <a:pt x="844487" y="4294238"/>
                  </a:lnTo>
                  <a:close/>
                </a:path>
                <a:path w="2508884" h="5529580">
                  <a:moveTo>
                    <a:pt x="1490504" y="733713"/>
                  </a:moveTo>
                  <a:lnTo>
                    <a:pt x="1419624" y="722601"/>
                  </a:lnTo>
                  <a:lnTo>
                    <a:pt x="1283484" y="696104"/>
                  </a:lnTo>
                  <a:lnTo>
                    <a:pt x="1285835" y="689715"/>
                  </a:lnTo>
                  <a:lnTo>
                    <a:pt x="1292032" y="674735"/>
                  </a:lnTo>
                  <a:lnTo>
                    <a:pt x="1300793" y="657448"/>
                  </a:lnTo>
                  <a:lnTo>
                    <a:pt x="1310836" y="644135"/>
                  </a:lnTo>
                  <a:lnTo>
                    <a:pt x="1342234" y="634790"/>
                  </a:lnTo>
                  <a:lnTo>
                    <a:pt x="1387877" y="641400"/>
                  </a:lnTo>
                  <a:lnTo>
                    <a:pt x="1438535" y="658495"/>
                  </a:lnTo>
                  <a:lnTo>
                    <a:pt x="1484976" y="680604"/>
                  </a:lnTo>
                  <a:lnTo>
                    <a:pt x="1517969" y="702258"/>
                  </a:lnTo>
                  <a:lnTo>
                    <a:pt x="1528283" y="717985"/>
                  </a:lnTo>
                  <a:lnTo>
                    <a:pt x="1519074" y="731490"/>
                  </a:lnTo>
                  <a:lnTo>
                    <a:pt x="1490504" y="733713"/>
                  </a:lnTo>
                  <a:close/>
                </a:path>
                <a:path w="2508884" h="5529580">
                  <a:moveTo>
                    <a:pt x="1636323" y="1005180"/>
                  </a:moveTo>
                  <a:lnTo>
                    <a:pt x="1624827" y="984409"/>
                  </a:lnTo>
                  <a:lnTo>
                    <a:pt x="1594612" y="934407"/>
                  </a:lnTo>
                  <a:lnTo>
                    <a:pt x="1552088" y="873634"/>
                  </a:lnTo>
                  <a:lnTo>
                    <a:pt x="1503667" y="820555"/>
                  </a:lnTo>
                  <a:lnTo>
                    <a:pt x="1577517" y="802776"/>
                  </a:lnTo>
                  <a:lnTo>
                    <a:pt x="1609130" y="806372"/>
                  </a:lnTo>
                  <a:lnTo>
                    <a:pt x="1629840" y="830634"/>
                  </a:lnTo>
                  <a:lnTo>
                    <a:pt x="1641281" y="869104"/>
                  </a:lnTo>
                  <a:lnTo>
                    <a:pt x="1645086" y="915324"/>
                  </a:lnTo>
                  <a:lnTo>
                    <a:pt x="1642889" y="962835"/>
                  </a:lnTo>
                  <a:lnTo>
                    <a:pt x="1636323" y="1005180"/>
                  </a:lnTo>
                  <a:close/>
                </a:path>
                <a:path w="2508884" h="5529580">
                  <a:moveTo>
                    <a:pt x="1384686" y="1173393"/>
                  </a:moveTo>
                  <a:lnTo>
                    <a:pt x="1400072" y="1154845"/>
                  </a:lnTo>
                  <a:lnTo>
                    <a:pt x="1435971" y="1108091"/>
                  </a:lnTo>
                  <a:lnTo>
                    <a:pt x="1476999" y="1046464"/>
                  </a:lnTo>
                  <a:lnTo>
                    <a:pt x="1507770" y="983298"/>
                  </a:lnTo>
                  <a:lnTo>
                    <a:pt x="1558370" y="1035267"/>
                  </a:lnTo>
                  <a:lnTo>
                    <a:pt x="1553761" y="1090223"/>
                  </a:lnTo>
                  <a:lnTo>
                    <a:pt x="1520762" y="1116638"/>
                  </a:lnTo>
                  <a:lnTo>
                    <a:pt x="1476821" y="1140318"/>
                  </a:lnTo>
                  <a:lnTo>
                    <a:pt x="1429082" y="1159743"/>
                  </a:lnTo>
                  <a:lnTo>
                    <a:pt x="1384686" y="1173393"/>
                  </a:lnTo>
                  <a:close/>
                </a:path>
                <a:path w="2508884" h="5529580">
                  <a:moveTo>
                    <a:pt x="1590680" y="1295793"/>
                  </a:moveTo>
                  <a:lnTo>
                    <a:pt x="1557623" y="1288698"/>
                  </a:lnTo>
                  <a:lnTo>
                    <a:pt x="1544695" y="1284168"/>
                  </a:lnTo>
                  <a:lnTo>
                    <a:pt x="1622519" y="1203203"/>
                  </a:lnTo>
                  <a:lnTo>
                    <a:pt x="1664701" y="1164675"/>
                  </a:lnTo>
                  <a:lnTo>
                    <a:pt x="1685856" y="1158200"/>
                  </a:lnTo>
                  <a:lnTo>
                    <a:pt x="1700600" y="1173393"/>
                  </a:lnTo>
                  <a:lnTo>
                    <a:pt x="1715708" y="1197155"/>
                  </a:lnTo>
                  <a:lnTo>
                    <a:pt x="1722994" y="1222969"/>
                  </a:lnTo>
                  <a:lnTo>
                    <a:pt x="1714639" y="1250320"/>
                  </a:lnTo>
                  <a:lnTo>
                    <a:pt x="1682821" y="1278698"/>
                  </a:lnTo>
                  <a:lnTo>
                    <a:pt x="1635276" y="1295707"/>
                  </a:lnTo>
                  <a:lnTo>
                    <a:pt x="1590680" y="1295793"/>
                  </a:lnTo>
                  <a:close/>
                </a:path>
                <a:path w="2508884" h="5529580">
                  <a:moveTo>
                    <a:pt x="903294" y="1885909"/>
                  </a:moveTo>
                  <a:lnTo>
                    <a:pt x="890430" y="1881678"/>
                  </a:lnTo>
                  <a:lnTo>
                    <a:pt x="878335" y="1870523"/>
                  </a:lnTo>
                  <a:lnTo>
                    <a:pt x="869831" y="1854753"/>
                  </a:lnTo>
                  <a:lnTo>
                    <a:pt x="867737" y="1836675"/>
                  </a:lnTo>
                  <a:lnTo>
                    <a:pt x="878870" y="1812935"/>
                  </a:lnTo>
                  <a:lnTo>
                    <a:pt x="900388" y="1797528"/>
                  </a:lnTo>
                  <a:lnTo>
                    <a:pt x="923701" y="1791096"/>
                  </a:lnTo>
                  <a:lnTo>
                    <a:pt x="940219" y="1794280"/>
                  </a:lnTo>
                  <a:lnTo>
                    <a:pt x="945988" y="1813213"/>
                  </a:lnTo>
                  <a:lnTo>
                    <a:pt x="939193" y="1843171"/>
                  </a:lnTo>
                  <a:lnTo>
                    <a:pt x="923680" y="1871592"/>
                  </a:lnTo>
                  <a:lnTo>
                    <a:pt x="903294" y="1885909"/>
                  </a:lnTo>
                  <a:close/>
                </a:path>
                <a:path w="2508884" h="5529580">
                  <a:moveTo>
                    <a:pt x="1449390" y="1755923"/>
                  </a:moveTo>
                  <a:lnTo>
                    <a:pt x="1443151" y="1752056"/>
                  </a:lnTo>
                  <a:lnTo>
                    <a:pt x="1440501" y="1732033"/>
                  </a:lnTo>
                  <a:lnTo>
                    <a:pt x="1439390" y="1690343"/>
                  </a:lnTo>
                  <a:lnTo>
                    <a:pt x="1472212" y="1594612"/>
                  </a:lnTo>
                  <a:lnTo>
                    <a:pt x="1473387" y="1616835"/>
                  </a:lnTo>
                  <a:lnTo>
                    <a:pt x="1474434" y="1666752"/>
                  </a:lnTo>
                  <a:lnTo>
                    <a:pt x="1471635" y="1719233"/>
                  </a:lnTo>
                  <a:lnTo>
                    <a:pt x="1461271" y="1749150"/>
                  </a:lnTo>
                  <a:lnTo>
                    <a:pt x="1449390" y="1755923"/>
                  </a:lnTo>
                  <a:close/>
                </a:path>
                <a:path w="2508884" h="5529580">
                  <a:moveTo>
                    <a:pt x="1605275" y="563533"/>
                  </a:moveTo>
                  <a:lnTo>
                    <a:pt x="1589825" y="548404"/>
                  </a:lnTo>
                  <a:lnTo>
                    <a:pt x="1573692" y="524813"/>
                  </a:lnTo>
                  <a:lnTo>
                    <a:pt x="1565379" y="499171"/>
                  </a:lnTo>
                  <a:lnTo>
                    <a:pt x="1572709" y="471477"/>
                  </a:lnTo>
                  <a:lnTo>
                    <a:pt x="1603501" y="441732"/>
                  </a:lnTo>
                  <a:lnTo>
                    <a:pt x="1650469" y="423141"/>
                  </a:lnTo>
                  <a:lnTo>
                    <a:pt x="1695130" y="422243"/>
                  </a:lnTo>
                  <a:lnTo>
                    <a:pt x="1728507" y="429039"/>
                  </a:lnTo>
                  <a:lnTo>
                    <a:pt x="1741628" y="433526"/>
                  </a:lnTo>
                  <a:lnTo>
                    <a:pt x="1666944" y="516864"/>
                  </a:lnTo>
                  <a:lnTo>
                    <a:pt x="1626237" y="556609"/>
                  </a:lnTo>
                  <a:lnTo>
                    <a:pt x="1605275" y="563533"/>
                  </a:lnTo>
                  <a:close/>
                </a:path>
                <a:path w="2508884" h="5529580">
                  <a:moveTo>
                    <a:pt x="977144" y="2071901"/>
                  </a:moveTo>
                  <a:lnTo>
                    <a:pt x="968917" y="2058012"/>
                  </a:lnTo>
                  <a:lnTo>
                    <a:pt x="965690" y="2036686"/>
                  </a:lnTo>
                  <a:lnTo>
                    <a:pt x="959643" y="2019975"/>
                  </a:lnTo>
                  <a:lnTo>
                    <a:pt x="942954" y="2019933"/>
                  </a:lnTo>
                  <a:lnTo>
                    <a:pt x="948681" y="2015979"/>
                  </a:lnTo>
                  <a:lnTo>
                    <a:pt x="963126" y="2007795"/>
                  </a:lnTo>
                  <a:lnTo>
                    <a:pt x="982187" y="2000893"/>
                  </a:lnTo>
                  <a:lnTo>
                    <a:pt x="1001761" y="2000786"/>
                  </a:lnTo>
                  <a:lnTo>
                    <a:pt x="1034583" y="2044549"/>
                  </a:lnTo>
                  <a:lnTo>
                    <a:pt x="1028108" y="2049977"/>
                  </a:lnTo>
                  <a:lnTo>
                    <a:pt x="1012530" y="2061302"/>
                  </a:lnTo>
                  <a:lnTo>
                    <a:pt x="993619" y="2071089"/>
                  </a:lnTo>
                  <a:lnTo>
                    <a:pt x="977144" y="2071901"/>
                  </a:lnTo>
                  <a:close/>
                </a:path>
                <a:path w="2508884" h="5529580">
                  <a:moveTo>
                    <a:pt x="1815167" y="1586564"/>
                  </a:moveTo>
                  <a:lnTo>
                    <a:pt x="1769689" y="1578555"/>
                  </a:lnTo>
                  <a:lnTo>
                    <a:pt x="1719575" y="1559909"/>
                  </a:lnTo>
                  <a:lnTo>
                    <a:pt x="1673907" y="1536362"/>
                  </a:lnTo>
                  <a:lnTo>
                    <a:pt x="1641762" y="1513651"/>
                  </a:lnTo>
                  <a:lnTo>
                    <a:pt x="1632220" y="1497513"/>
                  </a:lnTo>
                  <a:lnTo>
                    <a:pt x="1674295" y="1491615"/>
                  </a:lnTo>
                  <a:lnTo>
                    <a:pt x="1757526" y="1502641"/>
                  </a:lnTo>
                  <a:lnTo>
                    <a:pt x="1838962" y="1518283"/>
                  </a:lnTo>
                  <a:lnTo>
                    <a:pt x="1875652" y="1526232"/>
                  </a:lnTo>
                  <a:lnTo>
                    <a:pt x="1873280" y="1532621"/>
                  </a:lnTo>
                  <a:lnTo>
                    <a:pt x="1866933" y="1547601"/>
                  </a:lnTo>
                  <a:lnTo>
                    <a:pt x="1857766" y="1564888"/>
                  </a:lnTo>
                  <a:lnTo>
                    <a:pt x="1846932" y="1578201"/>
                  </a:lnTo>
                  <a:lnTo>
                    <a:pt x="1815167" y="1586564"/>
                  </a:lnTo>
                  <a:close/>
                </a:path>
                <a:path w="2508884" h="5529580">
                  <a:moveTo>
                    <a:pt x="1686924" y="1885909"/>
                  </a:moveTo>
                  <a:lnTo>
                    <a:pt x="1651367" y="1846249"/>
                  </a:lnTo>
                  <a:lnTo>
                    <a:pt x="1649636" y="1820542"/>
                  </a:lnTo>
                  <a:lnTo>
                    <a:pt x="1683676" y="1802657"/>
                  </a:lnTo>
                  <a:lnTo>
                    <a:pt x="1735409" y="1792207"/>
                  </a:lnTo>
                  <a:lnTo>
                    <a:pt x="1786758" y="1788810"/>
                  </a:lnTo>
                  <a:lnTo>
                    <a:pt x="1774429" y="1797827"/>
                  </a:lnTo>
                  <a:lnTo>
                    <a:pt x="1745560" y="1820948"/>
                  </a:lnTo>
                  <a:lnTo>
                    <a:pt x="1712331" y="1852274"/>
                  </a:lnTo>
                  <a:lnTo>
                    <a:pt x="1686924" y="1885909"/>
                  </a:lnTo>
                  <a:close/>
                </a:path>
                <a:path w="2508884" h="5529580">
                  <a:moveTo>
                    <a:pt x="1194719" y="2437732"/>
                  </a:moveTo>
                  <a:lnTo>
                    <a:pt x="1178180" y="2434313"/>
                  </a:lnTo>
                  <a:lnTo>
                    <a:pt x="1172261" y="2414846"/>
                  </a:lnTo>
                  <a:lnTo>
                    <a:pt x="1180060" y="2385251"/>
                  </a:lnTo>
                  <a:lnTo>
                    <a:pt x="1196835" y="2357963"/>
                  </a:lnTo>
                  <a:lnTo>
                    <a:pt x="1217840" y="2345420"/>
                  </a:lnTo>
                  <a:lnTo>
                    <a:pt x="1230490" y="2349074"/>
                  </a:lnTo>
                  <a:lnTo>
                    <a:pt x="1242115" y="2360292"/>
                  </a:lnTo>
                  <a:lnTo>
                    <a:pt x="1250149" y="2376383"/>
                  </a:lnTo>
                  <a:lnTo>
                    <a:pt x="1252030" y="2394653"/>
                  </a:lnTo>
                  <a:lnTo>
                    <a:pt x="1240106" y="2417389"/>
                  </a:lnTo>
                  <a:lnTo>
                    <a:pt x="1218182" y="2431920"/>
                  </a:lnTo>
                  <a:lnTo>
                    <a:pt x="1194719" y="2437732"/>
                  </a:lnTo>
                  <a:close/>
                </a:path>
                <a:path w="2508884" h="5529580">
                  <a:moveTo>
                    <a:pt x="1112535" y="2298921"/>
                  </a:moveTo>
                  <a:lnTo>
                    <a:pt x="1113732" y="2226781"/>
                  </a:lnTo>
                  <a:lnTo>
                    <a:pt x="1118882" y="2174300"/>
                  </a:lnTo>
                  <a:lnTo>
                    <a:pt x="1142152" y="2137610"/>
                  </a:lnTo>
                  <a:lnTo>
                    <a:pt x="1148093" y="2141477"/>
                  </a:lnTo>
                  <a:lnTo>
                    <a:pt x="1149931" y="2161500"/>
                  </a:lnTo>
                  <a:lnTo>
                    <a:pt x="1149460" y="2203190"/>
                  </a:lnTo>
                  <a:lnTo>
                    <a:pt x="1112535" y="2298921"/>
                  </a:lnTo>
                  <a:close/>
                </a:path>
                <a:path w="2508884" h="5529580">
                  <a:moveTo>
                    <a:pt x="1480482" y="1486102"/>
                  </a:moveTo>
                  <a:lnTo>
                    <a:pt x="1461271" y="1485204"/>
                  </a:lnTo>
                  <a:lnTo>
                    <a:pt x="1431184" y="1440074"/>
                  </a:lnTo>
                  <a:lnTo>
                    <a:pt x="1437659" y="1434881"/>
                  </a:lnTo>
                  <a:lnTo>
                    <a:pt x="1453237" y="1424175"/>
                  </a:lnTo>
                  <a:lnTo>
                    <a:pt x="1472148" y="1415265"/>
                  </a:lnTo>
                  <a:lnTo>
                    <a:pt x="1488623" y="1415457"/>
                  </a:lnTo>
                  <a:lnTo>
                    <a:pt x="1496636" y="1429945"/>
                  </a:lnTo>
                  <a:lnTo>
                    <a:pt x="1499393" y="1451356"/>
                  </a:lnTo>
                  <a:lnTo>
                    <a:pt x="1504970" y="1468152"/>
                  </a:lnTo>
                  <a:lnTo>
                    <a:pt x="1521445" y="1468793"/>
                  </a:lnTo>
                  <a:lnTo>
                    <a:pt x="1515313" y="1472511"/>
                  </a:lnTo>
                  <a:lnTo>
                    <a:pt x="1500077" y="1480076"/>
                  </a:lnTo>
                  <a:lnTo>
                    <a:pt x="1480482" y="1486102"/>
                  </a:lnTo>
                  <a:close/>
                </a:path>
                <a:path w="2508884" h="5529580">
                  <a:moveTo>
                    <a:pt x="1215618" y="2821000"/>
                  </a:moveTo>
                  <a:lnTo>
                    <a:pt x="1144738" y="2810144"/>
                  </a:lnTo>
                  <a:lnTo>
                    <a:pt x="1008599" y="2784417"/>
                  </a:lnTo>
                  <a:lnTo>
                    <a:pt x="1010949" y="2778027"/>
                  </a:lnTo>
                  <a:lnTo>
                    <a:pt x="1017146" y="2763048"/>
                  </a:lnTo>
                  <a:lnTo>
                    <a:pt x="1025907" y="2745761"/>
                  </a:lnTo>
                  <a:lnTo>
                    <a:pt x="1035950" y="2732448"/>
                  </a:lnTo>
                  <a:lnTo>
                    <a:pt x="1067348" y="2723103"/>
                  </a:lnTo>
                  <a:lnTo>
                    <a:pt x="1112991" y="2729713"/>
                  </a:lnTo>
                  <a:lnTo>
                    <a:pt x="1163649" y="2746808"/>
                  </a:lnTo>
                  <a:lnTo>
                    <a:pt x="1210090" y="2768917"/>
                  </a:lnTo>
                  <a:lnTo>
                    <a:pt x="1243084" y="2790571"/>
                  </a:lnTo>
                  <a:lnTo>
                    <a:pt x="1253397" y="2806298"/>
                  </a:lnTo>
                  <a:lnTo>
                    <a:pt x="1244188" y="2819034"/>
                  </a:lnTo>
                  <a:lnTo>
                    <a:pt x="1215618" y="2821000"/>
                  </a:lnTo>
                  <a:close/>
                </a:path>
                <a:path w="2508884" h="5529580">
                  <a:moveTo>
                    <a:pt x="668068" y="690633"/>
                  </a:moveTo>
                  <a:lnTo>
                    <a:pt x="656572" y="669863"/>
                  </a:lnTo>
                  <a:lnTo>
                    <a:pt x="626357" y="619861"/>
                  </a:lnTo>
                  <a:lnTo>
                    <a:pt x="583833" y="559088"/>
                  </a:lnTo>
                  <a:lnTo>
                    <a:pt x="535412" y="506008"/>
                  </a:lnTo>
                  <a:lnTo>
                    <a:pt x="609262" y="488230"/>
                  </a:lnTo>
                  <a:lnTo>
                    <a:pt x="640875" y="491826"/>
                  </a:lnTo>
                  <a:lnTo>
                    <a:pt x="661585" y="516088"/>
                  </a:lnTo>
                  <a:lnTo>
                    <a:pt x="673026" y="554558"/>
                  </a:lnTo>
                  <a:lnTo>
                    <a:pt x="676831" y="600778"/>
                  </a:lnTo>
                  <a:lnTo>
                    <a:pt x="674634" y="648289"/>
                  </a:lnTo>
                  <a:lnTo>
                    <a:pt x="668068" y="690633"/>
                  </a:lnTo>
                  <a:close/>
                </a:path>
                <a:path w="2508884" h="5529580">
                  <a:moveTo>
                    <a:pt x="916970" y="1572730"/>
                  </a:moveTo>
                  <a:lnTo>
                    <a:pt x="904106" y="1568499"/>
                  </a:lnTo>
                  <a:lnTo>
                    <a:pt x="892011" y="1557345"/>
                  </a:lnTo>
                  <a:lnTo>
                    <a:pt x="883507" y="1541575"/>
                  </a:lnTo>
                  <a:lnTo>
                    <a:pt x="881412" y="1523497"/>
                  </a:lnTo>
                  <a:lnTo>
                    <a:pt x="892546" y="1499756"/>
                  </a:lnTo>
                  <a:lnTo>
                    <a:pt x="914064" y="1484350"/>
                  </a:lnTo>
                  <a:lnTo>
                    <a:pt x="937377" y="1477918"/>
                  </a:lnTo>
                  <a:lnTo>
                    <a:pt x="953895" y="1481101"/>
                  </a:lnTo>
                  <a:lnTo>
                    <a:pt x="959664" y="1500803"/>
                  </a:lnTo>
                  <a:lnTo>
                    <a:pt x="952869" y="1531019"/>
                  </a:lnTo>
                  <a:lnTo>
                    <a:pt x="937356" y="1559182"/>
                  </a:lnTo>
                  <a:lnTo>
                    <a:pt x="916970" y="1572730"/>
                  </a:lnTo>
                  <a:close/>
                </a:path>
                <a:path w="2508884" h="5529580">
                  <a:moveTo>
                    <a:pt x="1069200" y="2562803"/>
                  </a:moveTo>
                  <a:lnTo>
                    <a:pt x="1062960" y="2558935"/>
                  </a:lnTo>
                  <a:lnTo>
                    <a:pt x="1060311" y="2538912"/>
                  </a:lnTo>
                  <a:lnTo>
                    <a:pt x="1059199" y="2497222"/>
                  </a:lnTo>
                  <a:lnTo>
                    <a:pt x="1092022" y="2401491"/>
                  </a:lnTo>
                  <a:lnTo>
                    <a:pt x="1093197" y="2423714"/>
                  </a:lnTo>
                  <a:lnTo>
                    <a:pt x="1094244" y="2473631"/>
                  </a:lnTo>
                  <a:lnTo>
                    <a:pt x="1091445" y="2526113"/>
                  </a:lnTo>
                  <a:lnTo>
                    <a:pt x="1081081" y="2556029"/>
                  </a:lnTo>
                  <a:lnTo>
                    <a:pt x="1069200" y="2562803"/>
                  </a:lnTo>
                  <a:close/>
                </a:path>
                <a:path w="2508884" h="5529580">
                  <a:moveTo>
                    <a:pt x="743692" y="1408705"/>
                  </a:moveTo>
                  <a:lnTo>
                    <a:pt x="728242" y="1393576"/>
                  </a:lnTo>
                  <a:lnTo>
                    <a:pt x="712109" y="1369985"/>
                  </a:lnTo>
                  <a:lnTo>
                    <a:pt x="703796" y="1344342"/>
                  </a:lnTo>
                  <a:lnTo>
                    <a:pt x="711126" y="1316649"/>
                  </a:lnTo>
                  <a:lnTo>
                    <a:pt x="741918" y="1286903"/>
                  </a:lnTo>
                  <a:lnTo>
                    <a:pt x="788886" y="1268313"/>
                  </a:lnTo>
                  <a:lnTo>
                    <a:pt x="833547" y="1267415"/>
                  </a:lnTo>
                  <a:lnTo>
                    <a:pt x="866925" y="1274210"/>
                  </a:lnTo>
                  <a:lnTo>
                    <a:pt x="880045" y="1278698"/>
                  </a:lnTo>
                  <a:lnTo>
                    <a:pt x="805362" y="1362036"/>
                  </a:lnTo>
                  <a:lnTo>
                    <a:pt x="764654" y="1401781"/>
                  </a:lnTo>
                  <a:lnTo>
                    <a:pt x="743692" y="1408705"/>
                  </a:lnTo>
                  <a:close/>
                </a:path>
                <a:path w="2508884" h="5529580">
                  <a:moveTo>
                    <a:pt x="1074243" y="1745047"/>
                  </a:moveTo>
                  <a:lnTo>
                    <a:pt x="1066016" y="1731157"/>
                  </a:lnTo>
                  <a:lnTo>
                    <a:pt x="1062789" y="1709831"/>
                  </a:lnTo>
                  <a:lnTo>
                    <a:pt x="1056742" y="1693121"/>
                  </a:lnTo>
                  <a:lnTo>
                    <a:pt x="1040053" y="1693078"/>
                  </a:lnTo>
                  <a:lnTo>
                    <a:pt x="1045780" y="1689125"/>
                  </a:lnTo>
                  <a:lnTo>
                    <a:pt x="1060225" y="1680941"/>
                  </a:lnTo>
                  <a:lnTo>
                    <a:pt x="1079286" y="1674039"/>
                  </a:lnTo>
                  <a:lnTo>
                    <a:pt x="1098860" y="1673932"/>
                  </a:lnTo>
                  <a:lnTo>
                    <a:pt x="1130314" y="1719062"/>
                  </a:lnTo>
                  <a:lnTo>
                    <a:pt x="1124053" y="1724276"/>
                  </a:lnTo>
                  <a:lnTo>
                    <a:pt x="1108946" y="1735132"/>
                  </a:lnTo>
                  <a:lnTo>
                    <a:pt x="1090504" y="1744448"/>
                  </a:lnTo>
                  <a:lnTo>
                    <a:pt x="1074243" y="1745047"/>
                  </a:lnTo>
                  <a:close/>
                </a:path>
                <a:path w="2508884" h="5529580">
                  <a:moveTo>
                    <a:pt x="1614131" y="3067666"/>
                  </a:moveTo>
                  <a:lnTo>
                    <a:pt x="1568653" y="3059657"/>
                  </a:lnTo>
                  <a:lnTo>
                    <a:pt x="1518539" y="3041011"/>
                  </a:lnTo>
                  <a:lnTo>
                    <a:pt x="1472871" y="3017464"/>
                  </a:lnTo>
                  <a:lnTo>
                    <a:pt x="1440726" y="2994753"/>
                  </a:lnTo>
                  <a:lnTo>
                    <a:pt x="1431184" y="2978615"/>
                  </a:lnTo>
                  <a:lnTo>
                    <a:pt x="1474050" y="2973294"/>
                  </a:lnTo>
                  <a:lnTo>
                    <a:pt x="1557687" y="2984256"/>
                  </a:lnTo>
                  <a:lnTo>
                    <a:pt x="1639272" y="2999577"/>
                  </a:lnTo>
                  <a:lnTo>
                    <a:pt x="1675983" y="3007334"/>
                  </a:lnTo>
                  <a:lnTo>
                    <a:pt x="1673398" y="3013723"/>
                  </a:lnTo>
                  <a:lnTo>
                    <a:pt x="1666581" y="3028703"/>
                  </a:lnTo>
                  <a:lnTo>
                    <a:pt x="1656944" y="3045990"/>
                  </a:lnTo>
                  <a:lnTo>
                    <a:pt x="1645896" y="3059303"/>
                  </a:lnTo>
                  <a:lnTo>
                    <a:pt x="1614131" y="3067666"/>
                  </a:lnTo>
                  <a:close/>
                </a:path>
                <a:path w="2508884" h="5529580">
                  <a:moveTo>
                    <a:pt x="1485888" y="3367011"/>
                  </a:moveTo>
                  <a:lnTo>
                    <a:pt x="1451698" y="3327351"/>
                  </a:lnTo>
                  <a:lnTo>
                    <a:pt x="1449177" y="3301644"/>
                  </a:lnTo>
                  <a:lnTo>
                    <a:pt x="1482811" y="3283759"/>
                  </a:lnTo>
                  <a:lnTo>
                    <a:pt x="1534395" y="3273309"/>
                  </a:lnTo>
                  <a:lnTo>
                    <a:pt x="1585722" y="3269912"/>
                  </a:lnTo>
                  <a:lnTo>
                    <a:pt x="1573393" y="3278929"/>
                  </a:lnTo>
                  <a:lnTo>
                    <a:pt x="1544524" y="3302050"/>
                  </a:lnTo>
                  <a:lnTo>
                    <a:pt x="1511295" y="3333376"/>
                  </a:lnTo>
                  <a:lnTo>
                    <a:pt x="1485888" y="3367011"/>
                  </a:lnTo>
                  <a:close/>
                </a:path>
                <a:path w="2508884" h="5529580">
                  <a:moveTo>
                    <a:pt x="1618673" y="2813820"/>
                  </a:moveTo>
                  <a:lnTo>
                    <a:pt x="1602133" y="2810401"/>
                  </a:lnTo>
                  <a:lnTo>
                    <a:pt x="1596791" y="2790934"/>
                  </a:lnTo>
                  <a:lnTo>
                    <a:pt x="1604527" y="2761338"/>
                  </a:lnTo>
                  <a:lnTo>
                    <a:pt x="1620981" y="2734051"/>
                  </a:lnTo>
                  <a:lnTo>
                    <a:pt x="1641794" y="2721507"/>
                  </a:lnTo>
                  <a:lnTo>
                    <a:pt x="1654444" y="2725161"/>
                  </a:lnTo>
                  <a:lnTo>
                    <a:pt x="1666068" y="2736380"/>
                  </a:lnTo>
                  <a:lnTo>
                    <a:pt x="1674103" y="2752470"/>
                  </a:lnTo>
                  <a:lnTo>
                    <a:pt x="1675983" y="2770741"/>
                  </a:lnTo>
                  <a:lnTo>
                    <a:pt x="1664060" y="2793477"/>
                  </a:lnTo>
                  <a:lnTo>
                    <a:pt x="1642135" y="2808008"/>
                  </a:lnTo>
                  <a:lnTo>
                    <a:pt x="1618673" y="2813820"/>
                  </a:lnTo>
                  <a:close/>
                </a:path>
                <a:path w="2508884" h="5529580">
                  <a:moveTo>
                    <a:pt x="568234" y="2733816"/>
                  </a:moveTo>
                  <a:lnTo>
                    <a:pt x="569431" y="2662359"/>
                  </a:lnTo>
                  <a:lnTo>
                    <a:pt x="574580" y="2610348"/>
                  </a:lnTo>
                  <a:lnTo>
                    <a:pt x="597851" y="2573872"/>
                  </a:lnTo>
                  <a:lnTo>
                    <a:pt x="603791" y="2577739"/>
                  </a:lnTo>
                  <a:lnTo>
                    <a:pt x="605629" y="2597762"/>
                  </a:lnTo>
                  <a:lnTo>
                    <a:pt x="605159" y="2639452"/>
                  </a:lnTo>
                  <a:lnTo>
                    <a:pt x="568234" y="2733816"/>
                  </a:lnTo>
                  <a:close/>
                </a:path>
                <a:path w="2508884" h="5529580">
                  <a:moveTo>
                    <a:pt x="562251" y="845855"/>
                  </a:moveTo>
                  <a:lnTo>
                    <a:pt x="529193" y="838761"/>
                  </a:lnTo>
                  <a:lnTo>
                    <a:pt x="516265" y="834231"/>
                  </a:lnTo>
                  <a:lnTo>
                    <a:pt x="594090" y="753265"/>
                  </a:lnTo>
                  <a:lnTo>
                    <a:pt x="636272" y="714737"/>
                  </a:lnTo>
                  <a:lnTo>
                    <a:pt x="657427" y="708263"/>
                  </a:lnTo>
                  <a:lnTo>
                    <a:pt x="672171" y="723456"/>
                  </a:lnTo>
                  <a:lnTo>
                    <a:pt x="687279" y="747218"/>
                  </a:lnTo>
                  <a:lnTo>
                    <a:pt x="694565" y="773031"/>
                  </a:lnTo>
                  <a:lnTo>
                    <a:pt x="686210" y="800383"/>
                  </a:lnTo>
                  <a:lnTo>
                    <a:pt x="654392" y="828760"/>
                  </a:lnTo>
                  <a:lnTo>
                    <a:pt x="606847" y="845770"/>
                  </a:lnTo>
                  <a:lnTo>
                    <a:pt x="562251" y="845855"/>
                  </a:lnTo>
                  <a:close/>
                </a:path>
                <a:path w="2508884" h="5529580">
                  <a:moveTo>
                    <a:pt x="1235683" y="2984982"/>
                  </a:moveTo>
                  <a:lnTo>
                    <a:pt x="1216472" y="2984085"/>
                  </a:lnTo>
                  <a:lnTo>
                    <a:pt x="1186385" y="2938954"/>
                  </a:lnTo>
                  <a:lnTo>
                    <a:pt x="1192860" y="2933762"/>
                  </a:lnTo>
                  <a:lnTo>
                    <a:pt x="1208438" y="2923056"/>
                  </a:lnTo>
                  <a:lnTo>
                    <a:pt x="1227349" y="2914145"/>
                  </a:lnTo>
                  <a:lnTo>
                    <a:pt x="1243824" y="2914338"/>
                  </a:lnTo>
                  <a:lnTo>
                    <a:pt x="1251838" y="2928826"/>
                  </a:lnTo>
                  <a:lnTo>
                    <a:pt x="1254594" y="2950237"/>
                  </a:lnTo>
                  <a:lnTo>
                    <a:pt x="1260171" y="2967033"/>
                  </a:lnTo>
                  <a:lnTo>
                    <a:pt x="1276647" y="2967674"/>
                  </a:lnTo>
                  <a:lnTo>
                    <a:pt x="1270514" y="2971392"/>
                  </a:lnTo>
                  <a:lnTo>
                    <a:pt x="1255278" y="2978956"/>
                  </a:lnTo>
                  <a:lnTo>
                    <a:pt x="1235683" y="2984982"/>
                  </a:lnTo>
                  <a:close/>
                </a:path>
                <a:path w="2508884" h="5529580">
                  <a:moveTo>
                    <a:pt x="1378361" y="216592"/>
                  </a:moveTo>
                  <a:lnTo>
                    <a:pt x="1357099" y="215502"/>
                  </a:lnTo>
                  <a:lnTo>
                    <a:pt x="1339556" y="211976"/>
                  </a:lnTo>
                  <a:lnTo>
                    <a:pt x="1315913" y="181134"/>
                  </a:lnTo>
                  <a:lnTo>
                    <a:pt x="1307959" y="127711"/>
                  </a:lnTo>
                  <a:lnTo>
                    <a:pt x="1311690" y="68510"/>
                  </a:lnTo>
                  <a:lnTo>
                    <a:pt x="1323101" y="20338"/>
                  </a:lnTo>
                  <a:lnTo>
                    <a:pt x="1338188" y="0"/>
                  </a:lnTo>
                  <a:lnTo>
                    <a:pt x="1355387" y="21947"/>
                  </a:lnTo>
                  <a:lnTo>
                    <a:pt x="1372717" y="75469"/>
                  </a:lnTo>
                  <a:lnTo>
                    <a:pt x="1388012" y="139625"/>
                  </a:lnTo>
                  <a:lnTo>
                    <a:pt x="1399106" y="193475"/>
                  </a:lnTo>
                  <a:lnTo>
                    <a:pt x="1403833" y="216079"/>
                  </a:lnTo>
                  <a:lnTo>
                    <a:pt x="1396289" y="216400"/>
                  </a:lnTo>
                  <a:lnTo>
                    <a:pt x="1378361" y="216592"/>
                  </a:lnTo>
                  <a:close/>
                </a:path>
                <a:path w="2508884" h="5529580">
                  <a:moveTo>
                    <a:pt x="1319042" y="3707541"/>
                  </a:moveTo>
                  <a:lnTo>
                    <a:pt x="1288841" y="3698880"/>
                  </a:lnTo>
                  <a:lnTo>
                    <a:pt x="1273000" y="3671528"/>
                  </a:lnTo>
                  <a:lnTo>
                    <a:pt x="1268783" y="3631640"/>
                  </a:lnTo>
                  <a:lnTo>
                    <a:pt x="1273455" y="3585370"/>
                  </a:lnTo>
                  <a:lnTo>
                    <a:pt x="1284282" y="3538871"/>
                  </a:lnTo>
                  <a:lnTo>
                    <a:pt x="1298528" y="3498300"/>
                  </a:lnTo>
                  <a:lnTo>
                    <a:pt x="1306007" y="3520694"/>
                  </a:lnTo>
                  <a:lnTo>
                    <a:pt x="1326564" y="3574885"/>
                  </a:lnTo>
                  <a:lnTo>
                    <a:pt x="1357377" y="3641384"/>
                  </a:lnTo>
                  <a:lnTo>
                    <a:pt x="1395627" y="3700703"/>
                  </a:lnTo>
                  <a:lnTo>
                    <a:pt x="1319042" y="3707541"/>
                  </a:lnTo>
                  <a:close/>
                </a:path>
                <a:path w="2508884" h="5529580">
                  <a:moveTo>
                    <a:pt x="1845565" y="3384789"/>
                  </a:moveTo>
                  <a:lnTo>
                    <a:pt x="1824453" y="3377780"/>
                  </a:lnTo>
                  <a:lnTo>
                    <a:pt x="1801802" y="3355386"/>
                  </a:lnTo>
                  <a:lnTo>
                    <a:pt x="1786331" y="3327863"/>
                  </a:lnTo>
                  <a:lnTo>
                    <a:pt x="1786758" y="3305469"/>
                  </a:lnTo>
                  <a:lnTo>
                    <a:pt x="1797378" y="3297605"/>
                  </a:lnTo>
                  <a:lnTo>
                    <a:pt x="1814281" y="3294870"/>
                  </a:lnTo>
                  <a:lnTo>
                    <a:pt x="1833491" y="3297776"/>
                  </a:lnTo>
                  <a:lnTo>
                    <a:pt x="1851035" y="3306837"/>
                  </a:lnTo>
                  <a:lnTo>
                    <a:pt x="1865373" y="3328825"/>
                  </a:lnTo>
                  <a:lnTo>
                    <a:pt x="1866250" y="3353506"/>
                  </a:lnTo>
                  <a:lnTo>
                    <a:pt x="1858151" y="3374340"/>
                  </a:lnTo>
                  <a:lnTo>
                    <a:pt x="1845565" y="3384789"/>
                  </a:lnTo>
                  <a:close/>
                </a:path>
                <a:path w="2508884" h="5529580">
                  <a:moveTo>
                    <a:pt x="821238" y="1109117"/>
                  </a:moveTo>
                  <a:lnTo>
                    <a:pt x="800532" y="1096787"/>
                  </a:lnTo>
                  <a:lnTo>
                    <a:pt x="755081" y="1067918"/>
                  </a:lnTo>
                  <a:lnTo>
                    <a:pt x="709887" y="1034690"/>
                  </a:lnTo>
                  <a:lnTo>
                    <a:pt x="689950" y="1009282"/>
                  </a:lnTo>
                  <a:lnTo>
                    <a:pt x="691745" y="996504"/>
                  </a:lnTo>
                  <a:lnTo>
                    <a:pt x="699181" y="994239"/>
                  </a:lnTo>
                  <a:lnTo>
                    <a:pt x="718413" y="1004282"/>
                  </a:lnTo>
                  <a:lnTo>
                    <a:pt x="755594" y="1028429"/>
                  </a:lnTo>
                  <a:lnTo>
                    <a:pt x="821238" y="1109117"/>
                  </a:lnTo>
                  <a:close/>
                </a:path>
                <a:path w="2508884" h="5529580">
                  <a:moveTo>
                    <a:pt x="1451698" y="395234"/>
                  </a:moveTo>
                  <a:lnTo>
                    <a:pt x="1421504" y="290891"/>
                  </a:lnTo>
                  <a:lnTo>
                    <a:pt x="1410158" y="237448"/>
                  </a:lnTo>
                  <a:lnTo>
                    <a:pt x="1416504" y="218109"/>
                  </a:lnTo>
                  <a:lnTo>
                    <a:pt x="1439390" y="216079"/>
                  </a:lnTo>
                  <a:lnTo>
                    <a:pt x="1469968" y="218365"/>
                  </a:lnTo>
                  <a:lnTo>
                    <a:pt x="1497342" y="227191"/>
                  </a:lnTo>
                  <a:lnTo>
                    <a:pt x="1517279" y="248581"/>
                  </a:lnTo>
                  <a:lnTo>
                    <a:pt x="1525548" y="288561"/>
                  </a:lnTo>
                  <a:lnTo>
                    <a:pt x="1514586" y="334077"/>
                  </a:lnTo>
                  <a:lnTo>
                    <a:pt x="1489136" y="367540"/>
                  </a:lnTo>
                  <a:lnTo>
                    <a:pt x="1463430" y="388182"/>
                  </a:lnTo>
                  <a:lnTo>
                    <a:pt x="1451698" y="395234"/>
                  </a:lnTo>
                  <a:close/>
                </a:path>
                <a:path w="2508884" h="5529580">
                  <a:moveTo>
                    <a:pt x="1309469" y="3276750"/>
                  </a:moveTo>
                  <a:lnTo>
                    <a:pt x="1250662" y="3274014"/>
                  </a:lnTo>
                  <a:lnTo>
                    <a:pt x="1249466" y="3266194"/>
                  </a:lnTo>
                  <a:lnTo>
                    <a:pt x="1248269" y="3248372"/>
                  </a:lnTo>
                  <a:lnTo>
                    <a:pt x="1250662" y="3229012"/>
                  </a:lnTo>
                  <a:lnTo>
                    <a:pt x="1260235" y="3216576"/>
                  </a:lnTo>
                  <a:lnTo>
                    <a:pt x="1278206" y="3218777"/>
                  </a:lnTo>
                  <a:lnTo>
                    <a:pt x="1299383" y="3229055"/>
                  </a:lnTo>
                  <a:lnTo>
                    <a:pt x="1317738" y="3234461"/>
                  </a:lnTo>
                  <a:lnTo>
                    <a:pt x="1326870" y="3234461"/>
                  </a:lnTo>
                  <a:lnTo>
                    <a:pt x="1326051" y="3244269"/>
                  </a:lnTo>
                  <a:lnTo>
                    <a:pt x="1320901" y="3262433"/>
                  </a:lnTo>
                  <a:lnTo>
                    <a:pt x="1309469" y="3276750"/>
                  </a:lnTo>
                  <a:close/>
                </a:path>
                <a:path w="2508884" h="5529580">
                  <a:moveTo>
                    <a:pt x="1326870" y="3234461"/>
                  </a:moveTo>
                  <a:lnTo>
                    <a:pt x="1317738" y="3234461"/>
                  </a:lnTo>
                  <a:lnTo>
                    <a:pt x="1327247" y="3222046"/>
                  </a:lnTo>
                  <a:lnTo>
                    <a:pt x="1327322" y="3229055"/>
                  </a:lnTo>
                  <a:lnTo>
                    <a:pt x="1326870" y="3234461"/>
                  </a:lnTo>
                  <a:close/>
                </a:path>
                <a:path w="2508884" h="5529580">
                  <a:moveTo>
                    <a:pt x="1474947" y="2065063"/>
                  </a:moveTo>
                  <a:lnTo>
                    <a:pt x="1478986" y="2022946"/>
                  </a:lnTo>
                  <a:lnTo>
                    <a:pt x="1511714" y="1990776"/>
                  </a:lnTo>
                  <a:lnTo>
                    <a:pt x="1557560" y="1984983"/>
                  </a:lnTo>
                  <a:lnTo>
                    <a:pt x="1611536" y="1987623"/>
                  </a:lnTo>
                  <a:lnTo>
                    <a:pt x="1663118" y="1996076"/>
                  </a:lnTo>
                  <a:lnTo>
                    <a:pt x="1701784" y="2007719"/>
                  </a:lnTo>
                  <a:lnTo>
                    <a:pt x="1717011" y="2019933"/>
                  </a:lnTo>
                  <a:lnTo>
                    <a:pt x="1679189" y="2037369"/>
                  </a:lnTo>
                  <a:lnTo>
                    <a:pt x="1595979" y="2051729"/>
                  </a:lnTo>
                  <a:lnTo>
                    <a:pt x="1512770" y="2061473"/>
                  </a:lnTo>
                  <a:lnTo>
                    <a:pt x="1474947" y="2065063"/>
                  </a:lnTo>
                  <a:close/>
                </a:path>
                <a:path w="2508884" h="5529580">
                  <a:moveTo>
                    <a:pt x="1574782" y="2453459"/>
                  </a:moveTo>
                  <a:lnTo>
                    <a:pt x="1583329" y="2431450"/>
                  </a:lnTo>
                  <a:lnTo>
                    <a:pt x="1602133" y="2376874"/>
                  </a:lnTo>
                  <a:lnTo>
                    <a:pt x="1620938" y="2306913"/>
                  </a:lnTo>
                  <a:lnTo>
                    <a:pt x="1629485" y="2238747"/>
                  </a:lnTo>
                  <a:lnTo>
                    <a:pt x="1695130" y="2275672"/>
                  </a:lnTo>
                  <a:lnTo>
                    <a:pt x="1713852" y="2298339"/>
                  </a:lnTo>
                  <a:lnTo>
                    <a:pt x="1708603" y="2328451"/>
                  </a:lnTo>
                  <a:lnTo>
                    <a:pt x="1685727" y="2362514"/>
                  </a:lnTo>
                  <a:lnTo>
                    <a:pt x="1651569" y="2397033"/>
                  </a:lnTo>
                  <a:lnTo>
                    <a:pt x="1612473" y="2428513"/>
                  </a:lnTo>
                  <a:lnTo>
                    <a:pt x="1574782" y="2453459"/>
                  </a:lnTo>
                  <a:close/>
                </a:path>
                <a:path w="2508884" h="5529580">
                  <a:moveTo>
                    <a:pt x="1801802" y="2238747"/>
                  </a:moveTo>
                  <a:lnTo>
                    <a:pt x="1787741" y="2238747"/>
                  </a:lnTo>
                  <a:lnTo>
                    <a:pt x="1772399" y="2231568"/>
                  </a:lnTo>
                  <a:lnTo>
                    <a:pt x="1759107" y="2218746"/>
                  </a:lnTo>
                  <a:lnTo>
                    <a:pt x="1751201" y="2201822"/>
                  </a:lnTo>
                  <a:lnTo>
                    <a:pt x="1753979" y="2176650"/>
                  </a:lnTo>
                  <a:lnTo>
                    <a:pt x="1769321" y="2156350"/>
                  </a:lnTo>
                  <a:lnTo>
                    <a:pt x="1789280" y="2143742"/>
                  </a:lnTo>
                  <a:lnTo>
                    <a:pt x="1805905" y="2141648"/>
                  </a:lnTo>
                  <a:lnTo>
                    <a:pt x="1818726" y="2158936"/>
                  </a:lnTo>
                  <a:lnTo>
                    <a:pt x="1822316" y="2189685"/>
                  </a:lnTo>
                  <a:lnTo>
                    <a:pt x="1816674" y="2220691"/>
                  </a:lnTo>
                  <a:lnTo>
                    <a:pt x="1801802" y="2238747"/>
                  </a:lnTo>
                  <a:close/>
                </a:path>
                <a:path w="2508884" h="5529580">
                  <a:moveTo>
                    <a:pt x="1835115" y="2578915"/>
                  </a:moveTo>
                  <a:lnTo>
                    <a:pt x="1827957" y="2576714"/>
                  </a:lnTo>
                  <a:lnTo>
                    <a:pt x="1819004" y="2558358"/>
                  </a:lnTo>
                  <a:lnTo>
                    <a:pt x="1804537" y="2519104"/>
                  </a:lnTo>
                  <a:lnTo>
                    <a:pt x="1804537" y="2417902"/>
                  </a:lnTo>
                  <a:lnTo>
                    <a:pt x="1812849" y="2439121"/>
                  </a:lnTo>
                  <a:lnTo>
                    <a:pt x="1830008" y="2487136"/>
                  </a:lnTo>
                  <a:lnTo>
                    <a:pt x="1844347" y="2538485"/>
                  </a:lnTo>
                  <a:lnTo>
                    <a:pt x="1844197" y="2569705"/>
                  </a:lnTo>
                  <a:lnTo>
                    <a:pt x="1835115" y="2578915"/>
                  </a:lnTo>
                  <a:close/>
                </a:path>
                <a:path w="2508884" h="5529580">
                  <a:moveTo>
                    <a:pt x="2420958" y="1352334"/>
                  </a:moveTo>
                  <a:lnTo>
                    <a:pt x="2400807" y="1341607"/>
                  </a:lnTo>
                  <a:lnTo>
                    <a:pt x="2377387" y="1323038"/>
                  </a:lnTo>
                  <a:lnTo>
                    <a:pt x="2361147" y="1300750"/>
                  </a:lnTo>
                  <a:lnTo>
                    <a:pt x="2359266" y="1272565"/>
                  </a:lnTo>
                  <a:lnTo>
                    <a:pt x="2378926" y="1236303"/>
                  </a:lnTo>
                  <a:lnTo>
                    <a:pt x="2417688" y="1206173"/>
                  </a:lnTo>
                  <a:lnTo>
                    <a:pt x="2460297" y="1193223"/>
                  </a:lnTo>
                  <a:lnTo>
                    <a:pt x="2494701" y="1190531"/>
                  </a:lnTo>
                  <a:lnTo>
                    <a:pt x="2508847" y="1191172"/>
                  </a:lnTo>
                  <a:lnTo>
                    <a:pt x="2464849" y="1291220"/>
                  </a:lnTo>
                  <a:lnTo>
                    <a:pt x="2438929" y="1340240"/>
                  </a:lnTo>
                  <a:lnTo>
                    <a:pt x="2420958" y="1352334"/>
                  </a:lnTo>
                  <a:close/>
                </a:path>
                <a:path w="2508884" h="5529580">
                  <a:moveTo>
                    <a:pt x="1819580" y="1972067"/>
                  </a:moveTo>
                  <a:lnTo>
                    <a:pt x="1824025" y="1966725"/>
                  </a:lnTo>
                  <a:lnTo>
                    <a:pt x="1835650" y="1954972"/>
                  </a:lnTo>
                  <a:lnTo>
                    <a:pt x="1851890" y="1943219"/>
                  </a:lnTo>
                  <a:lnTo>
                    <a:pt x="1870181" y="1937877"/>
                  </a:lnTo>
                  <a:lnTo>
                    <a:pt x="1909304" y="1967515"/>
                  </a:lnTo>
                  <a:lnTo>
                    <a:pt x="1835564" y="1967515"/>
                  </a:lnTo>
                  <a:lnTo>
                    <a:pt x="1819580" y="1972067"/>
                  </a:lnTo>
                  <a:close/>
                </a:path>
                <a:path w="2508884" h="5529580">
                  <a:moveTo>
                    <a:pt x="1870181" y="2013095"/>
                  </a:moveTo>
                  <a:lnTo>
                    <a:pt x="1857275" y="2001492"/>
                  </a:lnTo>
                  <a:lnTo>
                    <a:pt x="1846932" y="1981811"/>
                  </a:lnTo>
                  <a:lnTo>
                    <a:pt x="1835564" y="1967515"/>
                  </a:lnTo>
                  <a:lnTo>
                    <a:pt x="1909304" y="1967515"/>
                  </a:lnTo>
                  <a:lnTo>
                    <a:pt x="1915312" y="1972067"/>
                  </a:lnTo>
                  <a:lnTo>
                    <a:pt x="1911145" y="1979055"/>
                  </a:lnTo>
                  <a:lnTo>
                    <a:pt x="1900439" y="1994119"/>
                  </a:lnTo>
                  <a:lnTo>
                    <a:pt x="1885887" y="2008415"/>
                  </a:lnTo>
                  <a:lnTo>
                    <a:pt x="1870181" y="2013095"/>
                  </a:lnTo>
                  <a:close/>
                </a:path>
                <a:path w="2508884" h="5529580">
                  <a:moveTo>
                    <a:pt x="2348332" y="1530689"/>
                  </a:moveTo>
                  <a:lnTo>
                    <a:pt x="2294477" y="1526403"/>
                  </a:lnTo>
                  <a:lnTo>
                    <a:pt x="2243129" y="1516304"/>
                  </a:lnTo>
                  <a:lnTo>
                    <a:pt x="2204849" y="1503395"/>
                  </a:lnTo>
                  <a:lnTo>
                    <a:pt x="2190198" y="1490675"/>
                  </a:lnTo>
                  <a:lnTo>
                    <a:pt x="2216029" y="1476714"/>
                  </a:lnTo>
                  <a:lnTo>
                    <a:pt x="2276389" y="1465970"/>
                  </a:lnTo>
                  <a:lnTo>
                    <a:pt x="2348040" y="1458378"/>
                  </a:lnTo>
                  <a:lnTo>
                    <a:pt x="2407743" y="1453870"/>
                  </a:lnTo>
                  <a:lnTo>
                    <a:pt x="2432262" y="1452382"/>
                  </a:lnTo>
                  <a:lnTo>
                    <a:pt x="2431898" y="1459241"/>
                  </a:lnTo>
                  <a:lnTo>
                    <a:pt x="2421321" y="1509821"/>
                  </a:lnTo>
                  <a:lnTo>
                    <a:pt x="2348332" y="1530689"/>
                  </a:lnTo>
                  <a:close/>
                </a:path>
                <a:path w="2508884" h="5529580">
                  <a:moveTo>
                    <a:pt x="2127289" y="3457272"/>
                  </a:moveTo>
                  <a:lnTo>
                    <a:pt x="2080791" y="3428552"/>
                  </a:lnTo>
                  <a:lnTo>
                    <a:pt x="2070192" y="3404427"/>
                  </a:lnTo>
                  <a:lnTo>
                    <a:pt x="2096518" y="3378122"/>
                  </a:lnTo>
                  <a:lnTo>
                    <a:pt x="2142332" y="3354125"/>
                  </a:lnTo>
                  <a:lnTo>
                    <a:pt x="2190198" y="3336924"/>
                  </a:lnTo>
                  <a:lnTo>
                    <a:pt x="2181522" y="3348997"/>
                  </a:lnTo>
                  <a:lnTo>
                    <a:pt x="2161820" y="3379148"/>
                  </a:lnTo>
                  <a:lnTo>
                    <a:pt x="2140580" y="3418274"/>
                  </a:lnTo>
                  <a:lnTo>
                    <a:pt x="2127289" y="3457272"/>
                  </a:lnTo>
                  <a:close/>
                </a:path>
                <a:path w="2508884" h="5529580">
                  <a:moveTo>
                    <a:pt x="2381661" y="1031164"/>
                  </a:moveTo>
                  <a:lnTo>
                    <a:pt x="2370058" y="1013321"/>
                  </a:lnTo>
                  <a:lnTo>
                    <a:pt x="2367814" y="982785"/>
                  </a:lnTo>
                  <a:lnTo>
                    <a:pt x="2374545" y="952506"/>
                  </a:lnTo>
                  <a:lnTo>
                    <a:pt x="2389866" y="935432"/>
                  </a:lnTo>
                  <a:lnTo>
                    <a:pt x="2403713" y="935646"/>
                  </a:lnTo>
                  <a:lnTo>
                    <a:pt x="2418586" y="943296"/>
                  </a:lnTo>
                  <a:lnTo>
                    <a:pt x="2431407" y="956587"/>
                  </a:lnTo>
                  <a:lnTo>
                    <a:pt x="2439100" y="973725"/>
                  </a:lnTo>
                  <a:lnTo>
                    <a:pt x="2435317" y="998662"/>
                  </a:lnTo>
                  <a:lnTo>
                    <a:pt x="2419099" y="1018343"/>
                  </a:lnTo>
                  <a:lnTo>
                    <a:pt x="2398521" y="1030074"/>
                  </a:lnTo>
                  <a:lnTo>
                    <a:pt x="2381661" y="1031164"/>
                  </a:lnTo>
                  <a:close/>
                </a:path>
                <a:path w="2508884" h="5529580">
                  <a:moveTo>
                    <a:pt x="1693762" y="2635349"/>
                  </a:moveTo>
                  <a:lnTo>
                    <a:pt x="1686112" y="2613916"/>
                  </a:lnTo>
                  <a:lnTo>
                    <a:pt x="1670513" y="2565431"/>
                  </a:lnTo>
                  <a:lnTo>
                    <a:pt x="1657991" y="2513612"/>
                  </a:lnTo>
                  <a:lnTo>
                    <a:pt x="1659572" y="2482179"/>
                  </a:lnTo>
                  <a:lnTo>
                    <a:pt x="1669402" y="2472990"/>
                  </a:lnTo>
                  <a:lnTo>
                    <a:pt x="1676667" y="2475341"/>
                  </a:lnTo>
                  <a:lnTo>
                    <a:pt x="1684958" y="2494102"/>
                  </a:lnTo>
                  <a:lnTo>
                    <a:pt x="1697865" y="2534147"/>
                  </a:lnTo>
                  <a:lnTo>
                    <a:pt x="1693762" y="2635349"/>
                  </a:lnTo>
                  <a:close/>
                </a:path>
                <a:path w="2508884" h="5529580">
                  <a:moveTo>
                    <a:pt x="1784515" y="2924787"/>
                  </a:moveTo>
                  <a:lnTo>
                    <a:pt x="1770347" y="2923911"/>
                  </a:lnTo>
                  <a:lnTo>
                    <a:pt x="1818277" y="2825444"/>
                  </a:lnTo>
                  <a:lnTo>
                    <a:pt x="1846078" y="2777237"/>
                  </a:lnTo>
                  <a:lnTo>
                    <a:pt x="1864390" y="2765441"/>
                  </a:lnTo>
                  <a:lnTo>
                    <a:pt x="1883857" y="2776211"/>
                  </a:lnTo>
                  <a:lnTo>
                    <a:pt x="1906252" y="2794973"/>
                  </a:lnTo>
                  <a:lnTo>
                    <a:pt x="1921466" y="2817581"/>
                  </a:lnTo>
                  <a:lnTo>
                    <a:pt x="1922321" y="2845830"/>
                  </a:lnTo>
                  <a:lnTo>
                    <a:pt x="1901636" y="2881516"/>
                  </a:lnTo>
                  <a:lnTo>
                    <a:pt x="1862083" y="2910641"/>
                  </a:lnTo>
                  <a:lnTo>
                    <a:pt x="1819068" y="2922714"/>
                  </a:lnTo>
                  <a:lnTo>
                    <a:pt x="1784515" y="2924787"/>
                  </a:lnTo>
                  <a:close/>
                </a:path>
                <a:path w="2508884" h="5529580">
                  <a:moveTo>
                    <a:pt x="2231226" y="1787442"/>
                  </a:moveTo>
                  <a:lnTo>
                    <a:pt x="2187463" y="1751885"/>
                  </a:lnTo>
                  <a:lnTo>
                    <a:pt x="2191843" y="1745111"/>
                  </a:lnTo>
                  <a:lnTo>
                    <a:pt x="2203019" y="1730516"/>
                  </a:lnTo>
                  <a:lnTo>
                    <a:pt x="2218041" y="1716691"/>
                  </a:lnTo>
                  <a:lnTo>
                    <a:pt x="2233961" y="1712225"/>
                  </a:lnTo>
                  <a:lnTo>
                    <a:pt x="2246654" y="1723849"/>
                  </a:lnTo>
                  <a:lnTo>
                    <a:pt x="2256526" y="1743679"/>
                  </a:lnTo>
                  <a:lnTo>
                    <a:pt x="2267424" y="1758381"/>
                  </a:lnTo>
                  <a:lnTo>
                    <a:pt x="2279901" y="1758381"/>
                  </a:lnTo>
                  <a:lnTo>
                    <a:pt x="2278536" y="1759941"/>
                  </a:lnTo>
                  <a:lnTo>
                    <a:pt x="2266441" y="1771544"/>
                  </a:lnTo>
                  <a:lnTo>
                    <a:pt x="2249731" y="1782891"/>
                  </a:lnTo>
                  <a:lnTo>
                    <a:pt x="2231226" y="1787442"/>
                  </a:lnTo>
                  <a:close/>
                </a:path>
                <a:path w="2508884" h="5529580">
                  <a:moveTo>
                    <a:pt x="2279901" y="1758381"/>
                  </a:moveTo>
                  <a:lnTo>
                    <a:pt x="2267424" y="1758381"/>
                  </a:lnTo>
                  <a:lnTo>
                    <a:pt x="2283194" y="1754620"/>
                  </a:lnTo>
                  <a:lnTo>
                    <a:pt x="2279901" y="1758381"/>
                  </a:lnTo>
                  <a:close/>
                </a:path>
                <a:path w="2508884" h="5529580">
                  <a:moveTo>
                    <a:pt x="2050704" y="2829547"/>
                  </a:moveTo>
                  <a:lnTo>
                    <a:pt x="2054742" y="2787430"/>
                  </a:lnTo>
                  <a:lnTo>
                    <a:pt x="2087470" y="2755260"/>
                  </a:lnTo>
                  <a:lnTo>
                    <a:pt x="2133316" y="2749467"/>
                  </a:lnTo>
                  <a:lnTo>
                    <a:pt x="2187292" y="2752107"/>
                  </a:lnTo>
                  <a:lnTo>
                    <a:pt x="2238874" y="2760560"/>
                  </a:lnTo>
                  <a:lnTo>
                    <a:pt x="2277540" y="2772203"/>
                  </a:lnTo>
                  <a:lnTo>
                    <a:pt x="2292767" y="2784417"/>
                  </a:lnTo>
                  <a:lnTo>
                    <a:pt x="2267067" y="2799219"/>
                  </a:lnTo>
                  <a:lnTo>
                    <a:pt x="2206970" y="2811922"/>
                  </a:lnTo>
                  <a:lnTo>
                    <a:pt x="2135516" y="2821735"/>
                  </a:lnTo>
                  <a:lnTo>
                    <a:pt x="2075747" y="2827873"/>
                  </a:lnTo>
                  <a:lnTo>
                    <a:pt x="2050704" y="2829547"/>
                  </a:lnTo>
                  <a:close/>
                </a:path>
                <a:path w="2508884" h="5529580">
                  <a:moveTo>
                    <a:pt x="2153273" y="2640819"/>
                  </a:moveTo>
                  <a:lnTo>
                    <a:pt x="2162034" y="2618810"/>
                  </a:lnTo>
                  <a:lnTo>
                    <a:pt x="2181309" y="2564234"/>
                  </a:lnTo>
                  <a:lnTo>
                    <a:pt x="2200583" y="2494273"/>
                  </a:lnTo>
                  <a:lnTo>
                    <a:pt x="2209344" y="2426107"/>
                  </a:lnTo>
                  <a:lnTo>
                    <a:pt x="2273621" y="2463032"/>
                  </a:lnTo>
                  <a:lnTo>
                    <a:pt x="2292343" y="2485699"/>
                  </a:lnTo>
                  <a:lnTo>
                    <a:pt x="2287094" y="2515811"/>
                  </a:lnTo>
                  <a:lnTo>
                    <a:pt x="2264219" y="2549875"/>
                  </a:lnTo>
                  <a:lnTo>
                    <a:pt x="2230061" y="2584394"/>
                  </a:lnTo>
                  <a:lnTo>
                    <a:pt x="2190964" y="2615874"/>
                  </a:lnTo>
                  <a:lnTo>
                    <a:pt x="2153273" y="2640819"/>
                  </a:lnTo>
                  <a:close/>
                </a:path>
                <a:path w="2508884" h="5529580">
                  <a:moveTo>
                    <a:pt x="1740260" y="3706173"/>
                  </a:moveTo>
                  <a:lnTo>
                    <a:pt x="1726200" y="3706173"/>
                  </a:lnTo>
                  <a:lnTo>
                    <a:pt x="1710857" y="3698994"/>
                  </a:lnTo>
                  <a:lnTo>
                    <a:pt x="1697566" y="3686172"/>
                  </a:lnTo>
                  <a:lnTo>
                    <a:pt x="1689659" y="3669248"/>
                  </a:lnTo>
                  <a:lnTo>
                    <a:pt x="1691860" y="3644867"/>
                  </a:lnTo>
                  <a:lnTo>
                    <a:pt x="1707267" y="3624973"/>
                  </a:lnTo>
                  <a:lnTo>
                    <a:pt x="1727546" y="3612515"/>
                  </a:lnTo>
                  <a:lnTo>
                    <a:pt x="1744363" y="3610442"/>
                  </a:lnTo>
                  <a:lnTo>
                    <a:pt x="1756415" y="3627708"/>
                  </a:lnTo>
                  <a:lnTo>
                    <a:pt x="1759748" y="3658308"/>
                  </a:lnTo>
                  <a:lnTo>
                    <a:pt x="1754363" y="3688908"/>
                  </a:lnTo>
                  <a:lnTo>
                    <a:pt x="1740260" y="3706173"/>
                  </a:lnTo>
                  <a:close/>
                </a:path>
                <a:path w="2508884" h="5529580">
                  <a:moveTo>
                    <a:pt x="1711177" y="4073842"/>
                  </a:moveTo>
                  <a:lnTo>
                    <a:pt x="1691027" y="4063115"/>
                  </a:lnTo>
                  <a:lnTo>
                    <a:pt x="1667607" y="4044546"/>
                  </a:lnTo>
                  <a:lnTo>
                    <a:pt x="1651367" y="4022258"/>
                  </a:lnTo>
                  <a:lnTo>
                    <a:pt x="1649486" y="3994073"/>
                  </a:lnTo>
                  <a:lnTo>
                    <a:pt x="1669145" y="3957810"/>
                  </a:lnTo>
                  <a:lnTo>
                    <a:pt x="1707908" y="3927681"/>
                  </a:lnTo>
                  <a:lnTo>
                    <a:pt x="1750517" y="3914731"/>
                  </a:lnTo>
                  <a:lnTo>
                    <a:pt x="1784921" y="3912039"/>
                  </a:lnTo>
                  <a:lnTo>
                    <a:pt x="1799067" y="3912680"/>
                  </a:lnTo>
                  <a:lnTo>
                    <a:pt x="1755069" y="4012728"/>
                  </a:lnTo>
                  <a:lnTo>
                    <a:pt x="1729148" y="4061747"/>
                  </a:lnTo>
                  <a:lnTo>
                    <a:pt x="1711177" y="4073842"/>
                  </a:lnTo>
                  <a:close/>
                </a:path>
                <a:path w="2508884" h="5529580">
                  <a:moveTo>
                    <a:pt x="2264048" y="2136178"/>
                  </a:moveTo>
                  <a:lnTo>
                    <a:pt x="2268493" y="2130836"/>
                  </a:lnTo>
                  <a:lnTo>
                    <a:pt x="2280117" y="2119083"/>
                  </a:lnTo>
                  <a:lnTo>
                    <a:pt x="2296357" y="2107330"/>
                  </a:lnTo>
                  <a:lnTo>
                    <a:pt x="2314649" y="2101988"/>
                  </a:lnTo>
                  <a:lnTo>
                    <a:pt x="2353771" y="2131626"/>
                  </a:lnTo>
                  <a:lnTo>
                    <a:pt x="2280032" y="2131626"/>
                  </a:lnTo>
                  <a:lnTo>
                    <a:pt x="2264048" y="2136178"/>
                  </a:lnTo>
                  <a:close/>
                </a:path>
                <a:path w="2508884" h="5529580">
                  <a:moveTo>
                    <a:pt x="2314649" y="2177206"/>
                  </a:moveTo>
                  <a:lnTo>
                    <a:pt x="2301742" y="2165603"/>
                  </a:lnTo>
                  <a:lnTo>
                    <a:pt x="2291400" y="2145922"/>
                  </a:lnTo>
                  <a:lnTo>
                    <a:pt x="2280032" y="2131626"/>
                  </a:lnTo>
                  <a:lnTo>
                    <a:pt x="2353771" y="2131626"/>
                  </a:lnTo>
                  <a:lnTo>
                    <a:pt x="2359779" y="2136178"/>
                  </a:lnTo>
                  <a:lnTo>
                    <a:pt x="2355612" y="2143166"/>
                  </a:lnTo>
                  <a:lnTo>
                    <a:pt x="2344907" y="2158230"/>
                  </a:lnTo>
                  <a:lnTo>
                    <a:pt x="2330355" y="2172526"/>
                  </a:lnTo>
                  <a:lnTo>
                    <a:pt x="2314649" y="2177206"/>
                  </a:lnTo>
                  <a:close/>
                </a:path>
                <a:path w="2508884" h="5529580">
                  <a:moveTo>
                    <a:pt x="2369844" y="2530921"/>
                  </a:moveTo>
                  <a:lnTo>
                    <a:pt x="2355676" y="2530044"/>
                  </a:lnTo>
                  <a:lnTo>
                    <a:pt x="2403606" y="2431578"/>
                  </a:lnTo>
                  <a:lnTo>
                    <a:pt x="2431407" y="2383370"/>
                  </a:lnTo>
                  <a:lnTo>
                    <a:pt x="2449720" y="2371575"/>
                  </a:lnTo>
                  <a:lnTo>
                    <a:pt x="2469187" y="2382345"/>
                  </a:lnTo>
                  <a:lnTo>
                    <a:pt x="2491581" y="2401106"/>
                  </a:lnTo>
                  <a:lnTo>
                    <a:pt x="2506795" y="2423714"/>
                  </a:lnTo>
                  <a:lnTo>
                    <a:pt x="2507650" y="2451964"/>
                  </a:lnTo>
                  <a:lnTo>
                    <a:pt x="2486965" y="2487649"/>
                  </a:lnTo>
                  <a:lnTo>
                    <a:pt x="2447412" y="2516775"/>
                  </a:lnTo>
                  <a:lnTo>
                    <a:pt x="2404397" y="2528848"/>
                  </a:lnTo>
                  <a:lnTo>
                    <a:pt x="2369844" y="2530921"/>
                  </a:lnTo>
                  <a:close/>
                </a:path>
                <a:path w="2508884" h="5529580">
                  <a:moveTo>
                    <a:pt x="2399439" y="2768005"/>
                  </a:moveTo>
                  <a:lnTo>
                    <a:pt x="2355676" y="2732448"/>
                  </a:lnTo>
                  <a:lnTo>
                    <a:pt x="2360057" y="2725674"/>
                  </a:lnTo>
                  <a:lnTo>
                    <a:pt x="2371233" y="2711079"/>
                  </a:lnTo>
                  <a:lnTo>
                    <a:pt x="2386255" y="2697254"/>
                  </a:lnTo>
                  <a:lnTo>
                    <a:pt x="2402175" y="2692788"/>
                  </a:lnTo>
                  <a:lnTo>
                    <a:pt x="2414868" y="2704605"/>
                  </a:lnTo>
                  <a:lnTo>
                    <a:pt x="2424740" y="2724755"/>
                  </a:lnTo>
                  <a:lnTo>
                    <a:pt x="2435638" y="2739521"/>
                  </a:lnTo>
                  <a:lnTo>
                    <a:pt x="2447610" y="2739521"/>
                  </a:lnTo>
                  <a:lnTo>
                    <a:pt x="2446750" y="2740504"/>
                  </a:lnTo>
                  <a:lnTo>
                    <a:pt x="2434655" y="2752107"/>
                  </a:lnTo>
                  <a:lnTo>
                    <a:pt x="2417945" y="2763454"/>
                  </a:lnTo>
                  <a:lnTo>
                    <a:pt x="2399439" y="2768005"/>
                  </a:lnTo>
                  <a:close/>
                </a:path>
                <a:path w="2508884" h="5529580">
                  <a:moveTo>
                    <a:pt x="2447610" y="2739521"/>
                  </a:moveTo>
                  <a:lnTo>
                    <a:pt x="2435638" y="2739521"/>
                  </a:lnTo>
                  <a:lnTo>
                    <a:pt x="2451408" y="2735183"/>
                  </a:lnTo>
                  <a:lnTo>
                    <a:pt x="2447610" y="2739521"/>
                  </a:lnTo>
                  <a:close/>
                </a:path>
                <a:path w="2508884" h="5529580">
                  <a:moveTo>
                    <a:pt x="2161478" y="588064"/>
                  </a:moveTo>
                  <a:lnTo>
                    <a:pt x="2163590" y="560953"/>
                  </a:lnTo>
                  <a:lnTo>
                    <a:pt x="2187561" y="509356"/>
                  </a:lnTo>
                  <a:lnTo>
                    <a:pt x="2220460" y="450802"/>
                  </a:lnTo>
                  <a:lnTo>
                    <a:pt x="2261313" y="382925"/>
                  </a:lnTo>
                  <a:lnTo>
                    <a:pt x="2267424" y="387028"/>
                  </a:lnTo>
                  <a:lnTo>
                    <a:pt x="2281485" y="397285"/>
                  </a:lnTo>
                  <a:lnTo>
                    <a:pt x="2297084" y="410619"/>
                  </a:lnTo>
                  <a:lnTo>
                    <a:pt x="2307811" y="423953"/>
                  </a:lnTo>
                  <a:lnTo>
                    <a:pt x="2304540" y="460714"/>
                  </a:lnTo>
                  <a:lnTo>
                    <a:pt x="2273435" y="506337"/>
                  </a:lnTo>
                  <a:lnTo>
                    <a:pt x="2229333" y="549990"/>
                  </a:lnTo>
                  <a:lnTo>
                    <a:pt x="2187069" y="580843"/>
                  </a:lnTo>
                  <a:lnTo>
                    <a:pt x="2161478" y="588064"/>
                  </a:lnTo>
                  <a:close/>
                </a:path>
                <a:path w="2508884" h="5529580">
                  <a:moveTo>
                    <a:pt x="2177890" y="302237"/>
                  </a:moveTo>
                  <a:lnTo>
                    <a:pt x="2114467" y="211143"/>
                  </a:lnTo>
                  <a:lnTo>
                    <a:pt x="2085919" y="163256"/>
                  </a:lnTo>
                  <a:lnTo>
                    <a:pt x="2085577" y="142806"/>
                  </a:lnTo>
                  <a:lnTo>
                    <a:pt x="2106775" y="134024"/>
                  </a:lnTo>
                  <a:lnTo>
                    <a:pt x="2136905" y="127634"/>
                  </a:lnTo>
                  <a:lnTo>
                    <a:pt x="2166265" y="129066"/>
                  </a:lnTo>
                  <a:lnTo>
                    <a:pt x="2192548" y="144601"/>
                  </a:lnTo>
                  <a:lnTo>
                    <a:pt x="2213447" y="180522"/>
                  </a:lnTo>
                  <a:lnTo>
                    <a:pt x="2217699" y="226656"/>
                  </a:lnTo>
                  <a:lnTo>
                    <a:pt x="2204387" y="265483"/>
                  </a:lnTo>
                  <a:lnTo>
                    <a:pt x="2186715" y="292258"/>
                  </a:lnTo>
                  <a:lnTo>
                    <a:pt x="2177890" y="302237"/>
                  </a:lnTo>
                  <a:close/>
                </a:path>
                <a:path w="2508884" h="5529580">
                  <a:moveTo>
                    <a:pt x="2263086" y="3073064"/>
                  </a:moveTo>
                  <a:lnTo>
                    <a:pt x="2247637" y="3057935"/>
                  </a:lnTo>
                  <a:lnTo>
                    <a:pt x="2231503" y="3034344"/>
                  </a:lnTo>
                  <a:lnTo>
                    <a:pt x="2223191" y="3008702"/>
                  </a:lnTo>
                  <a:lnTo>
                    <a:pt x="2230520" y="2981008"/>
                  </a:lnTo>
                  <a:lnTo>
                    <a:pt x="2261313" y="2951263"/>
                  </a:lnTo>
                  <a:lnTo>
                    <a:pt x="2308281" y="2932672"/>
                  </a:lnTo>
                  <a:lnTo>
                    <a:pt x="2352941" y="2931775"/>
                  </a:lnTo>
                  <a:lnTo>
                    <a:pt x="2386319" y="2938570"/>
                  </a:lnTo>
                  <a:lnTo>
                    <a:pt x="2399439" y="2943057"/>
                  </a:lnTo>
                  <a:lnTo>
                    <a:pt x="2324756" y="3026395"/>
                  </a:lnTo>
                  <a:lnTo>
                    <a:pt x="2284049" y="3066140"/>
                  </a:lnTo>
                  <a:lnTo>
                    <a:pt x="2263086" y="3073064"/>
                  </a:lnTo>
                  <a:close/>
                </a:path>
                <a:path w="2508884" h="5529580">
                  <a:moveTo>
                    <a:pt x="2172419" y="1409987"/>
                  </a:moveTo>
                  <a:lnTo>
                    <a:pt x="2173616" y="1337846"/>
                  </a:lnTo>
                  <a:lnTo>
                    <a:pt x="2178766" y="1285365"/>
                  </a:lnTo>
                  <a:lnTo>
                    <a:pt x="2202036" y="1248675"/>
                  </a:lnTo>
                  <a:lnTo>
                    <a:pt x="2207977" y="1252543"/>
                  </a:lnTo>
                  <a:lnTo>
                    <a:pt x="2209814" y="1272565"/>
                  </a:lnTo>
                  <a:lnTo>
                    <a:pt x="2209344" y="1314255"/>
                  </a:lnTo>
                  <a:lnTo>
                    <a:pt x="2172419" y="1409987"/>
                  </a:lnTo>
                  <a:close/>
                </a:path>
                <a:path w="2508884" h="5529580">
                  <a:moveTo>
                    <a:pt x="2176009" y="910132"/>
                  </a:moveTo>
                  <a:lnTo>
                    <a:pt x="2142952" y="903038"/>
                  </a:lnTo>
                  <a:lnTo>
                    <a:pt x="2130024" y="898507"/>
                  </a:lnTo>
                  <a:lnTo>
                    <a:pt x="2207848" y="817542"/>
                  </a:lnTo>
                  <a:lnTo>
                    <a:pt x="2250030" y="779014"/>
                  </a:lnTo>
                  <a:lnTo>
                    <a:pt x="2271185" y="772539"/>
                  </a:lnTo>
                  <a:lnTo>
                    <a:pt x="2285929" y="787732"/>
                  </a:lnTo>
                  <a:lnTo>
                    <a:pt x="2301037" y="811494"/>
                  </a:lnTo>
                  <a:lnTo>
                    <a:pt x="2308324" y="837308"/>
                  </a:lnTo>
                  <a:lnTo>
                    <a:pt x="2299968" y="864659"/>
                  </a:lnTo>
                  <a:lnTo>
                    <a:pt x="2268151" y="893037"/>
                  </a:lnTo>
                  <a:lnTo>
                    <a:pt x="2220605" y="910046"/>
                  </a:lnTo>
                  <a:lnTo>
                    <a:pt x="2176009" y="910132"/>
                  </a:lnTo>
                  <a:close/>
                </a:path>
                <a:path w="2508884" h="5529580">
                  <a:moveTo>
                    <a:pt x="2300973" y="1213053"/>
                  </a:moveTo>
                  <a:lnTo>
                    <a:pt x="2280267" y="1200531"/>
                  </a:lnTo>
                  <a:lnTo>
                    <a:pt x="2234816" y="1171342"/>
                  </a:lnTo>
                  <a:lnTo>
                    <a:pt x="2189621" y="1138050"/>
                  </a:lnTo>
                  <a:lnTo>
                    <a:pt x="2169684" y="1113219"/>
                  </a:lnTo>
                  <a:lnTo>
                    <a:pt x="2171479" y="1101210"/>
                  </a:lnTo>
                  <a:lnTo>
                    <a:pt x="2178915" y="1099201"/>
                  </a:lnTo>
                  <a:lnTo>
                    <a:pt x="2198147" y="1108988"/>
                  </a:lnTo>
                  <a:lnTo>
                    <a:pt x="2235328" y="1132366"/>
                  </a:lnTo>
                  <a:lnTo>
                    <a:pt x="2300973" y="1213053"/>
                  </a:lnTo>
                  <a:close/>
                </a:path>
                <a:path w="2508884" h="5529580">
                  <a:moveTo>
                    <a:pt x="2060277" y="3847035"/>
                  </a:moveTo>
                  <a:lnTo>
                    <a:pt x="2068824" y="3825026"/>
                  </a:lnTo>
                  <a:lnTo>
                    <a:pt x="2087628" y="3770450"/>
                  </a:lnTo>
                  <a:lnTo>
                    <a:pt x="2106433" y="3700489"/>
                  </a:lnTo>
                  <a:lnTo>
                    <a:pt x="2114980" y="3632324"/>
                  </a:lnTo>
                  <a:lnTo>
                    <a:pt x="2180625" y="3669248"/>
                  </a:lnTo>
                  <a:lnTo>
                    <a:pt x="2199347" y="3691915"/>
                  </a:lnTo>
                  <a:lnTo>
                    <a:pt x="2194098" y="3722027"/>
                  </a:lnTo>
                  <a:lnTo>
                    <a:pt x="2171223" y="3756091"/>
                  </a:lnTo>
                  <a:lnTo>
                    <a:pt x="2137064" y="3790610"/>
                  </a:lnTo>
                  <a:lnTo>
                    <a:pt x="2097968" y="3822090"/>
                  </a:lnTo>
                  <a:lnTo>
                    <a:pt x="2060277" y="3847035"/>
                  </a:lnTo>
                  <a:close/>
                </a:path>
                <a:path w="2508884" h="5529580">
                  <a:moveTo>
                    <a:pt x="2369352" y="3367011"/>
                  </a:moveTo>
                  <a:lnTo>
                    <a:pt x="2355292" y="3367011"/>
                  </a:lnTo>
                  <a:lnTo>
                    <a:pt x="2339949" y="3359831"/>
                  </a:lnTo>
                  <a:lnTo>
                    <a:pt x="2326658" y="3347010"/>
                  </a:lnTo>
                  <a:lnTo>
                    <a:pt x="2318752" y="3330086"/>
                  </a:lnTo>
                  <a:lnTo>
                    <a:pt x="2321529" y="3305704"/>
                  </a:lnTo>
                  <a:lnTo>
                    <a:pt x="2336872" y="3285810"/>
                  </a:lnTo>
                  <a:lnTo>
                    <a:pt x="2356830" y="3273352"/>
                  </a:lnTo>
                  <a:lnTo>
                    <a:pt x="2373455" y="3271279"/>
                  </a:lnTo>
                  <a:lnTo>
                    <a:pt x="2386276" y="3287776"/>
                  </a:lnTo>
                  <a:lnTo>
                    <a:pt x="2389866" y="3318119"/>
                  </a:lnTo>
                  <a:lnTo>
                    <a:pt x="2384225" y="3348976"/>
                  </a:lnTo>
                  <a:lnTo>
                    <a:pt x="2369352" y="3367011"/>
                  </a:lnTo>
                  <a:close/>
                </a:path>
                <a:path w="2508884" h="5529580">
                  <a:moveTo>
                    <a:pt x="1050118" y="4542776"/>
                  </a:moveTo>
                  <a:lnTo>
                    <a:pt x="1042959" y="4540575"/>
                  </a:lnTo>
                  <a:lnTo>
                    <a:pt x="1034006" y="4522220"/>
                  </a:lnTo>
                  <a:lnTo>
                    <a:pt x="1019539" y="4482966"/>
                  </a:lnTo>
                  <a:lnTo>
                    <a:pt x="1019539" y="4381764"/>
                  </a:lnTo>
                  <a:lnTo>
                    <a:pt x="1027852" y="4402983"/>
                  </a:lnTo>
                  <a:lnTo>
                    <a:pt x="1045011" y="4450998"/>
                  </a:lnTo>
                  <a:lnTo>
                    <a:pt x="1059349" y="4502347"/>
                  </a:lnTo>
                  <a:lnTo>
                    <a:pt x="1059199" y="4533567"/>
                  </a:lnTo>
                  <a:lnTo>
                    <a:pt x="1050118" y="4542776"/>
                  </a:lnTo>
                  <a:close/>
                </a:path>
                <a:path w="2508884" h="5529580">
                  <a:moveTo>
                    <a:pt x="2105407" y="3164607"/>
                  </a:moveTo>
                  <a:lnTo>
                    <a:pt x="2109852" y="3159265"/>
                  </a:lnTo>
                  <a:lnTo>
                    <a:pt x="2121476" y="3147512"/>
                  </a:lnTo>
                  <a:lnTo>
                    <a:pt x="2137717" y="3135759"/>
                  </a:lnTo>
                  <a:lnTo>
                    <a:pt x="2156008" y="3130417"/>
                  </a:lnTo>
                  <a:lnTo>
                    <a:pt x="2195131" y="3160056"/>
                  </a:lnTo>
                  <a:lnTo>
                    <a:pt x="2121391" y="3160056"/>
                  </a:lnTo>
                  <a:lnTo>
                    <a:pt x="2105407" y="3164607"/>
                  </a:lnTo>
                  <a:close/>
                </a:path>
                <a:path w="2508884" h="5529580">
                  <a:moveTo>
                    <a:pt x="2156008" y="3205635"/>
                  </a:moveTo>
                  <a:lnTo>
                    <a:pt x="2143101" y="3194032"/>
                  </a:lnTo>
                  <a:lnTo>
                    <a:pt x="2132759" y="3174351"/>
                  </a:lnTo>
                  <a:lnTo>
                    <a:pt x="2121391" y="3160056"/>
                  </a:lnTo>
                  <a:lnTo>
                    <a:pt x="2195131" y="3160056"/>
                  </a:lnTo>
                  <a:lnTo>
                    <a:pt x="2201139" y="3164607"/>
                  </a:lnTo>
                  <a:lnTo>
                    <a:pt x="2196972" y="3171595"/>
                  </a:lnTo>
                  <a:lnTo>
                    <a:pt x="2186266" y="3186660"/>
                  </a:lnTo>
                  <a:lnTo>
                    <a:pt x="2171714" y="3200955"/>
                  </a:lnTo>
                  <a:lnTo>
                    <a:pt x="2156008" y="3205635"/>
                  </a:lnTo>
                  <a:close/>
                </a:path>
                <a:path w="2508884" h="5529580">
                  <a:moveTo>
                    <a:pt x="1596156" y="5070017"/>
                  </a:moveTo>
                  <a:lnTo>
                    <a:pt x="1542301" y="5065731"/>
                  </a:lnTo>
                  <a:lnTo>
                    <a:pt x="1490953" y="5055632"/>
                  </a:lnTo>
                  <a:lnTo>
                    <a:pt x="1452673" y="5042722"/>
                  </a:lnTo>
                  <a:lnTo>
                    <a:pt x="1438022" y="5030002"/>
                  </a:lnTo>
                  <a:lnTo>
                    <a:pt x="1463853" y="5016042"/>
                  </a:lnTo>
                  <a:lnTo>
                    <a:pt x="1524213" y="5005298"/>
                  </a:lnTo>
                  <a:lnTo>
                    <a:pt x="1595864" y="4997705"/>
                  </a:lnTo>
                  <a:lnTo>
                    <a:pt x="1655568" y="4993198"/>
                  </a:lnTo>
                  <a:lnTo>
                    <a:pt x="1680086" y="4991710"/>
                  </a:lnTo>
                  <a:lnTo>
                    <a:pt x="1679723" y="4998569"/>
                  </a:lnTo>
                  <a:lnTo>
                    <a:pt x="1669145" y="5049149"/>
                  </a:lnTo>
                  <a:lnTo>
                    <a:pt x="1596156" y="5070017"/>
                  </a:lnTo>
                  <a:close/>
                </a:path>
                <a:path w="2508884" h="5529580">
                  <a:moveTo>
                    <a:pt x="1325880" y="5263861"/>
                  </a:moveTo>
                  <a:lnTo>
                    <a:pt x="1279382" y="5236509"/>
                  </a:lnTo>
                  <a:lnTo>
                    <a:pt x="1268783" y="5212384"/>
                  </a:lnTo>
                  <a:lnTo>
                    <a:pt x="1295109" y="5186079"/>
                  </a:lnTo>
                  <a:lnTo>
                    <a:pt x="1340923" y="5162082"/>
                  </a:lnTo>
                  <a:lnTo>
                    <a:pt x="1388789" y="5144880"/>
                  </a:lnTo>
                  <a:lnTo>
                    <a:pt x="1380113" y="5156740"/>
                  </a:lnTo>
                  <a:lnTo>
                    <a:pt x="1360412" y="5186421"/>
                  </a:lnTo>
                  <a:lnTo>
                    <a:pt x="1339171" y="5225077"/>
                  </a:lnTo>
                  <a:lnTo>
                    <a:pt x="1325880" y="5263861"/>
                  </a:lnTo>
                  <a:close/>
                </a:path>
                <a:path w="2508884" h="5529580">
                  <a:moveTo>
                    <a:pt x="1563841" y="4699045"/>
                  </a:moveTo>
                  <a:lnTo>
                    <a:pt x="1552238" y="4681779"/>
                  </a:lnTo>
                  <a:lnTo>
                    <a:pt x="1549994" y="4651179"/>
                  </a:lnTo>
                  <a:lnTo>
                    <a:pt x="1556725" y="4620580"/>
                  </a:lnTo>
                  <a:lnTo>
                    <a:pt x="1572046" y="4603314"/>
                  </a:lnTo>
                  <a:lnTo>
                    <a:pt x="1586086" y="4603527"/>
                  </a:lnTo>
                  <a:lnTo>
                    <a:pt x="1601279" y="4611177"/>
                  </a:lnTo>
                  <a:lnTo>
                    <a:pt x="1614164" y="4624469"/>
                  </a:lnTo>
                  <a:lnTo>
                    <a:pt x="1621280" y="4641606"/>
                  </a:lnTo>
                  <a:lnTo>
                    <a:pt x="1617497" y="4666543"/>
                  </a:lnTo>
                  <a:lnTo>
                    <a:pt x="1601279" y="4686224"/>
                  </a:lnTo>
                  <a:lnTo>
                    <a:pt x="1580701" y="4697955"/>
                  </a:lnTo>
                  <a:lnTo>
                    <a:pt x="1563841" y="4699045"/>
                  </a:lnTo>
                  <a:close/>
                </a:path>
                <a:path w="2508884" h="5529580">
                  <a:moveTo>
                    <a:pt x="1345026" y="4601946"/>
                  </a:moveTo>
                  <a:lnTo>
                    <a:pt x="1337376" y="4580513"/>
                  </a:lnTo>
                  <a:lnTo>
                    <a:pt x="1321777" y="4532028"/>
                  </a:lnTo>
                  <a:lnTo>
                    <a:pt x="1309255" y="4480209"/>
                  </a:lnTo>
                  <a:lnTo>
                    <a:pt x="1310836" y="4448776"/>
                  </a:lnTo>
                  <a:lnTo>
                    <a:pt x="1320666" y="4439587"/>
                  </a:lnTo>
                  <a:lnTo>
                    <a:pt x="1327931" y="4441938"/>
                  </a:lnTo>
                  <a:lnTo>
                    <a:pt x="1336222" y="4460700"/>
                  </a:lnTo>
                  <a:lnTo>
                    <a:pt x="1349129" y="4500744"/>
                  </a:lnTo>
                  <a:lnTo>
                    <a:pt x="1345026" y="4601946"/>
                  </a:lnTo>
                  <a:close/>
                </a:path>
                <a:path w="2508884" h="5529580">
                  <a:moveTo>
                    <a:pt x="1000884" y="4779242"/>
                  </a:moveTo>
                  <a:lnTo>
                    <a:pt x="986717" y="4778365"/>
                  </a:lnTo>
                  <a:lnTo>
                    <a:pt x="1034647" y="4679899"/>
                  </a:lnTo>
                  <a:lnTo>
                    <a:pt x="1062447" y="4631691"/>
                  </a:lnTo>
                  <a:lnTo>
                    <a:pt x="1080760" y="4619896"/>
                  </a:lnTo>
                  <a:lnTo>
                    <a:pt x="1100227" y="4630666"/>
                  </a:lnTo>
                  <a:lnTo>
                    <a:pt x="1122621" y="4649427"/>
                  </a:lnTo>
                  <a:lnTo>
                    <a:pt x="1137836" y="4672035"/>
                  </a:lnTo>
                  <a:lnTo>
                    <a:pt x="1138691" y="4700285"/>
                  </a:lnTo>
                  <a:lnTo>
                    <a:pt x="1118006" y="4735970"/>
                  </a:lnTo>
                  <a:lnTo>
                    <a:pt x="1078453" y="4765096"/>
                  </a:lnTo>
                  <a:lnTo>
                    <a:pt x="1035437" y="4777169"/>
                  </a:lnTo>
                  <a:lnTo>
                    <a:pt x="1000884" y="4779242"/>
                  </a:lnTo>
                  <a:close/>
                </a:path>
                <a:path w="2508884" h="5529580">
                  <a:moveTo>
                    <a:pt x="1085184" y="5165394"/>
                  </a:moveTo>
                  <a:lnTo>
                    <a:pt x="1041421" y="5129837"/>
                  </a:lnTo>
                  <a:lnTo>
                    <a:pt x="1045801" y="5123063"/>
                  </a:lnTo>
                  <a:lnTo>
                    <a:pt x="1056977" y="5108468"/>
                  </a:lnTo>
                  <a:lnTo>
                    <a:pt x="1071999" y="5094642"/>
                  </a:lnTo>
                  <a:lnTo>
                    <a:pt x="1087919" y="5090176"/>
                  </a:lnTo>
                  <a:lnTo>
                    <a:pt x="1100612" y="5101993"/>
                  </a:lnTo>
                  <a:lnTo>
                    <a:pt x="1110484" y="5122144"/>
                  </a:lnTo>
                  <a:lnTo>
                    <a:pt x="1121382" y="5136910"/>
                  </a:lnTo>
                  <a:lnTo>
                    <a:pt x="1133354" y="5136910"/>
                  </a:lnTo>
                  <a:lnTo>
                    <a:pt x="1132494" y="5137893"/>
                  </a:lnTo>
                  <a:lnTo>
                    <a:pt x="1120399" y="5149496"/>
                  </a:lnTo>
                  <a:lnTo>
                    <a:pt x="1103689" y="5160842"/>
                  </a:lnTo>
                  <a:lnTo>
                    <a:pt x="1085184" y="5165394"/>
                  </a:lnTo>
                  <a:close/>
                </a:path>
                <a:path w="2508884" h="5529580">
                  <a:moveTo>
                    <a:pt x="1133354" y="5136910"/>
                  </a:moveTo>
                  <a:lnTo>
                    <a:pt x="1121382" y="5136910"/>
                  </a:lnTo>
                  <a:lnTo>
                    <a:pt x="1137152" y="5132572"/>
                  </a:lnTo>
                  <a:lnTo>
                    <a:pt x="1133354" y="5136910"/>
                  </a:lnTo>
                  <a:close/>
                </a:path>
                <a:path w="2508884" h="5529580">
                  <a:moveTo>
                    <a:pt x="1524181" y="5529173"/>
                  </a:moveTo>
                  <a:lnTo>
                    <a:pt x="1468970" y="5507393"/>
                  </a:lnTo>
                  <a:lnTo>
                    <a:pt x="1452211" y="5470538"/>
                  </a:lnTo>
                  <a:lnTo>
                    <a:pt x="1441720" y="5425135"/>
                  </a:lnTo>
                  <a:lnTo>
                    <a:pt x="1436775" y="5377757"/>
                  </a:lnTo>
                  <a:lnTo>
                    <a:pt x="1436655" y="5334975"/>
                  </a:lnTo>
                  <a:lnTo>
                    <a:pt x="1451057" y="5354314"/>
                  </a:lnTo>
                  <a:lnTo>
                    <a:pt x="1488281" y="5400449"/>
                  </a:lnTo>
                  <a:lnTo>
                    <a:pt x="1539352" y="5455559"/>
                  </a:lnTo>
                  <a:lnTo>
                    <a:pt x="1595295" y="5501822"/>
                  </a:lnTo>
                  <a:lnTo>
                    <a:pt x="1524181" y="5529173"/>
                  </a:lnTo>
                  <a:close/>
                </a:path>
                <a:path w="2508884" h="5529580">
                  <a:moveTo>
                    <a:pt x="1364172" y="4886405"/>
                  </a:moveTo>
                  <a:lnTo>
                    <a:pt x="1341735" y="4885657"/>
                  </a:lnTo>
                  <a:lnTo>
                    <a:pt x="1312888" y="4870165"/>
                  </a:lnTo>
                  <a:lnTo>
                    <a:pt x="1289169" y="4847749"/>
                  </a:lnTo>
                  <a:lnTo>
                    <a:pt x="1282117" y="4826231"/>
                  </a:lnTo>
                  <a:lnTo>
                    <a:pt x="1290002" y="4816188"/>
                  </a:lnTo>
                  <a:lnTo>
                    <a:pt x="1305195" y="4809478"/>
                  </a:lnTo>
                  <a:lnTo>
                    <a:pt x="1324234" y="4807384"/>
                  </a:lnTo>
                  <a:lnTo>
                    <a:pt x="1343659" y="4811188"/>
                  </a:lnTo>
                  <a:lnTo>
                    <a:pt x="1364557" y="4827364"/>
                  </a:lnTo>
                  <a:lnTo>
                    <a:pt x="1373404" y="4850335"/>
                  </a:lnTo>
                  <a:lnTo>
                    <a:pt x="1372506" y="4872537"/>
                  </a:lnTo>
                  <a:lnTo>
                    <a:pt x="1364172" y="4886405"/>
                  </a:lnTo>
                  <a:close/>
                </a:path>
                <a:path w="2508884" h="5529580">
                  <a:moveTo>
                    <a:pt x="1838727" y="4833069"/>
                  </a:moveTo>
                  <a:lnTo>
                    <a:pt x="1762654" y="4811871"/>
                  </a:lnTo>
                  <a:lnTo>
                    <a:pt x="1708912" y="4792682"/>
                  </a:lnTo>
                  <a:lnTo>
                    <a:pt x="1678676" y="4761954"/>
                  </a:lnTo>
                  <a:lnTo>
                    <a:pt x="1684873" y="4757852"/>
                  </a:lnTo>
                  <a:lnTo>
                    <a:pt x="1706455" y="4761954"/>
                  </a:lnTo>
                  <a:lnTo>
                    <a:pt x="1749833" y="4774263"/>
                  </a:lnTo>
                  <a:lnTo>
                    <a:pt x="1838727" y="4833069"/>
                  </a:lnTo>
                  <a:close/>
                </a:path>
                <a:path w="2508884" h="5529580">
                  <a:moveTo>
                    <a:pt x="1273722" y="5376388"/>
                  </a:moveTo>
                  <a:lnTo>
                    <a:pt x="1264552" y="5376388"/>
                  </a:lnTo>
                  <a:lnTo>
                    <a:pt x="1269809" y="5362327"/>
                  </a:lnTo>
                  <a:lnTo>
                    <a:pt x="1271924" y="5368610"/>
                  </a:lnTo>
                  <a:lnTo>
                    <a:pt x="1273722" y="5376388"/>
                  </a:lnTo>
                  <a:close/>
                </a:path>
                <a:path w="2508884" h="5529580">
                  <a:moveTo>
                    <a:pt x="1212370" y="5433442"/>
                  </a:moveTo>
                  <a:lnTo>
                    <a:pt x="1208972" y="5426390"/>
                  </a:lnTo>
                  <a:lnTo>
                    <a:pt x="1202626" y="5409851"/>
                  </a:lnTo>
                  <a:lnTo>
                    <a:pt x="1199100" y="5390747"/>
                  </a:lnTo>
                  <a:lnTo>
                    <a:pt x="1204164" y="5376003"/>
                  </a:lnTo>
                  <a:lnTo>
                    <a:pt x="1221729" y="5372712"/>
                  </a:lnTo>
                  <a:lnTo>
                    <a:pt x="1245192" y="5376345"/>
                  </a:lnTo>
                  <a:lnTo>
                    <a:pt x="1273722" y="5376388"/>
                  </a:lnTo>
                  <a:lnTo>
                    <a:pt x="1275450" y="5383867"/>
                  </a:lnTo>
                  <a:lnTo>
                    <a:pt x="1276155" y="5402714"/>
                  </a:lnTo>
                  <a:lnTo>
                    <a:pt x="1269809" y="5419766"/>
                  </a:lnTo>
                  <a:lnTo>
                    <a:pt x="1212370" y="5433442"/>
                  </a:lnTo>
                  <a:close/>
                </a:path>
                <a:path w="2508884" h="5529580">
                  <a:moveTo>
                    <a:pt x="1855138" y="4507582"/>
                  </a:moveTo>
                  <a:lnTo>
                    <a:pt x="1819580" y="4467922"/>
                  </a:lnTo>
                  <a:lnTo>
                    <a:pt x="1817850" y="4442216"/>
                  </a:lnTo>
                  <a:lnTo>
                    <a:pt x="1851890" y="4424330"/>
                  </a:lnTo>
                  <a:lnTo>
                    <a:pt x="1903623" y="4413881"/>
                  </a:lnTo>
                  <a:lnTo>
                    <a:pt x="1954972" y="4410483"/>
                  </a:lnTo>
                  <a:lnTo>
                    <a:pt x="1942642" y="4419501"/>
                  </a:lnTo>
                  <a:lnTo>
                    <a:pt x="1913773" y="4442622"/>
                  </a:lnTo>
                  <a:lnTo>
                    <a:pt x="1880545" y="4473948"/>
                  </a:lnTo>
                  <a:lnTo>
                    <a:pt x="1855138" y="4507582"/>
                  </a:lnTo>
                  <a:close/>
                </a:path>
                <a:path w="2508884" h="5529580">
                  <a:moveTo>
                    <a:pt x="2342001" y="3665146"/>
                  </a:moveTo>
                  <a:lnTo>
                    <a:pt x="2311895" y="3657060"/>
                  </a:lnTo>
                  <a:lnTo>
                    <a:pt x="2296262" y="3630095"/>
                  </a:lnTo>
                  <a:lnTo>
                    <a:pt x="2292254" y="3590441"/>
                  </a:lnTo>
                  <a:lnTo>
                    <a:pt x="2297022" y="3544291"/>
                  </a:lnTo>
                  <a:lnTo>
                    <a:pt x="2307716" y="3497837"/>
                  </a:lnTo>
                  <a:lnTo>
                    <a:pt x="2321487" y="3457272"/>
                  </a:lnTo>
                  <a:lnTo>
                    <a:pt x="2329158" y="3479666"/>
                  </a:lnTo>
                  <a:lnTo>
                    <a:pt x="2350035" y="3533857"/>
                  </a:lnTo>
                  <a:lnTo>
                    <a:pt x="2380913" y="3600356"/>
                  </a:lnTo>
                  <a:lnTo>
                    <a:pt x="2418586" y="3659675"/>
                  </a:lnTo>
                  <a:lnTo>
                    <a:pt x="2342001" y="3665146"/>
                  </a:lnTo>
                  <a:close/>
                </a:path>
                <a:path w="2508884" h="5529580">
                  <a:moveTo>
                    <a:pt x="2214815" y="4523993"/>
                  </a:moveTo>
                  <a:lnTo>
                    <a:pt x="2193702" y="4517561"/>
                  </a:lnTo>
                  <a:lnTo>
                    <a:pt x="2171052" y="4495103"/>
                  </a:lnTo>
                  <a:lnTo>
                    <a:pt x="2155581" y="4467260"/>
                  </a:lnTo>
                  <a:lnTo>
                    <a:pt x="2156008" y="4444673"/>
                  </a:lnTo>
                  <a:lnTo>
                    <a:pt x="2166628" y="4436809"/>
                  </a:lnTo>
                  <a:lnTo>
                    <a:pt x="2183531" y="4434074"/>
                  </a:lnTo>
                  <a:lnTo>
                    <a:pt x="2202741" y="4436980"/>
                  </a:lnTo>
                  <a:lnTo>
                    <a:pt x="2220285" y="4446041"/>
                  </a:lnTo>
                  <a:lnTo>
                    <a:pt x="2234623" y="4468029"/>
                  </a:lnTo>
                  <a:lnTo>
                    <a:pt x="2235499" y="4492710"/>
                  </a:lnTo>
                  <a:lnTo>
                    <a:pt x="2227401" y="4513544"/>
                  </a:lnTo>
                  <a:lnTo>
                    <a:pt x="2214815" y="4523993"/>
                  </a:lnTo>
                  <a:close/>
                </a:path>
                <a:path w="2508884" h="5529580">
                  <a:moveTo>
                    <a:pt x="1678719" y="4417321"/>
                  </a:moveTo>
                  <a:lnTo>
                    <a:pt x="1619912" y="4414586"/>
                  </a:lnTo>
                  <a:lnTo>
                    <a:pt x="1618908" y="4406765"/>
                  </a:lnTo>
                  <a:lnTo>
                    <a:pt x="1618032" y="4388944"/>
                  </a:lnTo>
                  <a:lnTo>
                    <a:pt x="1620489" y="4369584"/>
                  </a:lnTo>
                  <a:lnTo>
                    <a:pt x="1629485" y="4357147"/>
                  </a:lnTo>
                  <a:lnTo>
                    <a:pt x="1646879" y="4359348"/>
                  </a:lnTo>
                  <a:lnTo>
                    <a:pt x="1668120" y="4369626"/>
                  </a:lnTo>
                  <a:lnTo>
                    <a:pt x="1686796" y="4375033"/>
                  </a:lnTo>
                  <a:lnTo>
                    <a:pt x="1696120" y="4375033"/>
                  </a:lnTo>
                  <a:lnTo>
                    <a:pt x="1695301" y="4384841"/>
                  </a:lnTo>
                  <a:lnTo>
                    <a:pt x="1690151" y="4403004"/>
                  </a:lnTo>
                  <a:lnTo>
                    <a:pt x="1678719" y="4417321"/>
                  </a:lnTo>
                  <a:close/>
                </a:path>
                <a:path w="2508884" h="5529580">
                  <a:moveTo>
                    <a:pt x="1696120" y="4375033"/>
                  </a:moveTo>
                  <a:lnTo>
                    <a:pt x="1686796" y="4375033"/>
                  </a:lnTo>
                  <a:lnTo>
                    <a:pt x="1696497" y="4362618"/>
                  </a:lnTo>
                  <a:lnTo>
                    <a:pt x="1696572" y="4369626"/>
                  </a:lnTo>
                  <a:lnTo>
                    <a:pt x="1696120" y="4375033"/>
                  </a:lnTo>
                  <a:close/>
                </a:path>
                <a:path w="2508884" h="5529580">
                  <a:moveTo>
                    <a:pt x="2351574" y="4735970"/>
                  </a:moveTo>
                  <a:lnTo>
                    <a:pt x="2305076" y="4708618"/>
                  </a:lnTo>
                  <a:lnTo>
                    <a:pt x="2294477" y="4684493"/>
                  </a:lnTo>
                  <a:lnTo>
                    <a:pt x="2320803" y="4658188"/>
                  </a:lnTo>
                  <a:lnTo>
                    <a:pt x="2366617" y="4634191"/>
                  </a:lnTo>
                  <a:lnTo>
                    <a:pt x="2414483" y="4616990"/>
                  </a:lnTo>
                  <a:lnTo>
                    <a:pt x="2405807" y="4628849"/>
                  </a:lnTo>
                  <a:lnTo>
                    <a:pt x="2386105" y="4658530"/>
                  </a:lnTo>
                  <a:lnTo>
                    <a:pt x="2364865" y="4697186"/>
                  </a:lnTo>
                  <a:lnTo>
                    <a:pt x="2351574" y="4735970"/>
                  </a:lnTo>
                  <a:close/>
                </a:path>
                <a:path w="2508884" h="5529580">
                  <a:moveTo>
                    <a:pt x="2109510" y="4848113"/>
                  </a:moveTo>
                  <a:lnTo>
                    <a:pt x="2095449" y="4848113"/>
                  </a:lnTo>
                  <a:lnTo>
                    <a:pt x="2080107" y="4840933"/>
                  </a:lnTo>
                  <a:lnTo>
                    <a:pt x="2066815" y="4828112"/>
                  </a:lnTo>
                  <a:lnTo>
                    <a:pt x="2058909" y="4811188"/>
                  </a:lnTo>
                  <a:lnTo>
                    <a:pt x="2061687" y="4786015"/>
                  </a:lnTo>
                  <a:lnTo>
                    <a:pt x="2077030" y="4765715"/>
                  </a:lnTo>
                  <a:lnTo>
                    <a:pt x="2096988" y="4753108"/>
                  </a:lnTo>
                  <a:lnTo>
                    <a:pt x="2113613" y="4751014"/>
                  </a:lnTo>
                  <a:lnTo>
                    <a:pt x="2125665" y="4767532"/>
                  </a:lnTo>
                  <a:lnTo>
                    <a:pt x="2128998" y="4798025"/>
                  </a:lnTo>
                  <a:lnTo>
                    <a:pt x="2123613" y="4829287"/>
                  </a:lnTo>
                  <a:lnTo>
                    <a:pt x="2109510" y="4848113"/>
                  </a:lnTo>
                  <a:close/>
                </a:path>
                <a:path w="2508884" h="5529580">
                  <a:moveTo>
                    <a:pt x="2080427" y="5213046"/>
                  </a:moveTo>
                  <a:lnTo>
                    <a:pt x="2060277" y="5202319"/>
                  </a:lnTo>
                  <a:lnTo>
                    <a:pt x="2036857" y="5183750"/>
                  </a:lnTo>
                  <a:lnTo>
                    <a:pt x="2020616" y="5161462"/>
                  </a:lnTo>
                  <a:lnTo>
                    <a:pt x="2018736" y="5133277"/>
                  </a:lnTo>
                  <a:lnTo>
                    <a:pt x="2038395" y="5097014"/>
                  </a:lnTo>
                  <a:lnTo>
                    <a:pt x="2077158" y="5066885"/>
                  </a:lnTo>
                  <a:lnTo>
                    <a:pt x="2119767" y="5053935"/>
                  </a:lnTo>
                  <a:lnTo>
                    <a:pt x="2154170" y="5051243"/>
                  </a:lnTo>
                  <a:lnTo>
                    <a:pt x="2168316" y="5051884"/>
                  </a:lnTo>
                  <a:lnTo>
                    <a:pt x="2124318" y="5151932"/>
                  </a:lnTo>
                  <a:lnTo>
                    <a:pt x="2098398" y="5200951"/>
                  </a:lnTo>
                  <a:lnTo>
                    <a:pt x="2080427" y="5213046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023568" y="6172199"/>
              <a:ext cx="1952060" cy="41148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266767" y="6926394"/>
              <a:ext cx="3394710" cy="1877060"/>
            </a:xfrm>
            <a:custGeom>
              <a:avLst/>
              <a:gdLst/>
              <a:ahLst/>
              <a:cxnLst/>
              <a:rect l="l" t="t" r="r" b="b"/>
              <a:pathLst>
                <a:path w="3394709" h="1877059">
                  <a:moveTo>
                    <a:pt x="2455489" y="1876858"/>
                  </a:moveTo>
                  <a:lnTo>
                    <a:pt x="379236" y="1876858"/>
                  </a:lnTo>
                  <a:lnTo>
                    <a:pt x="0" y="1462351"/>
                  </a:lnTo>
                  <a:lnTo>
                    <a:pt x="415417" y="1047006"/>
                  </a:lnTo>
                  <a:lnTo>
                    <a:pt x="2455489" y="1047006"/>
                  </a:lnTo>
                  <a:lnTo>
                    <a:pt x="2094380" y="1498523"/>
                  </a:lnTo>
                  <a:lnTo>
                    <a:pt x="2455489" y="1876858"/>
                  </a:lnTo>
                  <a:close/>
                </a:path>
                <a:path w="3394709" h="1877059">
                  <a:moveTo>
                    <a:pt x="2978685" y="848775"/>
                  </a:moveTo>
                  <a:lnTo>
                    <a:pt x="866215" y="848775"/>
                  </a:lnTo>
                  <a:lnTo>
                    <a:pt x="1354031" y="469643"/>
                  </a:lnTo>
                  <a:lnTo>
                    <a:pt x="866215" y="0"/>
                  </a:lnTo>
                  <a:lnTo>
                    <a:pt x="2924376" y="0"/>
                  </a:lnTo>
                  <a:lnTo>
                    <a:pt x="3394102" y="433429"/>
                  </a:lnTo>
                  <a:lnTo>
                    <a:pt x="2978685" y="848775"/>
                  </a:lnTo>
                  <a:close/>
                </a:path>
              </a:pathLst>
            </a:custGeom>
            <a:solidFill>
              <a:srgbClr val="E39D1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59256" y="7094200"/>
              <a:ext cx="4886798" cy="31927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7775" y="538160"/>
            <a:ext cx="16251555" cy="1568450"/>
          </a:xfrm>
          <a:custGeom>
            <a:avLst/>
            <a:gdLst/>
            <a:ahLst/>
            <a:cxnLst/>
            <a:rect l="l" t="t" r="r" b="b"/>
            <a:pathLst>
              <a:path w="16251555" h="1568450">
                <a:moveTo>
                  <a:pt x="16249384" y="1568137"/>
                </a:moveTo>
                <a:lnTo>
                  <a:pt x="4261" y="1568137"/>
                </a:lnTo>
                <a:lnTo>
                  <a:pt x="0" y="1563712"/>
                </a:lnTo>
                <a:lnTo>
                  <a:pt x="0" y="4453"/>
                </a:lnTo>
                <a:lnTo>
                  <a:pt x="4285" y="0"/>
                </a:lnTo>
                <a:lnTo>
                  <a:pt x="16249360" y="0"/>
                </a:lnTo>
                <a:lnTo>
                  <a:pt x="16251045" y="1746"/>
                </a:lnTo>
                <a:lnTo>
                  <a:pt x="16251045" y="9893"/>
                </a:lnTo>
                <a:lnTo>
                  <a:pt x="9524" y="9893"/>
                </a:lnTo>
                <a:lnTo>
                  <a:pt x="9524" y="19784"/>
                </a:lnTo>
                <a:lnTo>
                  <a:pt x="19049" y="19784"/>
                </a:lnTo>
                <a:lnTo>
                  <a:pt x="19049" y="1548380"/>
                </a:lnTo>
                <a:lnTo>
                  <a:pt x="9524" y="1548380"/>
                </a:lnTo>
                <a:lnTo>
                  <a:pt x="9524" y="1558271"/>
                </a:lnTo>
                <a:lnTo>
                  <a:pt x="16251045" y="1558271"/>
                </a:lnTo>
                <a:lnTo>
                  <a:pt x="16251045" y="1566417"/>
                </a:lnTo>
                <a:lnTo>
                  <a:pt x="16249384" y="1568137"/>
                </a:lnTo>
                <a:close/>
              </a:path>
              <a:path w="16251555" h="1568450">
                <a:moveTo>
                  <a:pt x="19049" y="19784"/>
                </a:moveTo>
                <a:lnTo>
                  <a:pt x="9524" y="19784"/>
                </a:lnTo>
                <a:lnTo>
                  <a:pt x="9524" y="9893"/>
                </a:lnTo>
                <a:lnTo>
                  <a:pt x="19049" y="9893"/>
                </a:lnTo>
                <a:lnTo>
                  <a:pt x="19049" y="19784"/>
                </a:lnTo>
                <a:close/>
              </a:path>
              <a:path w="16251555" h="1568450">
                <a:moveTo>
                  <a:pt x="16234607" y="19784"/>
                </a:moveTo>
                <a:lnTo>
                  <a:pt x="19049" y="19784"/>
                </a:lnTo>
                <a:lnTo>
                  <a:pt x="19049" y="9893"/>
                </a:lnTo>
                <a:lnTo>
                  <a:pt x="16234607" y="9893"/>
                </a:lnTo>
                <a:lnTo>
                  <a:pt x="16234607" y="19784"/>
                </a:lnTo>
                <a:close/>
              </a:path>
              <a:path w="16251555" h="1568450">
                <a:moveTo>
                  <a:pt x="16244117" y="1558271"/>
                </a:moveTo>
                <a:lnTo>
                  <a:pt x="16234607" y="1558271"/>
                </a:lnTo>
                <a:lnTo>
                  <a:pt x="16234607" y="9893"/>
                </a:lnTo>
                <a:lnTo>
                  <a:pt x="16244117" y="9893"/>
                </a:lnTo>
                <a:lnTo>
                  <a:pt x="16244117" y="19784"/>
                </a:lnTo>
                <a:lnTo>
                  <a:pt x="16251045" y="19784"/>
                </a:lnTo>
                <a:lnTo>
                  <a:pt x="16251045" y="1548380"/>
                </a:lnTo>
                <a:lnTo>
                  <a:pt x="16244117" y="1548380"/>
                </a:lnTo>
                <a:lnTo>
                  <a:pt x="16244117" y="1558271"/>
                </a:lnTo>
                <a:close/>
              </a:path>
              <a:path w="16251555" h="1568450">
                <a:moveTo>
                  <a:pt x="16251045" y="19784"/>
                </a:moveTo>
                <a:lnTo>
                  <a:pt x="16244117" y="19784"/>
                </a:lnTo>
                <a:lnTo>
                  <a:pt x="16244117" y="9893"/>
                </a:lnTo>
                <a:lnTo>
                  <a:pt x="16251045" y="9893"/>
                </a:lnTo>
                <a:lnTo>
                  <a:pt x="16251045" y="19784"/>
                </a:lnTo>
                <a:close/>
              </a:path>
              <a:path w="16251555" h="1568450">
                <a:moveTo>
                  <a:pt x="19049" y="1558271"/>
                </a:moveTo>
                <a:lnTo>
                  <a:pt x="9524" y="1558271"/>
                </a:lnTo>
                <a:lnTo>
                  <a:pt x="9524" y="1548380"/>
                </a:lnTo>
                <a:lnTo>
                  <a:pt x="19049" y="1548380"/>
                </a:lnTo>
                <a:lnTo>
                  <a:pt x="19049" y="1558271"/>
                </a:lnTo>
                <a:close/>
              </a:path>
              <a:path w="16251555" h="1568450">
                <a:moveTo>
                  <a:pt x="16234607" y="1558271"/>
                </a:moveTo>
                <a:lnTo>
                  <a:pt x="19049" y="1558271"/>
                </a:lnTo>
                <a:lnTo>
                  <a:pt x="19049" y="1548380"/>
                </a:lnTo>
                <a:lnTo>
                  <a:pt x="16234607" y="1548380"/>
                </a:lnTo>
                <a:lnTo>
                  <a:pt x="16234607" y="1558271"/>
                </a:lnTo>
                <a:close/>
              </a:path>
              <a:path w="16251555" h="1568450">
                <a:moveTo>
                  <a:pt x="16251045" y="1558271"/>
                </a:moveTo>
                <a:lnTo>
                  <a:pt x="16244117" y="1558271"/>
                </a:lnTo>
                <a:lnTo>
                  <a:pt x="16244117" y="1548380"/>
                </a:lnTo>
                <a:lnTo>
                  <a:pt x="16251045" y="1548380"/>
                </a:lnTo>
                <a:lnTo>
                  <a:pt x="16251045" y="1558271"/>
                </a:lnTo>
                <a:close/>
              </a:path>
            </a:pathLst>
          </a:custGeom>
          <a:solidFill>
            <a:srgbClr val="5B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  <a:tabLst>
                <a:tab pos="755015" algn="l"/>
                <a:tab pos="1868805" algn="l"/>
                <a:tab pos="2315845" algn="l"/>
                <a:tab pos="3795395" algn="l"/>
                <a:tab pos="3867785" algn="l"/>
                <a:tab pos="5287645" algn="l"/>
                <a:tab pos="5914390" algn="l"/>
                <a:tab pos="6456045" algn="l"/>
                <a:tab pos="6771005" algn="l"/>
                <a:tab pos="8441690" algn="l"/>
                <a:tab pos="8600440" algn="l"/>
                <a:tab pos="10252075" algn="l"/>
                <a:tab pos="10382885" algn="l"/>
                <a:tab pos="11471275" algn="l"/>
                <a:tab pos="13073380" algn="l"/>
              </a:tabLst>
            </a:pPr>
            <a:r>
              <a:rPr spc="-25" dirty="0"/>
              <a:t>1.</a:t>
            </a:r>
            <a:r>
              <a:rPr dirty="0"/>
              <a:t>	</a:t>
            </a:r>
            <a:r>
              <a:rPr spc="-20" dirty="0"/>
              <a:t>Tình</a:t>
            </a:r>
            <a:r>
              <a:rPr dirty="0"/>
              <a:t>	</a:t>
            </a:r>
            <a:r>
              <a:rPr spc="-20" dirty="0"/>
              <a:t>hình</a:t>
            </a:r>
            <a:r>
              <a:rPr dirty="0"/>
              <a:t>		</a:t>
            </a:r>
            <a:r>
              <a:rPr spc="-10" dirty="0"/>
              <a:t>chung</a:t>
            </a:r>
            <a:r>
              <a:rPr dirty="0"/>
              <a:t>	</a:t>
            </a:r>
            <a:r>
              <a:rPr spc="-50" dirty="0"/>
              <a:t>ở</a:t>
            </a:r>
            <a:r>
              <a:rPr dirty="0"/>
              <a:t>	</a:t>
            </a:r>
            <a:r>
              <a:rPr spc="-10" dirty="0"/>
              <a:t>Quảng</a:t>
            </a:r>
            <a:r>
              <a:rPr dirty="0"/>
              <a:t>		</a:t>
            </a:r>
            <a:r>
              <a:rPr spc="-20" dirty="0"/>
              <a:t>Ninh</a:t>
            </a:r>
            <a:r>
              <a:rPr dirty="0"/>
              <a:t>	</a:t>
            </a:r>
            <a:r>
              <a:rPr spc="-25" dirty="0"/>
              <a:t>sau</a:t>
            </a:r>
            <a:r>
              <a:rPr dirty="0"/>
              <a:t>	</a:t>
            </a:r>
            <a:r>
              <a:rPr spc="-20" dirty="0"/>
              <a:t>ngày</a:t>
            </a:r>
            <a:r>
              <a:rPr dirty="0"/>
              <a:t>	</a:t>
            </a:r>
            <a:r>
              <a:rPr spc="-20" dirty="0"/>
              <a:t>Cách mạng</a:t>
            </a:r>
            <a:r>
              <a:rPr dirty="0"/>
              <a:t>	</a:t>
            </a:r>
            <a:r>
              <a:rPr spc="-10" dirty="0"/>
              <a:t>tháng</a:t>
            </a:r>
            <a:r>
              <a:rPr dirty="0"/>
              <a:t>	</a:t>
            </a:r>
            <a:r>
              <a:rPr spc="-25" dirty="0"/>
              <a:t>Tám</a:t>
            </a:r>
            <a:r>
              <a:rPr dirty="0"/>
              <a:t>	</a:t>
            </a:r>
            <a:r>
              <a:rPr spc="-25" dirty="0"/>
              <a:t>năm</a:t>
            </a:r>
            <a:r>
              <a:rPr dirty="0"/>
              <a:t>	</a:t>
            </a:r>
            <a:r>
              <a:rPr spc="-20" dirty="0"/>
              <a:t>1945</a:t>
            </a:r>
            <a:r>
              <a:rPr dirty="0"/>
              <a:t>	</a:t>
            </a:r>
            <a:r>
              <a:rPr spc="-10" dirty="0"/>
              <a:t>thành</a:t>
            </a:r>
            <a:r>
              <a:rPr dirty="0"/>
              <a:t>		</a:t>
            </a:r>
            <a:r>
              <a:rPr spc="-20" dirty="0"/>
              <a:t>công</a:t>
            </a:r>
          </a:p>
        </p:txBody>
      </p:sp>
      <p:sp>
        <p:nvSpPr>
          <p:cNvPr id="4" name="object 4"/>
          <p:cNvSpPr/>
          <p:nvPr/>
        </p:nvSpPr>
        <p:spPr>
          <a:xfrm>
            <a:off x="9369825" y="2957763"/>
            <a:ext cx="9525" cy="6374130"/>
          </a:xfrm>
          <a:custGeom>
            <a:avLst/>
            <a:gdLst/>
            <a:ahLst/>
            <a:cxnLst/>
            <a:rect l="l" t="t" r="r" b="b"/>
            <a:pathLst>
              <a:path w="9525" h="6374130">
                <a:moveTo>
                  <a:pt x="0" y="0"/>
                </a:moveTo>
                <a:lnTo>
                  <a:pt x="9510" y="637391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337058" y="2744081"/>
            <a:ext cx="3237230" cy="5969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76910" algn="l"/>
                <a:tab pos="2544445" algn="l"/>
              </a:tabLst>
            </a:pPr>
            <a:r>
              <a:rPr sz="3750" b="1" spc="-25" dirty="0">
                <a:latin typeface="DejaVu Serif"/>
                <a:cs typeface="DejaVu Serif"/>
              </a:rPr>
              <a:t>b.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Thuận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5" dirty="0">
                <a:latin typeface="DejaVu Serif"/>
                <a:cs typeface="DejaVu Serif"/>
              </a:rPr>
              <a:t>lợi</a:t>
            </a:r>
            <a:endParaRPr sz="3750">
              <a:latin typeface="DejaVu Serif"/>
              <a:cs typeface="DejaVu Serif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4027" y="6583070"/>
            <a:ext cx="3732165" cy="370392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51319" y="3197499"/>
            <a:ext cx="4762500" cy="3249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52780" algn="l"/>
                <a:tab pos="1896110" algn="l"/>
              </a:tabLst>
            </a:pPr>
            <a:r>
              <a:rPr sz="3750" b="1" spc="-25" dirty="0">
                <a:latin typeface="DejaVu Serif"/>
                <a:cs typeface="DejaVu Serif"/>
              </a:rPr>
              <a:t>a.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5" dirty="0">
                <a:latin typeface="DejaVu Serif"/>
                <a:cs typeface="DejaVu Serif"/>
              </a:rPr>
              <a:t>Khó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0" dirty="0">
                <a:latin typeface="DejaVu Serif"/>
                <a:cs typeface="DejaVu Serif"/>
              </a:rPr>
              <a:t>khăn</a:t>
            </a:r>
            <a:endParaRPr sz="3750" dirty="0">
              <a:latin typeface="DejaVu Serif"/>
              <a:cs typeface="DejaVu Serif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3750" dirty="0">
              <a:latin typeface="DejaVu Serif"/>
              <a:cs typeface="DejaVu Serif"/>
            </a:endParaRPr>
          </a:p>
          <a:p>
            <a:pPr marL="608330" indent="-363855">
              <a:lnSpc>
                <a:spcPct val="100000"/>
              </a:lnSpc>
              <a:buChar char="-"/>
              <a:tabLst>
                <a:tab pos="608330" algn="l"/>
                <a:tab pos="1446530" algn="l"/>
                <a:tab pos="3121660" algn="l"/>
              </a:tabLst>
            </a:pPr>
            <a:r>
              <a:rPr sz="3750" b="1" i="1" spc="-25" dirty="0">
                <a:latin typeface="DejaVu Serif"/>
                <a:cs typeface="DejaVu Serif"/>
              </a:rPr>
              <a:t>Về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10" dirty="0">
                <a:latin typeface="DejaVu Serif"/>
                <a:cs typeface="DejaVu Serif"/>
              </a:rPr>
              <a:t>chính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trị</a:t>
            </a:r>
            <a:endParaRPr sz="3750" dirty="0">
              <a:latin typeface="DejaVu Serif"/>
              <a:cs typeface="DejaVu Serif"/>
            </a:endParaRPr>
          </a:p>
          <a:p>
            <a:pPr marL="608330" indent="-363855">
              <a:lnSpc>
                <a:spcPct val="100000"/>
              </a:lnSpc>
              <a:spcBef>
                <a:spcPts val="1370"/>
              </a:spcBef>
              <a:buChar char="-"/>
              <a:tabLst>
                <a:tab pos="608330" algn="l"/>
                <a:tab pos="1446530" algn="l"/>
                <a:tab pos="2815590" algn="l"/>
              </a:tabLst>
            </a:pPr>
            <a:r>
              <a:rPr sz="3750" b="1" i="1" spc="-25" dirty="0">
                <a:latin typeface="DejaVu Serif"/>
                <a:cs typeface="DejaVu Serif"/>
              </a:rPr>
              <a:t>Về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0" dirty="0">
                <a:latin typeface="DejaVu Serif"/>
                <a:cs typeface="DejaVu Serif"/>
              </a:rPr>
              <a:t>kinh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tế:</a:t>
            </a:r>
            <a:endParaRPr sz="3750" dirty="0">
              <a:latin typeface="DejaVu Serif"/>
              <a:cs typeface="DejaVu Serif"/>
            </a:endParaRPr>
          </a:p>
          <a:p>
            <a:pPr marL="658495" indent="-363220">
              <a:lnSpc>
                <a:spcPct val="100000"/>
              </a:lnSpc>
              <a:spcBef>
                <a:spcPts val="1390"/>
              </a:spcBef>
              <a:buChar char="-"/>
              <a:tabLst>
                <a:tab pos="658495" algn="l"/>
                <a:tab pos="1502410" algn="l"/>
                <a:tab pos="2679065" algn="l"/>
                <a:tab pos="3776345" algn="l"/>
              </a:tabLst>
            </a:pPr>
            <a:r>
              <a:rPr sz="3750" b="1" i="1" spc="-25" dirty="0">
                <a:latin typeface="DejaVu Serif"/>
                <a:cs typeface="DejaVu Serif"/>
              </a:rPr>
              <a:t>Xã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0" dirty="0">
                <a:latin typeface="DejaVu Serif"/>
                <a:cs typeface="DejaVu Serif"/>
              </a:rPr>
              <a:t>hội,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văn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hóa</a:t>
            </a:r>
            <a:endParaRPr sz="3750" dirty="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1E6B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247775" y="0"/>
            <a:ext cx="16251555" cy="1541780"/>
            <a:chOff x="1247775" y="0"/>
            <a:chExt cx="16251555" cy="1541780"/>
          </a:xfrm>
        </p:grpSpPr>
        <p:sp>
          <p:nvSpPr>
            <p:cNvPr id="4" name="object 4"/>
            <p:cNvSpPr/>
            <p:nvPr/>
          </p:nvSpPr>
          <p:spPr>
            <a:xfrm>
              <a:off x="1257299" y="0"/>
              <a:ext cx="16235044" cy="1532255"/>
            </a:xfrm>
            <a:custGeom>
              <a:avLst/>
              <a:gdLst/>
              <a:ahLst/>
              <a:cxnLst/>
              <a:rect l="l" t="t" r="r" b="b"/>
              <a:pathLst>
                <a:path w="16235044" h="1532255">
                  <a:moveTo>
                    <a:pt x="16234592" y="1531668"/>
                  </a:moveTo>
                  <a:lnTo>
                    <a:pt x="0" y="1531668"/>
                  </a:lnTo>
                  <a:lnTo>
                    <a:pt x="0" y="0"/>
                  </a:lnTo>
                  <a:lnTo>
                    <a:pt x="16234592" y="0"/>
                  </a:lnTo>
                  <a:lnTo>
                    <a:pt x="16234592" y="1531668"/>
                  </a:lnTo>
                  <a:close/>
                </a:path>
              </a:pathLst>
            </a:custGeom>
            <a:solidFill>
              <a:srgbClr val="FFF1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7775" y="0"/>
              <a:ext cx="16251555" cy="1541780"/>
            </a:xfrm>
            <a:custGeom>
              <a:avLst/>
              <a:gdLst/>
              <a:ahLst/>
              <a:cxnLst/>
              <a:rect l="l" t="t" r="r" b="b"/>
              <a:pathLst>
                <a:path w="16251555" h="1541780">
                  <a:moveTo>
                    <a:pt x="16249381" y="1541534"/>
                  </a:moveTo>
                  <a:lnTo>
                    <a:pt x="4264" y="1541534"/>
                  </a:lnTo>
                  <a:lnTo>
                    <a:pt x="0" y="1537106"/>
                  </a:lnTo>
                  <a:lnTo>
                    <a:pt x="0" y="0"/>
                  </a:lnTo>
                  <a:lnTo>
                    <a:pt x="19049" y="0"/>
                  </a:lnTo>
                  <a:lnTo>
                    <a:pt x="19049" y="1521774"/>
                  </a:lnTo>
                  <a:lnTo>
                    <a:pt x="9524" y="1521774"/>
                  </a:lnTo>
                  <a:lnTo>
                    <a:pt x="9524" y="1531668"/>
                  </a:lnTo>
                  <a:lnTo>
                    <a:pt x="16251045" y="1531668"/>
                  </a:lnTo>
                  <a:lnTo>
                    <a:pt x="16251045" y="1539811"/>
                  </a:lnTo>
                  <a:lnTo>
                    <a:pt x="16249381" y="1541534"/>
                  </a:lnTo>
                  <a:close/>
                </a:path>
                <a:path w="16251555" h="1541780">
                  <a:moveTo>
                    <a:pt x="16244117" y="1531668"/>
                  </a:moveTo>
                  <a:lnTo>
                    <a:pt x="16234607" y="1531668"/>
                  </a:lnTo>
                  <a:lnTo>
                    <a:pt x="16234607" y="0"/>
                  </a:lnTo>
                  <a:lnTo>
                    <a:pt x="16251045" y="0"/>
                  </a:lnTo>
                  <a:lnTo>
                    <a:pt x="16251045" y="1521774"/>
                  </a:lnTo>
                  <a:lnTo>
                    <a:pt x="16244117" y="1521774"/>
                  </a:lnTo>
                  <a:lnTo>
                    <a:pt x="16244117" y="1531668"/>
                  </a:lnTo>
                  <a:close/>
                </a:path>
                <a:path w="16251555" h="1541780">
                  <a:moveTo>
                    <a:pt x="19049" y="1531668"/>
                  </a:moveTo>
                  <a:lnTo>
                    <a:pt x="9524" y="1531668"/>
                  </a:lnTo>
                  <a:lnTo>
                    <a:pt x="9524" y="1521774"/>
                  </a:lnTo>
                  <a:lnTo>
                    <a:pt x="19049" y="1521774"/>
                  </a:lnTo>
                  <a:lnTo>
                    <a:pt x="19049" y="1531668"/>
                  </a:lnTo>
                  <a:close/>
                </a:path>
                <a:path w="16251555" h="1541780">
                  <a:moveTo>
                    <a:pt x="16234607" y="1531668"/>
                  </a:moveTo>
                  <a:lnTo>
                    <a:pt x="19049" y="1531668"/>
                  </a:lnTo>
                  <a:lnTo>
                    <a:pt x="19049" y="1521774"/>
                  </a:lnTo>
                  <a:lnTo>
                    <a:pt x="16234607" y="1521774"/>
                  </a:lnTo>
                  <a:lnTo>
                    <a:pt x="16234607" y="1531668"/>
                  </a:lnTo>
                  <a:close/>
                </a:path>
                <a:path w="16251555" h="1541780">
                  <a:moveTo>
                    <a:pt x="16251045" y="1531668"/>
                  </a:moveTo>
                  <a:lnTo>
                    <a:pt x="16244117" y="1531668"/>
                  </a:lnTo>
                  <a:lnTo>
                    <a:pt x="16244117" y="1521774"/>
                  </a:lnTo>
                  <a:lnTo>
                    <a:pt x="16251045" y="1521774"/>
                  </a:lnTo>
                  <a:lnTo>
                    <a:pt x="16251045" y="1531668"/>
                  </a:lnTo>
                  <a:close/>
                </a:path>
              </a:pathLst>
            </a:custGeom>
            <a:solidFill>
              <a:srgbClr val="5B9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73175" y="94046"/>
            <a:ext cx="14569440" cy="1261243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 algn="l">
              <a:lnSpc>
                <a:spcPts val="4580"/>
              </a:lnSpc>
              <a:spcBef>
                <a:spcPts val="635"/>
              </a:spcBef>
              <a:tabLst>
                <a:tab pos="755015" algn="l"/>
                <a:tab pos="1868805" algn="l"/>
                <a:tab pos="2315845" algn="l"/>
                <a:tab pos="3795395" algn="l"/>
                <a:tab pos="3867785" algn="l"/>
                <a:tab pos="5287645" algn="l"/>
                <a:tab pos="5914390" algn="l"/>
                <a:tab pos="6456045" algn="l"/>
                <a:tab pos="6771005" algn="l"/>
                <a:tab pos="8441690" algn="l"/>
                <a:tab pos="8600440" algn="l"/>
                <a:tab pos="10252075" algn="l"/>
                <a:tab pos="10382885" algn="l"/>
                <a:tab pos="11471275" algn="l"/>
                <a:tab pos="13073380" algn="l"/>
              </a:tabLst>
            </a:pP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pc="-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mạng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1945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30812" y="1783323"/>
            <a:ext cx="3737610" cy="907415"/>
          </a:xfrm>
          <a:prstGeom prst="rect">
            <a:avLst/>
          </a:prstGeom>
          <a:solidFill>
            <a:srgbClr val="FFF1CC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  <a:tabLst>
                <a:tab pos="678180" algn="l"/>
                <a:tab pos="1921510" algn="l"/>
              </a:tabLst>
            </a:pPr>
            <a:r>
              <a:rPr sz="3750" b="1" spc="-25" dirty="0">
                <a:latin typeface="DejaVu Serif"/>
                <a:cs typeface="DejaVu Serif"/>
              </a:rPr>
              <a:t>a.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5" dirty="0">
                <a:latin typeface="DejaVu Serif"/>
                <a:cs typeface="DejaVu Serif"/>
              </a:rPr>
              <a:t>Khó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0" dirty="0">
                <a:latin typeface="DejaVu Serif"/>
                <a:cs typeface="DejaVu Serif"/>
              </a:rPr>
              <a:t>khăn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30812" y="3029135"/>
            <a:ext cx="3737610" cy="907415"/>
          </a:xfrm>
          <a:prstGeom prst="rect">
            <a:avLst/>
          </a:prstGeom>
          <a:solidFill>
            <a:srgbClr val="EC7D31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  <a:tabLst>
                <a:tab pos="401320" algn="l"/>
                <a:tab pos="1239520" algn="l"/>
                <a:tab pos="2915285" algn="l"/>
              </a:tabLst>
            </a:pPr>
            <a:r>
              <a:rPr sz="3750" b="1" i="1" spc="-50" dirty="0">
                <a:latin typeface="DejaVu Serif"/>
                <a:cs typeface="DejaVu Serif"/>
              </a:rPr>
              <a:t>-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Về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10" dirty="0">
                <a:latin typeface="DejaVu Serif"/>
                <a:cs typeface="DejaVu Serif"/>
              </a:rPr>
              <a:t>chính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trị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6059" y="5588203"/>
            <a:ext cx="3709035" cy="907415"/>
          </a:xfrm>
          <a:prstGeom prst="rect">
            <a:avLst/>
          </a:prstGeom>
          <a:solidFill>
            <a:srgbClr val="6ACFF2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  <a:tabLst>
                <a:tab pos="401320" algn="l"/>
                <a:tab pos="1239520" algn="l"/>
                <a:tab pos="2608580" algn="l"/>
              </a:tabLst>
            </a:pPr>
            <a:r>
              <a:rPr sz="3750" b="1" i="1" spc="-50" dirty="0">
                <a:latin typeface="DejaVu Serif"/>
                <a:cs typeface="DejaVu Serif"/>
              </a:rPr>
              <a:t>-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Về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0" dirty="0">
                <a:latin typeface="DejaVu Serif"/>
                <a:cs typeface="DejaVu Serif"/>
              </a:rPr>
              <a:t>kinh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tế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6059" y="8407664"/>
            <a:ext cx="3708400" cy="1483360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 marR="346710">
              <a:lnSpc>
                <a:spcPct val="100000"/>
              </a:lnSpc>
              <a:spcBef>
                <a:spcPts val="75"/>
              </a:spcBef>
              <a:tabLst>
                <a:tab pos="401320" algn="l"/>
                <a:tab pos="1245235" algn="l"/>
                <a:tab pos="2421255" algn="l"/>
              </a:tabLst>
            </a:pPr>
            <a:r>
              <a:rPr sz="3750" b="1" i="1" spc="-50" dirty="0">
                <a:latin typeface="DejaVu Serif"/>
                <a:cs typeface="DejaVu Serif"/>
              </a:rPr>
              <a:t>-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Xã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0" dirty="0">
                <a:latin typeface="DejaVu Serif"/>
                <a:cs typeface="DejaVu Serif"/>
              </a:rPr>
              <a:t>hội,</a:t>
            </a:r>
            <a:r>
              <a:rPr sz="3750" b="1" i="1" dirty="0">
                <a:latin typeface="DejaVu Serif"/>
                <a:cs typeface="DejaVu Serif"/>
              </a:rPr>
              <a:t>	</a:t>
            </a:r>
            <a:r>
              <a:rPr sz="3750" b="1" i="1" spc="-25" dirty="0">
                <a:latin typeface="DejaVu Serif"/>
                <a:cs typeface="DejaVu Serif"/>
              </a:rPr>
              <a:t>văn hóa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758538" y="1658224"/>
            <a:ext cx="12862560" cy="2317942"/>
          </a:xfrm>
          <a:prstGeom prst="rect">
            <a:avLst/>
          </a:prstGeom>
          <a:solidFill>
            <a:srgbClr val="EC7D31"/>
          </a:solidFill>
        </p:spPr>
        <p:txBody>
          <a:bodyPr vert="horz" wrap="square" lIns="0" tIns="9525" rIns="0" bIns="0" rtlCol="0">
            <a:spAutoFit/>
          </a:bodyPr>
          <a:lstStyle/>
          <a:p>
            <a:pPr marL="37465" marR="30480" indent="379730" algn="just">
              <a:lnSpc>
                <a:spcPct val="100000"/>
              </a:lnSpc>
              <a:spcBef>
                <a:spcPts val="75"/>
              </a:spcBef>
              <a:buChar char="-"/>
              <a:tabLst>
                <a:tab pos="417195" algn="l"/>
              </a:tabLst>
            </a:pP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sz="3750" spc="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trong,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sz="3750" spc="5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750" spc="5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sz="3750" spc="50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quyền cách mạng </a:t>
            </a:r>
            <a:r>
              <a:rPr sz="3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mới.</a:t>
            </a:r>
            <a:endParaRPr sz="3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7465" marR="30480" indent="361315" algn="just">
              <a:lnSpc>
                <a:spcPct val="100000"/>
              </a:lnSpc>
              <a:buChar char="-"/>
              <a:tabLst>
                <a:tab pos="398780" algn="l"/>
              </a:tabLst>
            </a:pP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sz="3750" spc="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sz="3750" spc="36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spc="-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nhưng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sz="375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sz="3750" spc="3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tế,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sz="3750" spc="3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spc="-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sz="37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sz="37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sz="37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sz="3750" spc="-3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sz="3750" spc="-3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75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lại.</a:t>
            </a:r>
            <a:endParaRPr sz="3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758537" y="4963027"/>
            <a:ext cx="12860020" cy="2131060"/>
          </a:xfrm>
          <a:prstGeom prst="rect">
            <a:avLst/>
          </a:prstGeom>
          <a:solidFill>
            <a:srgbClr val="6ACFF2"/>
          </a:solidFill>
        </p:spPr>
        <p:txBody>
          <a:bodyPr vert="horz" wrap="square" lIns="0" tIns="9525" rIns="0" bIns="0" rtlCol="0">
            <a:spAutoFit/>
          </a:bodyPr>
          <a:lstStyle/>
          <a:p>
            <a:pPr marL="349885" indent="-311785">
              <a:lnSpc>
                <a:spcPct val="100000"/>
              </a:lnSpc>
              <a:spcBef>
                <a:spcPts val="75"/>
              </a:spcBef>
              <a:buChar char="-"/>
              <a:tabLst>
                <a:tab pos="349885" algn="l"/>
                <a:tab pos="1416685" algn="l"/>
                <a:tab pos="2447925" algn="l"/>
                <a:tab pos="3337560" algn="l"/>
                <a:tab pos="4846320" algn="l"/>
                <a:tab pos="6214110" algn="l"/>
                <a:tab pos="7306945" algn="l"/>
                <a:tab pos="8223250" algn="l"/>
                <a:tab pos="9406255" algn="l"/>
                <a:tab pos="10606405" algn="l"/>
              </a:tabLst>
            </a:pPr>
            <a:r>
              <a:rPr sz="3750" spc="-25" dirty="0">
                <a:latin typeface="DejaVu Serif"/>
                <a:cs typeface="DejaVu Serif"/>
              </a:rPr>
              <a:t>Các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chủ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mỏ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người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Pháp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tiếp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tục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khai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thác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than.</a:t>
            </a:r>
            <a:endParaRPr sz="3750" dirty="0">
              <a:latin typeface="DejaVu Serif"/>
              <a:cs typeface="DejaVu Serif"/>
            </a:endParaRPr>
          </a:p>
          <a:p>
            <a:pPr marL="38100" marR="1085215" indent="311785">
              <a:lnSpc>
                <a:spcPct val="100000"/>
              </a:lnSpc>
              <a:spcBef>
                <a:spcPts val="675"/>
              </a:spcBef>
              <a:buChar char="-"/>
              <a:tabLst>
                <a:tab pos="349885" algn="l"/>
                <a:tab pos="1416685" algn="l"/>
                <a:tab pos="1846580" algn="l"/>
                <a:tab pos="3076575" algn="l"/>
                <a:tab pos="3315335" algn="l"/>
                <a:tab pos="4282440" algn="l"/>
                <a:tab pos="4424045" algn="l"/>
                <a:tab pos="4918075" algn="l"/>
                <a:tab pos="5889625" algn="l"/>
                <a:tab pos="6216015" algn="l"/>
                <a:tab pos="6744334" algn="l"/>
                <a:tab pos="7896859" algn="l"/>
                <a:tab pos="8900795" algn="l"/>
                <a:tab pos="10561320" algn="l"/>
              </a:tabLst>
            </a:pPr>
            <a:r>
              <a:rPr sz="3750" spc="-25" dirty="0">
                <a:latin typeface="DejaVu Serif"/>
                <a:cs typeface="DejaVu Serif"/>
              </a:rPr>
              <a:t>Các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ngành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kinh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tế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khác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ngừng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trệ,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ngành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nông </a:t>
            </a:r>
            <a:r>
              <a:rPr sz="3750" spc="-10" dirty="0">
                <a:latin typeface="DejaVu Serif"/>
                <a:cs typeface="DejaVu Serif"/>
              </a:rPr>
              <a:t>nghiệp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trong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tình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10" dirty="0">
                <a:latin typeface="DejaVu Serif"/>
                <a:cs typeface="DejaVu Serif"/>
              </a:rPr>
              <a:t>trạng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lạc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hậu.</a:t>
            </a:r>
            <a:endParaRPr sz="3750" dirty="0">
              <a:latin typeface="DejaVu Serif"/>
              <a:cs typeface="DejaVu Serif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58537" y="7320808"/>
            <a:ext cx="12862560" cy="2966720"/>
          </a:xfrm>
          <a:prstGeom prst="rect">
            <a:avLst/>
          </a:prstGeom>
          <a:solidFill>
            <a:srgbClr val="FFB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349885" indent="-312420">
              <a:lnSpc>
                <a:spcPct val="100000"/>
              </a:lnSpc>
              <a:spcBef>
                <a:spcPts val="75"/>
              </a:spcBef>
              <a:buChar char="-"/>
              <a:tabLst>
                <a:tab pos="349885" algn="l"/>
                <a:tab pos="1508760" algn="l"/>
                <a:tab pos="2404110" algn="l"/>
                <a:tab pos="3458845" algn="l"/>
                <a:tab pos="4652645" algn="l"/>
                <a:tab pos="6015990" algn="l"/>
                <a:tab pos="7055484" algn="l"/>
                <a:tab pos="8264525" algn="l"/>
                <a:tab pos="9618345" algn="l"/>
                <a:tab pos="10971530" algn="l"/>
              </a:tabLst>
            </a:pPr>
            <a:r>
              <a:rPr sz="3750" spc="-25" dirty="0">
                <a:latin typeface="DejaVu Serif"/>
                <a:cs typeface="DejaVu Serif"/>
              </a:rPr>
              <a:t>Nạn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đói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đầu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năm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1945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làm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chết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hàng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ngàn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người.</a:t>
            </a:r>
            <a:endParaRPr sz="3750">
              <a:latin typeface="DejaVu Serif"/>
              <a:cs typeface="DejaVu Serif"/>
            </a:endParaRPr>
          </a:p>
          <a:p>
            <a:pPr marL="349885" indent="-312420">
              <a:lnSpc>
                <a:spcPct val="100000"/>
              </a:lnSpc>
              <a:spcBef>
                <a:spcPts val="1350"/>
              </a:spcBef>
              <a:buChar char="-"/>
              <a:tabLst>
                <a:tab pos="349885" algn="l"/>
                <a:tab pos="1101090" algn="l"/>
                <a:tab pos="2149475" algn="l"/>
                <a:tab pos="2853690" algn="l"/>
                <a:tab pos="3750945" algn="l"/>
                <a:tab pos="4769485" algn="l"/>
                <a:tab pos="5781040" algn="l"/>
                <a:tab pos="6722109" algn="l"/>
                <a:tab pos="7501255" algn="l"/>
                <a:tab pos="8970010" algn="l"/>
                <a:tab pos="10023475" algn="l"/>
              </a:tabLst>
            </a:pPr>
            <a:r>
              <a:rPr sz="3750" spc="-25" dirty="0">
                <a:latin typeface="DejaVu Serif"/>
                <a:cs typeface="DejaVu Serif"/>
              </a:rPr>
              <a:t>Tệ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nạn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xã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hội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vẫn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còn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tồn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tại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trong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khu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mỏ.</a:t>
            </a:r>
            <a:endParaRPr sz="3750">
              <a:latin typeface="DejaVu Serif"/>
              <a:cs typeface="DejaVu Serif"/>
            </a:endParaRPr>
          </a:p>
          <a:p>
            <a:pPr marL="349885" indent="-312420">
              <a:lnSpc>
                <a:spcPct val="100000"/>
              </a:lnSpc>
              <a:spcBef>
                <a:spcPts val="1350"/>
              </a:spcBef>
              <a:buChar char="-"/>
              <a:tabLst>
                <a:tab pos="349885" algn="l"/>
                <a:tab pos="1169670" algn="l"/>
                <a:tab pos="1856739" algn="l"/>
                <a:tab pos="3365500" algn="l"/>
                <a:tab pos="4412615" algn="l"/>
                <a:tab pos="5020945" algn="l"/>
                <a:tab pos="5930900" algn="l"/>
              </a:tabLst>
            </a:pPr>
            <a:r>
              <a:rPr sz="3750" spc="-25" dirty="0">
                <a:latin typeface="DejaVu Serif"/>
                <a:cs typeface="DejaVu Serif"/>
              </a:rPr>
              <a:t>Đa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số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người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dân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bị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mù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chữ,</a:t>
            </a:r>
            <a:endParaRPr sz="3750">
              <a:latin typeface="DejaVu Serif"/>
              <a:cs typeface="DejaVu Serif"/>
            </a:endParaRPr>
          </a:p>
          <a:p>
            <a:pPr marL="349885" indent="-312420">
              <a:lnSpc>
                <a:spcPct val="100000"/>
              </a:lnSpc>
              <a:spcBef>
                <a:spcPts val="675"/>
              </a:spcBef>
              <a:buChar char="-"/>
              <a:tabLst>
                <a:tab pos="349885" algn="l"/>
                <a:tab pos="1746885" algn="l"/>
                <a:tab pos="2908300" algn="l"/>
                <a:tab pos="4373880" algn="l"/>
                <a:tab pos="5660390" algn="l"/>
                <a:tab pos="6268720" algn="l"/>
                <a:tab pos="6951345" algn="l"/>
              </a:tabLst>
            </a:pPr>
            <a:r>
              <a:rPr sz="3750" spc="-20" dirty="0">
                <a:latin typeface="DejaVu Serif"/>
                <a:cs typeface="DejaVu Serif"/>
              </a:rPr>
              <a:t>Bệnh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viện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trang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thiết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bị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sơ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sài.</a:t>
            </a:r>
            <a:endParaRPr sz="375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7775" y="538160"/>
            <a:ext cx="16251555" cy="1568450"/>
            <a:chOff x="1247775" y="538160"/>
            <a:chExt cx="16251555" cy="1568450"/>
          </a:xfrm>
        </p:grpSpPr>
        <p:sp>
          <p:nvSpPr>
            <p:cNvPr id="3" name="object 3"/>
            <p:cNvSpPr/>
            <p:nvPr/>
          </p:nvSpPr>
          <p:spPr>
            <a:xfrm>
              <a:off x="1257299" y="548054"/>
              <a:ext cx="16235044" cy="1548765"/>
            </a:xfrm>
            <a:custGeom>
              <a:avLst/>
              <a:gdLst/>
              <a:ahLst/>
              <a:cxnLst/>
              <a:rect l="l" t="t" r="r" b="b"/>
              <a:pathLst>
                <a:path w="16235044" h="1548764">
                  <a:moveTo>
                    <a:pt x="16234592" y="1548377"/>
                  </a:moveTo>
                  <a:lnTo>
                    <a:pt x="0" y="1548377"/>
                  </a:lnTo>
                  <a:lnTo>
                    <a:pt x="0" y="0"/>
                  </a:lnTo>
                  <a:lnTo>
                    <a:pt x="16234592" y="0"/>
                  </a:lnTo>
                  <a:lnTo>
                    <a:pt x="16234592" y="1548377"/>
                  </a:lnTo>
                  <a:close/>
                </a:path>
              </a:pathLst>
            </a:custGeom>
            <a:solidFill>
              <a:srgbClr val="FAB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7775" y="538160"/>
              <a:ext cx="16251555" cy="1568450"/>
            </a:xfrm>
            <a:custGeom>
              <a:avLst/>
              <a:gdLst/>
              <a:ahLst/>
              <a:cxnLst/>
              <a:rect l="l" t="t" r="r" b="b"/>
              <a:pathLst>
                <a:path w="16251555" h="1568450">
                  <a:moveTo>
                    <a:pt x="16249384" y="1568137"/>
                  </a:moveTo>
                  <a:lnTo>
                    <a:pt x="4261" y="1568137"/>
                  </a:lnTo>
                  <a:lnTo>
                    <a:pt x="0" y="1563712"/>
                  </a:lnTo>
                  <a:lnTo>
                    <a:pt x="0" y="4453"/>
                  </a:lnTo>
                  <a:lnTo>
                    <a:pt x="4285" y="0"/>
                  </a:lnTo>
                  <a:lnTo>
                    <a:pt x="16249360" y="0"/>
                  </a:lnTo>
                  <a:lnTo>
                    <a:pt x="16251045" y="1746"/>
                  </a:lnTo>
                  <a:lnTo>
                    <a:pt x="16251045" y="9893"/>
                  </a:lnTo>
                  <a:lnTo>
                    <a:pt x="9524" y="9893"/>
                  </a:lnTo>
                  <a:lnTo>
                    <a:pt x="9524" y="19784"/>
                  </a:lnTo>
                  <a:lnTo>
                    <a:pt x="19049" y="19784"/>
                  </a:lnTo>
                  <a:lnTo>
                    <a:pt x="19049" y="1548380"/>
                  </a:lnTo>
                  <a:lnTo>
                    <a:pt x="9524" y="1548380"/>
                  </a:lnTo>
                  <a:lnTo>
                    <a:pt x="9524" y="1558271"/>
                  </a:lnTo>
                  <a:lnTo>
                    <a:pt x="16251045" y="1558271"/>
                  </a:lnTo>
                  <a:lnTo>
                    <a:pt x="16251045" y="1566417"/>
                  </a:lnTo>
                  <a:lnTo>
                    <a:pt x="16249384" y="1568137"/>
                  </a:lnTo>
                  <a:close/>
                </a:path>
                <a:path w="16251555" h="1568450">
                  <a:moveTo>
                    <a:pt x="19049" y="19784"/>
                  </a:moveTo>
                  <a:lnTo>
                    <a:pt x="9524" y="19784"/>
                  </a:lnTo>
                  <a:lnTo>
                    <a:pt x="9524" y="9893"/>
                  </a:lnTo>
                  <a:lnTo>
                    <a:pt x="19049" y="9893"/>
                  </a:lnTo>
                  <a:lnTo>
                    <a:pt x="19049" y="19784"/>
                  </a:lnTo>
                  <a:close/>
                </a:path>
                <a:path w="16251555" h="1568450">
                  <a:moveTo>
                    <a:pt x="16234607" y="19784"/>
                  </a:moveTo>
                  <a:lnTo>
                    <a:pt x="19049" y="19784"/>
                  </a:lnTo>
                  <a:lnTo>
                    <a:pt x="19049" y="9893"/>
                  </a:lnTo>
                  <a:lnTo>
                    <a:pt x="16234607" y="9893"/>
                  </a:lnTo>
                  <a:lnTo>
                    <a:pt x="16234607" y="19784"/>
                  </a:lnTo>
                  <a:close/>
                </a:path>
                <a:path w="16251555" h="1568450">
                  <a:moveTo>
                    <a:pt x="16244117" y="1558271"/>
                  </a:moveTo>
                  <a:lnTo>
                    <a:pt x="16234607" y="1558271"/>
                  </a:lnTo>
                  <a:lnTo>
                    <a:pt x="16234607" y="9893"/>
                  </a:lnTo>
                  <a:lnTo>
                    <a:pt x="16244117" y="9893"/>
                  </a:lnTo>
                  <a:lnTo>
                    <a:pt x="16244117" y="19784"/>
                  </a:lnTo>
                  <a:lnTo>
                    <a:pt x="16251045" y="19784"/>
                  </a:lnTo>
                  <a:lnTo>
                    <a:pt x="16251045" y="1548380"/>
                  </a:lnTo>
                  <a:lnTo>
                    <a:pt x="16244117" y="1548380"/>
                  </a:lnTo>
                  <a:lnTo>
                    <a:pt x="16244117" y="1558271"/>
                  </a:lnTo>
                  <a:close/>
                </a:path>
                <a:path w="16251555" h="1568450">
                  <a:moveTo>
                    <a:pt x="16251045" y="19784"/>
                  </a:moveTo>
                  <a:lnTo>
                    <a:pt x="16244117" y="19784"/>
                  </a:lnTo>
                  <a:lnTo>
                    <a:pt x="16244117" y="9893"/>
                  </a:lnTo>
                  <a:lnTo>
                    <a:pt x="16251045" y="9893"/>
                  </a:lnTo>
                  <a:lnTo>
                    <a:pt x="16251045" y="19784"/>
                  </a:lnTo>
                  <a:close/>
                </a:path>
                <a:path w="16251555" h="1568450">
                  <a:moveTo>
                    <a:pt x="19049" y="1558271"/>
                  </a:moveTo>
                  <a:lnTo>
                    <a:pt x="9524" y="1558271"/>
                  </a:lnTo>
                  <a:lnTo>
                    <a:pt x="9524" y="1548380"/>
                  </a:lnTo>
                  <a:lnTo>
                    <a:pt x="19049" y="1548380"/>
                  </a:lnTo>
                  <a:lnTo>
                    <a:pt x="19049" y="1558271"/>
                  </a:lnTo>
                  <a:close/>
                </a:path>
                <a:path w="16251555" h="1568450">
                  <a:moveTo>
                    <a:pt x="16234607" y="1558271"/>
                  </a:moveTo>
                  <a:lnTo>
                    <a:pt x="19049" y="1558271"/>
                  </a:lnTo>
                  <a:lnTo>
                    <a:pt x="19049" y="1548380"/>
                  </a:lnTo>
                  <a:lnTo>
                    <a:pt x="16234607" y="1548380"/>
                  </a:lnTo>
                  <a:lnTo>
                    <a:pt x="16234607" y="1558271"/>
                  </a:lnTo>
                  <a:close/>
                </a:path>
                <a:path w="16251555" h="1568450">
                  <a:moveTo>
                    <a:pt x="16251045" y="1558271"/>
                  </a:moveTo>
                  <a:lnTo>
                    <a:pt x="16244117" y="1558271"/>
                  </a:lnTo>
                  <a:lnTo>
                    <a:pt x="16244117" y="1548380"/>
                  </a:lnTo>
                  <a:lnTo>
                    <a:pt x="16251045" y="1548380"/>
                  </a:lnTo>
                  <a:lnTo>
                    <a:pt x="16251045" y="1558271"/>
                  </a:lnTo>
                  <a:close/>
                </a:path>
              </a:pathLst>
            </a:custGeom>
            <a:solidFill>
              <a:srgbClr val="5B9A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2700" marR="5080">
              <a:lnSpc>
                <a:spcPts val="4580"/>
              </a:lnSpc>
              <a:spcBef>
                <a:spcPts val="635"/>
              </a:spcBef>
              <a:tabLst>
                <a:tab pos="755015" algn="l"/>
                <a:tab pos="1868805" algn="l"/>
                <a:tab pos="2315845" algn="l"/>
                <a:tab pos="3795395" algn="l"/>
                <a:tab pos="3867785" algn="l"/>
                <a:tab pos="5287645" algn="l"/>
                <a:tab pos="5914390" algn="l"/>
                <a:tab pos="6456045" algn="l"/>
                <a:tab pos="6771005" algn="l"/>
                <a:tab pos="8441690" algn="l"/>
                <a:tab pos="8600440" algn="l"/>
                <a:tab pos="10252075" algn="l"/>
                <a:tab pos="10382885" algn="l"/>
                <a:tab pos="11471275" algn="l"/>
                <a:tab pos="13073380" algn="l"/>
              </a:tabLst>
            </a:pPr>
            <a:r>
              <a:rPr spc="-25" dirty="0"/>
              <a:t>1.</a:t>
            </a:r>
            <a:r>
              <a:rPr dirty="0"/>
              <a:t>	</a:t>
            </a:r>
            <a:r>
              <a:rPr spc="-20" dirty="0"/>
              <a:t>Tình</a:t>
            </a:r>
            <a:r>
              <a:rPr dirty="0"/>
              <a:t>	</a:t>
            </a:r>
            <a:r>
              <a:rPr spc="-20" dirty="0"/>
              <a:t>hình</a:t>
            </a:r>
            <a:r>
              <a:rPr dirty="0"/>
              <a:t>		</a:t>
            </a:r>
            <a:r>
              <a:rPr spc="-10" dirty="0"/>
              <a:t>chung</a:t>
            </a:r>
            <a:r>
              <a:rPr dirty="0"/>
              <a:t>	</a:t>
            </a:r>
            <a:r>
              <a:rPr spc="-50" dirty="0"/>
              <a:t>ở</a:t>
            </a:r>
            <a:r>
              <a:rPr dirty="0"/>
              <a:t>	</a:t>
            </a:r>
            <a:r>
              <a:rPr spc="-10" dirty="0"/>
              <a:t>Quảng</a:t>
            </a:r>
            <a:r>
              <a:rPr dirty="0"/>
              <a:t>		</a:t>
            </a:r>
            <a:r>
              <a:rPr spc="-20" dirty="0"/>
              <a:t>Ninh</a:t>
            </a:r>
            <a:r>
              <a:rPr dirty="0"/>
              <a:t>	</a:t>
            </a:r>
            <a:r>
              <a:rPr spc="-25" dirty="0"/>
              <a:t>sau</a:t>
            </a:r>
            <a:r>
              <a:rPr dirty="0"/>
              <a:t>	</a:t>
            </a:r>
            <a:r>
              <a:rPr spc="-20" dirty="0"/>
              <a:t>ngày</a:t>
            </a:r>
            <a:r>
              <a:rPr dirty="0"/>
              <a:t>	</a:t>
            </a:r>
            <a:r>
              <a:rPr spc="-20" dirty="0"/>
              <a:t>Cách mạng</a:t>
            </a:r>
            <a:r>
              <a:rPr dirty="0"/>
              <a:t>	</a:t>
            </a:r>
            <a:r>
              <a:rPr spc="-10" dirty="0"/>
              <a:t>tháng</a:t>
            </a:r>
            <a:r>
              <a:rPr dirty="0"/>
              <a:t>	</a:t>
            </a:r>
            <a:r>
              <a:rPr spc="-25" dirty="0"/>
              <a:t>Tám</a:t>
            </a:r>
            <a:r>
              <a:rPr dirty="0"/>
              <a:t>	</a:t>
            </a:r>
            <a:r>
              <a:rPr spc="-25" dirty="0"/>
              <a:t>năm</a:t>
            </a:r>
            <a:r>
              <a:rPr dirty="0"/>
              <a:t>	</a:t>
            </a:r>
            <a:r>
              <a:rPr spc="-20" dirty="0"/>
              <a:t>1945</a:t>
            </a:r>
            <a:r>
              <a:rPr dirty="0"/>
              <a:t>	</a:t>
            </a:r>
            <a:r>
              <a:rPr spc="-10" dirty="0"/>
              <a:t>thành</a:t>
            </a:r>
            <a:r>
              <a:rPr dirty="0"/>
              <a:t>		</a:t>
            </a:r>
            <a:r>
              <a:rPr spc="-20" dirty="0"/>
              <a:t>công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135398" y="2467560"/>
            <a:ext cx="4963160" cy="907415"/>
          </a:xfrm>
          <a:prstGeom prst="rect">
            <a:avLst/>
          </a:prstGeom>
          <a:solidFill>
            <a:srgbClr val="D9E3F2"/>
          </a:solidFill>
        </p:spPr>
        <p:txBody>
          <a:bodyPr vert="horz" wrap="square" lIns="0" tIns="952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5"/>
              </a:spcBef>
              <a:tabLst>
                <a:tab pos="702310" algn="l"/>
                <a:tab pos="2569845" algn="l"/>
              </a:tabLst>
            </a:pPr>
            <a:r>
              <a:rPr sz="3750" b="1" spc="-25" dirty="0">
                <a:latin typeface="DejaVu Serif"/>
                <a:cs typeface="DejaVu Serif"/>
              </a:rPr>
              <a:t>b.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10" dirty="0">
                <a:latin typeface="DejaVu Serif"/>
                <a:cs typeface="DejaVu Serif"/>
              </a:rPr>
              <a:t>Thuận</a:t>
            </a:r>
            <a:r>
              <a:rPr sz="3750" b="1" dirty="0">
                <a:latin typeface="DejaVu Serif"/>
                <a:cs typeface="DejaVu Serif"/>
              </a:rPr>
              <a:t>	</a:t>
            </a:r>
            <a:r>
              <a:rPr sz="3750" b="1" spc="-25" dirty="0">
                <a:latin typeface="DejaVu Serif"/>
                <a:cs typeface="DejaVu Serif"/>
              </a:rPr>
              <a:t>lợi</a:t>
            </a:r>
            <a:endParaRPr sz="3750">
              <a:latin typeface="DejaVu Serif"/>
              <a:cs typeface="DejaVu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36036" y="3444981"/>
            <a:ext cx="16370935" cy="6454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97205" indent="311785">
              <a:lnSpc>
                <a:spcPct val="130000"/>
              </a:lnSpc>
              <a:spcBef>
                <a:spcPts val="100"/>
              </a:spcBef>
              <a:buChar char="-"/>
              <a:tabLst>
                <a:tab pos="324485" algn="l"/>
                <a:tab pos="1756410" algn="l"/>
                <a:tab pos="1995805" algn="l"/>
                <a:tab pos="2810510" algn="l"/>
                <a:tab pos="3974465" algn="l"/>
                <a:tab pos="4127500" algn="l"/>
                <a:tab pos="5465445" algn="l"/>
                <a:tab pos="5674360" algn="l"/>
                <a:tab pos="7096759" algn="l"/>
                <a:tab pos="8372475" algn="l"/>
                <a:tab pos="9871075" algn="l"/>
                <a:tab pos="10575290" algn="l"/>
                <a:tab pos="11667490" algn="l"/>
                <a:tab pos="12773660" algn="l"/>
                <a:tab pos="13476605" algn="l"/>
                <a:tab pos="14907894" algn="l"/>
              </a:tabLst>
            </a:pPr>
            <a:r>
              <a:rPr sz="3750" spc="-10" dirty="0">
                <a:latin typeface="DejaVu Serif"/>
                <a:cs typeface="DejaVu Serif"/>
              </a:rPr>
              <a:t>Tháng</a:t>
            </a:r>
            <a:r>
              <a:rPr sz="3750" dirty="0">
                <a:latin typeface="DejaVu Serif"/>
                <a:cs typeface="DejaVu Serif"/>
              </a:rPr>
              <a:t>	9-</a:t>
            </a:r>
            <a:r>
              <a:rPr sz="3750" spc="-10" dirty="0">
                <a:latin typeface="DejaVu Serif"/>
                <a:cs typeface="DejaVu Serif"/>
              </a:rPr>
              <a:t>1945,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chính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quyền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cách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mạng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và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Ban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Cán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sự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Đảng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tỉnh </a:t>
            </a:r>
            <a:r>
              <a:rPr sz="3750" spc="-10" dirty="0">
                <a:latin typeface="DejaVu Serif"/>
                <a:cs typeface="DejaVu Serif"/>
              </a:rPr>
              <a:t>Quảng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Yên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10" dirty="0">
                <a:latin typeface="DejaVu Serif"/>
                <a:cs typeface="DejaVu Serif"/>
              </a:rPr>
              <a:t>thành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lập.</a:t>
            </a:r>
            <a:endParaRPr sz="3750">
              <a:latin typeface="DejaVu Serif"/>
              <a:cs typeface="DejaVu Serif"/>
            </a:endParaRPr>
          </a:p>
          <a:p>
            <a:pPr marL="12700" marR="389890" indent="311785">
              <a:lnSpc>
                <a:spcPct val="130000"/>
              </a:lnSpc>
              <a:buChar char="-"/>
              <a:tabLst>
                <a:tab pos="324485" algn="l"/>
                <a:tab pos="1410970" algn="l"/>
                <a:tab pos="1510665" algn="l"/>
                <a:tab pos="2464435" algn="l"/>
                <a:tab pos="2631440" algn="l"/>
                <a:tab pos="3624579" algn="l"/>
                <a:tab pos="4592955" algn="l"/>
                <a:tab pos="4719955" algn="l"/>
                <a:tab pos="5736590" algn="l"/>
                <a:tab pos="5880100" algn="l"/>
                <a:tab pos="6848475" algn="l"/>
                <a:tab pos="7246620" algn="l"/>
                <a:tab pos="8164830" algn="l"/>
                <a:tab pos="8861425" algn="l"/>
                <a:tab pos="9711690" algn="l"/>
                <a:tab pos="10368915" algn="l"/>
                <a:tab pos="11191240" algn="l"/>
                <a:tab pos="12237720" algn="l"/>
                <a:tab pos="13703300" algn="l"/>
                <a:tab pos="14750415" algn="l"/>
              </a:tabLst>
            </a:pPr>
            <a:r>
              <a:rPr sz="3750" spc="-25" dirty="0">
                <a:latin typeface="DejaVu Serif"/>
                <a:cs typeface="DejaVu Serif"/>
              </a:rPr>
              <a:t>Đặc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khu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Hòn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Gai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trực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thuộc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Trung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ương,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Uỷ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ban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Nhân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dân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Cách mạng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5" dirty="0">
                <a:latin typeface="DejaVu Serif"/>
                <a:cs typeface="DejaVu Serif"/>
              </a:rPr>
              <a:t>Khu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đặc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95" dirty="0">
                <a:latin typeface="DejaVu Serif"/>
                <a:cs typeface="DejaVu Serif"/>
              </a:rPr>
              <a:t> </a:t>
            </a:r>
            <a:r>
              <a:rPr sz="3750" dirty="0">
                <a:latin typeface="DejaVu Serif"/>
                <a:cs typeface="DejaVu Serif"/>
              </a:rPr>
              <a:t>biệt		</a:t>
            </a:r>
            <a:r>
              <a:rPr sz="3750" spc="-25" dirty="0">
                <a:latin typeface="DejaVu Serif"/>
                <a:cs typeface="DejaVu Serif"/>
              </a:rPr>
              <a:t>Hòn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5" dirty="0">
                <a:latin typeface="DejaVu Serif"/>
                <a:cs typeface="DejaVu Serif"/>
              </a:rPr>
              <a:t>Gai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thành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lập.</a:t>
            </a:r>
            <a:endParaRPr sz="3750">
              <a:latin typeface="DejaVu Serif"/>
              <a:cs typeface="DejaVu Serif"/>
            </a:endParaRPr>
          </a:p>
          <a:p>
            <a:pPr marL="324485" indent="-311785">
              <a:lnSpc>
                <a:spcPct val="100000"/>
              </a:lnSpc>
              <a:spcBef>
                <a:spcPts val="1350"/>
              </a:spcBef>
              <a:buChar char="-"/>
              <a:tabLst>
                <a:tab pos="324485" algn="l"/>
                <a:tab pos="1391285" algn="l"/>
                <a:tab pos="2280920" algn="l"/>
                <a:tab pos="3521075" algn="l"/>
                <a:tab pos="3959225" algn="l"/>
                <a:tab pos="5119370" algn="l"/>
                <a:tab pos="6087110" algn="l"/>
                <a:tab pos="7403465" algn="l"/>
                <a:tab pos="8589645" algn="l"/>
              </a:tabLst>
            </a:pPr>
            <a:r>
              <a:rPr sz="3750" spc="-25" dirty="0">
                <a:latin typeface="DejaVu Serif"/>
                <a:cs typeface="DejaVu Serif"/>
              </a:rPr>
              <a:t>Các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mỏ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than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60" dirty="0">
                <a:latin typeface="DejaVu Serif"/>
                <a:cs typeface="DejaVu Serif"/>
              </a:rPr>
              <a:t>ở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Hòn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Gai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khôi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phục.</a:t>
            </a:r>
            <a:endParaRPr sz="3750">
              <a:latin typeface="DejaVu Serif"/>
              <a:cs typeface="DejaVu Serif"/>
            </a:endParaRPr>
          </a:p>
          <a:p>
            <a:pPr marL="12700" marR="5080" indent="311785">
              <a:lnSpc>
                <a:spcPct val="130000"/>
              </a:lnSpc>
              <a:buChar char="-"/>
              <a:tabLst>
                <a:tab pos="324485" algn="l"/>
                <a:tab pos="1211580" algn="l"/>
                <a:tab pos="1454150" algn="l"/>
                <a:tab pos="2343785" algn="l"/>
                <a:tab pos="2527300" algn="l"/>
                <a:tab pos="3566795" algn="l"/>
                <a:tab pos="3852545" algn="l"/>
                <a:tab pos="4020820" algn="l"/>
                <a:tab pos="5067300" algn="l"/>
                <a:tab pos="5219700" algn="l"/>
                <a:tab pos="5922010" algn="l"/>
                <a:tab pos="6419215" algn="l"/>
                <a:tab pos="7430770" algn="l"/>
                <a:tab pos="7740650" algn="l"/>
                <a:tab pos="8805545" algn="l"/>
                <a:tab pos="9095740" algn="l"/>
                <a:tab pos="10005695" algn="l"/>
                <a:tab pos="11051540" algn="l"/>
                <a:tab pos="11650345" algn="l"/>
                <a:tab pos="12541885" algn="l"/>
                <a:tab pos="12966700" algn="l"/>
                <a:tab pos="14032865" algn="l"/>
                <a:tab pos="14320519" algn="l"/>
                <a:tab pos="15285719" algn="l"/>
                <a:tab pos="15365730" algn="l"/>
              </a:tabLst>
            </a:pPr>
            <a:r>
              <a:rPr sz="3750" spc="-25" dirty="0">
                <a:latin typeface="DejaVu Serif"/>
                <a:cs typeface="DejaVu Serif"/>
              </a:rPr>
              <a:t>Chủ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mỏ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người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Pháp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0" dirty="0">
                <a:latin typeface="DejaVu Serif"/>
                <a:cs typeface="DejaVu Serif"/>
              </a:rPr>
              <a:t>phải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chấp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hành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nghiêm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chỉnh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chính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sách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thực hiện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ngày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làm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50" dirty="0">
                <a:latin typeface="DejaVu Serif"/>
                <a:cs typeface="DejaVu Serif"/>
              </a:rPr>
              <a:t>8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giờ,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trả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lương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đúng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hạn,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không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đánh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đập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0" dirty="0">
                <a:latin typeface="DejaVu Serif"/>
                <a:cs typeface="DejaVu Serif"/>
              </a:rPr>
              <a:t>thợ.</a:t>
            </a:r>
            <a:endParaRPr sz="3750">
              <a:latin typeface="DejaVu Serif"/>
              <a:cs typeface="DejaVu Serif"/>
            </a:endParaRPr>
          </a:p>
          <a:p>
            <a:pPr marL="12700" marR="701675" indent="311785">
              <a:lnSpc>
                <a:spcPct val="100000"/>
              </a:lnSpc>
              <a:spcBef>
                <a:spcPts val="675"/>
              </a:spcBef>
              <a:buChar char="-"/>
              <a:tabLst>
                <a:tab pos="324485" algn="l"/>
                <a:tab pos="814069" algn="l"/>
                <a:tab pos="1299210" algn="l"/>
                <a:tab pos="1823085" algn="l"/>
                <a:tab pos="2598420" algn="l"/>
                <a:tab pos="3254375" algn="l"/>
                <a:tab pos="3953510" algn="l"/>
                <a:tab pos="5000625" algn="l"/>
                <a:tab pos="5073015" algn="l"/>
                <a:tab pos="5969635" algn="l"/>
                <a:tab pos="6233795" algn="l"/>
                <a:tab pos="7016115" algn="l"/>
                <a:tab pos="7355205" algn="l"/>
                <a:tab pos="7912734" algn="l"/>
                <a:tab pos="8350884" algn="l"/>
                <a:tab pos="8759825" algn="l"/>
                <a:tab pos="10075545" algn="l"/>
                <a:tab pos="10094595" algn="l"/>
                <a:tab pos="11389360" algn="l"/>
                <a:tab pos="11428730" algn="l"/>
                <a:tab pos="12705715" algn="l"/>
                <a:tab pos="12745085" algn="l"/>
                <a:tab pos="13599160" algn="l"/>
                <a:tab pos="14059535" algn="l"/>
                <a:tab pos="14989810" algn="l"/>
              </a:tabLst>
            </a:pPr>
            <a:r>
              <a:rPr sz="3750" spc="-25" dirty="0">
                <a:latin typeface="DejaVu Serif"/>
                <a:cs typeface="DejaVu Serif"/>
              </a:rPr>
              <a:t>Đời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sống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nhân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dân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các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dân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tộc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50" dirty="0">
                <a:latin typeface="DejaVu Serif"/>
                <a:cs typeface="DejaVu Serif"/>
              </a:rPr>
              <a:t>ở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Quảng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0" dirty="0">
                <a:latin typeface="DejaVu Serif"/>
                <a:cs typeface="DejaVu Serif"/>
              </a:rPr>
              <a:t>Ninh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5" dirty="0">
                <a:latin typeface="DejaVu Serif"/>
                <a:cs typeface="DejaVu Serif"/>
              </a:rPr>
              <a:t>cải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0" dirty="0">
                <a:latin typeface="DejaVu Serif"/>
                <a:cs typeface="DejaVu Serif"/>
              </a:rPr>
              <a:t>thiện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Uy tín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của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Đảng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5" dirty="0">
                <a:latin typeface="DejaVu Serif"/>
                <a:cs typeface="DejaVu Serif"/>
              </a:rPr>
              <a:t>và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1165" dirty="0">
                <a:latin typeface="DejaVu Serif"/>
                <a:cs typeface="DejaVu Serif"/>
              </a:rPr>
              <a:t> </a:t>
            </a:r>
            <a:r>
              <a:rPr sz="3750" spc="-10" dirty="0">
                <a:latin typeface="DejaVu Serif"/>
                <a:cs typeface="DejaVu Serif"/>
              </a:rPr>
              <a:t>Mặt</a:t>
            </a:r>
            <a:r>
              <a:rPr sz="3750" dirty="0">
                <a:latin typeface="DejaVu Serif"/>
                <a:cs typeface="DejaVu Serif"/>
              </a:rPr>
              <a:t>		</a:t>
            </a:r>
            <a:r>
              <a:rPr sz="3750" spc="-20" dirty="0">
                <a:latin typeface="DejaVu Serif"/>
                <a:cs typeface="DejaVu Serif"/>
              </a:rPr>
              <a:t>trận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Việt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Minh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ngày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càng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được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nâng</a:t>
            </a:r>
            <a:r>
              <a:rPr sz="3750" dirty="0">
                <a:latin typeface="DejaVu Serif"/>
                <a:cs typeface="DejaVu Serif"/>
              </a:rPr>
              <a:t>	</a:t>
            </a:r>
            <a:r>
              <a:rPr sz="3750" spc="-20" dirty="0">
                <a:latin typeface="DejaVu Serif"/>
                <a:cs typeface="DejaVu Serif"/>
              </a:rPr>
              <a:t>cao.</a:t>
            </a:r>
            <a:endParaRPr sz="3750">
              <a:latin typeface="DejaVu Serif"/>
              <a:cs typeface="DejaVu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1742</Words>
  <Application>Microsoft Office PowerPoint</Application>
  <PresentationFormat>Custom</PresentationFormat>
  <Paragraphs>102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DejaVu Serif</vt:lpstr>
      <vt:lpstr>Times New Roman</vt:lpstr>
      <vt:lpstr>Office Theme</vt:lpstr>
      <vt:lpstr>PowerPoint Presentation</vt:lpstr>
      <vt:lpstr>HOẠT ĐỘNG MỞ ĐẦU</vt:lpstr>
      <vt:lpstr>? Đoạn video trên ghi lại sự kiện nào trong lịch sử dân tộc? ? Em có cảm nhận như thế nào về sự kiện đó?</vt:lpstr>
      <vt:lpstr>PowerPoint Presentation</vt:lpstr>
      <vt:lpstr>PowerPoint Presentation</vt:lpstr>
      <vt:lpstr>1. Tình hình chung ở Quảng Ninh sau ngày Cách mạng tháng Tám năm 1945 thành công</vt:lpstr>
      <vt:lpstr>1. Tình hình  chung ở Quảng  Ninh sau ngày Cách mạng tháng Tám năm 1945 thành  công</vt:lpstr>
      <vt:lpstr>1. Tình hình  chung  ở Quảng  Ninh sau ngày Cách mạng tháng Tám năm 1945 thành  công</vt:lpstr>
      <vt:lpstr>1. Tình hình  chung ở Quảng  Ninh sau ngày Cách mạng tháng Tám năm 1945 thành  công</vt:lpstr>
      <vt:lpstr>PowerPoint Presentation</vt:lpstr>
      <vt:lpstr>PowerPoint Presentation</vt:lpstr>
      <vt:lpstr>2. Quân dân Quảng Ninh chiến đấu chống thực dân Pháp (1946-1950)</vt:lpstr>
      <vt:lpstr>PowerPoint Presentation</vt:lpstr>
      <vt:lpstr>3. Quân dân Quảng Ninh đẩy mạnh chiến tranh du kích, phối hợp với chiến trường cả nước kháng chiến chống thực dân Pháp (1951-1954)</vt:lpstr>
      <vt:lpstr>4. Nguyên nhân thắng lợi, ý nghĩa lịch sử của cuộc kháng chiến chống Pháp ở Quảng Ninh</vt:lpstr>
      <vt:lpstr>HOẠT ĐỘNG VẬN DỤNG</vt:lpstr>
      <vt:lpstr>1. Tham quan Bảo tàng Quảng Ninh, tìm hiểu về một sự kiện lịch sử ở Quảng Ninh trong cuộc kháng chiến chống thực dân Pháp (1946-1954) và tập làm hướng dẫn viên giới thiệu về sự kiện đó.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Bài 2. Quảng Ninh từ năm 1945 đến năm 1954- THCS LÊ VĂN TÁM</dc:title>
  <dc:creator>Trần Linh</dc:creator>
  <cp:keywords>DAGS9CouVdQ,BAEZfvgJdoA</cp:keywords>
  <cp:lastModifiedBy>Administrator</cp:lastModifiedBy>
  <cp:revision>2</cp:revision>
  <dcterms:created xsi:type="dcterms:W3CDTF">2024-10-16T02:44:21Z</dcterms:created>
  <dcterms:modified xsi:type="dcterms:W3CDTF">2025-05-17T01:50:22Z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2024-10-16T00:00:00Z</vt:filetime>
  </property>
  <property fmtid="{D5CDD505-2E9C-101B-9397-08002B2CF9AE}" pid="3" name="Creator">
    <vt:lpwstr>Canva</vt:lpwstr>
  </property>
  <property fmtid="{D5CDD505-2E9C-101B-9397-08002B2CF9AE}" pid="4" name="LastSaved">
    <vt:filetime>2024-10-16T00:00:00Z</vt:filetime>
  </property>
  <property fmtid="{D5CDD505-2E9C-101B-9397-08002B2CF9AE}" pid="5" name="Producer">
    <vt:lpwstr>3-Heights(TM) PDF Security Shell 4.8.25.2 (http://www.pdf-tools.com)</vt:lpwstr>
  </property>
</Properties>
</file>