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37"/>
  </p:notesMasterIdLst>
  <p:sldIdLst>
    <p:sldId id="264" r:id="rId2"/>
    <p:sldId id="263" r:id="rId3"/>
    <p:sldId id="298" r:id="rId4"/>
    <p:sldId id="256" r:id="rId5"/>
    <p:sldId id="258" r:id="rId6"/>
    <p:sldId id="260" r:id="rId7"/>
    <p:sldId id="262" r:id="rId8"/>
    <p:sldId id="299" r:id="rId9"/>
    <p:sldId id="302" r:id="rId10"/>
    <p:sldId id="303" r:id="rId11"/>
    <p:sldId id="305" r:id="rId12"/>
    <p:sldId id="306" r:id="rId13"/>
    <p:sldId id="307" r:id="rId14"/>
    <p:sldId id="309" r:id="rId15"/>
    <p:sldId id="311" r:id="rId16"/>
    <p:sldId id="261" r:id="rId17"/>
    <p:sldId id="313" r:id="rId18"/>
    <p:sldId id="268" r:id="rId19"/>
    <p:sldId id="270" r:id="rId20"/>
    <p:sldId id="273" r:id="rId21"/>
    <p:sldId id="272" r:id="rId22"/>
    <p:sldId id="316" r:id="rId23"/>
    <p:sldId id="317" r:id="rId24"/>
    <p:sldId id="318" r:id="rId25"/>
    <p:sldId id="319" r:id="rId26"/>
    <p:sldId id="320" r:id="rId27"/>
    <p:sldId id="321" r:id="rId28"/>
    <p:sldId id="322" r:id="rId29"/>
    <p:sldId id="266" r:id="rId30"/>
    <p:sldId id="323" r:id="rId31"/>
    <p:sldId id="267" r:id="rId32"/>
    <p:sldId id="324" r:id="rId33"/>
    <p:sldId id="325" r:id="rId34"/>
    <p:sldId id="277" r:id="rId35"/>
    <p:sldId id="326" r:id="rId36"/>
  </p:sldIdLst>
  <p:sldSz cx="9144000" cy="5143500" type="screen16x9"/>
  <p:notesSz cx="6858000" cy="9144000"/>
  <p:embeddedFontLst>
    <p:embeddedFont>
      <p:font typeface="Catamaran" panose="020B0604020202020204" charset="0"/>
      <p:regular r:id="rId38"/>
      <p:bold r:id="rId39"/>
    </p:embeddedFont>
    <p:embeddedFont>
      <p:font typeface="DM Sans" pitchFamily="2" charset="0"/>
      <p:regular r:id="rId40"/>
      <p:bold r:id="rId41"/>
      <p:italic r:id="rId42"/>
      <p:boldItalic r:id="rId43"/>
    </p:embeddedFont>
    <p:embeddedFont>
      <p:font typeface="EB Garamond SemiBold" panose="00000700000000000000" pitchFamily="2" charset="0"/>
      <p:regular r:id="rId44"/>
      <p:bold r:id="rId45"/>
      <p:italic r:id="rId46"/>
      <p:boldItalic r:id="rId47"/>
    </p:embeddedFont>
    <p:embeddedFont>
      <p:font typeface="Fraunces SemiBold" panose="020B0604020202020204" charset="0"/>
      <p:regular r:id="rId48"/>
      <p:bold r:id="rId49"/>
      <p:italic r:id="rId50"/>
      <p:boldItalic r:id="rId51"/>
    </p:embeddedFont>
    <p:embeddedFont>
      <p:font typeface="Nunito Light" pitchFamily="2" charset="0"/>
      <p:regular r:id="rId52"/>
      <p: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179E9D6-75F2-4646-B155-D991E9D87C3F}">
  <a:tblStyle styleId="{3179E9D6-75F2-4646-B155-D991E9D87C3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BA994CB-C20F-446F-92AB-22758BD2CFF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34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2b905669b5a_0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2b905669b5a_0_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2b905669b5a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2b905669b5a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47833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2b905669b5a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2b905669b5a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24113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2b905669b5a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2b905669b5a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2293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2b905669b5a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2b905669b5a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59167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2b905669b5a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" name="Google Shape;894;g2b905669b5a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85923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2b905669b5a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" name="Google Shape;894;g2b905669b5a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83011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2b772f226d1_0_1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8" name="Google Shape;908;g2b772f226d1_0_1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2b905669b5a_0_50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2b905669b5a_0_50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57701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g2b905669b5a_0_50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8" name="Google Shape;1098;g2b905669b5a_0_50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g2b905669b5a_0_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4" name="Google Shape;1174;g2b905669b5a_0_4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2b905669b5a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6" name="Google Shape;926;g2b905669b5a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g2b905669b5a_0_497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0" name="Google Shape;1230;g2b905669b5a_0_497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2b772f226d1_0_1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2b772f226d1_0_1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2b772f226d1_0_1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2b772f226d1_0_1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56690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2b772f226d1_0_1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2b772f226d1_0_1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33095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2b905669b5a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" name="Google Shape;894;g2b905669b5a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74123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2b905669b5a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" name="Google Shape;894;g2b905669b5a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97752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2b905669b5a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" name="Google Shape;894;g2b905669b5a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99509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2b905669b5a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" name="Google Shape;894;g2b905669b5a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08407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2b905669b5a_0_50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2b905669b5a_0_50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76738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g2b905669b5a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7" name="Google Shape;997;g2b905669b5a_0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2b905669b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2b905669b5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153647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2b905669b5a_0_50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2b905669b5a_0_50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51751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g2b905669b5a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9" name="Google Shape;1029;g2b905669b5a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g2b772f226d1_0_10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9" name="Google Shape;1239;g2b772f226d1_0_10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68223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g2b772f226d1_0_10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9" name="Google Shape;1239;g2b772f226d1_0_10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52977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2b90f7885f2_1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2b90f7885f2_1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2b905669b5a_0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2b905669b5a_0_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9572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2b79acde4b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2b79acde4b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2b905669b5a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2b905669b5a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2b905669b5a_0_50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2b905669b5a_0_50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2b905669b5a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2b905669b5a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2b905669b5a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2b905669b5a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90466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2b905669b5a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2b905669b5a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5450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4229" y="0"/>
            <a:ext cx="913554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000475" y="892398"/>
            <a:ext cx="4256100" cy="273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000475" y="3714398"/>
            <a:ext cx="4256100" cy="5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260886" y="163130"/>
            <a:ext cx="8622228" cy="4817239"/>
            <a:chOff x="260886" y="163140"/>
            <a:chExt cx="8622228" cy="4817239"/>
          </a:xfrm>
        </p:grpSpPr>
        <p:sp>
          <p:nvSpPr>
            <p:cNvPr id="13" name="Google Shape;13;p2"/>
            <p:cNvSpPr/>
            <p:nvPr/>
          </p:nvSpPr>
          <p:spPr>
            <a:xfrm>
              <a:off x="1535728" y="163140"/>
              <a:ext cx="2913999" cy="86614"/>
            </a:xfrm>
            <a:custGeom>
              <a:avLst/>
              <a:gdLst/>
              <a:ahLst/>
              <a:cxnLst/>
              <a:rect l="l" t="t" r="r" b="b"/>
              <a:pathLst>
                <a:path w="3292654" h="97869" extrusionOk="0">
                  <a:moveTo>
                    <a:pt x="3248347" y="97870"/>
                  </a:moveTo>
                  <a:lnTo>
                    <a:pt x="48924" y="97870"/>
                  </a:lnTo>
                  <a:cubicBezTo>
                    <a:pt x="22154" y="97870"/>
                    <a:pt x="0" y="75711"/>
                    <a:pt x="0" y="48935"/>
                  </a:cubicBezTo>
                  <a:cubicBezTo>
                    <a:pt x="0" y="22159"/>
                    <a:pt x="22154" y="0"/>
                    <a:pt x="48924" y="0"/>
                  </a:cubicBezTo>
                  <a:cubicBezTo>
                    <a:pt x="75693" y="0"/>
                    <a:pt x="97847" y="22159"/>
                    <a:pt x="97847" y="48935"/>
                  </a:cubicBezTo>
                  <a:cubicBezTo>
                    <a:pt x="97847" y="53551"/>
                    <a:pt x="94155" y="58168"/>
                    <a:pt x="88616" y="58168"/>
                  </a:cubicBezTo>
                  <a:cubicBezTo>
                    <a:pt x="83078" y="58168"/>
                    <a:pt x="79386" y="54475"/>
                    <a:pt x="79386" y="48935"/>
                  </a:cubicBezTo>
                  <a:cubicBezTo>
                    <a:pt x="79386" y="32316"/>
                    <a:pt x="65539" y="18466"/>
                    <a:pt x="48924" y="18466"/>
                  </a:cubicBezTo>
                  <a:cubicBezTo>
                    <a:pt x="32308" y="18466"/>
                    <a:pt x="18462" y="32316"/>
                    <a:pt x="18462" y="48935"/>
                  </a:cubicBezTo>
                  <a:cubicBezTo>
                    <a:pt x="18462" y="65554"/>
                    <a:pt x="32308" y="79404"/>
                    <a:pt x="48924" y="79404"/>
                  </a:cubicBezTo>
                  <a:lnTo>
                    <a:pt x="3248347" y="79404"/>
                  </a:lnTo>
                  <a:cubicBezTo>
                    <a:pt x="3262193" y="79404"/>
                    <a:pt x="3274193" y="67401"/>
                    <a:pt x="3274193" y="53551"/>
                  </a:cubicBezTo>
                  <a:cubicBezTo>
                    <a:pt x="3274193" y="39702"/>
                    <a:pt x="3262193" y="27699"/>
                    <a:pt x="3248347" y="27699"/>
                  </a:cubicBezTo>
                  <a:cubicBezTo>
                    <a:pt x="3240038" y="27699"/>
                    <a:pt x="3231731" y="32316"/>
                    <a:pt x="3227115" y="38779"/>
                  </a:cubicBezTo>
                  <a:cubicBezTo>
                    <a:pt x="3224346" y="43395"/>
                    <a:pt x="3218808" y="44318"/>
                    <a:pt x="3214192" y="41549"/>
                  </a:cubicBezTo>
                  <a:cubicBezTo>
                    <a:pt x="3209577" y="38779"/>
                    <a:pt x="3208654" y="33239"/>
                    <a:pt x="3211423" y="28622"/>
                  </a:cubicBezTo>
                  <a:cubicBezTo>
                    <a:pt x="3219731" y="16619"/>
                    <a:pt x="3233577" y="9233"/>
                    <a:pt x="3248347" y="9233"/>
                  </a:cubicBezTo>
                  <a:cubicBezTo>
                    <a:pt x="3272347" y="9233"/>
                    <a:pt x="3292655" y="28622"/>
                    <a:pt x="3292655" y="53551"/>
                  </a:cubicBezTo>
                  <a:cubicBezTo>
                    <a:pt x="3292655" y="77557"/>
                    <a:pt x="3272347" y="97870"/>
                    <a:pt x="3248347" y="978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78498" y="280780"/>
              <a:ext cx="3170516" cy="2198058"/>
            </a:xfrm>
            <a:custGeom>
              <a:avLst/>
              <a:gdLst/>
              <a:ahLst/>
              <a:cxnLst/>
              <a:rect l="l" t="t" r="r" b="b"/>
              <a:pathLst>
                <a:path w="3582504" h="2483681" extrusionOk="0">
                  <a:moveTo>
                    <a:pt x="44308" y="2483682"/>
                  </a:moveTo>
                  <a:cubicBezTo>
                    <a:pt x="20308" y="2483682"/>
                    <a:pt x="0" y="2464292"/>
                    <a:pt x="0" y="2439363"/>
                  </a:cubicBezTo>
                  <a:lnTo>
                    <a:pt x="0" y="234519"/>
                  </a:lnTo>
                  <a:lnTo>
                    <a:pt x="9231" y="234519"/>
                  </a:lnTo>
                  <a:cubicBezTo>
                    <a:pt x="133848" y="234519"/>
                    <a:pt x="234464" y="132955"/>
                    <a:pt x="234464" y="9233"/>
                  </a:cubicBezTo>
                  <a:lnTo>
                    <a:pt x="234464" y="0"/>
                  </a:lnTo>
                  <a:lnTo>
                    <a:pt x="3538196" y="0"/>
                  </a:lnTo>
                  <a:cubicBezTo>
                    <a:pt x="3562196" y="0"/>
                    <a:pt x="3582504" y="19389"/>
                    <a:pt x="3582504" y="44318"/>
                  </a:cubicBezTo>
                  <a:cubicBezTo>
                    <a:pt x="3582504" y="69248"/>
                    <a:pt x="3563119" y="88637"/>
                    <a:pt x="3538196" y="88637"/>
                  </a:cubicBezTo>
                  <a:cubicBezTo>
                    <a:pt x="3523427" y="88637"/>
                    <a:pt x="3509580" y="81251"/>
                    <a:pt x="3501273" y="69248"/>
                  </a:cubicBezTo>
                  <a:cubicBezTo>
                    <a:pt x="3498503" y="64631"/>
                    <a:pt x="3499426" y="59091"/>
                    <a:pt x="3504042" y="56321"/>
                  </a:cubicBezTo>
                  <a:cubicBezTo>
                    <a:pt x="3507734" y="53551"/>
                    <a:pt x="3514196" y="54475"/>
                    <a:pt x="3516965" y="59091"/>
                  </a:cubicBezTo>
                  <a:cubicBezTo>
                    <a:pt x="3521580" y="66478"/>
                    <a:pt x="3529888" y="70171"/>
                    <a:pt x="3538196" y="70171"/>
                  </a:cubicBezTo>
                  <a:cubicBezTo>
                    <a:pt x="3552042" y="70171"/>
                    <a:pt x="3564042" y="58168"/>
                    <a:pt x="3564042" y="44318"/>
                  </a:cubicBezTo>
                  <a:cubicBezTo>
                    <a:pt x="3564042" y="30469"/>
                    <a:pt x="3552042" y="18466"/>
                    <a:pt x="3538196" y="18466"/>
                  </a:cubicBezTo>
                  <a:lnTo>
                    <a:pt x="252926" y="18466"/>
                  </a:lnTo>
                  <a:cubicBezTo>
                    <a:pt x="248311" y="145882"/>
                    <a:pt x="145848" y="248368"/>
                    <a:pt x="18462" y="252985"/>
                  </a:cubicBezTo>
                  <a:lnTo>
                    <a:pt x="18462" y="2440286"/>
                  </a:lnTo>
                  <a:cubicBezTo>
                    <a:pt x="18462" y="2454136"/>
                    <a:pt x="30462" y="2466139"/>
                    <a:pt x="44308" y="2466139"/>
                  </a:cubicBezTo>
                  <a:cubicBezTo>
                    <a:pt x="58155" y="2466139"/>
                    <a:pt x="70155" y="2454136"/>
                    <a:pt x="70155" y="2440286"/>
                  </a:cubicBezTo>
                  <a:cubicBezTo>
                    <a:pt x="70155" y="2431977"/>
                    <a:pt x="65539" y="2423667"/>
                    <a:pt x="59078" y="2419051"/>
                  </a:cubicBezTo>
                  <a:cubicBezTo>
                    <a:pt x="54462" y="2416281"/>
                    <a:pt x="53539" y="2410741"/>
                    <a:pt x="56308" y="2406124"/>
                  </a:cubicBezTo>
                  <a:cubicBezTo>
                    <a:pt x="59078" y="2401508"/>
                    <a:pt x="64616" y="2400584"/>
                    <a:pt x="69232" y="2403354"/>
                  </a:cubicBezTo>
                  <a:cubicBezTo>
                    <a:pt x="81232" y="2411664"/>
                    <a:pt x="88616" y="2425514"/>
                    <a:pt x="88616" y="2440286"/>
                  </a:cubicBezTo>
                  <a:cubicBezTo>
                    <a:pt x="88616" y="2464292"/>
                    <a:pt x="69232" y="2483682"/>
                    <a:pt x="44308" y="24836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60886" y="529129"/>
              <a:ext cx="86595" cy="1949652"/>
            </a:xfrm>
            <a:custGeom>
              <a:avLst/>
              <a:gdLst/>
              <a:ahLst/>
              <a:cxnLst/>
              <a:rect l="l" t="t" r="r" b="b"/>
              <a:pathLst>
                <a:path w="97847" h="2202997" extrusionOk="0">
                  <a:moveTo>
                    <a:pt x="53539" y="2202998"/>
                  </a:moveTo>
                  <a:cubicBezTo>
                    <a:pt x="29539" y="2202998"/>
                    <a:pt x="9231" y="2183609"/>
                    <a:pt x="9231" y="2158680"/>
                  </a:cubicBezTo>
                  <a:cubicBezTo>
                    <a:pt x="9231" y="2143907"/>
                    <a:pt x="16616" y="2130057"/>
                    <a:pt x="28616" y="2121747"/>
                  </a:cubicBezTo>
                  <a:cubicBezTo>
                    <a:pt x="33231" y="2118977"/>
                    <a:pt x="38770" y="2119901"/>
                    <a:pt x="41539" y="2124517"/>
                  </a:cubicBezTo>
                  <a:cubicBezTo>
                    <a:pt x="44308" y="2129134"/>
                    <a:pt x="43385" y="2134674"/>
                    <a:pt x="38770" y="2137443"/>
                  </a:cubicBezTo>
                  <a:cubicBezTo>
                    <a:pt x="31385" y="2142060"/>
                    <a:pt x="27693" y="2150370"/>
                    <a:pt x="27693" y="2158680"/>
                  </a:cubicBezTo>
                  <a:cubicBezTo>
                    <a:pt x="27693" y="2172529"/>
                    <a:pt x="39693" y="2184532"/>
                    <a:pt x="53539" y="2184532"/>
                  </a:cubicBezTo>
                  <a:cubicBezTo>
                    <a:pt x="67385" y="2184532"/>
                    <a:pt x="79386" y="2172529"/>
                    <a:pt x="79386" y="2158680"/>
                  </a:cubicBezTo>
                  <a:lnTo>
                    <a:pt x="79386" y="48935"/>
                  </a:lnTo>
                  <a:cubicBezTo>
                    <a:pt x="79386" y="32316"/>
                    <a:pt x="65539" y="18466"/>
                    <a:pt x="48924" y="18466"/>
                  </a:cubicBezTo>
                  <a:cubicBezTo>
                    <a:pt x="32308" y="18466"/>
                    <a:pt x="18462" y="32316"/>
                    <a:pt x="18462" y="48935"/>
                  </a:cubicBezTo>
                  <a:cubicBezTo>
                    <a:pt x="18462" y="65554"/>
                    <a:pt x="32308" y="79404"/>
                    <a:pt x="48924" y="79404"/>
                  </a:cubicBezTo>
                  <a:cubicBezTo>
                    <a:pt x="53539" y="79404"/>
                    <a:pt x="58155" y="83097"/>
                    <a:pt x="58155" y="88637"/>
                  </a:cubicBezTo>
                  <a:cubicBezTo>
                    <a:pt x="58155" y="93253"/>
                    <a:pt x="54462" y="97870"/>
                    <a:pt x="48924" y="97870"/>
                  </a:cubicBezTo>
                  <a:cubicBezTo>
                    <a:pt x="22154" y="97870"/>
                    <a:pt x="0" y="75711"/>
                    <a:pt x="0" y="48935"/>
                  </a:cubicBezTo>
                  <a:cubicBezTo>
                    <a:pt x="0" y="22159"/>
                    <a:pt x="22154" y="0"/>
                    <a:pt x="48924" y="0"/>
                  </a:cubicBezTo>
                  <a:cubicBezTo>
                    <a:pt x="75693" y="0"/>
                    <a:pt x="97847" y="22159"/>
                    <a:pt x="97847" y="48935"/>
                  </a:cubicBezTo>
                  <a:lnTo>
                    <a:pt x="97847" y="2159603"/>
                  </a:lnTo>
                  <a:cubicBezTo>
                    <a:pt x="97847" y="2183609"/>
                    <a:pt x="77539" y="2202998"/>
                    <a:pt x="53539" y="22029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" name="Google Shape;16;p2"/>
            <p:cNvGrpSpPr/>
            <p:nvPr/>
          </p:nvGrpSpPr>
          <p:grpSpPr>
            <a:xfrm>
              <a:off x="281792" y="163373"/>
              <a:ext cx="348366" cy="347782"/>
              <a:chOff x="2195855" y="667333"/>
              <a:chExt cx="393723" cy="393063"/>
            </a:xfrm>
          </p:grpSpPr>
          <p:grpSp>
            <p:nvGrpSpPr>
              <p:cNvPr id="17" name="Google Shape;17;p2"/>
              <p:cNvGrpSpPr/>
              <p:nvPr/>
            </p:nvGrpSpPr>
            <p:grpSpPr>
              <a:xfrm>
                <a:off x="2195855" y="667333"/>
                <a:ext cx="393723" cy="393063"/>
                <a:chOff x="2195855" y="667333"/>
                <a:chExt cx="393723" cy="393063"/>
              </a:xfrm>
            </p:grpSpPr>
            <p:sp>
              <p:nvSpPr>
                <p:cNvPr id="18" name="Google Shape;18;p2"/>
                <p:cNvSpPr/>
                <p:nvPr/>
              </p:nvSpPr>
              <p:spPr>
                <a:xfrm>
                  <a:off x="2409697" y="667333"/>
                  <a:ext cx="179881" cy="231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881" h="231485" extrusionOk="0">
                      <a:moveTo>
                        <a:pt x="8995" y="231486"/>
                      </a:moveTo>
                      <a:cubicBezTo>
                        <a:pt x="7149" y="231486"/>
                        <a:pt x="5303" y="230563"/>
                        <a:pt x="3456" y="229639"/>
                      </a:cubicBezTo>
                      <a:cubicBezTo>
                        <a:pt x="-236" y="226869"/>
                        <a:pt x="-1159" y="221330"/>
                        <a:pt x="1610" y="216713"/>
                      </a:cubicBezTo>
                      <a:cubicBezTo>
                        <a:pt x="27457" y="179781"/>
                        <a:pt x="39457" y="136386"/>
                        <a:pt x="50534" y="97607"/>
                      </a:cubicBezTo>
                      <a:cubicBezTo>
                        <a:pt x="60688" y="59752"/>
                        <a:pt x="68996" y="29283"/>
                        <a:pt x="88380" y="14510"/>
                      </a:cubicBezTo>
                      <a:cubicBezTo>
                        <a:pt x="107765" y="-263"/>
                        <a:pt x="131766" y="-3956"/>
                        <a:pt x="151150" y="4354"/>
                      </a:cubicBezTo>
                      <a:cubicBezTo>
                        <a:pt x="167766" y="11740"/>
                        <a:pt x="178843" y="27436"/>
                        <a:pt x="179766" y="46826"/>
                      </a:cubicBezTo>
                      <a:cubicBezTo>
                        <a:pt x="180689" y="64368"/>
                        <a:pt x="176074" y="79141"/>
                        <a:pt x="165920" y="89297"/>
                      </a:cubicBezTo>
                      <a:cubicBezTo>
                        <a:pt x="157612" y="97607"/>
                        <a:pt x="145612" y="102224"/>
                        <a:pt x="132689" y="101300"/>
                      </a:cubicBezTo>
                      <a:cubicBezTo>
                        <a:pt x="108688" y="99454"/>
                        <a:pt x="99457" y="80988"/>
                        <a:pt x="98534" y="70831"/>
                      </a:cubicBezTo>
                      <a:cubicBezTo>
                        <a:pt x="97611" y="66215"/>
                        <a:pt x="101304" y="61598"/>
                        <a:pt x="105919" y="60675"/>
                      </a:cubicBezTo>
                      <a:cubicBezTo>
                        <a:pt x="110535" y="59752"/>
                        <a:pt x="115150" y="63445"/>
                        <a:pt x="116073" y="68062"/>
                      </a:cubicBezTo>
                      <a:cubicBezTo>
                        <a:pt x="116073" y="70831"/>
                        <a:pt x="118842" y="81911"/>
                        <a:pt x="133612" y="82834"/>
                      </a:cubicBezTo>
                      <a:cubicBezTo>
                        <a:pt x="140996" y="83758"/>
                        <a:pt x="147458" y="80988"/>
                        <a:pt x="152074" y="76371"/>
                      </a:cubicBezTo>
                      <a:cubicBezTo>
                        <a:pt x="158535" y="69908"/>
                        <a:pt x="161304" y="59752"/>
                        <a:pt x="160381" y="47749"/>
                      </a:cubicBezTo>
                      <a:cubicBezTo>
                        <a:pt x="159458" y="35746"/>
                        <a:pt x="152997" y="25590"/>
                        <a:pt x="141920" y="20973"/>
                      </a:cubicBezTo>
                      <a:cubicBezTo>
                        <a:pt x="128996" y="15433"/>
                        <a:pt x="112381" y="18203"/>
                        <a:pt x="97611" y="28360"/>
                      </a:cubicBezTo>
                      <a:cubicBezTo>
                        <a:pt x="82842" y="39439"/>
                        <a:pt x="75457" y="68062"/>
                        <a:pt x="66226" y="102224"/>
                      </a:cubicBezTo>
                      <a:cubicBezTo>
                        <a:pt x="56072" y="140079"/>
                        <a:pt x="43149" y="188091"/>
                        <a:pt x="14533" y="226869"/>
                      </a:cubicBezTo>
                      <a:cubicBezTo>
                        <a:pt x="14533" y="229639"/>
                        <a:pt x="11764" y="231486"/>
                        <a:pt x="8995" y="23148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2232051" y="671515"/>
                  <a:ext cx="202123" cy="207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23" h="207914" extrusionOk="0">
                      <a:moveTo>
                        <a:pt x="167256" y="207915"/>
                      </a:moveTo>
                      <a:cubicBezTo>
                        <a:pt x="166333" y="207915"/>
                        <a:pt x="165410" y="207915"/>
                        <a:pt x="163563" y="206991"/>
                      </a:cubicBezTo>
                      <a:cubicBezTo>
                        <a:pt x="158948" y="205145"/>
                        <a:pt x="156179" y="199605"/>
                        <a:pt x="158025" y="194988"/>
                      </a:cubicBezTo>
                      <a:cubicBezTo>
                        <a:pt x="158025" y="194065"/>
                        <a:pt x="194025" y="99888"/>
                        <a:pt x="181102" y="55570"/>
                      </a:cubicBezTo>
                      <a:cubicBezTo>
                        <a:pt x="175564" y="37104"/>
                        <a:pt x="166333" y="25101"/>
                        <a:pt x="153409" y="20484"/>
                      </a:cubicBezTo>
                      <a:cubicBezTo>
                        <a:pt x="136794" y="14021"/>
                        <a:pt x="117409" y="19561"/>
                        <a:pt x="108178" y="25101"/>
                      </a:cubicBezTo>
                      <a:cubicBezTo>
                        <a:pt x="107255" y="26024"/>
                        <a:pt x="106332" y="26947"/>
                        <a:pt x="105409" y="27871"/>
                      </a:cubicBezTo>
                      <a:cubicBezTo>
                        <a:pt x="119255" y="30641"/>
                        <a:pt x="132178" y="34334"/>
                        <a:pt x="141409" y="40797"/>
                      </a:cubicBezTo>
                      <a:cubicBezTo>
                        <a:pt x="151563" y="47260"/>
                        <a:pt x="158025" y="55570"/>
                        <a:pt x="159871" y="64803"/>
                      </a:cubicBezTo>
                      <a:cubicBezTo>
                        <a:pt x="162640" y="77729"/>
                        <a:pt x="160794" y="88809"/>
                        <a:pt x="153409" y="96195"/>
                      </a:cubicBezTo>
                      <a:cubicBezTo>
                        <a:pt x="146025" y="104505"/>
                        <a:pt x="134025" y="108198"/>
                        <a:pt x="118332" y="107275"/>
                      </a:cubicBezTo>
                      <a:cubicBezTo>
                        <a:pt x="100793" y="106351"/>
                        <a:pt x="86024" y="91579"/>
                        <a:pt x="80486" y="69419"/>
                      </a:cubicBezTo>
                      <a:cubicBezTo>
                        <a:pt x="78639" y="61110"/>
                        <a:pt x="77716" y="51877"/>
                        <a:pt x="79562" y="43567"/>
                      </a:cubicBezTo>
                      <a:cubicBezTo>
                        <a:pt x="56485" y="42644"/>
                        <a:pt x="31562" y="44490"/>
                        <a:pt x="11254" y="49107"/>
                      </a:cubicBezTo>
                      <a:cubicBezTo>
                        <a:pt x="6638" y="50030"/>
                        <a:pt x="1100" y="47260"/>
                        <a:pt x="177" y="42644"/>
                      </a:cubicBezTo>
                      <a:cubicBezTo>
                        <a:pt x="-746" y="38027"/>
                        <a:pt x="2023" y="32487"/>
                        <a:pt x="6638" y="31564"/>
                      </a:cubicBezTo>
                      <a:cubicBezTo>
                        <a:pt x="29716" y="26024"/>
                        <a:pt x="58331" y="24178"/>
                        <a:pt x="85101" y="26024"/>
                      </a:cubicBezTo>
                      <a:cubicBezTo>
                        <a:pt x="88793" y="19561"/>
                        <a:pt x="93409" y="14021"/>
                        <a:pt x="98947" y="10328"/>
                      </a:cubicBezTo>
                      <a:cubicBezTo>
                        <a:pt x="113717" y="2018"/>
                        <a:pt x="138640" y="-4445"/>
                        <a:pt x="159871" y="3865"/>
                      </a:cubicBezTo>
                      <a:cubicBezTo>
                        <a:pt x="172794" y="8481"/>
                        <a:pt x="190333" y="21408"/>
                        <a:pt x="198641" y="50953"/>
                      </a:cubicBezTo>
                      <a:cubicBezTo>
                        <a:pt x="213410" y="100812"/>
                        <a:pt x="176487" y="197758"/>
                        <a:pt x="175564" y="201452"/>
                      </a:cubicBezTo>
                      <a:cubicBezTo>
                        <a:pt x="174640" y="206068"/>
                        <a:pt x="170948" y="207915"/>
                        <a:pt x="167256" y="207915"/>
                      </a:cubicBezTo>
                      <a:close/>
                      <a:moveTo>
                        <a:pt x="98024" y="45414"/>
                      </a:moveTo>
                      <a:cubicBezTo>
                        <a:pt x="97101" y="51877"/>
                        <a:pt x="97101" y="59263"/>
                        <a:pt x="98947" y="65726"/>
                      </a:cubicBezTo>
                      <a:cubicBezTo>
                        <a:pt x="101717" y="76806"/>
                        <a:pt x="109101" y="89732"/>
                        <a:pt x="120178" y="89732"/>
                      </a:cubicBezTo>
                      <a:cubicBezTo>
                        <a:pt x="126640" y="90655"/>
                        <a:pt x="135871" y="89732"/>
                        <a:pt x="140486" y="85115"/>
                      </a:cubicBezTo>
                      <a:cubicBezTo>
                        <a:pt x="144179" y="80499"/>
                        <a:pt x="143255" y="73113"/>
                        <a:pt x="142332" y="69419"/>
                      </a:cubicBezTo>
                      <a:cubicBezTo>
                        <a:pt x="141409" y="64803"/>
                        <a:pt x="137717" y="60186"/>
                        <a:pt x="132178" y="56493"/>
                      </a:cubicBezTo>
                      <a:cubicBezTo>
                        <a:pt x="123871" y="50953"/>
                        <a:pt x="111871" y="47260"/>
                        <a:pt x="98024" y="4541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2195855" y="880589"/>
                  <a:ext cx="231831" cy="179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831" h="179807" extrusionOk="0">
                      <a:moveTo>
                        <a:pt x="52065" y="179808"/>
                      </a:moveTo>
                      <a:cubicBezTo>
                        <a:pt x="50219" y="179808"/>
                        <a:pt x="48373" y="179808"/>
                        <a:pt x="47450" y="179808"/>
                      </a:cubicBezTo>
                      <a:cubicBezTo>
                        <a:pt x="28988" y="178884"/>
                        <a:pt x="13296" y="167805"/>
                        <a:pt x="4988" y="151185"/>
                      </a:cubicBezTo>
                      <a:cubicBezTo>
                        <a:pt x="-4243" y="131796"/>
                        <a:pt x="-551" y="108714"/>
                        <a:pt x="15142" y="88401"/>
                      </a:cubicBezTo>
                      <a:cubicBezTo>
                        <a:pt x="29911" y="69012"/>
                        <a:pt x="60373" y="60702"/>
                        <a:pt x="98220" y="50546"/>
                      </a:cubicBezTo>
                      <a:cubicBezTo>
                        <a:pt x="136990" y="40389"/>
                        <a:pt x="180375" y="27463"/>
                        <a:pt x="217298" y="1611"/>
                      </a:cubicBezTo>
                      <a:cubicBezTo>
                        <a:pt x="220991" y="-1159"/>
                        <a:pt x="227452" y="-236"/>
                        <a:pt x="230221" y="3457"/>
                      </a:cubicBezTo>
                      <a:cubicBezTo>
                        <a:pt x="232991" y="7150"/>
                        <a:pt x="232068" y="13613"/>
                        <a:pt x="228375" y="16383"/>
                      </a:cubicBezTo>
                      <a:cubicBezTo>
                        <a:pt x="188682" y="44082"/>
                        <a:pt x="141605" y="57932"/>
                        <a:pt x="103758" y="68088"/>
                      </a:cubicBezTo>
                      <a:cubicBezTo>
                        <a:pt x="70527" y="77321"/>
                        <a:pt x="40988" y="85631"/>
                        <a:pt x="29911" y="99481"/>
                      </a:cubicBezTo>
                      <a:cubicBezTo>
                        <a:pt x="18834" y="113330"/>
                        <a:pt x="16065" y="129949"/>
                        <a:pt x="22527" y="143799"/>
                      </a:cubicBezTo>
                      <a:cubicBezTo>
                        <a:pt x="27142" y="154879"/>
                        <a:pt x="37296" y="161342"/>
                        <a:pt x="49296" y="162265"/>
                      </a:cubicBezTo>
                      <a:cubicBezTo>
                        <a:pt x="61296" y="163188"/>
                        <a:pt x="71450" y="160418"/>
                        <a:pt x="77912" y="153955"/>
                      </a:cubicBezTo>
                      <a:cubicBezTo>
                        <a:pt x="82527" y="149339"/>
                        <a:pt x="85297" y="142876"/>
                        <a:pt x="84374" y="135489"/>
                      </a:cubicBezTo>
                      <a:cubicBezTo>
                        <a:pt x="83450" y="120716"/>
                        <a:pt x="71450" y="118870"/>
                        <a:pt x="69604" y="117947"/>
                      </a:cubicBezTo>
                      <a:cubicBezTo>
                        <a:pt x="64989" y="117023"/>
                        <a:pt x="61296" y="112407"/>
                        <a:pt x="62219" y="107790"/>
                      </a:cubicBezTo>
                      <a:cubicBezTo>
                        <a:pt x="63143" y="103174"/>
                        <a:pt x="67758" y="99481"/>
                        <a:pt x="72373" y="100404"/>
                      </a:cubicBezTo>
                      <a:cubicBezTo>
                        <a:pt x="82527" y="102250"/>
                        <a:pt x="100989" y="110560"/>
                        <a:pt x="102835" y="134566"/>
                      </a:cubicBezTo>
                      <a:cubicBezTo>
                        <a:pt x="103758" y="147492"/>
                        <a:pt x="99143" y="158572"/>
                        <a:pt x="90835" y="167805"/>
                      </a:cubicBezTo>
                      <a:cubicBezTo>
                        <a:pt x="80681" y="175191"/>
                        <a:pt x="67758" y="179808"/>
                        <a:pt x="52065" y="17980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2200464" y="703517"/>
                  <a:ext cx="207729" cy="202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729" h="202688" extrusionOk="0">
                      <a:moveTo>
                        <a:pt x="79765" y="202689"/>
                      </a:moveTo>
                      <a:cubicBezTo>
                        <a:pt x="69611" y="202689"/>
                        <a:pt x="59457" y="201765"/>
                        <a:pt x="51149" y="198995"/>
                      </a:cubicBezTo>
                      <a:cubicBezTo>
                        <a:pt x="20687" y="189762"/>
                        <a:pt x="8687" y="173143"/>
                        <a:pt x="4071" y="160217"/>
                      </a:cubicBezTo>
                      <a:cubicBezTo>
                        <a:pt x="-4236" y="138981"/>
                        <a:pt x="1302" y="113128"/>
                        <a:pt x="10533" y="99279"/>
                      </a:cubicBezTo>
                      <a:cubicBezTo>
                        <a:pt x="14225" y="92816"/>
                        <a:pt x="19764" y="88199"/>
                        <a:pt x="26226" y="85429"/>
                      </a:cubicBezTo>
                      <a:cubicBezTo>
                        <a:pt x="24379" y="58654"/>
                        <a:pt x="27149" y="30031"/>
                        <a:pt x="31764" y="6949"/>
                      </a:cubicBezTo>
                      <a:cubicBezTo>
                        <a:pt x="32687" y="2332"/>
                        <a:pt x="38226" y="-1361"/>
                        <a:pt x="42841" y="486"/>
                      </a:cubicBezTo>
                      <a:cubicBezTo>
                        <a:pt x="47457" y="1409"/>
                        <a:pt x="51149" y="6949"/>
                        <a:pt x="49303" y="11565"/>
                      </a:cubicBezTo>
                      <a:cubicBezTo>
                        <a:pt x="44687" y="31878"/>
                        <a:pt x="42841" y="56807"/>
                        <a:pt x="43764" y="79890"/>
                      </a:cubicBezTo>
                      <a:cubicBezTo>
                        <a:pt x="52995" y="78966"/>
                        <a:pt x="62226" y="78966"/>
                        <a:pt x="69611" y="80813"/>
                      </a:cubicBezTo>
                      <a:cubicBezTo>
                        <a:pt x="91765" y="86353"/>
                        <a:pt x="106534" y="101126"/>
                        <a:pt x="107457" y="118668"/>
                      </a:cubicBezTo>
                      <a:cubicBezTo>
                        <a:pt x="108380" y="134364"/>
                        <a:pt x="104688" y="146367"/>
                        <a:pt x="96380" y="153754"/>
                      </a:cubicBezTo>
                      <a:cubicBezTo>
                        <a:pt x="88996" y="160217"/>
                        <a:pt x="76995" y="162987"/>
                        <a:pt x="64995" y="160217"/>
                      </a:cubicBezTo>
                      <a:cubicBezTo>
                        <a:pt x="54841" y="158370"/>
                        <a:pt x="47457" y="151907"/>
                        <a:pt x="40995" y="141751"/>
                      </a:cubicBezTo>
                      <a:cubicBezTo>
                        <a:pt x="35456" y="132518"/>
                        <a:pt x="30841" y="119592"/>
                        <a:pt x="28072" y="105742"/>
                      </a:cubicBezTo>
                      <a:cubicBezTo>
                        <a:pt x="27149" y="106665"/>
                        <a:pt x="26226" y="107589"/>
                        <a:pt x="25302" y="108512"/>
                      </a:cubicBezTo>
                      <a:cubicBezTo>
                        <a:pt x="19764" y="117745"/>
                        <a:pt x="14225" y="137134"/>
                        <a:pt x="20687" y="153754"/>
                      </a:cubicBezTo>
                      <a:cubicBezTo>
                        <a:pt x="26226" y="166680"/>
                        <a:pt x="37303" y="176836"/>
                        <a:pt x="55764" y="181453"/>
                      </a:cubicBezTo>
                      <a:cubicBezTo>
                        <a:pt x="100073" y="194379"/>
                        <a:pt x="194228" y="159294"/>
                        <a:pt x="195151" y="158370"/>
                      </a:cubicBezTo>
                      <a:cubicBezTo>
                        <a:pt x="199766" y="156524"/>
                        <a:pt x="205305" y="159294"/>
                        <a:pt x="207151" y="163910"/>
                      </a:cubicBezTo>
                      <a:cubicBezTo>
                        <a:pt x="208997" y="168527"/>
                        <a:pt x="206228" y="174066"/>
                        <a:pt x="201612" y="175913"/>
                      </a:cubicBezTo>
                      <a:cubicBezTo>
                        <a:pt x="198843" y="176836"/>
                        <a:pt x="131458" y="202689"/>
                        <a:pt x="79765" y="202689"/>
                      </a:cubicBezTo>
                      <a:close/>
                      <a:moveTo>
                        <a:pt x="45610" y="97432"/>
                      </a:moveTo>
                      <a:cubicBezTo>
                        <a:pt x="47457" y="111282"/>
                        <a:pt x="51149" y="123285"/>
                        <a:pt x="56687" y="131594"/>
                      </a:cubicBezTo>
                      <a:cubicBezTo>
                        <a:pt x="60380" y="137134"/>
                        <a:pt x="64995" y="140827"/>
                        <a:pt x="69611" y="141751"/>
                      </a:cubicBezTo>
                      <a:cubicBezTo>
                        <a:pt x="73303" y="142674"/>
                        <a:pt x="80688" y="143597"/>
                        <a:pt x="85303" y="139904"/>
                      </a:cubicBezTo>
                      <a:cubicBezTo>
                        <a:pt x="89919" y="135288"/>
                        <a:pt x="90842" y="126978"/>
                        <a:pt x="89919" y="119592"/>
                      </a:cubicBezTo>
                      <a:cubicBezTo>
                        <a:pt x="88996" y="107589"/>
                        <a:pt x="76995" y="101126"/>
                        <a:pt x="65918" y="98356"/>
                      </a:cubicBezTo>
                      <a:cubicBezTo>
                        <a:pt x="59457" y="96509"/>
                        <a:pt x="52072" y="96509"/>
                        <a:pt x="45610" y="9743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2" name="Google Shape;22;p2"/>
              <p:cNvSpPr/>
              <p:nvPr/>
            </p:nvSpPr>
            <p:spPr>
              <a:xfrm>
                <a:off x="2318998" y="789870"/>
                <a:ext cx="94154" cy="93253"/>
              </a:xfrm>
              <a:custGeom>
                <a:avLst/>
                <a:gdLst/>
                <a:ahLst/>
                <a:cxnLst/>
                <a:rect l="l" t="t" r="r" b="b"/>
                <a:pathLst>
                  <a:path w="94154" h="93253" extrusionOk="0">
                    <a:moveTo>
                      <a:pt x="47077" y="93253"/>
                    </a:moveTo>
                    <a:cubicBezTo>
                      <a:pt x="35077" y="93253"/>
                      <a:pt x="23077" y="88637"/>
                      <a:pt x="13846" y="79404"/>
                    </a:cubicBezTo>
                    <a:cubicBezTo>
                      <a:pt x="-4615" y="60938"/>
                      <a:pt x="-4615" y="32316"/>
                      <a:pt x="13846" y="13850"/>
                    </a:cubicBezTo>
                    <a:cubicBezTo>
                      <a:pt x="22154" y="5540"/>
                      <a:pt x="34154" y="0"/>
                      <a:pt x="47077" y="0"/>
                    </a:cubicBezTo>
                    <a:cubicBezTo>
                      <a:pt x="59078" y="0"/>
                      <a:pt x="71078" y="4617"/>
                      <a:pt x="80309" y="13850"/>
                    </a:cubicBezTo>
                    <a:cubicBezTo>
                      <a:pt x="88616" y="22159"/>
                      <a:pt x="94155" y="34162"/>
                      <a:pt x="94155" y="47088"/>
                    </a:cubicBezTo>
                    <a:cubicBezTo>
                      <a:pt x="94155" y="59091"/>
                      <a:pt x="89540" y="71094"/>
                      <a:pt x="80309" y="80327"/>
                    </a:cubicBezTo>
                    <a:cubicBezTo>
                      <a:pt x="71078" y="88637"/>
                      <a:pt x="59078" y="93253"/>
                      <a:pt x="47077" y="93253"/>
                    </a:cubicBezTo>
                    <a:close/>
                    <a:moveTo>
                      <a:pt x="47077" y="19389"/>
                    </a:moveTo>
                    <a:cubicBezTo>
                      <a:pt x="39693" y="19389"/>
                      <a:pt x="32308" y="22159"/>
                      <a:pt x="26770" y="27699"/>
                    </a:cubicBezTo>
                    <a:cubicBezTo>
                      <a:pt x="15693" y="38779"/>
                      <a:pt x="15693" y="56321"/>
                      <a:pt x="26770" y="67401"/>
                    </a:cubicBezTo>
                    <a:cubicBezTo>
                      <a:pt x="37847" y="78481"/>
                      <a:pt x="55385" y="78481"/>
                      <a:pt x="66462" y="67401"/>
                    </a:cubicBezTo>
                    <a:cubicBezTo>
                      <a:pt x="72001" y="61861"/>
                      <a:pt x="74770" y="55398"/>
                      <a:pt x="74770" y="47088"/>
                    </a:cubicBezTo>
                    <a:cubicBezTo>
                      <a:pt x="74770" y="39702"/>
                      <a:pt x="72001" y="32316"/>
                      <a:pt x="66462" y="26776"/>
                    </a:cubicBezTo>
                    <a:cubicBezTo>
                      <a:pt x="61847" y="22159"/>
                      <a:pt x="54462" y="19389"/>
                      <a:pt x="47077" y="193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" name="Google Shape;23;p2"/>
            <p:cNvSpPr/>
            <p:nvPr/>
          </p:nvSpPr>
          <p:spPr>
            <a:xfrm>
              <a:off x="470791" y="358389"/>
              <a:ext cx="73523" cy="73541"/>
            </a:xfrm>
            <a:custGeom>
              <a:avLst/>
              <a:gdLst/>
              <a:ahLst/>
              <a:cxnLst/>
              <a:rect l="l" t="t" r="r" b="b"/>
              <a:pathLst>
                <a:path w="83077" h="83097" extrusionOk="0">
                  <a:moveTo>
                    <a:pt x="41539" y="83097"/>
                  </a:moveTo>
                  <a:cubicBezTo>
                    <a:pt x="18462" y="83097"/>
                    <a:pt x="0" y="64631"/>
                    <a:pt x="0" y="41549"/>
                  </a:cubicBezTo>
                  <a:cubicBezTo>
                    <a:pt x="0" y="18466"/>
                    <a:pt x="18462" y="0"/>
                    <a:pt x="41539" y="0"/>
                  </a:cubicBezTo>
                  <a:cubicBezTo>
                    <a:pt x="64616" y="0"/>
                    <a:pt x="83078" y="18466"/>
                    <a:pt x="83078" y="41549"/>
                  </a:cubicBezTo>
                  <a:cubicBezTo>
                    <a:pt x="83078" y="64631"/>
                    <a:pt x="64616" y="83097"/>
                    <a:pt x="41539" y="83097"/>
                  </a:cubicBezTo>
                  <a:close/>
                  <a:moveTo>
                    <a:pt x="41539" y="18466"/>
                  </a:moveTo>
                  <a:cubicBezTo>
                    <a:pt x="28616" y="18466"/>
                    <a:pt x="18462" y="28622"/>
                    <a:pt x="18462" y="41549"/>
                  </a:cubicBezTo>
                  <a:cubicBezTo>
                    <a:pt x="18462" y="54475"/>
                    <a:pt x="28616" y="64631"/>
                    <a:pt x="41539" y="64631"/>
                  </a:cubicBezTo>
                  <a:cubicBezTo>
                    <a:pt x="54462" y="64631"/>
                    <a:pt x="64616" y="54475"/>
                    <a:pt x="64616" y="41549"/>
                  </a:cubicBezTo>
                  <a:cubicBezTo>
                    <a:pt x="64616" y="28622"/>
                    <a:pt x="54462" y="18466"/>
                    <a:pt x="41539" y="184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17291" y="2492808"/>
              <a:ext cx="98770" cy="157884"/>
            </a:xfrm>
            <a:custGeom>
              <a:avLst/>
              <a:gdLst/>
              <a:ahLst/>
              <a:cxnLst/>
              <a:rect l="l" t="t" r="r" b="b"/>
              <a:pathLst>
                <a:path w="98770" h="157884" extrusionOk="0">
                  <a:moveTo>
                    <a:pt x="0" y="78481"/>
                  </a:moveTo>
                  <a:lnTo>
                    <a:pt x="48924" y="157885"/>
                  </a:lnTo>
                  <a:lnTo>
                    <a:pt x="98770" y="78481"/>
                  </a:lnTo>
                  <a:lnTo>
                    <a:pt x="489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535728" y="4893764"/>
              <a:ext cx="2913999" cy="86615"/>
            </a:xfrm>
            <a:custGeom>
              <a:avLst/>
              <a:gdLst/>
              <a:ahLst/>
              <a:cxnLst/>
              <a:rect l="l" t="t" r="r" b="b"/>
              <a:pathLst>
                <a:path w="3292654" h="97870" extrusionOk="0">
                  <a:moveTo>
                    <a:pt x="48924" y="97870"/>
                  </a:moveTo>
                  <a:cubicBezTo>
                    <a:pt x="22154" y="97870"/>
                    <a:pt x="0" y="75711"/>
                    <a:pt x="0" y="48935"/>
                  </a:cubicBezTo>
                  <a:cubicBezTo>
                    <a:pt x="0" y="22159"/>
                    <a:pt x="22154" y="0"/>
                    <a:pt x="48924" y="0"/>
                  </a:cubicBezTo>
                  <a:lnTo>
                    <a:pt x="3248347" y="0"/>
                  </a:lnTo>
                  <a:cubicBezTo>
                    <a:pt x="3272347" y="0"/>
                    <a:pt x="3292655" y="19390"/>
                    <a:pt x="3292655" y="44318"/>
                  </a:cubicBezTo>
                  <a:cubicBezTo>
                    <a:pt x="3292655" y="68325"/>
                    <a:pt x="3273270" y="88637"/>
                    <a:pt x="3248347" y="88637"/>
                  </a:cubicBezTo>
                  <a:cubicBezTo>
                    <a:pt x="3233577" y="88637"/>
                    <a:pt x="3219731" y="81250"/>
                    <a:pt x="3211423" y="69248"/>
                  </a:cubicBezTo>
                  <a:cubicBezTo>
                    <a:pt x="3208654" y="64631"/>
                    <a:pt x="3209577" y="59092"/>
                    <a:pt x="3214192" y="56322"/>
                  </a:cubicBezTo>
                  <a:cubicBezTo>
                    <a:pt x="3217884" y="53551"/>
                    <a:pt x="3224346" y="54475"/>
                    <a:pt x="3227115" y="59092"/>
                  </a:cubicBezTo>
                  <a:cubicBezTo>
                    <a:pt x="3231731" y="66478"/>
                    <a:pt x="3240038" y="70171"/>
                    <a:pt x="3248347" y="70171"/>
                  </a:cubicBezTo>
                  <a:cubicBezTo>
                    <a:pt x="3262193" y="70171"/>
                    <a:pt x="3274193" y="58168"/>
                    <a:pt x="3274193" y="44318"/>
                  </a:cubicBezTo>
                  <a:cubicBezTo>
                    <a:pt x="3274193" y="30469"/>
                    <a:pt x="3262193" y="18466"/>
                    <a:pt x="3248347" y="18466"/>
                  </a:cubicBezTo>
                  <a:lnTo>
                    <a:pt x="48924" y="18466"/>
                  </a:lnTo>
                  <a:cubicBezTo>
                    <a:pt x="32308" y="18466"/>
                    <a:pt x="18462" y="32316"/>
                    <a:pt x="18462" y="48935"/>
                  </a:cubicBezTo>
                  <a:cubicBezTo>
                    <a:pt x="18462" y="65555"/>
                    <a:pt x="32308" y="79404"/>
                    <a:pt x="48924" y="79404"/>
                  </a:cubicBezTo>
                  <a:cubicBezTo>
                    <a:pt x="65539" y="79404"/>
                    <a:pt x="79386" y="65555"/>
                    <a:pt x="79386" y="48935"/>
                  </a:cubicBezTo>
                  <a:cubicBezTo>
                    <a:pt x="79386" y="44318"/>
                    <a:pt x="83078" y="39702"/>
                    <a:pt x="88616" y="39702"/>
                  </a:cubicBezTo>
                  <a:cubicBezTo>
                    <a:pt x="94155" y="39702"/>
                    <a:pt x="97847" y="43395"/>
                    <a:pt x="97847" y="48935"/>
                  </a:cubicBezTo>
                  <a:cubicBezTo>
                    <a:pt x="97847" y="75711"/>
                    <a:pt x="75693" y="97870"/>
                    <a:pt x="48924" y="978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79315" y="2664343"/>
              <a:ext cx="3170516" cy="2198058"/>
            </a:xfrm>
            <a:custGeom>
              <a:avLst/>
              <a:gdLst/>
              <a:ahLst/>
              <a:cxnLst/>
              <a:rect l="l" t="t" r="r" b="b"/>
              <a:pathLst>
                <a:path w="3582504" h="2483681" extrusionOk="0">
                  <a:moveTo>
                    <a:pt x="3537273" y="2483682"/>
                  </a:moveTo>
                  <a:lnTo>
                    <a:pt x="234464" y="2483682"/>
                  </a:lnTo>
                  <a:lnTo>
                    <a:pt x="234464" y="2474449"/>
                  </a:lnTo>
                  <a:cubicBezTo>
                    <a:pt x="234464" y="2349803"/>
                    <a:pt x="132925" y="2249163"/>
                    <a:pt x="9231" y="2249163"/>
                  </a:cubicBezTo>
                  <a:lnTo>
                    <a:pt x="0" y="2249163"/>
                  </a:lnTo>
                  <a:lnTo>
                    <a:pt x="0" y="44319"/>
                  </a:lnTo>
                  <a:cubicBezTo>
                    <a:pt x="0" y="20313"/>
                    <a:pt x="19385" y="0"/>
                    <a:pt x="44308" y="0"/>
                  </a:cubicBezTo>
                  <a:cubicBezTo>
                    <a:pt x="68309" y="0"/>
                    <a:pt x="88616" y="19389"/>
                    <a:pt x="88616" y="44319"/>
                  </a:cubicBezTo>
                  <a:cubicBezTo>
                    <a:pt x="88616" y="59091"/>
                    <a:pt x="81232" y="72941"/>
                    <a:pt x="69232" y="81251"/>
                  </a:cubicBezTo>
                  <a:cubicBezTo>
                    <a:pt x="64616" y="84021"/>
                    <a:pt x="59078" y="83097"/>
                    <a:pt x="56308" y="78481"/>
                  </a:cubicBezTo>
                  <a:cubicBezTo>
                    <a:pt x="53539" y="73864"/>
                    <a:pt x="54462" y="68324"/>
                    <a:pt x="59078" y="65554"/>
                  </a:cubicBezTo>
                  <a:cubicBezTo>
                    <a:pt x="66462" y="60938"/>
                    <a:pt x="70155" y="52628"/>
                    <a:pt x="70155" y="44319"/>
                  </a:cubicBezTo>
                  <a:cubicBezTo>
                    <a:pt x="70155" y="30469"/>
                    <a:pt x="58155" y="18466"/>
                    <a:pt x="44308" y="18466"/>
                  </a:cubicBezTo>
                  <a:cubicBezTo>
                    <a:pt x="30462" y="18466"/>
                    <a:pt x="18462" y="30469"/>
                    <a:pt x="18462" y="44319"/>
                  </a:cubicBezTo>
                  <a:lnTo>
                    <a:pt x="18462" y="2231620"/>
                  </a:lnTo>
                  <a:cubicBezTo>
                    <a:pt x="145848" y="2236237"/>
                    <a:pt x="248311" y="2338723"/>
                    <a:pt x="252926" y="2466139"/>
                  </a:cubicBezTo>
                  <a:lnTo>
                    <a:pt x="3538196" y="2466139"/>
                  </a:lnTo>
                  <a:cubicBezTo>
                    <a:pt x="3552042" y="2466139"/>
                    <a:pt x="3564043" y="2454136"/>
                    <a:pt x="3564043" y="2440287"/>
                  </a:cubicBezTo>
                  <a:cubicBezTo>
                    <a:pt x="3564043" y="2426437"/>
                    <a:pt x="3552042" y="2414434"/>
                    <a:pt x="3538196" y="2414434"/>
                  </a:cubicBezTo>
                  <a:cubicBezTo>
                    <a:pt x="3529888" y="2414434"/>
                    <a:pt x="3521580" y="2419051"/>
                    <a:pt x="3516965" y="2425513"/>
                  </a:cubicBezTo>
                  <a:cubicBezTo>
                    <a:pt x="3514196" y="2430130"/>
                    <a:pt x="3508657" y="2431054"/>
                    <a:pt x="3504042" y="2428284"/>
                  </a:cubicBezTo>
                  <a:cubicBezTo>
                    <a:pt x="3499426" y="2425513"/>
                    <a:pt x="3498503" y="2419974"/>
                    <a:pt x="3501272" y="2415357"/>
                  </a:cubicBezTo>
                  <a:cubicBezTo>
                    <a:pt x="3509580" y="2403355"/>
                    <a:pt x="3523427" y="2395968"/>
                    <a:pt x="3538196" y="2395968"/>
                  </a:cubicBezTo>
                  <a:cubicBezTo>
                    <a:pt x="3562196" y="2395968"/>
                    <a:pt x="3582504" y="2415357"/>
                    <a:pt x="3582504" y="2440287"/>
                  </a:cubicBezTo>
                  <a:cubicBezTo>
                    <a:pt x="3582504" y="2465216"/>
                    <a:pt x="3561273" y="2483682"/>
                    <a:pt x="3537273" y="24836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60886" y="2664343"/>
              <a:ext cx="86595" cy="1950469"/>
            </a:xfrm>
            <a:custGeom>
              <a:avLst/>
              <a:gdLst/>
              <a:ahLst/>
              <a:cxnLst/>
              <a:rect l="l" t="t" r="r" b="b"/>
              <a:pathLst>
                <a:path w="97847" h="2203920" extrusionOk="0">
                  <a:moveTo>
                    <a:pt x="48924" y="2203921"/>
                  </a:moveTo>
                  <a:cubicBezTo>
                    <a:pt x="22154" y="2203921"/>
                    <a:pt x="0" y="2181762"/>
                    <a:pt x="0" y="2154986"/>
                  </a:cubicBezTo>
                  <a:cubicBezTo>
                    <a:pt x="0" y="2128211"/>
                    <a:pt x="22154" y="2106051"/>
                    <a:pt x="48924" y="2106051"/>
                  </a:cubicBezTo>
                  <a:cubicBezTo>
                    <a:pt x="53539" y="2106051"/>
                    <a:pt x="58155" y="2109745"/>
                    <a:pt x="58155" y="2115284"/>
                  </a:cubicBezTo>
                  <a:cubicBezTo>
                    <a:pt x="58155" y="2120824"/>
                    <a:pt x="54462" y="2124517"/>
                    <a:pt x="48924" y="2124517"/>
                  </a:cubicBezTo>
                  <a:cubicBezTo>
                    <a:pt x="32308" y="2124517"/>
                    <a:pt x="18462" y="2138367"/>
                    <a:pt x="18462" y="2154986"/>
                  </a:cubicBezTo>
                  <a:cubicBezTo>
                    <a:pt x="18462" y="2171606"/>
                    <a:pt x="32308" y="2185455"/>
                    <a:pt x="48924" y="2185455"/>
                  </a:cubicBezTo>
                  <a:cubicBezTo>
                    <a:pt x="65539" y="2185455"/>
                    <a:pt x="79386" y="2171606"/>
                    <a:pt x="79386" y="2154986"/>
                  </a:cubicBezTo>
                  <a:lnTo>
                    <a:pt x="79386" y="44319"/>
                  </a:lnTo>
                  <a:cubicBezTo>
                    <a:pt x="79386" y="30469"/>
                    <a:pt x="67385" y="18466"/>
                    <a:pt x="53539" y="18466"/>
                  </a:cubicBezTo>
                  <a:cubicBezTo>
                    <a:pt x="39693" y="18466"/>
                    <a:pt x="27693" y="30469"/>
                    <a:pt x="27693" y="44319"/>
                  </a:cubicBezTo>
                  <a:cubicBezTo>
                    <a:pt x="27693" y="52628"/>
                    <a:pt x="32308" y="60938"/>
                    <a:pt x="38770" y="65554"/>
                  </a:cubicBezTo>
                  <a:cubicBezTo>
                    <a:pt x="43385" y="68324"/>
                    <a:pt x="44308" y="73864"/>
                    <a:pt x="41539" y="78481"/>
                  </a:cubicBezTo>
                  <a:cubicBezTo>
                    <a:pt x="38770" y="83097"/>
                    <a:pt x="33231" y="84021"/>
                    <a:pt x="28616" y="81251"/>
                  </a:cubicBezTo>
                  <a:cubicBezTo>
                    <a:pt x="16616" y="72941"/>
                    <a:pt x="9231" y="59091"/>
                    <a:pt x="9231" y="44319"/>
                  </a:cubicBezTo>
                  <a:cubicBezTo>
                    <a:pt x="9231" y="20313"/>
                    <a:pt x="28616" y="0"/>
                    <a:pt x="53539" y="0"/>
                  </a:cubicBezTo>
                  <a:cubicBezTo>
                    <a:pt x="77539" y="0"/>
                    <a:pt x="97847" y="19389"/>
                    <a:pt x="97847" y="44319"/>
                  </a:cubicBezTo>
                  <a:lnTo>
                    <a:pt x="97847" y="2154986"/>
                  </a:lnTo>
                  <a:cubicBezTo>
                    <a:pt x="97847" y="2181762"/>
                    <a:pt x="75693" y="2203921"/>
                    <a:pt x="48924" y="22039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" name="Google Shape;28;p2"/>
            <p:cNvGrpSpPr/>
            <p:nvPr/>
          </p:nvGrpSpPr>
          <p:grpSpPr>
            <a:xfrm>
              <a:off x="282354" y="4632243"/>
              <a:ext cx="348621" cy="348117"/>
              <a:chOff x="2196490" y="5626932"/>
              <a:chExt cx="394011" cy="393441"/>
            </a:xfrm>
          </p:grpSpPr>
          <p:grpSp>
            <p:nvGrpSpPr>
              <p:cNvPr id="29" name="Google Shape;29;p2"/>
              <p:cNvGrpSpPr/>
              <p:nvPr/>
            </p:nvGrpSpPr>
            <p:grpSpPr>
              <a:xfrm>
                <a:off x="2196490" y="5626932"/>
                <a:ext cx="394011" cy="393441"/>
                <a:chOff x="2196490" y="5626932"/>
                <a:chExt cx="394011" cy="393441"/>
              </a:xfrm>
            </p:grpSpPr>
            <p:sp>
              <p:nvSpPr>
                <p:cNvPr id="30" name="Google Shape;30;p2"/>
                <p:cNvSpPr/>
                <p:nvPr/>
              </p:nvSpPr>
              <p:spPr>
                <a:xfrm>
                  <a:off x="2408774" y="5788861"/>
                  <a:ext cx="181727" cy="231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27" h="231512" extrusionOk="0">
                      <a:moveTo>
                        <a:pt x="128996" y="231513"/>
                      </a:moveTo>
                      <a:cubicBezTo>
                        <a:pt x="115150" y="231513"/>
                        <a:pt x="101304" y="226896"/>
                        <a:pt x="88380" y="216740"/>
                      </a:cubicBezTo>
                      <a:cubicBezTo>
                        <a:pt x="68996" y="201967"/>
                        <a:pt x="60688" y="171498"/>
                        <a:pt x="50534" y="133643"/>
                      </a:cubicBezTo>
                      <a:cubicBezTo>
                        <a:pt x="40380" y="94864"/>
                        <a:pt x="27457" y="51469"/>
                        <a:pt x="1610" y="14537"/>
                      </a:cubicBezTo>
                      <a:cubicBezTo>
                        <a:pt x="-1159" y="10844"/>
                        <a:pt x="-236" y="4380"/>
                        <a:pt x="3456" y="1611"/>
                      </a:cubicBezTo>
                      <a:cubicBezTo>
                        <a:pt x="7149" y="-1159"/>
                        <a:pt x="13610" y="-236"/>
                        <a:pt x="16380" y="3457"/>
                      </a:cubicBezTo>
                      <a:cubicBezTo>
                        <a:pt x="44072" y="43159"/>
                        <a:pt x="57919" y="90247"/>
                        <a:pt x="68073" y="128103"/>
                      </a:cubicBezTo>
                      <a:cubicBezTo>
                        <a:pt x="77303" y="161342"/>
                        <a:pt x="85611" y="190887"/>
                        <a:pt x="99458" y="201967"/>
                      </a:cubicBezTo>
                      <a:cubicBezTo>
                        <a:pt x="113304" y="213047"/>
                        <a:pt x="129919" y="215817"/>
                        <a:pt x="143766" y="209353"/>
                      </a:cubicBezTo>
                      <a:cubicBezTo>
                        <a:pt x="154843" y="204737"/>
                        <a:pt x="161304" y="194581"/>
                        <a:pt x="162227" y="182577"/>
                      </a:cubicBezTo>
                      <a:cubicBezTo>
                        <a:pt x="163151" y="170575"/>
                        <a:pt x="160381" y="160419"/>
                        <a:pt x="153920" y="153955"/>
                      </a:cubicBezTo>
                      <a:cubicBezTo>
                        <a:pt x="149304" y="149339"/>
                        <a:pt x="142843" y="146569"/>
                        <a:pt x="135458" y="147492"/>
                      </a:cubicBezTo>
                      <a:cubicBezTo>
                        <a:pt x="120689" y="148416"/>
                        <a:pt x="118842" y="160419"/>
                        <a:pt x="117919" y="162265"/>
                      </a:cubicBezTo>
                      <a:cubicBezTo>
                        <a:pt x="116996" y="166882"/>
                        <a:pt x="112381" y="170575"/>
                        <a:pt x="107765" y="169652"/>
                      </a:cubicBezTo>
                      <a:cubicBezTo>
                        <a:pt x="103150" y="168728"/>
                        <a:pt x="99458" y="164111"/>
                        <a:pt x="100381" y="159495"/>
                      </a:cubicBezTo>
                      <a:cubicBezTo>
                        <a:pt x="102227" y="149339"/>
                        <a:pt x="110535" y="130873"/>
                        <a:pt x="134535" y="129026"/>
                      </a:cubicBezTo>
                      <a:cubicBezTo>
                        <a:pt x="147458" y="128103"/>
                        <a:pt x="158535" y="132719"/>
                        <a:pt x="167766" y="141029"/>
                      </a:cubicBezTo>
                      <a:cubicBezTo>
                        <a:pt x="177920" y="151186"/>
                        <a:pt x="182535" y="165958"/>
                        <a:pt x="181612" y="183501"/>
                      </a:cubicBezTo>
                      <a:cubicBezTo>
                        <a:pt x="180689" y="201967"/>
                        <a:pt x="169612" y="217663"/>
                        <a:pt x="152997" y="225973"/>
                      </a:cubicBezTo>
                      <a:cubicBezTo>
                        <a:pt x="144689" y="229666"/>
                        <a:pt x="137304" y="231513"/>
                        <a:pt x="128996" y="23151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2232666" y="5808359"/>
                  <a:ext cx="202497" cy="207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7" h="207398" extrusionOk="0">
                      <a:moveTo>
                        <a:pt x="137103" y="207398"/>
                      </a:moveTo>
                      <a:cubicBezTo>
                        <a:pt x="122333" y="207398"/>
                        <a:pt x="108487" y="202782"/>
                        <a:pt x="99256" y="197242"/>
                      </a:cubicBezTo>
                      <a:cubicBezTo>
                        <a:pt x="92794" y="193549"/>
                        <a:pt x="88179" y="188009"/>
                        <a:pt x="85410" y="181545"/>
                      </a:cubicBezTo>
                      <a:cubicBezTo>
                        <a:pt x="58640" y="183392"/>
                        <a:pt x="30024" y="180622"/>
                        <a:pt x="6947" y="176006"/>
                      </a:cubicBezTo>
                      <a:cubicBezTo>
                        <a:pt x="2332" y="175083"/>
                        <a:pt x="-1361" y="169543"/>
                        <a:pt x="486" y="164926"/>
                      </a:cubicBezTo>
                      <a:cubicBezTo>
                        <a:pt x="1409" y="160310"/>
                        <a:pt x="6024" y="156617"/>
                        <a:pt x="11563" y="158463"/>
                      </a:cubicBezTo>
                      <a:cubicBezTo>
                        <a:pt x="31870" y="163079"/>
                        <a:pt x="56794" y="164926"/>
                        <a:pt x="79871" y="164003"/>
                      </a:cubicBezTo>
                      <a:cubicBezTo>
                        <a:pt x="78948" y="154770"/>
                        <a:pt x="78948" y="145537"/>
                        <a:pt x="80794" y="138151"/>
                      </a:cubicBezTo>
                      <a:cubicBezTo>
                        <a:pt x="86333" y="115991"/>
                        <a:pt x="101102" y="101219"/>
                        <a:pt x="118641" y="100295"/>
                      </a:cubicBezTo>
                      <a:cubicBezTo>
                        <a:pt x="134333" y="99372"/>
                        <a:pt x="146333" y="103065"/>
                        <a:pt x="153718" y="111375"/>
                      </a:cubicBezTo>
                      <a:cubicBezTo>
                        <a:pt x="160180" y="118761"/>
                        <a:pt x="162949" y="130764"/>
                        <a:pt x="160180" y="142767"/>
                      </a:cubicBezTo>
                      <a:cubicBezTo>
                        <a:pt x="158334" y="152923"/>
                        <a:pt x="151872" y="161233"/>
                        <a:pt x="141718" y="166773"/>
                      </a:cubicBezTo>
                      <a:cubicBezTo>
                        <a:pt x="132487" y="172312"/>
                        <a:pt x="119564" y="176929"/>
                        <a:pt x="105718" y="179699"/>
                      </a:cubicBezTo>
                      <a:cubicBezTo>
                        <a:pt x="106641" y="180622"/>
                        <a:pt x="107564" y="181545"/>
                        <a:pt x="108487" y="182469"/>
                      </a:cubicBezTo>
                      <a:cubicBezTo>
                        <a:pt x="117718" y="188009"/>
                        <a:pt x="137103" y="193549"/>
                        <a:pt x="153718" y="187086"/>
                      </a:cubicBezTo>
                      <a:cubicBezTo>
                        <a:pt x="166641" y="181545"/>
                        <a:pt x="176795" y="170466"/>
                        <a:pt x="181411" y="152000"/>
                      </a:cubicBezTo>
                      <a:cubicBezTo>
                        <a:pt x="194334" y="107681"/>
                        <a:pt x="159257" y="13505"/>
                        <a:pt x="158334" y="12581"/>
                      </a:cubicBezTo>
                      <a:cubicBezTo>
                        <a:pt x="156487" y="7965"/>
                        <a:pt x="159257" y="2425"/>
                        <a:pt x="163872" y="578"/>
                      </a:cubicBezTo>
                      <a:cubicBezTo>
                        <a:pt x="168488" y="-1268"/>
                        <a:pt x="174026" y="1502"/>
                        <a:pt x="175872" y="6118"/>
                      </a:cubicBezTo>
                      <a:cubicBezTo>
                        <a:pt x="177718" y="9812"/>
                        <a:pt x="213719" y="106758"/>
                        <a:pt x="198949" y="156617"/>
                      </a:cubicBezTo>
                      <a:cubicBezTo>
                        <a:pt x="189719" y="187086"/>
                        <a:pt x="173103" y="199088"/>
                        <a:pt x="160180" y="203705"/>
                      </a:cubicBezTo>
                      <a:cubicBezTo>
                        <a:pt x="152795" y="205552"/>
                        <a:pt x="144487" y="207398"/>
                        <a:pt x="137103" y="207398"/>
                      </a:cubicBezTo>
                      <a:close/>
                      <a:moveTo>
                        <a:pt x="123256" y="116914"/>
                      </a:moveTo>
                      <a:cubicBezTo>
                        <a:pt x="122333" y="116914"/>
                        <a:pt x="120487" y="116914"/>
                        <a:pt x="119564" y="116914"/>
                      </a:cubicBezTo>
                      <a:cubicBezTo>
                        <a:pt x="107564" y="117838"/>
                        <a:pt x="101102" y="129841"/>
                        <a:pt x="98333" y="140920"/>
                      </a:cubicBezTo>
                      <a:cubicBezTo>
                        <a:pt x="96487" y="147384"/>
                        <a:pt x="96487" y="154770"/>
                        <a:pt x="97410" y="161233"/>
                      </a:cubicBezTo>
                      <a:cubicBezTo>
                        <a:pt x="111256" y="159386"/>
                        <a:pt x="123256" y="155693"/>
                        <a:pt x="131564" y="150153"/>
                      </a:cubicBezTo>
                      <a:cubicBezTo>
                        <a:pt x="137103" y="146460"/>
                        <a:pt x="140795" y="141844"/>
                        <a:pt x="141718" y="137227"/>
                      </a:cubicBezTo>
                      <a:cubicBezTo>
                        <a:pt x="142641" y="133534"/>
                        <a:pt x="143564" y="126147"/>
                        <a:pt x="139872" y="121531"/>
                      </a:cubicBezTo>
                      <a:cubicBezTo>
                        <a:pt x="136179" y="117838"/>
                        <a:pt x="129718" y="116914"/>
                        <a:pt x="123256" y="11691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2196490" y="5626932"/>
                  <a:ext cx="230273" cy="1801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273" h="180159" extrusionOk="0">
                      <a:moveTo>
                        <a:pt x="222201" y="180159"/>
                      </a:moveTo>
                      <a:cubicBezTo>
                        <a:pt x="220355" y="180159"/>
                        <a:pt x="218509" y="179236"/>
                        <a:pt x="216663" y="178312"/>
                      </a:cubicBezTo>
                      <a:cubicBezTo>
                        <a:pt x="179739" y="152460"/>
                        <a:pt x="136354" y="140457"/>
                        <a:pt x="97585" y="129378"/>
                      </a:cubicBezTo>
                      <a:cubicBezTo>
                        <a:pt x="59738" y="119222"/>
                        <a:pt x="29276" y="110912"/>
                        <a:pt x="14507" y="91522"/>
                      </a:cubicBezTo>
                      <a:cubicBezTo>
                        <a:pt x="-263" y="72133"/>
                        <a:pt x="-3955" y="48127"/>
                        <a:pt x="4353" y="28738"/>
                      </a:cubicBezTo>
                      <a:cubicBezTo>
                        <a:pt x="11737" y="12118"/>
                        <a:pt x="27430" y="1039"/>
                        <a:pt x="46815" y="115"/>
                      </a:cubicBezTo>
                      <a:cubicBezTo>
                        <a:pt x="64353" y="-808"/>
                        <a:pt x="79123" y="3809"/>
                        <a:pt x="89277" y="13965"/>
                      </a:cubicBezTo>
                      <a:cubicBezTo>
                        <a:pt x="97585" y="22275"/>
                        <a:pt x="102200" y="34278"/>
                        <a:pt x="101277" y="47204"/>
                      </a:cubicBezTo>
                      <a:cubicBezTo>
                        <a:pt x="99431" y="71210"/>
                        <a:pt x="80969" y="80443"/>
                        <a:pt x="70815" y="81366"/>
                      </a:cubicBezTo>
                      <a:cubicBezTo>
                        <a:pt x="66200" y="82289"/>
                        <a:pt x="61584" y="78596"/>
                        <a:pt x="60661" y="73979"/>
                      </a:cubicBezTo>
                      <a:cubicBezTo>
                        <a:pt x="59738" y="69363"/>
                        <a:pt x="63430" y="64746"/>
                        <a:pt x="68046" y="63823"/>
                      </a:cubicBezTo>
                      <a:cubicBezTo>
                        <a:pt x="70815" y="63823"/>
                        <a:pt x="81892" y="61054"/>
                        <a:pt x="82815" y="46280"/>
                      </a:cubicBezTo>
                      <a:cubicBezTo>
                        <a:pt x="83738" y="38894"/>
                        <a:pt x="80969" y="32431"/>
                        <a:pt x="76354" y="27814"/>
                      </a:cubicBezTo>
                      <a:cubicBezTo>
                        <a:pt x="69892" y="21351"/>
                        <a:pt x="59738" y="18581"/>
                        <a:pt x="47738" y="19505"/>
                      </a:cubicBezTo>
                      <a:cubicBezTo>
                        <a:pt x="35738" y="20428"/>
                        <a:pt x="25584" y="26891"/>
                        <a:pt x="20968" y="37971"/>
                      </a:cubicBezTo>
                      <a:cubicBezTo>
                        <a:pt x="14507" y="50897"/>
                        <a:pt x="18199" y="67516"/>
                        <a:pt x="28353" y="82289"/>
                      </a:cubicBezTo>
                      <a:cubicBezTo>
                        <a:pt x="39430" y="97062"/>
                        <a:pt x="68046" y="104448"/>
                        <a:pt x="102200" y="113681"/>
                      </a:cubicBezTo>
                      <a:cubicBezTo>
                        <a:pt x="140047" y="123838"/>
                        <a:pt x="188047" y="136764"/>
                        <a:pt x="226817" y="165387"/>
                      </a:cubicBezTo>
                      <a:cubicBezTo>
                        <a:pt x="230509" y="168156"/>
                        <a:pt x="231432" y="173696"/>
                        <a:pt x="228663" y="178312"/>
                      </a:cubicBezTo>
                      <a:cubicBezTo>
                        <a:pt x="227740" y="179236"/>
                        <a:pt x="224971" y="180159"/>
                        <a:pt x="222201" y="18015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" name="Google Shape;33;p2"/>
                <p:cNvSpPr/>
                <p:nvPr/>
              </p:nvSpPr>
              <p:spPr>
                <a:xfrm>
                  <a:off x="2200639" y="5781448"/>
                  <a:ext cx="207554" cy="20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554" h="202916" extrusionOk="0">
                      <a:moveTo>
                        <a:pt x="40820" y="202917"/>
                      </a:moveTo>
                      <a:cubicBezTo>
                        <a:pt x="37128" y="202917"/>
                        <a:pt x="32512" y="200147"/>
                        <a:pt x="31589" y="195531"/>
                      </a:cubicBezTo>
                      <a:cubicBezTo>
                        <a:pt x="26051" y="172448"/>
                        <a:pt x="24205" y="143825"/>
                        <a:pt x="26051" y="117050"/>
                      </a:cubicBezTo>
                      <a:cubicBezTo>
                        <a:pt x="19589" y="113356"/>
                        <a:pt x="14051" y="108740"/>
                        <a:pt x="10358" y="103200"/>
                      </a:cubicBezTo>
                      <a:cubicBezTo>
                        <a:pt x="3897" y="92121"/>
                        <a:pt x="-5334" y="67191"/>
                        <a:pt x="3897" y="42262"/>
                      </a:cubicBezTo>
                      <a:cubicBezTo>
                        <a:pt x="8512" y="29336"/>
                        <a:pt x="21435" y="11793"/>
                        <a:pt x="50974" y="3484"/>
                      </a:cubicBezTo>
                      <a:cubicBezTo>
                        <a:pt x="100821" y="-11289"/>
                        <a:pt x="197745" y="25643"/>
                        <a:pt x="201437" y="26566"/>
                      </a:cubicBezTo>
                      <a:cubicBezTo>
                        <a:pt x="206053" y="28413"/>
                        <a:pt x="208822" y="33953"/>
                        <a:pt x="206976" y="38569"/>
                      </a:cubicBezTo>
                      <a:cubicBezTo>
                        <a:pt x="205130" y="43186"/>
                        <a:pt x="199591" y="45956"/>
                        <a:pt x="194976" y="44109"/>
                      </a:cubicBezTo>
                      <a:cubicBezTo>
                        <a:pt x="194053" y="44109"/>
                        <a:pt x="99898" y="8100"/>
                        <a:pt x="55590" y="21026"/>
                      </a:cubicBezTo>
                      <a:cubicBezTo>
                        <a:pt x="37128" y="26566"/>
                        <a:pt x="25128" y="35799"/>
                        <a:pt x="20512" y="48725"/>
                      </a:cubicBezTo>
                      <a:cubicBezTo>
                        <a:pt x="14051" y="65345"/>
                        <a:pt x="19589" y="84734"/>
                        <a:pt x="25128" y="93967"/>
                      </a:cubicBezTo>
                      <a:cubicBezTo>
                        <a:pt x="26051" y="94890"/>
                        <a:pt x="26974" y="95814"/>
                        <a:pt x="27897" y="96737"/>
                      </a:cubicBezTo>
                      <a:cubicBezTo>
                        <a:pt x="30666" y="82888"/>
                        <a:pt x="34359" y="69961"/>
                        <a:pt x="40820" y="60728"/>
                      </a:cubicBezTo>
                      <a:cubicBezTo>
                        <a:pt x="47282" y="50572"/>
                        <a:pt x="55590" y="44109"/>
                        <a:pt x="64820" y="42262"/>
                      </a:cubicBezTo>
                      <a:cubicBezTo>
                        <a:pt x="77744" y="39492"/>
                        <a:pt x="88821" y="41339"/>
                        <a:pt x="96205" y="48725"/>
                      </a:cubicBezTo>
                      <a:cubicBezTo>
                        <a:pt x="104513" y="56112"/>
                        <a:pt x="108206" y="68115"/>
                        <a:pt x="107282" y="83811"/>
                      </a:cubicBezTo>
                      <a:cubicBezTo>
                        <a:pt x="106359" y="101354"/>
                        <a:pt x="91590" y="116126"/>
                        <a:pt x="69436" y="121666"/>
                      </a:cubicBezTo>
                      <a:cubicBezTo>
                        <a:pt x="61128" y="123513"/>
                        <a:pt x="51897" y="124436"/>
                        <a:pt x="43589" y="122589"/>
                      </a:cubicBezTo>
                      <a:cubicBezTo>
                        <a:pt x="42666" y="145672"/>
                        <a:pt x="44512" y="170601"/>
                        <a:pt x="49128" y="190914"/>
                      </a:cubicBezTo>
                      <a:cubicBezTo>
                        <a:pt x="50051" y="195531"/>
                        <a:pt x="47282" y="201070"/>
                        <a:pt x="42666" y="201994"/>
                      </a:cubicBezTo>
                      <a:cubicBezTo>
                        <a:pt x="41743" y="202917"/>
                        <a:pt x="40820" y="202917"/>
                        <a:pt x="40820" y="202917"/>
                      </a:cubicBezTo>
                      <a:close/>
                      <a:moveTo>
                        <a:pt x="45436" y="105047"/>
                      </a:moveTo>
                      <a:cubicBezTo>
                        <a:pt x="51897" y="105970"/>
                        <a:pt x="59282" y="105970"/>
                        <a:pt x="65744" y="104123"/>
                      </a:cubicBezTo>
                      <a:cubicBezTo>
                        <a:pt x="76821" y="101354"/>
                        <a:pt x="89744" y="93967"/>
                        <a:pt x="89744" y="82888"/>
                      </a:cubicBezTo>
                      <a:cubicBezTo>
                        <a:pt x="89744" y="76424"/>
                        <a:pt x="89744" y="67191"/>
                        <a:pt x="85128" y="62575"/>
                      </a:cubicBezTo>
                      <a:cubicBezTo>
                        <a:pt x="80513" y="58882"/>
                        <a:pt x="73128" y="59805"/>
                        <a:pt x="69436" y="60728"/>
                      </a:cubicBezTo>
                      <a:cubicBezTo>
                        <a:pt x="64820" y="61652"/>
                        <a:pt x="60205" y="65345"/>
                        <a:pt x="56513" y="70885"/>
                      </a:cubicBezTo>
                      <a:cubicBezTo>
                        <a:pt x="50974" y="79194"/>
                        <a:pt x="47282" y="91198"/>
                        <a:pt x="45436" y="10504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4" name="Google Shape;34;p2"/>
              <p:cNvSpPr/>
              <p:nvPr/>
            </p:nvSpPr>
            <p:spPr>
              <a:xfrm>
                <a:off x="2318998" y="5803398"/>
                <a:ext cx="93231" cy="93253"/>
              </a:xfrm>
              <a:custGeom>
                <a:avLst/>
                <a:gdLst/>
                <a:ahLst/>
                <a:cxnLst/>
                <a:rect l="l" t="t" r="r" b="b"/>
                <a:pathLst>
                  <a:path w="93231" h="93253" extrusionOk="0">
                    <a:moveTo>
                      <a:pt x="47077" y="93253"/>
                    </a:moveTo>
                    <a:cubicBezTo>
                      <a:pt x="35077" y="93253"/>
                      <a:pt x="23077" y="88637"/>
                      <a:pt x="13846" y="79404"/>
                    </a:cubicBezTo>
                    <a:cubicBezTo>
                      <a:pt x="-4615" y="60938"/>
                      <a:pt x="-4615" y="32316"/>
                      <a:pt x="13846" y="13850"/>
                    </a:cubicBezTo>
                    <a:cubicBezTo>
                      <a:pt x="32308" y="-4617"/>
                      <a:pt x="60924" y="-4617"/>
                      <a:pt x="79386" y="13850"/>
                    </a:cubicBezTo>
                    <a:cubicBezTo>
                      <a:pt x="87693" y="22159"/>
                      <a:pt x="93232" y="34162"/>
                      <a:pt x="93232" y="47088"/>
                    </a:cubicBezTo>
                    <a:cubicBezTo>
                      <a:pt x="93232" y="59091"/>
                      <a:pt x="88616" y="71094"/>
                      <a:pt x="79386" y="80327"/>
                    </a:cubicBezTo>
                    <a:cubicBezTo>
                      <a:pt x="71078" y="88637"/>
                      <a:pt x="59078" y="93253"/>
                      <a:pt x="47077" y="93253"/>
                    </a:cubicBezTo>
                    <a:close/>
                    <a:moveTo>
                      <a:pt x="47077" y="18466"/>
                    </a:moveTo>
                    <a:cubicBezTo>
                      <a:pt x="39693" y="18466"/>
                      <a:pt x="32308" y="21236"/>
                      <a:pt x="26770" y="26775"/>
                    </a:cubicBezTo>
                    <a:cubicBezTo>
                      <a:pt x="15693" y="37855"/>
                      <a:pt x="15693" y="55398"/>
                      <a:pt x="26770" y="66477"/>
                    </a:cubicBezTo>
                    <a:cubicBezTo>
                      <a:pt x="37847" y="77557"/>
                      <a:pt x="55385" y="77557"/>
                      <a:pt x="66462" y="66477"/>
                    </a:cubicBezTo>
                    <a:cubicBezTo>
                      <a:pt x="72001" y="60938"/>
                      <a:pt x="74770" y="54474"/>
                      <a:pt x="74770" y="46165"/>
                    </a:cubicBezTo>
                    <a:cubicBezTo>
                      <a:pt x="74770" y="38778"/>
                      <a:pt x="72001" y="31392"/>
                      <a:pt x="66462" y="25852"/>
                    </a:cubicBezTo>
                    <a:cubicBezTo>
                      <a:pt x="61847" y="21236"/>
                      <a:pt x="54462" y="18466"/>
                      <a:pt x="47077" y="1846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5" name="Google Shape;35;p2"/>
            <p:cNvSpPr/>
            <p:nvPr/>
          </p:nvSpPr>
          <p:spPr>
            <a:xfrm>
              <a:off x="470791" y="4711588"/>
              <a:ext cx="73523" cy="73541"/>
            </a:xfrm>
            <a:custGeom>
              <a:avLst/>
              <a:gdLst/>
              <a:ahLst/>
              <a:cxnLst/>
              <a:rect l="l" t="t" r="r" b="b"/>
              <a:pathLst>
                <a:path w="83077" h="83097" extrusionOk="0">
                  <a:moveTo>
                    <a:pt x="41539" y="83097"/>
                  </a:moveTo>
                  <a:cubicBezTo>
                    <a:pt x="18462" y="83097"/>
                    <a:pt x="0" y="64631"/>
                    <a:pt x="0" y="41549"/>
                  </a:cubicBezTo>
                  <a:cubicBezTo>
                    <a:pt x="0" y="18466"/>
                    <a:pt x="18462" y="0"/>
                    <a:pt x="41539" y="0"/>
                  </a:cubicBezTo>
                  <a:cubicBezTo>
                    <a:pt x="64616" y="0"/>
                    <a:pt x="83078" y="18466"/>
                    <a:pt x="83078" y="41549"/>
                  </a:cubicBezTo>
                  <a:cubicBezTo>
                    <a:pt x="83078" y="63708"/>
                    <a:pt x="64616" y="83097"/>
                    <a:pt x="41539" y="83097"/>
                  </a:cubicBezTo>
                  <a:close/>
                  <a:moveTo>
                    <a:pt x="41539" y="17543"/>
                  </a:moveTo>
                  <a:cubicBezTo>
                    <a:pt x="28616" y="17543"/>
                    <a:pt x="18462" y="27699"/>
                    <a:pt x="18462" y="40626"/>
                  </a:cubicBezTo>
                  <a:cubicBezTo>
                    <a:pt x="18462" y="53551"/>
                    <a:pt x="28616" y="63708"/>
                    <a:pt x="41539" y="63708"/>
                  </a:cubicBezTo>
                  <a:cubicBezTo>
                    <a:pt x="54462" y="63708"/>
                    <a:pt x="64616" y="53551"/>
                    <a:pt x="64616" y="40626"/>
                  </a:cubicBezTo>
                  <a:cubicBezTo>
                    <a:pt x="64616" y="28622"/>
                    <a:pt x="54462" y="17543"/>
                    <a:pt x="41539" y="175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 flipH="1">
              <a:off x="4694273" y="163140"/>
              <a:ext cx="2913999" cy="86614"/>
            </a:xfrm>
            <a:custGeom>
              <a:avLst/>
              <a:gdLst/>
              <a:ahLst/>
              <a:cxnLst/>
              <a:rect l="l" t="t" r="r" b="b"/>
              <a:pathLst>
                <a:path w="3292654" h="97869" extrusionOk="0">
                  <a:moveTo>
                    <a:pt x="3248347" y="97870"/>
                  </a:moveTo>
                  <a:lnTo>
                    <a:pt x="48924" y="97870"/>
                  </a:lnTo>
                  <a:cubicBezTo>
                    <a:pt x="22154" y="97870"/>
                    <a:pt x="0" y="75711"/>
                    <a:pt x="0" y="48935"/>
                  </a:cubicBezTo>
                  <a:cubicBezTo>
                    <a:pt x="0" y="22159"/>
                    <a:pt x="22154" y="0"/>
                    <a:pt x="48924" y="0"/>
                  </a:cubicBezTo>
                  <a:cubicBezTo>
                    <a:pt x="75693" y="0"/>
                    <a:pt x="97847" y="22159"/>
                    <a:pt x="97847" y="48935"/>
                  </a:cubicBezTo>
                  <a:cubicBezTo>
                    <a:pt x="97847" y="53551"/>
                    <a:pt x="94155" y="58168"/>
                    <a:pt x="88616" y="58168"/>
                  </a:cubicBezTo>
                  <a:cubicBezTo>
                    <a:pt x="83078" y="58168"/>
                    <a:pt x="79386" y="54475"/>
                    <a:pt x="79386" y="48935"/>
                  </a:cubicBezTo>
                  <a:cubicBezTo>
                    <a:pt x="79386" y="32316"/>
                    <a:pt x="65539" y="18466"/>
                    <a:pt x="48924" y="18466"/>
                  </a:cubicBezTo>
                  <a:cubicBezTo>
                    <a:pt x="32308" y="18466"/>
                    <a:pt x="18462" y="32316"/>
                    <a:pt x="18462" y="48935"/>
                  </a:cubicBezTo>
                  <a:cubicBezTo>
                    <a:pt x="18462" y="65554"/>
                    <a:pt x="32308" y="79404"/>
                    <a:pt x="48924" y="79404"/>
                  </a:cubicBezTo>
                  <a:lnTo>
                    <a:pt x="3248347" y="79404"/>
                  </a:lnTo>
                  <a:cubicBezTo>
                    <a:pt x="3262193" y="79404"/>
                    <a:pt x="3274193" y="67401"/>
                    <a:pt x="3274193" y="53551"/>
                  </a:cubicBezTo>
                  <a:cubicBezTo>
                    <a:pt x="3274193" y="39702"/>
                    <a:pt x="3262193" y="27699"/>
                    <a:pt x="3248347" y="27699"/>
                  </a:cubicBezTo>
                  <a:cubicBezTo>
                    <a:pt x="3240038" y="27699"/>
                    <a:pt x="3231731" y="32316"/>
                    <a:pt x="3227115" y="38779"/>
                  </a:cubicBezTo>
                  <a:cubicBezTo>
                    <a:pt x="3224346" y="43395"/>
                    <a:pt x="3218808" y="44318"/>
                    <a:pt x="3214192" y="41549"/>
                  </a:cubicBezTo>
                  <a:cubicBezTo>
                    <a:pt x="3209577" y="38779"/>
                    <a:pt x="3208654" y="33239"/>
                    <a:pt x="3211423" y="28622"/>
                  </a:cubicBezTo>
                  <a:cubicBezTo>
                    <a:pt x="3219731" y="16619"/>
                    <a:pt x="3233577" y="9233"/>
                    <a:pt x="3248347" y="9233"/>
                  </a:cubicBezTo>
                  <a:cubicBezTo>
                    <a:pt x="3272347" y="9233"/>
                    <a:pt x="3292655" y="28622"/>
                    <a:pt x="3292655" y="53551"/>
                  </a:cubicBezTo>
                  <a:cubicBezTo>
                    <a:pt x="3292655" y="77557"/>
                    <a:pt x="3272347" y="97870"/>
                    <a:pt x="3248347" y="978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 flipH="1">
              <a:off x="5594986" y="280780"/>
              <a:ext cx="3170516" cy="2198058"/>
            </a:xfrm>
            <a:custGeom>
              <a:avLst/>
              <a:gdLst/>
              <a:ahLst/>
              <a:cxnLst/>
              <a:rect l="l" t="t" r="r" b="b"/>
              <a:pathLst>
                <a:path w="3582504" h="2483681" extrusionOk="0">
                  <a:moveTo>
                    <a:pt x="44308" y="2483682"/>
                  </a:moveTo>
                  <a:cubicBezTo>
                    <a:pt x="20308" y="2483682"/>
                    <a:pt x="0" y="2464292"/>
                    <a:pt x="0" y="2439363"/>
                  </a:cubicBezTo>
                  <a:lnTo>
                    <a:pt x="0" y="234519"/>
                  </a:lnTo>
                  <a:lnTo>
                    <a:pt x="9231" y="234519"/>
                  </a:lnTo>
                  <a:cubicBezTo>
                    <a:pt x="133848" y="234519"/>
                    <a:pt x="234464" y="132955"/>
                    <a:pt x="234464" y="9233"/>
                  </a:cubicBezTo>
                  <a:lnTo>
                    <a:pt x="234464" y="0"/>
                  </a:lnTo>
                  <a:lnTo>
                    <a:pt x="3538196" y="0"/>
                  </a:lnTo>
                  <a:cubicBezTo>
                    <a:pt x="3562196" y="0"/>
                    <a:pt x="3582504" y="19389"/>
                    <a:pt x="3582504" y="44318"/>
                  </a:cubicBezTo>
                  <a:cubicBezTo>
                    <a:pt x="3582504" y="69248"/>
                    <a:pt x="3563119" y="88637"/>
                    <a:pt x="3538196" y="88637"/>
                  </a:cubicBezTo>
                  <a:cubicBezTo>
                    <a:pt x="3523427" y="88637"/>
                    <a:pt x="3509580" y="81251"/>
                    <a:pt x="3501273" y="69248"/>
                  </a:cubicBezTo>
                  <a:cubicBezTo>
                    <a:pt x="3498503" y="64631"/>
                    <a:pt x="3499426" y="59091"/>
                    <a:pt x="3504042" y="56321"/>
                  </a:cubicBezTo>
                  <a:cubicBezTo>
                    <a:pt x="3507734" y="53551"/>
                    <a:pt x="3514196" y="54475"/>
                    <a:pt x="3516965" y="59091"/>
                  </a:cubicBezTo>
                  <a:cubicBezTo>
                    <a:pt x="3521580" y="66478"/>
                    <a:pt x="3529888" y="70171"/>
                    <a:pt x="3538196" y="70171"/>
                  </a:cubicBezTo>
                  <a:cubicBezTo>
                    <a:pt x="3552042" y="70171"/>
                    <a:pt x="3564042" y="58168"/>
                    <a:pt x="3564042" y="44318"/>
                  </a:cubicBezTo>
                  <a:cubicBezTo>
                    <a:pt x="3564042" y="30469"/>
                    <a:pt x="3552042" y="18466"/>
                    <a:pt x="3538196" y="18466"/>
                  </a:cubicBezTo>
                  <a:lnTo>
                    <a:pt x="252926" y="18466"/>
                  </a:lnTo>
                  <a:cubicBezTo>
                    <a:pt x="248311" y="145882"/>
                    <a:pt x="145848" y="248368"/>
                    <a:pt x="18462" y="252985"/>
                  </a:cubicBezTo>
                  <a:lnTo>
                    <a:pt x="18462" y="2440286"/>
                  </a:lnTo>
                  <a:cubicBezTo>
                    <a:pt x="18462" y="2454136"/>
                    <a:pt x="30462" y="2466139"/>
                    <a:pt x="44308" y="2466139"/>
                  </a:cubicBezTo>
                  <a:cubicBezTo>
                    <a:pt x="58155" y="2466139"/>
                    <a:pt x="70155" y="2454136"/>
                    <a:pt x="70155" y="2440286"/>
                  </a:cubicBezTo>
                  <a:cubicBezTo>
                    <a:pt x="70155" y="2431977"/>
                    <a:pt x="65539" y="2423667"/>
                    <a:pt x="59078" y="2419051"/>
                  </a:cubicBezTo>
                  <a:cubicBezTo>
                    <a:pt x="54462" y="2416281"/>
                    <a:pt x="53539" y="2410741"/>
                    <a:pt x="56308" y="2406124"/>
                  </a:cubicBezTo>
                  <a:cubicBezTo>
                    <a:pt x="59078" y="2401508"/>
                    <a:pt x="64616" y="2400584"/>
                    <a:pt x="69232" y="2403354"/>
                  </a:cubicBezTo>
                  <a:cubicBezTo>
                    <a:pt x="81232" y="2411664"/>
                    <a:pt x="88616" y="2425514"/>
                    <a:pt x="88616" y="2440286"/>
                  </a:cubicBezTo>
                  <a:cubicBezTo>
                    <a:pt x="88616" y="2464292"/>
                    <a:pt x="69232" y="2483682"/>
                    <a:pt x="44308" y="24836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 flipH="1">
              <a:off x="8796520" y="529129"/>
              <a:ext cx="86595" cy="1949652"/>
            </a:xfrm>
            <a:custGeom>
              <a:avLst/>
              <a:gdLst/>
              <a:ahLst/>
              <a:cxnLst/>
              <a:rect l="l" t="t" r="r" b="b"/>
              <a:pathLst>
                <a:path w="97847" h="2202997" extrusionOk="0">
                  <a:moveTo>
                    <a:pt x="53539" y="2202998"/>
                  </a:moveTo>
                  <a:cubicBezTo>
                    <a:pt x="29539" y="2202998"/>
                    <a:pt x="9231" y="2183609"/>
                    <a:pt x="9231" y="2158680"/>
                  </a:cubicBezTo>
                  <a:cubicBezTo>
                    <a:pt x="9231" y="2143907"/>
                    <a:pt x="16616" y="2130057"/>
                    <a:pt x="28616" y="2121747"/>
                  </a:cubicBezTo>
                  <a:cubicBezTo>
                    <a:pt x="33231" y="2118977"/>
                    <a:pt x="38770" y="2119901"/>
                    <a:pt x="41539" y="2124517"/>
                  </a:cubicBezTo>
                  <a:cubicBezTo>
                    <a:pt x="44308" y="2129134"/>
                    <a:pt x="43385" y="2134674"/>
                    <a:pt x="38770" y="2137443"/>
                  </a:cubicBezTo>
                  <a:cubicBezTo>
                    <a:pt x="31385" y="2142060"/>
                    <a:pt x="27693" y="2150370"/>
                    <a:pt x="27693" y="2158680"/>
                  </a:cubicBezTo>
                  <a:cubicBezTo>
                    <a:pt x="27693" y="2172529"/>
                    <a:pt x="39693" y="2184532"/>
                    <a:pt x="53539" y="2184532"/>
                  </a:cubicBezTo>
                  <a:cubicBezTo>
                    <a:pt x="67385" y="2184532"/>
                    <a:pt x="79386" y="2172529"/>
                    <a:pt x="79386" y="2158680"/>
                  </a:cubicBezTo>
                  <a:lnTo>
                    <a:pt x="79386" y="48935"/>
                  </a:lnTo>
                  <a:cubicBezTo>
                    <a:pt x="79386" y="32316"/>
                    <a:pt x="65539" y="18466"/>
                    <a:pt x="48924" y="18466"/>
                  </a:cubicBezTo>
                  <a:cubicBezTo>
                    <a:pt x="32308" y="18466"/>
                    <a:pt x="18462" y="32316"/>
                    <a:pt x="18462" y="48935"/>
                  </a:cubicBezTo>
                  <a:cubicBezTo>
                    <a:pt x="18462" y="65554"/>
                    <a:pt x="32308" y="79404"/>
                    <a:pt x="48924" y="79404"/>
                  </a:cubicBezTo>
                  <a:cubicBezTo>
                    <a:pt x="53539" y="79404"/>
                    <a:pt x="58155" y="83097"/>
                    <a:pt x="58155" y="88637"/>
                  </a:cubicBezTo>
                  <a:cubicBezTo>
                    <a:pt x="58155" y="93253"/>
                    <a:pt x="54462" y="97870"/>
                    <a:pt x="48924" y="97870"/>
                  </a:cubicBezTo>
                  <a:cubicBezTo>
                    <a:pt x="22154" y="97870"/>
                    <a:pt x="0" y="75711"/>
                    <a:pt x="0" y="48935"/>
                  </a:cubicBezTo>
                  <a:cubicBezTo>
                    <a:pt x="0" y="22159"/>
                    <a:pt x="22154" y="0"/>
                    <a:pt x="48924" y="0"/>
                  </a:cubicBezTo>
                  <a:cubicBezTo>
                    <a:pt x="75693" y="0"/>
                    <a:pt x="97847" y="22159"/>
                    <a:pt x="97847" y="48935"/>
                  </a:cubicBezTo>
                  <a:lnTo>
                    <a:pt x="97847" y="2159603"/>
                  </a:lnTo>
                  <a:cubicBezTo>
                    <a:pt x="97847" y="2183609"/>
                    <a:pt x="77539" y="2202998"/>
                    <a:pt x="53539" y="22029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9" name="Google Shape;39;p2"/>
            <p:cNvGrpSpPr/>
            <p:nvPr/>
          </p:nvGrpSpPr>
          <p:grpSpPr>
            <a:xfrm flipH="1">
              <a:off x="8513842" y="163373"/>
              <a:ext cx="348366" cy="347782"/>
              <a:chOff x="2195855" y="667333"/>
              <a:chExt cx="393723" cy="393063"/>
            </a:xfrm>
          </p:grpSpPr>
          <p:grpSp>
            <p:nvGrpSpPr>
              <p:cNvPr id="40" name="Google Shape;40;p2"/>
              <p:cNvGrpSpPr/>
              <p:nvPr/>
            </p:nvGrpSpPr>
            <p:grpSpPr>
              <a:xfrm>
                <a:off x="2195855" y="667333"/>
                <a:ext cx="393723" cy="393063"/>
                <a:chOff x="2195855" y="667333"/>
                <a:chExt cx="393723" cy="393063"/>
              </a:xfrm>
            </p:grpSpPr>
            <p:sp>
              <p:nvSpPr>
                <p:cNvPr id="41" name="Google Shape;41;p2"/>
                <p:cNvSpPr/>
                <p:nvPr/>
              </p:nvSpPr>
              <p:spPr>
                <a:xfrm>
                  <a:off x="2409697" y="667333"/>
                  <a:ext cx="179881" cy="231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881" h="231485" extrusionOk="0">
                      <a:moveTo>
                        <a:pt x="8995" y="231486"/>
                      </a:moveTo>
                      <a:cubicBezTo>
                        <a:pt x="7149" y="231486"/>
                        <a:pt x="5303" y="230563"/>
                        <a:pt x="3456" y="229639"/>
                      </a:cubicBezTo>
                      <a:cubicBezTo>
                        <a:pt x="-236" y="226869"/>
                        <a:pt x="-1159" y="221330"/>
                        <a:pt x="1610" y="216713"/>
                      </a:cubicBezTo>
                      <a:cubicBezTo>
                        <a:pt x="27457" y="179781"/>
                        <a:pt x="39457" y="136386"/>
                        <a:pt x="50534" y="97607"/>
                      </a:cubicBezTo>
                      <a:cubicBezTo>
                        <a:pt x="60688" y="59752"/>
                        <a:pt x="68996" y="29283"/>
                        <a:pt x="88380" y="14510"/>
                      </a:cubicBezTo>
                      <a:cubicBezTo>
                        <a:pt x="107765" y="-263"/>
                        <a:pt x="131766" y="-3956"/>
                        <a:pt x="151150" y="4354"/>
                      </a:cubicBezTo>
                      <a:cubicBezTo>
                        <a:pt x="167766" y="11740"/>
                        <a:pt x="178843" y="27436"/>
                        <a:pt x="179766" y="46826"/>
                      </a:cubicBezTo>
                      <a:cubicBezTo>
                        <a:pt x="180689" y="64368"/>
                        <a:pt x="176074" y="79141"/>
                        <a:pt x="165920" y="89297"/>
                      </a:cubicBezTo>
                      <a:cubicBezTo>
                        <a:pt x="157612" y="97607"/>
                        <a:pt x="145612" y="102224"/>
                        <a:pt x="132689" y="101300"/>
                      </a:cubicBezTo>
                      <a:cubicBezTo>
                        <a:pt x="108688" y="99454"/>
                        <a:pt x="99457" y="80988"/>
                        <a:pt x="98534" y="70831"/>
                      </a:cubicBezTo>
                      <a:cubicBezTo>
                        <a:pt x="97611" y="66215"/>
                        <a:pt x="101304" y="61598"/>
                        <a:pt x="105919" y="60675"/>
                      </a:cubicBezTo>
                      <a:cubicBezTo>
                        <a:pt x="110535" y="59752"/>
                        <a:pt x="115150" y="63445"/>
                        <a:pt x="116073" y="68062"/>
                      </a:cubicBezTo>
                      <a:cubicBezTo>
                        <a:pt x="116073" y="70831"/>
                        <a:pt x="118842" y="81911"/>
                        <a:pt x="133612" y="82834"/>
                      </a:cubicBezTo>
                      <a:cubicBezTo>
                        <a:pt x="140996" y="83758"/>
                        <a:pt x="147458" y="80988"/>
                        <a:pt x="152074" y="76371"/>
                      </a:cubicBezTo>
                      <a:cubicBezTo>
                        <a:pt x="158535" y="69908"/>
                        <a:pt x="161304" y="59752"/>
                        <a:pt x="160381" y="47749"/>
                      </a:cubicBezTo>
                      <a:cubicBezTo>
                        <a:pt x="159458" y="35746"/>
                        <a:pt x="152997" y="25590"/>
                        <a:pt x="141920" y="20973"/>
                      </a:cubicBezTo>
                      <a:cubicBezTo>
                        <a:pt x="128996" y="15433"/>
                        <a:pt x="112381" y="18203"/>
                        <a:pt x="97611" y="28360"/>
                      </a:cubicBezTo>
                      <a:cubicBezTo>
                        <a:pt x="82842" y="39439"/>
                        <a:pt x="75457" y="68062"/>
                        <a:pt x="66226" y="102224"/>
                      </a:cubicBezTo>
                      <a:cubicBezTo>
                        <a:pt x="56072" y="140079"/>
                        <a:pt x="43149" y="188091"/>
                        <a:pt x="14533" y="226869"/>
                      </a:cubicBezTo>
                      <a:cubicBezTo>
                        <a:pt x="14533" y="229639"/>
                        <a:pt x="11764" y="231486"/>
                        <a:pt x="8995" y="23148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" name="Google Shape;42;p2"/>
                <p:cNvSpPr/>
                <p:nvPr/>
              </p:nvSpPr>
              <p:spPr>
                <a:xfrm>
                  <a:off x="2232051" y="671515"/>
                  <a:ext cx="202123" cy="207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23" h="207914" extrusionOk="0">
                      <a:moveTo>
                        <a:pt x="167256" y="207915"/>
                      </a:moveTo>
                      <a:cubicBezTo>
                        <a:pt x="166333" y="207915"/>
                        <a:pt x="165410" y="207915"/>
                        <a:pt x="163563" y="206991"/>
                      </a:cubicBezTo>
                      <a:cubicBezTo>
                        <a:pt x="158948" y="205145"/>
                        <a:pt x="156179" y="199605"/>
                        <a:pt x="158025" y="194988"/>
                      </a:cubicBezTo>
                      <a:cubicBezTo>
                        <a:pt x="158025" y="194065"/>
                        <a:pt x="194025" y="99888"/>
                        <a:pt x="181102" y="55570"/>
                      </a:cubicBezTo>
                      <a:cubicBezTo>
                        <a:pt x="175564" y="37104"/>
                        <a:pt x="166333" y="25101"/>
                        <a:pt x="153409" y="20484"/>
                      </a:cubicBezTo>
                      <a:cubicBezTo>
                        <a:pt x="136794" y="14021"/>
                        <a:pt x="117409" y="19561"/>
                        <a:pt x="108178" y="25101"/>
                      </a:cubicBezTo>
                      <a:cubicBezTo>
                        <a:pt x="107255" y="26024"/>
                        <a:pt x="106332" y="26947"/>
                        <a:pt x="105409" y="27871"/>
                      </a:cubicBezTo>
                      <a:cubicBezTo>
                        <a:pt x="119255" y="30641"/>
                        <a:pt x="132178" y="34334"/>
                        <a:pt x="141409" y="40797"/>
                      </a:cubicBezTo>
                      <a:cubicBezTo>
                        <a:pt x="151563" y="47260"/>
                        <a:pt x="158025" y="55570"/>
                        <a:pt x="159871" y="64803"/>
                      </a:cubicBezTo>
                      <a:cubicBezTo>
                        <a:pt x="162640" y="77729"/>
                        <a:pt x="160794" y="88809"/>
                        <a:pt x="153409" y="96195"/>
                      </a:cubicBezTo>
                      <a:cubicBezTo>
                        <a:pt x="146025" y="104505"/>
                        <a:pt x="134025" y="108198"/>
                        <a:pt x="118332" y="107275"/>
                      </a:cubicBezTo>
                      <a:cubicBezTo>
                        <a:pt x="100793" y="106351"/>
                        <a:pt x="86024" y="91579"/>
                        <a:pt x="80486" y="69419"/>
                      </a:cubicBezTo>
                      <a:cubicBezTo>
                        <a:pt x="78639" y="61110"/>
                        <a:pt x="77716" y="51877"/>
                        <a:pt x="79562" y="43567"/>
                      </a:cubicBezTo>
                      <a:cubicBezTo>
                        <a:pt x="56485" y="42644"/>
                        <a:pt x="31562" y="44490"/>
                        <a:pt x="11254" y="49107"/>
                      </a:cubicBezTo>
                      <a:cubicBezTo>
                        <a:pt x="6638" y="50030"/>
                        <a:pt x="1100" y="47260"/>
                        <a:pt x="177" y="42644"/>
                      </a:cubicBezTo>
                      <a:cubicBezTo>
                        <a:pt x="-746" y="38027"/>
                        <a:pt x="2023" y="32487"/>
                        <a:pt x="6638" y="31564"/>
                      </a:cubicBezTo>
                      <a:cubicBezTo>
                        <a:pt x="29716" y="26024"/>
                        <a:pt x="58331" y="24178"/>
                        <a:pt x="85101" y="26024"/>
                      </a:cubicBezTo>
                      <a:cubicBezTo>
                        <a:pt x="88793" y="19561"/>
                        <a:pt x="93409" y="14021"/>
                        <a:pt x="98947" y="10328"/>
                      </a:cubicBezTo>
                      <a:cubicBezTo>
                        <a:pt x="113717" y="2018"/>
                        <a:pt x="138640" y="-4445"/>
                        <a:pt x="159871" y="3865"/>
                      </a:cubicBezTo>
                      <a:cubicBezTo>
                        <a:pt x="172794" y="8481"/>
                        <a:pt x="190333" y="21408"/>
                        <a:pt x="198641" y="50953"/>
                      </a:cubicBezTo>
                      <a:cubicBezTo>
                        <a:pt x="213410" y="100812"/>
                        <a:pt x="176487" y="197758"/>
                        <a:pt x="175564" y="201452"/>
                      </a:cubicBezTo>
                      <a:cubicBezTo>
                        <a:pt x="174640" y="206068"/>
                        <a:pt x="170948" y="207915"/>
                        <a:pt x="167256" y="207915"/>
                      </a:cubicBezTo>
                      <a:close/>
                      <a:moveTo>
                        <a:pt x="98024" y="45414"/>
                      </a:moveTo>
                      <a:cubicBezTo>
                        <a:pt x="97101" y="51877"/>
                        <a:pt x="97101" y="59263"/>
                        <a:pt x="98947" y="65726"/>
                      </a:cubicBezTo>
                      <a:cubicBezTo>
                        <a:pt x="101717" y="76806"/>
                        <a:pt x="109101" y="89732"/>
                        <a:pt x="120178" y="89732"/>
                      </a:cubicBezTo>
                      <a:cubicBezTo>
                        <a:pt x="126640" y="90655"/>
                        <a:pt x="135871" y="89732"/>
                        <a:pt x="140486" y="85115"/>
                      </a:cubicBezTo>
                      <a:cubicBezTo>
                        <a:pt x="144179" y="80499"/>
                        <a:pt x="143255" y="73113"/>
                        <a:pt x="142332" y="69419"/>
                      </a:cubicBezTo>
                      <a:cubicBezTo>
                        <a:pt x="141409" y="64803"/>
                        <a:pt x="137717" y="60186"/>
                        <a:pt x="132178" y="56493"/>
                      </a:cubicBezTo>
                      <a:cubicBezTo>
                        <a:pt x="123871" y="50953"/>
                        <a:pt x="111871" y="47260"/>
                        <a:pt x="98024" y="4541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" name="Google Shape;43;p2"/>
                <p:cNvSpPr/>
                <p:nvPr/>
              </p:nvSpPr>
              <p:spPr>
                <a:xfrm>
                  <a:off x="2195855" y="880589"/>
                  <a:ext cx="231831" cy="179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831" h="179807" extrusionOk="0">
                      <a:moveTo>
                        <a:pt x="52065" y="179808"/>
                      </a:moveTo>
                      <a:cubicBezTo>
                        <a:pt x="50219" y="179808"/>
                        <a:pt x="48373" y="179808"/>
                        <a:pt x="47450" y="179808"/>
                      </a:cubicBezTo>
                      <a:cubicBezTo>
                        <a:pt x="28988" y="178884"/>
                        <a:pt x="13296" y="167805"/>
                        <a:pt x="4988" y="151185"/>
                      </a:cubicBezTo>
                      <a:cubicBezTo>
                        <a:pt x="-4243" y="131796"/>
                        <a:pt x="-551" y="108714"/>
                        <a:pt x="15142" y="88401"/>
                      </a:cubicBezTo>
                      <a:cubicBezTo>
                        <a:pt x="29911" y="69012"/>
                        <a:pt x="60373" y="60702"/>
                        <a:pt x="98220" y="50546"/>
                      </a:cubicBezTo>
                      <a:cubicBezTo>
                        <a:pt x="136990" y="40389"/>
                        <a:pt x="180375" y="27463"/>
                        <a:pt x="217298" y="1611"/>
                      </a:cubicBezTo>
                      <a:cubicBezTo>
                        <a:pt x="220991" y="-1159"/>
                        <a:pt x="227452" y="-236"/>
                        <a:pt x="230221" y="3457"/>
                      </a:cubicBezTo>
                      <a:cubicBezTo>
                        <a:pt x="232991" y="7150"/>
                        <a:pt x="232068" y="13613"/>
                        <a:pt x="228375" y="16383"/>
                      </a:cubicBezTo>
                      <a:cubicBezTo>
                        <a:pt x="188682" y="44082"/>
                        <a:pt x="141605" y="57932"/>
                        <a:pt x="103758" y="68088"/>
                      </a:cubicBezTo>
                      <a:cubicBezTo>
                        <a:pt x="70527" y="77321"/>
                        <a:pt x="40988" y="85631"/>
                        <a:pt x="29911" y="99481"/>
                      </a:cubicBezTo>
                      <a:cubicBezTo>
                        <a:pt x="18834" y="113330"/>
                        <a:pt x="16065" y="129949"/>
                        <a:pt x="22527" y="143799"/>
                      </a:cubicBezTo>
                      <a:cubicBezTo>
                        <a:pt x="27142" y="154879"/>
                        <a:pt x="37296" y="161342"/>
                        <a:pt x="49296" y="162265"/>
                      </a:cubicBezTo>
                      <a:cubicBezTo>
                        <a:pt x="61296" y="163188"/>
                        <a:pt x="71450" y="160418"/>
                        <a:pt x="77912" y="153955"/>
                      </a:cubicBezTo>
                      <a:cubicBezTo>
                        <a:pt x="82527" y="149339"/>
                        <a:pt x="85297" y="142876"/>
                        <a:pt x="84374" y="135489"/>
                      </a:cubicBezTo>
                      <a:cubicBezTo>
                        <a:pt x="83450" y="120716"/>
                        <a:pt x="71450" y="118870"/>
                        <a:pt x="69604" y="117947"/>
                      </a:cubicBezTo>
                      <a:cubicBezTo>
                        <a:pt x="64989" y="117023"/>
                        <a:pt x="61296" y="112407"/>
                        <a:pt x="62219" y="107790"/>
                      </a:cubicBezTo>
                      <a:cubicBezTo>
                        <a:pt x="63143" y="103174"/>
                        <a:pt x="67758" y="99481"/>
                        <a:pt x="72373" y="100404"/>
                      </a:cubicBezTo>
                      <a:cubicBezTo>
                        <a:pt x="82527" y="102250"/>
                        <a:pt x="100989" y="110560"/>
                        <a:pt x="102835" y="134566"/>
                      </a:cubicBezTo>
                      <a:cubicBezTo>
                        <a:pt x="103758" y="147492"/>
                        <a:pt x="99143" y="158572"/>
                        <a:pt x="90835" y="167805"/>
                      </a:cubicBezTo>
                      <a:cubicBezTo>
                        <a:pt x="80681" y="175191"/>
                        <a:pt x="67758" y="179808"/>
                        <a:pt x="52065" y="17980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" name="Google Shape;44;p2"/>
                <p:cNvSpPr/>
                <p:nvPr/>
              </p:nvSpPr>
              <p:spPr>
                <a:xfrm>
                  <a:off x="2200464" y="703517"/>
                  <a:ext cx="207729" cy="202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729" h="202688" extrusionOk="0">
                      <a:moveTo>
                        <a:pt x="79765" y="202689"/>
                      </a:moveTo>
                      <a:cubicBezTo>
                        <a:pt x="69611" y="202689"/>
                        <a:pt x="59457" y="201765"/>
                        <a:pt x="51149" y="198995"/>
                      </a:cubicBezTo>
                      <a:cubicBezTo>
                        <a:pt x="20687" y="189762"/>
                        <a:pt x="8687" y="173143"/>
                        <a:pt x="4071" y="160217"/>
                      </a:cubicBezTo>
                      <a:cubicBezTo>
                        <a:pt x="-4236" y="138981"/>
                        <a:pt x="1302" y="113128"/>
                        <a:pt x="10533" y="99279"/>
                      </a:cubicBezTo>
                      <a:cubicBezTo>
                        <a:pt x="14225" y="92816"/>
                        <a:pt x="19764" y="88199"/>
                        <a:pt x="26226" y="85429"/>
                      </a:cubicBezTo>
                      <a:cubicBezTo>
                        <a:pt x="24379" y="58654"/>
                        <a:pt x="27149" y="30031"/>
                        <a:pt x="31764" y="6949"/>
                      </a:cubicBezTo>
                      <a:cubicBezTo>
                        <a:pt x="32687" y="2332"/>
                        <a:pt x="38226" y="-1361"/>
                        <a:pt x="42841" y="486"/>
                      </a:cubicBezTo>
                      <a:cubicBezTo>
                        <a:pt x="47457" y="1409"/>
                        <a:pt x="51149" y="6949"/>
                        <a:pt x="49303" y="11565"/>
                      </a:cubicBezTo>
                      <a:cubicBezTo>
                        <a:pt x="44687" y="31878"/>
                        <a:pt x="42841" y="56807"/>
                        <a:pt x="43764" y="79890"/>
                      </a:cubicBezTo>
                      <a:cubicBezTo>
                        <a:pt x="52995" y="78966"/>
                        <a:pt x="62226" y="78966"/>
                        <a:pt x="69611" y="80813"/>
                      </a:cubicBezTo>
                      <a:cubicBezTo>
                        <a:pt x="91765" y="86353"/>
                        <a:pt x="106534" y="101126"/>
                        <a:pt x="107457" y="118668"/>
                      </a:cubicBezTo>
                      <a:cubicBezTo>
                        <a:pt x="108380" y="134364"/>
                        <a:pt x="104688" y="146367"/>
                        <a:pt x="96380" y="153754"/>
                      </a:cubicBezTo>
                      <a:cubicBezTo>
                        <a:pt x="88996" y="160217"/>
                        <a:pt x="76995" y="162987"/>
                        <a:pt x="64995" y="160217"/>
                      </a:cubicBezTo>
                      <a:cubicBezTo>
                        <a:pt x="54841" y="158370"/>
                        <a:pt x="47457" y="151907"/>
                        <a:pt x="40995" y="141751"/>
                      </a:cubicBezTo>
                      <a:cubicBezTo>
                        <a:pt x="35456" y="132518"/>
                        <a:pt x="30841" y="119592"/>
                        <a:pt x="28072" y="105742"/>
                      </a:cubicBezTo>
                      <a:cubicBezTo>
                        <a:pt x="27149" y="106665"/>
                        <a:pt x="26226" y="107589"/>
                        <a:pt x="25302" y="108512"/>
                      </a:cubicBezTo>
                      <a:cubicBezTo>
                        <a:pt x="19764" y="117745"/>
                        <a:pt x="14225" y="137134"/>
                        <a:pt x="20687" y="153754"/>
                      </a:cubicBezTo>
                      <a:cubicBezTo>
                        <a:pt x="26226" y="166680"/>
                        <a:pt x="37303" y="176836"/>
                        <a:pt x="55764" y="181453"/>
                      </a:cubicBezTo>
                      <a:cubicBezTo>
                        <a:pt x="100073" y="194379"/>
                        <a:pt x="194228" y="159294"/>
                        <a:pt x="195151" y="158370"/>
                      </a:cubicBezTo>
                      <a:cubicBezTo>
                        <a:pt x="199766" y="156524"/>
                        <a:pt x="205305" y="159294"/>
                        <a:pt x="207151" y="163910"/>
                      </a:cubicBezTo>
                      <a:cubicBezTo>
                        <a:pt x="208997" y="168527"/>
                        <a:pt x="206228" y="174066"/>
                        <a:pt x="201612" y="175913"/>
                      </a:cubicBezTo>
                      <a:cubicBezTo>
                        <a:pt x="198843" y="176836"/>
                        <a:pt x="131458" y="202689"/>
                        <a:pt x="79765" y="202689"/>
                      </a:cubicBezTo>
                      <a:close/>
                      <a:moveTo>
                        <a:pt x="45610" y="97432"/>
                      </a:moveTo>
                      <a:cubicBezTo>
                        <a:pt x="47457" y="111282"/>
                        <a:pt x="51149" y="123285"/>
                        <a:pt x="56687" y="131594"/>
                      </a:cubicBezTo>
                      <a:cubicBezTo>
                        <a:pt x="60380" y="137134"/>
                        <a:pt x="64995" y="140827"/>
                        <a:pt x="69611" y="141751"/>
                      </a:cubicBezTo>
                      <a:cubicBezTo>
                        <a:pt x="73303" y="142674"/>
                        <a:pt x="80688" y="143597"/>
                        <a:pt x="85303" y="139904"/>
                      </a:cubicBezTo>
                      <a:cubicBezTo>
                        <a:pt x="89919" y="135288"/>
                        <a:pt x="90842" y="126978"/>
                        <a:pt x="89919" y="119592"/>
                      </a:cubicBezTo>
                      <a:cubicBezTo>
                        <a:pt x="88996" y="107589"/>
                        <a:pt x="76995" y="101126"/>
                        <a:pt x="65918" y="98356"/>
                      </a:cubicBezTo>
                      <a:cubicBezTo>
                        <a:pt x="59457" y="96509"/>
                        <a:pt x="52072" y="96509"/>
                        <a:pt x="45610" y="9743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5" name="Google Shape;45;p2"/>
              <p:cNvSpPr/>
              <p:nvPr/>
            </p:nvSpPr>
            <p:spPr>
              <a:xfrm>
                <a:off x="2318998" y="789870"/>
                <a:ext cx="94154" cy="93253"/>
              </a:xfrm>
              <a:custGeom>
                <a:avLst/>
                <a:gdLst/>
                <a:ahLst/>
                <a:cxnLst/>
                <a:rect l="l" t="t" r="r" b="b"/>
                <a:pathLst>
                  <a:path w="94154" h="93253" extrusionOk="0">
                    <a:moveTo>
                      <a:pt x="47077" y="93253"/>
                    </a:moveTo>
                    <a:cubicBezTo>
                      <a:pt x="35077" y="93253"/>
                      <a:pt x="23077" y="88637"/>
                      <a:pt x="13846" y="79404"/>
                    </a:cubicBezTo>
                    <a:cubicBezTo>
                      <a:pt x="-4615" y="60938"/>
                      <a:pt x="-4615" y="32316"/>
                      <a:pt x="13846" y="13850"/>
                    </a:cubicBezTo>
                    <a:cubicBezTo>
                      <a:pt x="22154" y="5540"/>
                      <a:pt x="34154" y="0"/>
                      <a:pt x="47077" y="0"/>
                    </a:cubicBezTo>
                    <a:cubicBezTo>
                      <a:pt x="59078" y="0"/>
                      <a:pt x="71078" y="4617"/>
                      <a:pt x="80309" y="13850"/>
                    </a:cubicBezTo>
                    <a:cubicBezTo>
                      <a:pt x="88616" y="22159"/>
                      <a:pt x="94155" y="34162"/>
                      <a:pt x="94155" y="47088"/>
                    </a:cubicBezTo>
                    <a:cubicBezTo>
                      <a:pt x="94155" y="59091"/>
                      <a:pt x="89540" y="71094"/>
                      <a:pt x="80309" y="80327"/>
                    </a:cubicBezTo>
                    <a:cubicBezTo>
                      <a:pt x="71078" y="88637"/>
                      <a:pt x="59078" y="93253"/>
                      <a:pt x="47077" y="93253"/>
                    </a:cubicBezTo>
                    <a:close/>
                    <a:moveTo>
                      <a:pt x="47077" y="19389"/>
                    </a:moveTo>
                    <a:cubicBezTo>
                      <a:pt x="39693" y="19389"/>
                      <a:pt x="32308" y="22159"/>
                      <a:pt x="26770" y="27699"/>
                    </a:cubicBezTo>
                    <a:cubicBezTo>
                      <a:pt x="15693" y="38779"/>
                      <a:pt x="15693" y="56321"/>
                      <a:pt x="26770" y="67401"/>
                    </a:cubicBezTo>
                    <a:cubicBezTo>
                      <a:pt x="37847" y="78481"/>
                      <a:pt x="55385" y="78481"/>
                      <a:pt x="66462" y="67401"/>
                    </a:cubicBezTo>
                    <a:cubicBezTo>
                      <a:pt x="72001" y="61861"/>
                      <a:pt x="74770" y="55398"/>
                      <a:pt x="74770" y="47088"/>
                    </a:cubicBezTo>
                    <a:cubicBezTo>
                      <a:pt x="74770" y="39702"/>
                      <a:pt x="72001" y="32316"/>
                      <a:pt x="66462" y="26776"/>
                    </a:cubicBezTo>
                    <a:cubicBezTo>
                      <a:pt x="61847" y="22159"/>
                      <a:pt x="54462" y="19389"/>
                      <a:pt x="47077" y="193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6" name="Google Shape;46;p2"/>
            <p:cNvSpPr/>
            <p:nvPr/>
          </p:nvSpPr>
          <p:spPr>
            <a:xfrm flipH="1">
              <a:off x="8599686" y="358389"/>
              <a:ext cx="73523" cy="73541"/>
            </a:xfrm>
            <a:custGeom>
              <a:avLst/>
              <a:gdLst/>
              <a:ahLst/>
              <a:cxnLst/>
              <a:rect l="l" t="t" r="r" b="b"/>
              <a:pathLst>
                <a:path w="83077" h="83097" extrusionOk="0">
                  <a:moveTo>
                    <a:pt x="41539" y="83097"/>
                  </a:moveTo>
                  <a:cubicBezTo>
                    <a:pt x="18462" y="83097"/>
                    <a:pt x="0" y="64631"/>
                    <a:pt x="0" y="41549"/>
                  </a:cubicBezTo>
                  <a:cubicBezTo>
                    <a:pt x="0" y="18466"/>
                    <a:pt x="18462" y="0"/>
                    <a:pt x="41539" y="0"/>
                  </a:cubicBezTo>
                  <a:cubicBezTo>
                    <a:pt x="64616" y="0"/>
                    <a:pt x="83078" y="18466"/>
                    <a:pt x="83078" y="41549"/>
                  </a:cubicBezTo>
                  <a:cubicBezTo>
                    <a:pt x="83078" y="64631"/>
                    <a:pt x="64616" y="83097"/>
                    <a:pt x="41539" y="83097"/>
                  </a:cubicBezTo>
                  <a:close/>
                  <a:moveTo>
                    <a:pt x="41539" y="18466"/>
                  </a:moveTo>
                  <a:cubicBezTo>
                    <a:pt x="28616" y="18466"/>
                    <a:pt x="18462" y="28622"/>
                    <a:pt x="18462" y="41549"/>
                  </a:cubicBezTo>
                  <a:cubicBezTo>
                    <a:pt x="18462" y="54475"/>
                    <a:pt x="28616" y="64631"/>
                    <a:pt x="41539" y="64631"/>
                  </a:cubicBezTo>
                  <a:cubicBezTo>
                    <a:pt x="54462" y="64631"/>
                    <a:pt x="64616" y="54475"/>
                    <a:pt x="64616" y="41549"/>
                  </a:cubicBezTo>
                  <a:cubicBezTo>
                    <a:pt x="64616" y="28622"/>
                    <a:pt x="54462" y="18466"/>
                    <a:pt x="41539" y="184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 flipH="1">
              <a:off x="8727939" y="2492808"/>
              <a:ext cx="98770" cy="157884"/>
            </a:xfrm>
            <a:custGeom>
              <a:avLst/>
              <a:gdLst/>
              <a:ahLst/>
              <a:cxnLst/>
              <a:rect l="l" t="t" r="r" b="b"/>
              <a:pathLst>
                <a:path w="98770" h="157884" extrusionOk="0">
                  <a:moveTo>
                    <a:pt x="0" y="78481"/>
                  </a:moveTo>
                  <a:lnTo>
                    <a:pt x="48924" y="157885"/>
                  </a:lnTo>
                  <a:lnTo>
                    <a:pt x="98770" y="78481"/>
                  </a:lnTo>
                  <a:lnTo>
                    <a:pt x="489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 flipH="1">
              <a:off x="4694273" y="4893764"/>
              <a:ext cx="2913999" cy="86615"/>
            </a:xfrm>
            <a:custGeom>
              <a:avLst/>
              <a:gdLst/>
              <a:ahLst/>
              <a:cxnLst/>
              <a:rect l="l" t="t" r="r" b="b"/>
              <a:pathLst>
                <a:path w="3292654" h="97870" extrusionOk="0">
                  <a:moveTo>
                    <a:pt x="48924" y="97870"/>
                  </a:moveTo>
                  <a:cubicBezTo>
                    <a:pt x="22154" y="97870"/>
                    <a:pt x="0" y="75711"/>
                    <a:pt x="0" y="48935"/>
                  </a:cubicBezTo>
                  <a:cubicBezTo>
                    <a:pt x="0" y="22159"/>
                    <a:pt x="22154" y="0"/>
                    <a:pt x="48924" y="0"/>
                  </a:cubicBezTo>
                  <a:lnTo>
                    <a:pt x="3248347" y="0"/>
                  </a:lnTo>
                  <a:cubicBezTo>
                    <a:pt x="3272347" y="0"/>
                    <a:pt x="3292655" y="19390"/>
                    <a:pt x="3292655" y="44318"/>
                  </a:cubicBezTo>
                  <a:cubicBezTo>
                    <a:pt x="3292655" y="68325"/>
                    <a:pt x="3273270" y="88637"/>
                    <a:pt x="3248347" y="88637"/>
                  </a:cubicBezTo>
                  <a:cubicBezTo>
                    <a:pt x="3233577" y="88637"/>
                    <a:pt x="3219731" y="81250"/>
                    <a:pt x="3211423" y="69248"/>
                  </a:cubicBezTo>
                  <a:cubicBezTo>
                    <a:pt x="3208654" y="64631"/>
                    <a:pt x="3209577" y="59092"/>
                    <a:pt x="3214192" y="56322"/>
                  </a:cubicBezTo>
                  <a:cubicBezTo>
                    <a:pt x="3217884" y="53551"/>
                    <a:pt x="3224346" y="54475"/>
                    <a:pt x="3227115" y="59092"/>
                  </a:cubicBezTo>
                  <a:cubicBezTo>
                    <a:pt x="3231731" y="66478"/>
                    <a:pt x="3240038" y="70171"/>
                    <a:pt x="3248347" y="70171"/>
                  </a:cubicBezTo>
                  <a:cubicBezTo>
                    <a:pt x="3262193" y="70171"/>
                    <a:pt x="3274193" y="58168"/>
                    <a:pt x="3274193" y="44318"/>
                  </a:cubicBezTo>
                  <a:cubicBezTo>
                    <a:pt x="3274193" y="30469"/>
                    <a:pt x="3262193" y="18466"/>
                    <a:pt x="3248347" y="18466"/>
                  </a:cubicBezTo>
                  <a:lnTo>
                    <a:pt x="48924" y="18466"/>
                  </a:lnTo>
                  <a:cubicBezTo>
                    <a:pt x="32308" y="18466"/>
                    <a:pt x="18462" y="32316"/>
                    <a:pt x="18462" y="48935"/>
                  </a:cubicBezTo>
                  <a:cubicBezTo>
                    <a:pt x="18462" y="65555"/>
                    <a:pt x="32308" y="79404"/>
                    <a:pt x="48924" y="79404"/>
                  </a:cubicBezTo>
                  <a:cubicBezTo>
                    <a:pt x="65539" y="79404"/>
                    <a:pt x="79386" y="65555"/>
                    <a:pt x="79386" y="48935"/>
                  </a:cubicBezTo>
                  <a:cubicBezTo>
                    <a:pt x="79386" y="44318"/>
                    <a:pt x="83078" y="39702"/>
                    <a:pt x="88616" y="39702"/>
                  </a:cubicBezTo>
                  <a:cubicBezTo>
                    <a:pt x="94155" y="39702"/>
                    <a:pt x="97847" y="43395"/>
                    <a:pt x="97847" y="48935"/>
                  </a:cubicBezTo>
                  <a:cubicBezTo>
                    <a:pt x="97847" y="75711"/>
                    <a:pt x="75693" y="97870"/>
                    <a:pt x="48924" y="978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 flipH="1">
              <a:off x="5594169" y="2664343"/>
              <a:ext cx="3170516" cy="2198058"/>
            </a:xfrm>
            <a:custGeom>
              <a:avLst/>
              <a:gdLst/>
              <a:ahLst/>
              <a:cxnLst/>
              <a:rect l="l" t="t" r="r" b="b"/>
              <a:pathLst>
                <a:path w="3582504" h="2483681" extrusionOk="0">
                  <a:moveTo>
                    <a:pt x="3537273" y="2483682"/>
                  </a:moveTo>
                  <a:lnTo>
                    <a:pt x="234464" y="2483682"/>
                  </a:lnTo>
                  <a:lnTo>
                    <a:pt x="234464" y="2474449"/>
                  </a:lnTo>
                  <a:cubicBezTo>
                    <a:pt x="234464" y="2349803"/>
                    <a:pt x="132925" y="2249163"/>
                    <a:pt x="9231" y="2249163"/>
                  </a:cubicBezTo>
                  <a:lnTo>
                    <a:pt x="0" y="2249163"/>
                  </a:lnTo>
                  <a:lnTo>
                    <a:pt x="0" y="44319"/>
                  </a:lnTo>
                  <a:cubicBezTo>
                    <a:pt x="0" y="20313"/>
                    <a:pt x="19385" y="0"/>
                    <a:pt x="44308" y="0"/>
                  </a:cubicBezTo>
                  <a:cubicBezTo>
                    <a:pt x="68309" y="0"/>
                    <a:pt x="88616" y="19389"/>
                    <a:pt x="88616" y="44319"/>
                  </a:cubicBezTo>
                  <a:cubicBezTo>
                    <a:pt x="88616" y="59091"/>
                    <a:pt x="81232" y="72941"/>
                    <a:pt x="69232" y="81251"/>
                  </a:cubicBezTo>
                  <a:cubicBezTo>
                    <a:pt x="64616" y="84021"/>
                    <a:pt x="59078" y="83097"/>
                    <a:pt x="56308" y="78481"/>
                  </a:cubicBezTo>
                  <a:cubicBezTo>
                    <a:pt x="53539" y="73864"/>
                    <a:pt x="54462" y="68324"/>
                    <a:pt x="59078" y="65554"/>
                  </a:cubicBezTo>
                  <a:cubicBezTo>
                    <a:pt x="66462" y="60938"/>
                    <a:pt x="70155" y="52628"/>
                    <a:pt x="70155" y="44319"/>
                  </a:cubicBezTo>
                  <a:cubicBezTo>
                    <a:pt x="70155" y="30469"/>
                    <a:pt x="58155" y="18466"/>
                    <a:pt x="44308" y="18466"/>
                  </a:cubicBezTo>
                  <a:cubicBezTo>
                    <a:pt x="30462" y="18466"/>
                    <a:pt x="18462" y="30469"/>
                    <a:pt x="18462" y="44319"/>
                  </a:cubicBezTo>
                  <a:lnTo>
                    <a:pt x="18462" y="2231620"/>
                  </a:lnTo>
                  <a:cubicBezTo>
                    <a:pt x="145848" y="2236237"/>
                    <a:pt x="248311" y="2338723"/>
                    <a:pt x="252926" y="2466139"/>
                  </a:cubicBezTo>
                  <a:lnTo>
                    <a:pt x="3538196" y="2466139"/>
                  </a:lnTo>
                  <a:cubicBezTo>
                    <a:pt x="3552042" y="2466139"/>
                    <a:pt x="3564043" y="2454136"/>
                    <a:pt x="3564043" y="2440287"/>
                  </a:cubicBezTo>
                  <a:cubicBezTo>
                    <a:pt x="3564043" y="2426437"/>
                    <a:pt x="3552042" y="2414434"/>
                    <a:pt x="3538196" y="2414434"/>
                  </a:cubicBezTo>
                  <a:cubicBezTo>
                    <a:pt x="3529888" y="2414434"/>
                    <a:pt x="3521580" y="2419051"/>
                    <a:pt x="3516965" y="2425513"/>
                  </a:cubicBezTo>
                  <a:cubicBezTo>
                    <a:pt x="3514196" y="2430130"/>
                    <a:pt x="3508657" y="2431054"/>
                    <a:pt x="3504042" y="2428284"/>
                  </a:cubicBezTo>
                  <a:cubicBezTo>
                    <a:pt x="3499426" y="2425513"/>
                    <a:pt x="3498503" y="2419974"/>
                    <a:pt x="3501272" y="2415357"/>
                  </a:cubicBezTo>
                  <a:cubicBezTo>
                    <a:pt x="3509580" y="2403355"/>
                    <a:pt x="3523427" y="2395968"/>
                    <a:pt x="3538196" y="2395968"/>
                  </a:cubicBezTo>
                  <a:cubicBezTo>
                    <a:pt x="3562196" y="2395968"/>
                    <a:pt x="3582504" y="2415357"/>
                    <a:pt x="3582504" y="2440287"/>
                  </a:cubicBezTo>
                  <a:cubicBezTo>
                    <a:pt x="3582504" y="2465216"/>
                    <a:pt x="3561273" y="2483682"/>
                    <a:pt x="3537273" y="24836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 flipH="1">
              <a:off x="8796520" y="2664343"/>
              <a:ext cx="86595" cy="1950469"/>
            </a:xfrm>
            <a:custGeom>
              <a:avLst/>
              <a:gdLst/>
              <a:ahLst/>
              <a:cxnLst/>
              <a:rect l="l" t="t" r="r" b="b"/>
              <a:pathLst>
                <a:path w="97847" h="2203920" extrusionOk="0">
                  <a:moveTo>
                    <a:pt x="48924" y="2203921"/>
                  </a:moveTo>
                  <a:cubicBezTo>
                    <a:pt x="22154" y="2203921"/>
                    <a:pt x="0" y="2181762"/>
                    <a:pt x="0" y="2154986"/>
                  </a:cubicBezTo>
                  <a:cubicBezTo>
                    <a:pt x="0" y="2128211"/>
                    <a:pt x="22154" y="2106051"/>
                    <a:pt x="48924" y="2106051"/>
                  </a:cubicBezTo>
                  <a:cubicBezTo>
                    <a:pt x="53539" y="2106051"/>
                    <a:pt x="58155" y="2109745"/>
                    <a:pt x="58155" y="2115284"/>
                  </a:cubicBezTo>
                  <a:cubicBezTo>
                    <a:pt x="58155" y="2120824"/>
                    <a:pt x="54462" y="2124517"/>
                    <a:pt x="48924" y="2124517"/>
                  </a:cubicBezTo>
                  <a:cubicBezTo>
                    <a:pt x="32308" y="2124517"/>
                    <a:pt x="18462" y="2138367"/>
                    <a:pt x="18462" y="2154986"/>
                  </a:cubicBezTo>
                  <a:cubicBezTo>
                    <a:pt x="18462" y="2171606"/>
                    <a:pt x="32308" y="2185455"/>
                    <a:pt x="48924" y="2185455"/>
                  </a:cubicBezTo>
                  <a:cubicBezTo>
                    <a:pt x="65539" y="2185455"/>
                    <a:pt x="79386" y="2171606"/>
                    <a:pt x="79386" y="2154986"/>
                  </a:cubicBezTo>
                  <a:lnTo>
                    <a:pt x="79386" y="44319"/>
                  </a:lnTo>
                  <a:cubicBezTo>
                    <a:pt x="79386" y="30469"/>
                    <a:pt x="67385" y="18466"/>
                    <a:pt x="53539" y="18466"/>
                  </a:cubicBezTo>
                  <a:cubicBezTo>
                    <a:pt x="39693" y="18466"/>
                    <a:pt x="27693" y="30469"/>
                    <a:pt x="27693" y="44319"/>
                  </a:cubicBezTo>
                  <a:cubicBezTo>
                    <a:pt x="27693" y="52628"/>
                    <a:pt x="32308" y="60938"/>
                    <a:pt x="38770" y="65554"/>
                  </a:cubicBezTo>
                  <a:cubicBezTo>
                    <a:pt x="43385" y="68324"/>
                    <a:pt x="44308" y="73864"/>
                    <a:pt x="41539" y="78481"/>
                  </a:cubicBezTo>
                  <a:cubicBezTo>
                    <a:pt x="38770" y="83097"/>
                    <a:pt x="33231" y="84021"/>
                    <a:pt x="28616" y="81251"/>
                  </a:cubicBezTo>
                  <a:cubicBezTo>
                    <a:pt x="16616" y="72941"/>
                    <a:pt x="9231" y="59091"/>
                    <a:pt x="9231" y="44319"/>
                  </a:cubicBezTo>
                  <a:cubicBezTo>
                    <a:pt x="9231" y="20313"/>
                    <a:pt x="28616" y="0"/>
                    <a:pt x="53539" y="0"/>
                  </a:cubicBezTo>
                  <a:cubicBezTo>
                    <a:pt x="77539" y="0"/>
                    <a:pt x="97847" y="19389"/>
                    <a:pt x="97847" y="44319"/>
                  </a:cubicBezTo>
                  <a:lnTo>
                    <a:pt x="97847" y="2154986"/>
                  </a:lnTo>
                  <a:cubicBezTo>
                    <a:pt x="97847" y="2181762"/>
                    <a:pt x="75693" y="2203921"/>
                    <a:pt x="48924" y="22039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1" name="Google Shape;51;p2"/>
            <p:cNvGrpSpPr/>
            <p:nvPr/>
          </p:nvGrpSpPr>
          <p:grpSpPr>
            <a:xfrm flipH="1">
              <a:off x="8513025" y="4632243"/>
              <a:ext cx="348621" cy="348117"/>
              <a:chOff x="2196490" y="5626932"/>
              <a:chExt cx="394011" cy="393441"/>
            </a:xfrm>
          </p:grpSpPr>
          <p:grpSp>
            <p:nvGrpSpPr>
              <p:cNvPr id="52" name="Google Shape;52;p2"/>
              <p:cNvGrpSpPr/>
              <p:nvPr/>
            </p:nvGrpSpPr>
            <p:grpSpPr>
              <a:xfrm>
                <a:off x="2196490" y="5626932"/>
                <a:ext cx="394011" cy="393441"/>
                <a:chOff x="2196490" y="5626932"/>
                <a:chExt cx="394011" cy="393441"/>
              </a:xfrm>
            </p:grpSpPr>
            <p:sp>
              <p:nvSpPr>
                <p:cNvPr id="53" name="Google Shape;53;p2"/>
                <p:cNvSpPr/>
                <p:nvPr/>
              </p:nvSpPr>
              <p:spPr>
                <a:xfrm>
                  <a:off x="2408774" y="5788861"/>
                  <a:ext cx="181727" cy="231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27" h="231512" extrusionOk="0">
                      <a:moveTo>
                        <a:pt x="128996" y="231513"/>
                      </a:moveTo>
                      <a:cubicBezTo>
                        <a:pt x="115150" y="231513"/>
                        <a:pt x="101304" y="226896"/>
                        <a:pt x="88380" y="216740"/>
                      </a:cubicBezTo>
                      <a:cubicBezTo>
                        <a:pt x="68996" y="201967"/>
                        <a:pt x="60688" y="171498"/>
                        <a:pt x="50534" y="133643"/>
                      </a:cubicBezTo>
                      <a:cubicBezTo>
                        <a:pt x="40380" y="94864"/>
                        <a:pt x="27457" y="51469"/>
                        <a:pt x="1610" y="14537"/>
                      </a:cubicBezTo>
                      <a:cubicBezTo>
                        <a:pt x="-1159" y="10844"/>
                        <a:pt x="-236" y="4380"/>
                        <a:pt x="3456" y="1611"/>
                      </a:cubicBezTo>
                      <a:cubicBezTo>
                        <a:pt x="7149" y="-1159"/>
                        <a:pt x="13610" y="-236"/>
                        <a:pt x="16380" y="3457"/>
                      </a:cubicBezTo>
                      <a:cubicBezTo>
                        <a:pt x="44072" y="43159"/>
                        <a:pt x="57919" y="90247"/>
                        <a:pt x="68073" y="128103"/>
                      </a:cubicBezTo>
                      <a:cubicBezTo>
                        <a:pt x="77303" y="161342"/>
                        <a:pt x="85611" y="190887"/>
                        <a:pt x="99458" y="201967"/>
                      </a:cubicBezTo>
                      <a:cubicBezTo>
                        <a:pt x="113304" y="213047"/>
                        <a:pt x="129919" y="215817"/>
                        <a:pt x="143766" y="209353"/>
                      </a:cubicBezTo>
                      <a:cubicBezTo>
                        <a:pt x="154843" y="204737"/>
                        <a:pt x="161304" y="194581"/>
                        <a:pt x="162227" y="182577"/>
                      </a:cubicBezTo>
                      <a:cubicBezTo>
                        <a:pt x="163151" y="170575"/>
                        <a:pt x="160381" y="160419"/>
                        <a:pt x="153920" y="153955"/>
                      </a:cubicBezTo>
                      <a:cubicBezTo>
                        <a:pt x="149304" y="149339"/>
                        <a:pt x="142843" y="146569"/>
                        <a:pt x="135458" y="147492"/>
                      </a:cubicBezTo>
                      <a:cubicBezTo>
                        <a:pt x="120689" y="148416"/>
                        <a:pt x="118842" y="160419"/>
                        <a:pt x="117919" y="162265"/>
                      </a:cubicBezTo>
                      <a:cubicBezTo>
                        <a:pt x="116996" y="166882"/>
                        <a:pt x="112381" y="170575"/>
                        <a:pt x="107765" y="169652"/>
                      </a:cubicBezTo>
                      <a:cubicBezTo>
                        <a:pt x="103150" y="168728"/>
                        <a:pt x="99458" y="164111"/>
                        <a:pt x="100381" y="159495"/>
                      </a:cubicBezTo>
                      <a:cubicBezTo>
                        <a:pt x="102227" y="149339"/>
                        <a:pt x="110535" y="130873"/>
                        <a:pt x="134535" y="129026"/>
                      </a:cubicBezTo>
                      <a:cubicBezTo>
                        <a:pt x="147458" y="128103"/>
                        <a:pt x="158535" y="132719"/>
                        <a:pt x="167766" y="141029"/>
                      </a:cubicBezTo>
                      <a:cubicBezTo>
                        <a:pt x="177920" y="151186"/>
                        <a:pt x="182535" y="165958"/>
                        <a:pt x="181612" y="183501"/>
                      </a:cubicBezTo>
                      <a:cubicBezTo>
                        <a:pt x="180689" y="201967"/>
                        <a:pt x="169612" y="217663"/>
                        <a:pt x="152997" y="225973"/>
                      </a:cubicBezTo>
                      <a:cubicBezTo>
                        <a:pt x="144689" y="229666"/>
                        <a:pt x="137304" y="231513"/>
                        <a:pt x="128996" y="23151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" name="Google Shape;54;p2"/>
                <p:cNvSpPr/>
                <p:nvPr/>
              </p:nvSpPr>
              <p:spPr>
                <a:xfrm>
                  <a:off x="2232666" y="5808359"/>
                  <a:ext cx="202497" cy="207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7" h="207398" extrusionOk="0">
                      <a:moveTo>
                        <a:pt x="137103" y="207398"/>
                      </a:moveTo>
                      <a:cubicBezTo>
                        <a:pt x="122333" y="207398"/>
                        <a:pt x="108487" y="202782"/>
                        <a:pt x="99256" y="197242"/>
                      </a:cubicBezTo>
                      <a:cubicBezTo>
                        <a:pt x="92794" y="193549"/>
                        <a:pt x="88179" y="188009"/>
                        <a:pt x="85410" y="181545"/>
                      </a:cubicBezTo>
                      <a:cubicBezTo>
                        <a:pt x="58640" y="183392"/>
                        <a:pt x="30024" y="180622"/>
                        <a:pt x="6947" y="176006"/>
                      </a:cubicBezTo>
                      <a:cubicBezTo>
                        <a:pt x="2332" y="175083"/>
                        <a:pt x="-1361" y="169543"/>
                        <a:pt x="486" y="164926"/>
                      </a:cubicBezTo>
                      <a:cubicBezTo>
                        <a:pt x="1409" y="160310"/>
                        <a:pt x="6024" y="156617"/>
                        <a:pt x="11563" y="158463"/>
                      </a:cubicBezTo>
                      <a:cubicBezTo>
                        <a:pt x="31870" y="163079"/>
                        <a:pt x="56794" y="164926"/>
                        <a:pt x="79871" y="164003"/>
                      </a:cubicBezTo>
                      <a:cubicBezTo>
                        <a:pt x="78948" y="154770"/>
                        <a:pt x="78948" y="145537"/>
                        <a:pt x="80794" y="138151"/>
                      </a:cubicBezTo>
                      <a:cubicBezTo>
                        <a:pt x="86333" y="115991"/>
                        <a:pt x="101102" y="101219"/>
                        <a:pt x="118641" y="100295"/>
                      </a:cubicBezTo>
                      <a:cubicBezTo>
                        <a:pt x="134333" y="99372"/>
                        <a:pt x="146333" y="103065"/>
                        <a:pt x="153718" y="111375"/>
                      </a:cubicBezTo>
                      <a:cubicBezTo>
                        <a:pt x="160180" y="118761"/>
                        <a:pt x="162949" y="130764"/>
                        <a:pt x="160180" y="142767"/>
                      </a:cubicBezTo>
                      <a:cubicBezTo>
                        <a:pt x="158334" y="152923"/>
                        <a:pt x="151872" y="161233"/>
                        <a:pt x="141718" y="166773"/>
                      </a:cubicBezTo>
                      <a:cubicBezTo>
                        <a:pt x="132487" y="172312"/>
                        <a:pt x="119564" y="176929"/>
                        <a:pt x="105718" y="179699"/>
                      </a:cubicBezTo>
                      <a:cubicBezTo>
                        <a:pt x="106641" y="180622"/>
                        <a:pt x="107564" y="181545"/>
                        <a:pt x="108487" y="182469"/>
                      </a:cubicBezTo>
                      <a:cubicBezTo>
                        <a:pt x="117718" y="188009"/>
                        <a:pt x="137103" y="193549"/>
                        <a:pt x="153718" y="187086"/>
                      </a:cubicBezTo>
                      <a:cubicBezTo>
                        <a:pt x="166641" y="181545"/>
                        <a:pt x="176795" y="170466"/>
                        <a:pt x="181411" y="152000"/>
                      </a:cubicBezTo>
                      <a:cubicBezTo>
                        <a:pt x="194334" y="107681"/>
                        <a:pt x="159257" y="13505"/>
                        <a:pt x="158334" y="12581"/>
                      </a:cubicBezTo>
                      <a:cubicBezTo>
                        <a:pt x="156487" y="7965"/>
                        <a:pt x="159257" y="2425"/>
                        <a:pt x="163872" y="578"/>
                      </a:cubicBezTo>
                      <a:cubicBezTo>
                        <a:pt x="168488" y="-1268"/>
                        <a:pt x="174026" y="1502"/>
                        <a:pt x="175872" y="6118"/>
                      </a:cubicBezTo>
                      <a:cubicBezTo>
                        <a:pt x="177718" y="9812"/>
                        <a:pt x="213719" y="106758"/>
                        <a:pt x="198949" y="156617"/>
                      </a:cubicBezTo>
                      <a:cubicBezTo>
                        <a:pt x="189719" y="187086"/>
                        <a:pt x="173103" y="199088"/>
                        <a:pt x="160180" y="203705"/>
                      </a:cubicBezTo>
                      <a:cubicBezTo>
                        <a:pt x="152795" y="205552"/>
                        <a:pt x="144487" y="207398"/>
                        <a:pt x="137103" y="207398"/>
                      </a:cubicBezTo>
                      <a:close/>
                      <a:moveTo>
                        <a:pt x="123256" y="116914"/>
                      </a:moveTo>
                      <a:cubicBezTo>
                        <a:pt x="122333" y="116914"/>
                        <a:pt x="120487" y="116914"/>
                        <a:pt x="119564" y="116914"/>
                      </a:cubicBezTo>
                      <a:cubicBezTo>
                        <a:pt x="107564" y="117838"/>
                        <a:pt x="101102" y="129841"/>
                        <a:pt x="98333" y="140920"/>
                      </a:cubicBezTo>
                      <a:cubicBezTo>
                        <a:pt x="96487" y="147384"/>
                        <a:pt x="96487" y="154770"/>
                        <a:pt x="97410" y="161233"/>
                      </a:cubicBezTo>
                      <a:cubicBezTo>
                        <a:pt x="111256" y="159386"/>
                        <a:pt x="123256" y="155693"/>
                        <a:pt x="131564" y="150153"/>
                      </a:cubicBezTo>
                      <a:cubicBezTo>
                        <a:pt x="137103" y="146460"/>
                        <a:pt x="140795" y="141844"/>
                        <a:pt x="141718" y="137227"/>
                      </a:cubicBezTo>
                      <a:cubicBezTo>
                        <a:pt x="142641" y="133534"/>
                        <a:pt x="143564" y="126147"/>
                        <a:pt x="139872" y="121531"/>
                      </a:cubicBezTo>
                      <a:cubicBezTo>
                        <a:pt x="136179" y="117838"/>
                        <a:pt x="129718" y="116914"/>
                        <a:pt x="123256" y="11691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" name="Google Shape;55;p2"/>
                <p:cNvSpPr/>
                <p:nvPr/>
              </p:nvSpPr>
              <p:spPr>
                <a:xfrm>
                  <a:off x="2196490" y="5626932"/>
                  <a:ext cx="230273" cy="1801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273" h="180159" extrusionOk="0">
                      <a:moveTo>
                        <a:pt x="222201" y="180159"/>
                      </a:moveTo>
                      <a:cubicBezTo>
                        <a:pt x="220355" y="180159"/>
                        <a:pt x="218509" y="179236"/>
                        <a:pt x="216663" y="178312"/>
                      </a:cubicBezTo>
                      <a:cubicBezTo>
                        <a:pt x="179739" y="152460"/>
                        <a:pt x="136354" y="140457"/>
                        <a:pt x="97585" y="129378"/>
                      </a:cubicBezTo>
                      <a:cubicBezTo>
                        <a:pt x="59738" y="119222"/>
                        <a:pt x="29276" y="110912"/>
                        <a:pt x="14507" y="91522"/>
                      </a:cubicBezTo>
                      <a:cubicBezTo>
                        <a:pt x="-263" y="72133"/>
                        <a:pt x="-3955" y="48127"/>
                        <a:pt x="4353" y="28738"/>
                      </a:cubicBezTo>
                      <a:cubicBezTo>
                        <a:pt x="11737" y="12118"/>
                        <a:pt x="27430" y="1039"/>
                        <a:pt x="46815" y="115"/>
                      </a:cubicBezTo>
                      <a:cubicBezTo>
                        <a:pt x="64353" y="-808"/>
                        <a:pt x="79123" y="3809"/>
                        <a:pt x="89277" y="13965"/>
                      </a:cubicBezTo>
                      <a:cubicBezTo>
                        <a:pt x="97585" y="22275"/>
                        <a:pt x="102200" y="34278"/>
                        <a:pt x="101277" y="47204"/>
                      </a:cubicBezTo>
                      <a:cubicBezTo>
                        <a:pt x="99431" y="71210"/>
                        <a:pt x="80969" y="80443"/>
                        <a:pt x="70815" y="81366"/>
                      </a:cubicBezTo>
                      <a:cubicBezTo>
                        <a:pt x="66200" y="82289"/>
                        <a:pt x="61584" y="78596"/>
                        <a:pt x="60661" y="73979"/>
                      </a:cubicBezTo>
                      <a:cubicBezTo>
                        <a:pt x="59738" y="69363"/>
                        <a:pt x="63430" y="64746"/>
                        <a:pt x="68046" y="63823"/>
                      </a:cubicBezTo>
                      <a:cubicBezTo>
                        <a:pt x="70815" y="63823"/>
                        <a:pt x="81892" y="61054"/>
                        <a:pt x="82815" y="46280"/>
                      </a:cubicBezTo>
                      <a:cubicBezTo>
                        <a:pt x="83738" y="38894"/>
                        <a:pt x="80969" y="32431"/>
                        <a:pt x="76354" y="27814"/>
                      </a:cubicBezTo>
                      <a:cubicBezTo>
                        <a:pt x="69892" y="21351"/>
                        <a:pt x="59738" y="18581"/>
                        <a:pt x="47738" y="19505"/>
                      </a:cubicBezTo>
                      <a:cubicBezTo>
                        <a:pt x="35738" y="20428"/>
                        <a:pt x="25584" y="26891"/>
                        <a:pt x="20968" y="37971"/>
                      </a:cubicBezTo>
                      <a:cubicBezTo>
                        <a:pt x="14507" y="50897"/>
                        <a:pt x="18199" y="67516"/>
                        <a:pt x="28353" y="82289"/>
                      </a:cubicBezTo>
                      <a:cubicBezTo>
                        <a:pt x="39430" y="97062"/>
                        <a:pt x="68046" y="104448"/>
                        <a:pt x="102200" y="113681"/>
                      </a:cubicBezTo>
                      <a:cubicBezTo>
                        <a:pt x="140047" y="123838"/>
                        <a:pt x="188047" y="136764"/>
                        <a:pt x="226817" y="165387"/>
                      </a:cubicBezTo>
                      <a:cubicBezTo>
                        <a:pt x="230509" y="168156"/>
                        <a:pt x="231432" y="173696"/>
                        <a:pt x="228663" y="178312"/>
                      </a:cubicBezTo>
                      <a:cubicBezTo>
                        <a:pt x="227740" y="179236"/>
                        <a:pt x="224971" y="180159"/>
                        <a:pt x="222201" y="18015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" name="Google Shape;56;p2"/>
                <p:cNvSpPr/>
                <p:nvPr/>
              </p:nvSpPr>
              <p:spPr>
                <a:xfrm>
                  <a:off x="2200639" y="5781448"/>
                  <a:ext cx="207554" cy="20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554" h="202916" extrusionOk="0">
                      <a:moveTo>
                        <a:pt x="40820" y="202917"/>
                      </a:moveTo>
                      <a:cubicBezTo>
                        <a:pt x="37128" y="202917"/>
                        <a:pt x="32512" y="200147"/>
                        <a:pt x="31589" y="195531"/>
                      </a:cubicBezTo>
                      <a:cubicBezTo>
                        <a:pt x="26051" y="172448"/>
                        <a:pt x="24205" y="143825"/>
                        <a:pt x="26051" y="117050"/>
                      </a:cubicBezTo>
                      <a:cubicBezTo>
                        <a:pt x="19589" y="113356"/>
                        <a:pt x="14051" y="108740"/>
                        <a:pt x="10358" y="103200"/>
                      </a:cubicBezTo>
                      <a:cubicBezTo>
                        <a:pt x="3897" y="92121"/>
                        <a:pt x="-5334" y="67191"/>
                        <a:pt x="3897" y="42262"/>
                      </a:cubicBezTo>
                      <a:cubicBezTo>
                        <a:pt x="8512" y="29336"/>
                        <a:pt x="21435" y="11793"/>
                        <a:pt x="50974" y="3484"/>
                      </a:cubicBezTo>
                      <a:cubicBezTo>
                        <a:pt x="100821" y="-11289"/>
                        <a:pt x="197745" y="25643"/>
                        <a:pt x="201437" y="26566"/>
                      </a:cubicBezTo>
                      <a:cubicBezTo>
                        <a:pt x="206053" y="28413"/>
                        <a:pt x="208822" y="33953"/>
                        <a:pt x="206976" y="38569"/>
                      </a:cubicBezTo>
                      <a:cubicBezTo>
                        <a:pt x="205130" y="43186"/>
                        <a:pt x="199591" y="45956"/>
                        <a:pt x="194976" y="44109"/>
                      </a:cubicBezTo>
                      <a:cubicBezTo>
                        <a:pt x="194053" y="44109"/>
                        <a:pt x="99898" y="8100"/>
                        <a:pt x="55590" y="21026"/>
                      </a:cubicBezTo>
                      <a:cubicBezTo>
                        <a:pt x="37128" y="26566"/>
                        <a:pt x="25128" y="35799"/>
                        <a:pt x="20512" y="48725"/>
                      </a:cubicBezTo>
                      <a:cubicBezTo>
                        <a:pt x="14051" y="65345"/>
                        <a:pt x="19589" y="84734"/>
                        <a:pt x="25128" y="93967"/>
                      </a:cubicBezTo>
                      <a:cubicBezTo>
                        <a:pt x="26051" y="94890"/>
                        <a:pt x="26974" y="95814"/>
                        <a:pt x="27897" y="96737"/>
                      </a:cubicBezTo>
                      <a:cubicBezTo>
                        <a:pt x="30666" y="82888"/>
                        <a:pt x="34359" y="69961"/>
                        <a:pt x="40820" y="60728"/>
                      </a:cubicBezTo>
                      <a:cubicBezTo>
                        <a:pt x="47282" y="50572"/>
                        <a:pt x="55590" y="44109"/>
                        <a:pt x="64820" y="42262"/>
                      </a:cubicBezTo>
                      <a:cubicBezTo>
                        <a:pt x="77744" y="39492"/>
                        <a:pt x="88821" y="41339"/>
                        <a:pt x="96205" y="48725"/>
                      </a:cubicBezTo>
                      <a:cubicBezTo>
                        <a:pt x="104513" y="56112"/>
                        <a:pt x="108206" y="68115"/>
                        <a:pt x="107282" y="83811"/>
                      </a:cubicBezTo>
                      <a:cubicBezTo>
                        <a:pt x="106359" y="101354"/>
                        <a:pt x="91590" y="116126"/>
                        <a:pt x="69436" y="121666"/>
                      </a:cubicBezTo>
                      <a:cubicBezTo>
                        <a:pt x="61128" y="123513"/>
                        <a:pt x="51897" y="124436"/>
                        <a:pt x="43589" y="122589"/>
                      </a:cubicBezTo>
                      <a:cubicBezTo>
                        <a:pt x="42666" y="145672"/>
                        <a:pt x="44512" y="170601"/>
                        <a:pt x="49128" y="190914"/>
                      </a:cubicBezTo>
                      <a:cubicBezTo>
                        <a:pt x="50051" y="195531"/>
                        <a:pt x="47282" y="201070"/>
                        <a:pt x="42666" y="201994"/>
                      </a:cubicBezTo>
                      <a:cubicBezTo>
                        <a:pt x="41743" y="202917"/>
                        <a:pt x="40820" y="202917"/>
                        <a:pt x="40820" y="202917"/>
                      </a:cubicBezTo>
                      <a:close/>
                      <a:moveTo>
                        <a:pt x="45436" y="105047"/>
                      </a:moveTo>
                      <a:cubicBezTo>
                        <a:pt x="51897" y="105970"/>
                        <a:pt x="59282" y="105970"/>
                        <a:pt x="65744" y="104123"/>
                      </a:cubicBezTo>
                      <a:cubicBezTo>
                        <a:pt x="76821" y="101354"/>
                        <a:pt x="89744" y="93967"/>
                        <a:pt x="89744" y="82888"/>
                      </a:cubicBezTo>
                      <a:cubicBezTo>
                        <a:pt x="89744" y="76424"/>
                        <a:pt x="89744" y="67191"/>
                        <a:pt x="85128" y="62575"/>
                      </a:cubicBezTo>
                      <a:cubicBezTo>
                        <a:pt x="80513" y="58882"/>
                        <a:pt x="73128" y="59805"/>
                        <a:pt x="69436" y="60728"/>
                      </a:cubicBezTo>
                      <a:cubicBezTo>
                        <a:pt x="64820" y="61652"/>
                        <a:pt x="60205" y="65345"/>
                        <a:pt x="56513" y="70885"/>
                      </a:cubicBezTo>
                      <a:cubicBezTo>
                        <a:pt x="50974" y="79194"/>
                        <a:pt x="47282" y="91198"/>
                        <a:pt x="45436" y="10504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7" name="Google Shape;57;p2"/>
              <p:cNvSpPr/>
              <p:nvPr/>
            </p:nvSpPr>
            <p:spPr>
              <a:xfrm>
                <a:off x="2318998" y="5803398"/>
                <a:ext cx="93231" cy="93253"/>
              </a:xfrm>
              <a:custGeom>
                <a:avLst/>
                <a:gdLst/>
                <a:ahLst/>
                <a:cxnLst/>
                <a:rect l="l" t="t" r="r" b="b"/>
                <a:pathLst>
                  <a:path w="93231" h="93253" extrusionOk="0">
                    <a:moveTo>
                      <a:pt x="47077" y="93253"/>
                    </a:moveTo>
                    <a:cubicBezTo>
                      <a:pt x="35077" y="93253"/>
                      <a:pt x="23077" y="88637"/>
                      <a:pt x="13846" y="79404"/>
                    </a:cubicBezTo>
                    <a:cubicBezTo>
                      <a:pt x="-4615" y="60938"/>
                      <a:pt x="-4615" y="32316"/>
                      <a:pt x="13846" y="13850"/>
                    </a:cubicBezTo>
                    <a:cubicBezTo>
                      <a:pt x="32308" y="-4617"/>
                      <a:pt x="60924" y="-4617"/>
                      <a:pt x="79386" y="13850"/>
                    </a:cubicBezTo>
                    <a:cubicBezTo>
                      <a:pt x="87693" y="22159"/>
                      <a:pt x="93232" y="34162"/>
                      <a:pt x="93232" y="47088"/>
                    </a:cubicBezTo>
                    <a:cubicBezTo>
                      <a:pt x="93232" y="59091"/>
                      <a:pt x="88616" y="71094"/>
                      <a:pt x="79386" y="80327"/>
                    </a:cubicBezTo>
                    <a:cubicBezTo>
                      <a:pt x="71078" y="88637"/>
                      <a:pt x="59078" y="93253"/>
                      <a:pt x="47077" y="93253"/>
                    </a:cubicBezTo>
                    <a:close/>
                    <a:moveTo>
                      <a:pt x="47077" y="18466"/>
                    </a:moveTo>
                    <a:cubicBezTo>
                      <a:pt x="39693" y="18466"/>
                      <a:pt x="32308" y="21236"/>
                      <a:pt x="26770" y="26775"/>
                    </a:cubicBezTo>
                    <a:cubicBezTo>
                      <a:pt x="15693" y="37855"/>
                      <a:pt x="15693" y="55398"/>
                      <a:pt x="26770" y="66477"/>
                    </a:cubicBezTo>
                    <a:cubicBezTo>
                      <a:pt x="37847" y="77557"/>
                      <a:pt x="55385" y="77557"/>
                      <a:pt x="66462" y="66477"/>
                    </a:cubicBezTo>
                    <a:cubicBezTo>
                      <a:pt x="72001" y="60938"/>
                      <a:pt x="74770" y="54474"/>
                      <a:pt x="74770" y="46165"/>
                    </a:cubicBezTo>
                    <a:cubicBezTo>
                      <a:pt x="74770" y="38778"/>
                      <a:pt x="72001" y="31392"/>
                      <a:pt x="66462" y="25852"/>
                    </a:cubicBezTo>
                    <a:cubicBezTo>
                      <a:pt x="61847" y="21236"/>
                      <a:pt x="54462" y="18466"/>
                      <a:pt x="47077" y="1846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8" name="Google Shape;58;p2"/>
            <p:cNvSpPr/>
            <p:nvPr/>
          </p:nvSpPr>
          <p:spPr>
            <a:xfrm flipH="1">
              <a:off x="8599686" y="4711588"/>
              <a:ext cx="73523" cy="73541"/>
            </a:xfrm>
            <a:custGeom>
              <a:avLst/>
              <a:gdLst/>
              <a:ahLst/>
              <a:cxnLst/>
              <a:rect l="l" t="t" r="r" b="b"/>
              <a:pathLst>
                <a:path w="83077" h="83097" extrusionOk="0">
                  <a:moveTo>
                    <a:pt x="41539" y="83097"/>
                  </a:moveTo>
                  <a:cubicBezTo>
                    <a:pt x="18462" y="83097"/>
                    <a:pt x="0" y="64631"/>
                    <a:pt x="0" y="41549"/>
                  </a:cubicBezTo>
                  <a:cubicBezTo>
                    <a:pt x="0" y="18466"/>
                    <a:pt x="18462" y="0"/>
                    <a:pt x="41539" y="0"/>
                  </a:cubicBezTo>
                  <a:cubicBezTo>
                    <a:pt x="64616" y="0"/>
                    <a:pt x="83078" y="18466"/>
                    <a:pt x="83078" y="41549"/>
                  </a:cubicBezTo>
                  <a:cubicBezTo>
                    <a:pt x="83078" y="63708"/>
                    <a:pt x="64616" y="83097"/>
                    <a:pt x="41539" y="83097"/>
                  </a:cubicBezTo>
                  <a:close/>
                  <a:moveTo>
                    <a:pt x="41539" y="17543"/>
                  </a:moveTo>
                  <a:cubicBezTo>
                    <a:pt x="28616" y="17543"/>
                    <a:pt x="18462" y="27699"/>
                    <a:pt x="18462" y="40626"/>
                  </a:cubicBezTo>
                  <a:cubicBezTo>
                    <a:pt x="18462" y="53551"/>
                    <a:pt x="28616" y="63708"/>
                    <a:pt x="41539" y="63708"/>
                  </a:cubicBezTo>
                  <a:cubicBezTo>
                    <a:pt x="54462" y="63708"/>
                    <a:pt x="64616" y="53551"/>
                    <a:pt x="64616" y="40626"/>
                  </a:cubicBezTo>
                  <a:cubicBezTo>
                    <a:pt x="64616" y="28622"/>
                    <a:pt x="54462" y="17543"/>
                    <a:pt x="41539" y="175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493076" y="4875029"/>
              <a:ext cx="157848" cy="98793"/>
            </a:xfrm>
            <a:custGeom>
              <a:avLst/>
              <a:gdLst/>
              <a:ahLst/>
              <a:cxnLst/>
              <a:rect l="l" t="t" r="r" b="b"/>
              <a:pathLst>
                <a:path w="157848" h="98793" extrusionOk="0">
                  <a:moveTo>
                    <a:pt x="78462" y="98793"/>
                  </a:moveTo>
                  <a:lnTo>
                    <a:pt x="157848" y="49859"/>
                  </a:lnTo>
                  <a:lnTo>
                    <a:pt x="78462" y="0"/>
                  </a:lnTo>
                  <a:lnTo>
                    <a:pt x="0" y="498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493076" y="169678"/>
              <a:ext cx="157848" cy="98793"/>
            </a:xfrm>
            <a:custGeom>
              <a:avLst/>
              <a:gdLst/>
              <a:ahLst/>
              <a:cxnLst/>
              <a:rect l="l" t="t" r="r" b="b"/>
              <a:pathLst>
                <a:path w="157848" h="98793" extrusionOk="0">
                  <a:moveTo>
                    <a:pt x="78462" y="98793"/>
                  </a:moveTo>
                  <a:lnTo>
                    <a:pt x="157848" y="49859"/>
                  </a:lnTo>
                  <a:lnTo>
                    <a:pt x="78462" y="0"/>
                  </a:lnTo>
                  <a:lnTo>
                    <a:pt x="0" y="498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5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13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4229" y="0"/>
            <a:ext cx="913554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6" name="Google Shape;376;p13"/>
          <p:cNvGrpSpPr/>
          <p:nvPr/>
        </p:nvGrpSpPr>
        <p:grpSpPr>
          <a:xfrm flipH="1">
            <a:off x="260886" y="163363"/>
            <a:ext cx="8622228" cy="4816987"/>
            <a:chOff x="260886" y="163363"/>
            <a:chExt cx="8622228" cy="4816987"/>
          </a:xfrm>
        </p:grpSpPr>
        <p:grpSp>
          <p:nvGrpSpPr>
            <p:cNvPr id="377" name="Google Shape;377;p13"/>
            <p:cNvGrpSpPr/>
            <p:nvPr/>
          </p:nvGrpSpPr>
          <p:grpSpPr>
            <a:xfrm>
              <a:off x="260886" y="163363"/>
              <a:ext cx="3288128" cy="2315464"/>
              <a:chOff x="260886" y="163363"/>
              <a:chExt cx="3288128" cy="2315464"/>
            </a:xfrm>
          </p:grpSpPr>
          <p:sp>
            <p:nvSpPr>
              <p:cNvPr id="378" name="Google Shape;378;p13"/>
              <p:cNvSpPr/>
              <p:nvPr/>
            </p:nvSpPr>
            <p:spPr>
              <a:xfrm>
                <a:off x="378498" y="280770"/>
                <a:ext cx="3170516" cy="2198058"/>
              </a:xfrm>
              <a:custGeom>
                <a:avLst/>
                <a:gdLst/>
                <a:ahLst/>
                <a:cxnLst/>
                <a:rect l="l" t="t" r="r" b="b"/>
                <a:pathLst>
                  <a:path w="3582504" h="2483681" extrusionOk="0">
                    <a:moveTo>
                      <a:pt x="44308" y="2483682"/>
                    </a:moveTo>
                    <a:cubicBezTo>
                      <a:pt x="20308" y="2483682"/>
                      <a:pt x="0" y="2464292"/>
                      <a:pt x="0" y="2439363"/>
                    </a:cubicBezTo>
                    <a:lnTo>
                      <a:pt x="0" y="234519"/>
                    </a:lnTo>
                    <a:lnTo>
                      <a:pt x="9231" y="234519"/>
                    </a:lnTo>
                    <a:cubicBezTo>
                      <a:pt x="133848" y="234519"/>
                      <a:pt x="234464" y="132955"/>
                      <a:pt x="234464" y="9233"/>
                    </a:cubicBezTo>
                    <a:lnTo>
                      <a:pt x="234464" y="0"/>
                    </a:lnTo>
                    <a:lnTo>
                      <a:pt x="3538196" y="0"/>
                    </a:lnTo>
                    <a:cubicBezTo>
                      <a:pt x="3562196" y="0"/>
                      <a:pt x="3582504" y="19389"/>
                      <a:pt x="3582504" y="44318"/>
                    </a:cubicBezTo>
                    <a:cubicBezTo>
                      <a:pt x="3582504" y="69248"/>
                      <a:pt x="3563119" y="88637"/>
                      <a:pt x="3538196" y="88637"/>
                    </a:cubicBezTo>
                    <a:cubicBezTo>
                      <a:pt x="3523427" y="88637"/>
                      <a:pt x="3509580" y="81251"/>
                      <a:pt x="3501273" y="69248"/>
                    </a:cubicBezTo>
                    <a:cubicBezTo>
                      <a:pt x="3498503" y="64631"/>
                      <a:pt x="3499426" y="59091"/>
                      <a:pt x="3504042" y="56321"/>
                    </a:cubicBezTo>
                    <a:cubicBezTo>
                      <a:pt x="3507734" y="53551"/>
                      <a:pt x="3514196" y="54475"/>
                      <a:pt x="3516965" y="59091"/>
                    </a:cubicBezTo>
                    <a:cubicBezTo>
                      <a:pt x="3521580" y="66478"/>
                      <a:pt x="3529888" y="70171"/>
                      <a:pt x="3538196" y="70171"/>
                    </a:cubicBezTo>
                    <a:cubicBezTo>
                      <a:pt x="3552042" y="70171"/>
                      <a:pt x="3564042" y="58168"/>
                      <a:pt x="3564042" y="44318"/>
                    </a:cubicBezTo>
                    <a:cubicBezTo>
                      <a:pt x="3564042" y="30469"/>
                      <a:pt x="3552042" y="18466"/>
                      <a:pt x="3538196" y="18466"/>
                    </a:cubicBezTo>
                    <a:lnTo>
                      <a:pt x="252926" y="18466"/>
                    </a:lnTo>
                    <a:cubicBezTo>
                      <a:pt x="248311" y="145882"/>
                      <a:pt x="145848" y="248368"/>
                      <a:pt x="18462" y="252985"/>
                    </a:cubicBezTo>
                    <a:lnTo>
                      <a:pt x="18462" y="2440286"/>
                    </a:lnTo>
                    <a:cubicBezTo>
                      <a:pt x="18462" y="2454136"/>
                      <a:pt x="30462" y="2466139"/>
                      <a:pt x="44308" y="2466139"/>
                    </a:cubicBezTo>
                    <a:cubicBezTo>
                      <a:pt x="58155" y="2466139"/>
                      <a:pt x="70155" y="2454136"/>
                      <a:pt x="70155" y="2440286"/>
                    </a:cubicBezTo>
                    <a:cubicBezTo>
                      <a:pt x="70155" y="2431977"/>
                      <a:pt x="65539" y="2423667"/>
                      <a:pt x="59078" y="2419051"/>
                    </a:cubicBezTo>
                    <a:cubicBezTo>
                      <a:pt x="54462" y="2416281"/>
                      <a:pt x="53539" y="2410741"/>
                      <a:pt x="56308" y="2406124"/>
                    </a:cubicBezTo>
                    <a:cubicBezTo>
                      <a:pt x="59078" y="2401508"/>
                      <a:pt x="64616" y="2400584"/>
                      <a:pt x="69232" y="2403354"/>
                    </a:cubicBezTo>
                    <a:cubicBezTo>
                      <a:pt x="81232" y="2411664"/>
                      <a:pt x="88616" y="2425514"/>
                      <a:pt x="88616" y="2440286"/>
                    </a:cubicBezTo>
                    <a:cubicBezTo>
                      <a:pt x="88616" y="2464292"/>
                      <a:pt x="69232" y="2483682"/>
                      <a:pt x="44308" y="248368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" name="Google Shape;379;p13"/>
              <p:cNvSpPr/>
              <p:nvPr/>
            </p:nvSpPr>
            <p:spPr>
              <a:xfrm>
                <a:off x="260886" y="529119"/>
                <a:ext cx="86595" cy="1949652"/>
              </a:xfrm>
              <a:custGeom>
                <a:avLst/>
                <a:gdLst/>
                <a:ahLst/>
                <a:cxnLst/>
                <a:rect l="l" t="t" r="r" b="b"/>
                <a:pathLst>
                  <a:path w="97847" h="2202997" extrusionOk="0">
                    <a:moveTo>
                      <a:pt x="53539" y="2202998"/>
                    </a:moveTo>
                    <a:cubicBezTo>
                      <a:pt x="29539" y="2202998"/>
                      <a:pt x="9231" y="2183609"/>
                      <a:pt x="9231" y="2158680"/>
                    </a:cubicBezTo>
                    <a:cubicBezTo>
                      <a:pt x="9231" y="2143907"/>
                      <a:pt x="16616" y="2130057"/>
                      <a:pt x="28616" y="2121747"/>
                    </a:cubicBezTo>
                    <a:cubicBezTo>
                      <a:pt x="33231" y="2118977"/>
                      <a:pt x="38770" y="2119901"/>
                      <a:pt x="41539" y="2124517"/>
                    </a:cubicBezTo>
                    <a:cubicBezTo>
                      <a:pt x="44308" y="2129134"/>
                      <a:pt x="43385" y="2134674"/>
                      <a:pt x="38770" y="2137443"/>
                    </a:cubicBezTo>
                    <a:cubicBezTo>
                      <a:pt x="31385" y="2142060"/>
                      <a:pt x="27693" y="2150370"/>
                      <a:pt x="27693" y="2158680"/>
                    </a:cubicBezTo>
                    <a:cubicBezTo>
                      <a:pt x="27693" y="2172529"/>
                      <a:pt x="39693" y="2184532"/>
                      <a:pt x="53539" y="2184532"/>
                    </a:cubicBezTo>
                    <a:cubicBezTo>
                      <a:pt x="67385" y="2184532"/>
                      <a:pt x="79386" y="2172529"/>
                      <a:pt x="79386" y="2158680"/>
                    </a:cubicBezTo>
                    <a:lnTo>
                      <a:pt x="79386" y="48935"/>
                    </a:lnTo>
                    <a:cubicBezTo>
                      <a:pt x="79386" y="32316"/>
                      <a:pt x="65539" y="18466"/>
                      <a:pt x="48924" y="18466"/>
                    </a:cubicBezTo>
                    <a:cubicBezTo>
                      <a:pt x="32308" y="18466"/>
                      <a:pt x="18462" y="32316"/>
                      <a:pt x="18462" y="48935"/>
                    </a:cubicBezTo>
                    <a:cubicBezTo>
                      <a:pt x="18462" y="65554"/>
                      <a:pt x="32308" y="79404"/>
                      <a:pt x="48924" y="79404"/>
                    </a:cubicBezTo>
                    <a:cubicBezTo>
                      <a:pt x="53539" y="79404"/>
                      <a:pt x="58155" y="83097"/>
                      <a:pt x="58155" y="88637"/>
                    </a:cubicBezTo>
                    <a:cubicBezTo>
                      <a:pt x="58155" y="93253"/>
                      <a:pt x="54462" y="97870"/>
                      <a:pt x="48924" y="97870"/>
                    </a:cubicBezTo>
                    <a:cubicBezTo>
                      <a:pt x="22154" y="97870"/>
                      <a:pt x="0" y="75711"/>
                      <a:pt x="0" y="48935"/>
                    </a:cubicBezTo>
                    <a:cubicBezTo>
                      <a:pt x="0" y="22159"/>
                      <a:pt x="22154" y="0"/>
                      <a:pt x="48924" y="0"/>
                    </a:cubicBezTo>
                    <a:cubicBezTo>
                      <a:pt x="75693" y="0"/>
                      <a:pt x="97847" y="22159"/>
                      <a:pt x="97847" y="48935"/>
                    </a:cubicBezTo>
                    <a:lnTo>
                      <a:pt x="97847" y="2159603"/>
                    </a:lnTo>
                    <a:cubicBezTo>
                      <a:pt x="97847" y="2183609"/>
                      <a:pt x="77539" y="2202998"/>
                      <a:pt x="53539" y="220299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80" name="Google Shape;380;p13"/>
              <p:cNvGrpSpPr/>
              <p:nvPr/>
            </p:nvGrpSpPr>
            <p:grpSpPr>
              <a:xfrm>
                <a:off x="281792" y="163363"/>
                <a:ext cx="348366" cy="347782"/>
                <a:chOff x="2195855" y="667333"/>
                <a:chExt cx="393723" cy="393063"/>
              </a:xfrm>
            </p:grpSpPr>
            <p:sp>
              <p:nvSpPr>
                <p:cNvPr id="381" name="Google Shape;381;p13"/>
                <p:cNvSpPr/>
                <p:nvPr/>
              </p:nvSpPr>
              <p:spPr>
                <a:xfrm>
                  <a:off x="2409697" y="667333"/>
                  <a:ext cx="179881" cy="231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881" h="231485" extrusionOk="0">
                      <a:moveTo>
                        <a:pt x="8995" y="231486"/>
                      </a:moveTo>
                      <a:cubicBezTo>
                        <a:pt x="7149" y="231486"/>
                        <a:pt x="5303" y="230563"/>
                        <a:pt x="3456" y="229639"/>
                      </a:cubicBezTo>
                      <a:cubicBezTo>
                        <a:pt x="-236" y="226869"/>
                        <a:pt x="-1159" y="221330"/>
                        <a:pt x="1610" y="216713"/>
                      </a:cubicBezTo>
                      <a:cubicBezTo>
                        <a:pt x="27457" y="179781"/>
                        <a:pt x="39457" y="136386"/>
                        <a:pt x="50534" y="97607"/>
                      </a:cubicBezTo>
                      <a:cubicBezTo>
                        <a:pt x="60688" y="59752"/>
                        <a:pt x="68996" y="29283"/>
                        <a:pt x="88380" y="14510"/>
                      </a:cubicBezTo>
                      <a:cubicBezTo>
                        <a:pt x="107765" y="-263"/>
                        <a:pt x="131766" y="-3956"/>
                        <a:pt x="151150" y="4354"/>
                      </a:cubicBezTo>
                      <a:cubicBezTo>
                        <a:pt x="167766" y="11740"/>
                        <a:pt x="178843" y="27436"/>
                        <a:pt x="179766" y="46826"/>
                      </a:cubicBezTo>
                      <a:cubicBezTo>
                        <a:pt x="180689" y="64368"/>
                        <a:pt x="176074" y="79141"/>
                        <a:pt x="165920" y="89297"/>
                      </a:cubicBezTo>
                      <a:cubicBezTo>
                        <a:pt x="157612" y="97607"/>
                        <a:pt x="145612" y="102224"/>
                        <a:pt x="132689" y="101300"/>
                      </a:cubicBezTo>
                      <a:cubicBezTo>
                        <a:pt x="108688" y="99454"/>
                        <a:pt x="99457" y="80988"/>
                        <a:pt x="98534" y="70831"/>
                      </a:cubicBezTo>
                      <a:cubicBezTo>
                        <a:pt x="97611" y="66215"/>
                        <a:pt x="101304" y="61598"/>
                        <a:pt x="105919" y="60675"/>
                      </a:cubicBezTo>
                      <a:cubicBezTo>
                        <a:pt x="110535" y="59752"/>
                        <a:pt x="115150" y="63445"/>
                        <a:pt x="116073" y="68062"/>
                      </a:cubicBezTo>
                      <a:cubicBezTo>
                        <a:pt x="116073" y="70831"/>
                        <a:pt x="118842" y="81911"/>
                        <a:pt x="133612" y="82834"/>
                      </a:cubicBezTo>
                      <a:cubicBezTo>
                        <a:pt x="140996" y="83758"/>
                        <a:pt x="147458" y="80988"/>
                        <a:pt x="152074" y="76371"/>
                      </a:cubicBezTo>
                      <a:cubicBezTo>
                        <a:pt x="158535" y="69908"/>
                        <a:pt x="161304" y="59752"/>
                        <a:pt x="160381" y="47749"/>
                      </a:cubicBezTo>
                      <a:cubicBezTo>
                        <a:pt x="159458" y="35746"/>
                        <a:pt x="152997" y="25590"/>
                        <a:pt x="141920" y="20973"/>
                      </a:cubicBezTo>
                      <a:cubicBezTo>
                        <a:pt x="128996" y="15433"/>
                        <a:pt x="112381" y="18203"/>
                        <a:pt x="97611" y="28360"/>
                      </a:cubicBezTo>
                      <a:cubicBezTo>
                        <a:pt x="82842" y="39439"/>
                        <a:pt x="75457" y="68062"/>
                        <a:pt x="66226" y="102224"/>
                      </a:cubicBezTo>
                      <a:cubicBezTo>
                        <a:pt x="56072" y="140079"/>
                        <a:pt x="43149" y="188091"/>
                        <a:pt x="14533" y="226869"/>
                      </a:cubicBezTo>
                      <a:cubicBezTo>
                        <a:pt x="14533" y="229639"/>
                        <a:pt x="11764" y="231486"/>
                        <a:pt x="8995" y="23148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2" name="Google Shape;382;p13"/>
                <p:cNvSpPr/>
                <p:nvPr/>
              </p:nvSpPr>
              <p:spPr>
                <a:xfrm>
                  <a:off x="2232051" y="671515"/>
                  <a:ext cx="202123" cy="207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23" h="207914" extrusionOk="0">
                      <a:moveTo>
                        <a:pt x="167256" y="207915"/>
                      </a:moveTo>
                      <a:cubicBezTo>
                        <a:pt x="166333" y="207915"/>
                        <a:pt x="165410" y="207915"/>
                        <a:pt x="163563" y="206991"/>
                      </a:cubicBezTo>
                      <a:cubicBezTo>
                        <a:pt x="158948" y="205145"/>
                        <a:pt x="156179" y="199605"/>
                        <a:pt x="158025" y="194988"/>
                      </a:cubicBezTo>
                      <a:cubicBezTo>
                        <a:pt x="158025" y="194065"/>
                        <a:pt x="194025" y="99888"/>
                        <a:pt x="181102" y="55570"/>
                      </a:cubicBezTo>
                      <a:cubicBezTo>
                        <a:pt x="175564" y="37104"/>
                        <a:pt x="166333" y="25101"/>
                        <a:pt x="153409" y="20484"/>
                      </a:cubicBezTo>
                      <a:cubicBezTo>
                        <a:pt x="136794" y="14021"/>
                        <a:pt x="117409" y="19561"/>
                        <a:pt x="108178" y="25101"/>
                      </a:cubicBezTo>
                      <a:cubicBezTo>
                        <a:pt x="107255" y="26024"/>
                        <a:pt x="106332" y="26947"/>
                        <a:pt x="105409" y="27871"/>
                      </a:cubicBezTo>
                      <a:cubicBezTo>
                        <a:pt x="119255" y="30641"/>
                        <a:pt x="132178" y="34334"/>
                        <a:pt x="141409" y="40797"/>
                      </a:cubicBezTo>
                      <a:cubicBezTo>
                        <a:pt x="151563" y="47260"/>
                        <a:pt x="158025" y="55570"/>
                        <a:pt x="159871" y="64803"/>
                      </a:cubicBezTo>
                      <a:cubicBezTo>
                        <a:pt x="162640" y="77729"/>
                        <a:pt x="160794" y="88809"/>
                        <a:pt x="153409" y="96195"/>
                      </a:cubicBezTo>
                      <a:cubicBezTo>
                        <a:pt x="146025" y="104505"/>
                        <a:pt x="134025" y="108198"/>
                        <a:pt x="118332" y="107275"/>
                      </a:cubicBezTo>
                      <a:cubicBezTo>
                        <a:pt x="100793" y="106351"/>
                        <a:pt x="86024" y="91579"/>
                        <a:pt x="80486" y="69419"/>
                      </a:cubicBezTo>
                      <a:cubicBezTo>
                        <a:pt x="78639" y="61110"/>
                        <a:pt x="77716" y="51877"/>
                        <a:pt x="79562" y="43567"/>
                      </a:cubicBezTo>
                      <a:cubicBezTo>
                        <a:pt x="56485" y="42644"/>
                        <a:pt x="31562" y="44490"/>
                        <a:pt x="11254" y="49107"/>
                      </a:cubicBezTo>
                      <a:cubicBezTo>
                        <a:pt x="6638" y="50030"/>
                        <a:pt x="1100" y="47260"/>
                        <a:pt x="177" y="42644"/>
                      </a:cubicBezTo>
                      <a:cubicBezTo>
                        <a:pt x="-746" y="38027"/>
                        <a:pt x="2023" y="32487"/>
                        <a:pt x="6638" y="31564"/>
                      </a:cubicBezTo>
                      <a:cubicBezTo>
                        <a:pt x="29716" y="26024"/>
                        <a:pt x="58331" y="24178"/>
                        <a:pt x="85101" y="26024"/>
                      </a:cubicBezTo>
                      <a:cubicBezTo>
                        <a:pt x="88793" y="19561"/>
                        <a:pt x="93409" y="14021"/>
                        <a:pt x="98947" y="10328"/>
                      </a:cubicBezTo>
                      <a:cubicBezTo>
                        <a:pt x="113717" y="2018"/>
                        <a:pt x="138640" y="-4445"/>
                        <a:pt x="159871" y="3865"/>
                      </a:cubicBezTo>
                      <a:cubicBezTo>
                        <a:pt x="172794" y="8481"/>
                        <a:pt x="190333" y="21408"/>
                        <a:pt x="198641" y="50953"/>
                      </a:cubicBezTo>
                      <a:cubicBezTo>
                        <a:pt x="213410" y="100812"/>
                        <a:pt x="176487" y="197758"/>
                        <a:pt x="175564" y="201452"/>
                      </a:cubicBezTo>
                      <a:cubicBezTo>
                        <a:pt x="174640" y="206068"/>
                        <a:pt x="170948" y="207915"/>
                        <a:pt x="167256" y="207915"/>
                      </a:cubicBezTo>
                      <a:close/>
                      <a:moveTo>
                        <a:pt x="98024" y="45414"/>
                      </a:moveTo>
                      <a:cubicBezTo>
                        <a:pt x="97101" y="51877"/>
                        <a:pt x="97101" y="59263"/>
                        <a:pt x="98947" y="65726"/>
                      </a:cubicBezTo>
                      <a:cubicBezTo>
                        <a:pt x="101717" y="76806"/>
                        <a:pt x="109101" y="89732"/>
                        <a:pt x="120178" y="89732"/>
                      </a:cubicBezTo>
                      <a:cubicBezTo>
                        <a:pt x="126640" y="90655"/>
                        <a:pt x="135871" y="89732"/>
                        <a:pt x="140486" y="85115"/>
                      </a:cubicBezTo>
                      <a:cubicBezTo>
                        <a:pt x="144179" y="80499"/>
                        <a:pt x="143255" y="73113"/>
                        <a:pt x="142332" y="69419"/>
                      </a:cubicBezTo>
                      <a:cubicBezTo>
                        <a:pt x="141409" y="64803"/>
                        <a:pt x="137717" y="60186"/>
                        <a:pt x="132178" y="56493"/>
                      </a:cubicBezTo>
                      <a:cubicBezTo>
                        <a:pt x="123871" y="50953"/>
                        <a:pt x="111871" y="47260"/>
                        <a:pt x="98024" y="4541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3" name="Google Shape;383;p13"/>
                <p:cNvSpPr/>
                <p:nvPr/>
              </p:nvSpPr>
              <p:spPr>
                <a:xfrm>
                  <a:off x="2195855" y="880589"/>
                  <a:ext cx="231831" cy="179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831" h="179807" extrusionOk="0">
                      <a:moveTo>
                        <a:pt x="52065" y="179808"/>
                      </a:moveTo>
                      <a:cubicBezTo>
                        <a:pt x="50219" y="179808"/>
                        <a:pt x="48373" y="179808"/>
                        <a:pt x="47450" y="179808"/>
                      </a:cubicBezTo>
                      <a:cubicBezTo>
                        <a:pt x="28988" y="178884"/>
                        <a:pt x="13296" y="167805"/>
                        <a:pt x="4988" y="151185"/>
                      </a:cubicBezTo>
                      <a:cubicBezTo>
                        <a:pt x="-4243" y="131796"/>
                        <a:pt x="-551" y="108714"/>
                        <a:pt x="15142" y="88401"/>
                      </a:cubicBezTo>
                      <a:cubicBezTo>
                        <a:pt x="29911" y="69012"/>
                        <a:pt x="60373" y="60702"/>
                        <a:pt x="98220" y="50546"/>
                      </a:cubicBezTo>
                      <a:cubicBezTo>
                        <a:pt x="136990" y="40389"/>
                        <a:pt x="180375" y="27463"/>
                        <a:pt x="217298" y="1611"/>
                      </a:cubicBezTo>
                      <a:cubicBezTo>
                        <a:pt x="220991" y="-1159"/>
                        <a:pt x="227452" y="-236"/>
                        <a:pt x="230221" y="3457"/>
                      </a:cubicBezTo>
                      <a:cubicBezTo>
                        <a:pt x="232991" y="7150"/>
                        <a:pt x="232068" y="13613"/>
                        <a:pt x="228375" y="16383"/>
                      </a:cubicBezTo>
                      <a:cubicBezTo>
                        <a:pt x="188682" y="44082"/>
                        <a:pt x="141605" y="57932"/>
                        <a:pt x="103758" y="68088"/>
                      </a:cubicBezTo>
                      <a:cubicBezTo>
                        <a:pt x="70527" y="77321"/>
                        <a:pt x="40988" y="85631"/>
                        <a:pt x="29911" y="99481"/>
                      </a:cubicBezTo>
                      <a:cubicBezTo>
                        <a:pt x="18834" y="113330"/>
                        <a:pt x="16065" y="129949"/>
                        <a:pt x="22527" y="143799"/>
                      </a:cubicBezTo>
                      <a:cubicBezTo>
                        <a:pt x="27142" y="154879"/>
                        <a:pt x="37296" y="161342"/>
                        <a:pt x="49296" y="162265"/>
                      </a:cubicBezTo>
                      <a:cubicBezTo>
                        <a:pt x="61296" y="163188"/>
                        <a:pt x="71450" y="160418"/>
                        <a:pt x="77912" y="153955"/>
                      </a:cubicBezTo>
                      <a:cubicBezTo>
                        <a:pt x="82527" y="149339"/>
                        <a:pt x="85297" y="142876"/>
                        <a:pt x="84374" y="135489"/>
                      </a:cubicBezTo>
                      <a:cubicBezTo>
                        <a:pt x="83450" y="120716"/>
                        <a:pt x="71450" y="118870"/>
                        <a:pt x="69604" y="117947"/>
                      </a:cubicBezTo>
                      <a:cubicBezTo>
                        <a:pt x="64989" y="117023"/>
                        <a:pt x="61296" y="112407"/>
                        <a:pt x="62219" y="107790"/>
                      </a:cubicBezTo>
                      <a:cubicBezTo>
                        <a:pt x="63143" y="103174"/>
                        <a:pt x="67758" y="99481"/>
                        <a:pt x="72373" y="100404"/>
                      </a:cubicBezTo>
                      <a:cubicBezTo>
                        <a:pt x="82527" y="102250"/>
                        <a:pt x="100989" y="110560"/>
                        <a:pt x="102835" y="134566"/>
                      </a:cubicBezTo>
                      <a:cubicBezTo>
                        <a:pt x="103758" y="147492"/>
                        <a:pt x="99143" y="158572"/>
                        <a:pt x="90835" y="167805"/>
                      </a:cubicBezTo>
                      <a:cubicBezTo>
                        <a:pt x="80681" y="175191"/>
                        <a:pt x="67758" y="179808"/>
                        <a:pt x="52065" y="17980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4" name="Google Shape;384;p13"/>
                <p:cNvSpPr/>
                <p:nvPr/>
              </p:nvSpPr>
              <p:spPr>
                <a:xfrm>
                  <a:off x="2200464" y="703517"/>
                  <a:ext cx="207729" cy="202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729" h="202688" extrusionOk="0">
                      <a:moveTo>
                        <a:pt x="79765" y="202689"/>
                      </a:moveTo>
                      <a:cubicBezTo>
                        <a:pt x="69611" y="202689"/>
                        <a:pt x="59457" y="201765"/>
                        <a:pt x="51149" y="198995"/>
                      </a:cubicBezTo>
                      <a:cubicBezTo>
                        <a:pt x="20687" y="189762"/>
                        <a:pt x="8687" y="173143"/>
                        <a:pt x="4071" y="160217"/>
                      </a:cubicBezTo>
                      <a:cubicBezTo>
                        <a:pt x="-4236" y="138981"/>
                        <a:pt x="1302" y="113128"/>
                        <a:pt x="10533" y="99279"/>
                      </a:cubicBezTo>
                      <a:cubicBezTo>
                        <a:pt x="14225" y="92816"/>
                        <a:pt x="19764" y="88199"/>
                        <a:pt x="26226" y="85429"/>
                      </a:cubicBezTo>
                      <a:cubicBezTo>
                        <a:pt x="24379" y="58654"/>
                        <a:pt x="27149" y="30031"/>
                        <a:pt x="31764" y="6949"/>
                      </a:cubicBezTo>
                      <a:cubicBezTo>
                        <a:pt x="32687" y="2332"/>
                        <a:pt x="38226" y="-1361"/>
                        <a:pt x="42841" y="486"/>
                      </a:cubicBezTo>
                      <a:cubicBezTo>
                        <a:pt x="47457" y="1409"/>
                        <a:pt x="51149" y="6949"/>
                        <a:pt x="49303" y="11565"/>
                      </a:cubicBezTo>
                      <a:cubicBezTo>
                        <a:pt x="44687" y="31878"/>
                        <a:pt x="42841" y="56807"/>
                        <a:pt x="43764" y="79890"/>
                      </a:cubicBezTo>
                      <a:cubicBezTo>
                        <a:pt x="52995" y="78966"/>
                        <a:pt x="62226" y="78966"/>
                        <a:pt x="69611" y="80813"/>
                      </a:cubicBezTo>
                      <a:cubicBezTo>
                        <a:pt x="91765" y="86353"/>
                        <a:pt x="106534" y="101126"/>
                        <a:pt x="107457" y="118668"/>
                      </a:cubicBezTo>
                      <a:cubicBezTo>
                        <a:pt x="108380" y="134364"/>
                        <a:pt x="104688" y="146367"/>
                        <a:pt x="96380" y="153754"/>
                      </a:cubicBezTo>
                      <a:cubicBezTo>
                        <a:pt x="88996" y="160217"/>
                        <a:pt x="76995" y="162987"/>
                        <a:pt x="64995" y="160217"/>
                      </a:cubicBezTo>
                      <a:cubicBezTo>
                        <a:pt x="54841" y="158370"/>
                        <a:pt x="47457" y="151907"/>
                        <a:pt x="40995" y="141751"/>
                      </a:cubicBezTo>
                      <a:cubicBezTo>
                        <a:pt x="35456" y="132518"/>
                        <a:pt x="30841" y="119592"/>
                        <a:pt x="28072" y="105742"/>
                      </a:cubicBezTo>
                      <a:cubicBezTo>
                        <a:pt x="27149" y="106665"/>
                        <a:pt x="26226" y="107589"/>
                        <a:pt x="25302" y="108512"/>
                      </a:cubicBezTo>
                      <a:cubicBezTo>
                        <a:pt x="19764" y="117745"/>
                        <a:pt x="14225" y="137134"/>
                        <a:pt x="20687" y="153754"/>
                      </a:cubicBezTo>
                      <a:cubicBezTo>
                        <a:pt x="26226" y="166680"/>
                        <a:pt x="37303" y="176836"/>
                        <a:pt x="55764" y="181453"/>
                      </a:cubicBezTo>
                      <a:cubicBezTo>
                        <a:pt x="100073" y="194379"/>
                        <a:pt x="194228" y="159294"/>
                        <a:pt x="195151" y="158370"/>
                      </a:cubicBezTo>
                      <a:cubicBezTo>
                        <a:pt x="199766" y="156524"/>
                        <a:pt x="205305" y="159294"/>
                        <a:pt x="207151" y="163910"/>
                      </a:cubicBezTo>
                      <a:cubicBezTo>
                        <a:pt x="208997" y="168527"/>
                        <a:pt x="206228" y="174066"/>
                        <a:pt x="201612" y="175913"/>
                      </a:cubicBezTo>
                      <a:cubicBezTo>
                        <a:pt x="198843" y="176836"/>
                        <a:pt x="131458" y="202689"/>
                        <a:pt x="79765" y="202689"/>
                      </a:cubicBezTo>
                      <a:close/>
                      <a:moveTo>
                        <a:pt x="45610" y="97432"/>
                      </a:moveTo>
                      <a:cubicBezTo>
                        <a:pt x="47457" y="111282"/>
                        <a:pt x="51149" y="123285"/>
                        <a:pt x="56687" y="131594"/>
                      </a:cubicBezTo>
                      <a:cubicBezTo>
                        <a:pt x="60380" y="137134"/>
                        <a:pt x="64995" y="140827"/>
                        <a:pt x="69611" y="141751"/>
                      </a:cubicBezTo>
                      <a:cubicBezTo>
                        <a:pt x="73303" y="142674"/>
                        <a:pt x="80688" y="143597"/>
                        <a:pt x="85303" y="139904"/>
                      </a:cubicBezTo>
                      <a:cubicBezTo>
                        <a:pt x="89919" y="135288"/>
                        <a:pt x="90842" y="126978"/>
                        <a:pt x="89919" y="119592"/>
                      </a:cubicBezTo>
                      <a:cubicBezTo>
                        <a:pt x="88996" y="107589"/>
                        <a:pt x="76995" y="101126"/>
                        <a:pt x="65918" y="98356"/>
                      </a:cubicBezTo>
                      <a:cubicBezTo>
                        <a:pt x="59457" y="96509"/>
                        <a:pt x="52072" y="96509"/>
                        <a:pt x="45610" y="9743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85" name="Google Shape;385;p13"/>
              <p:cNvSpPr/>
              <p:nvPr/>
            </p:nvSpPr>
            <p:spPr>
              <a:xfrm>
                <a:off x="390749" y="271784"/>
                <a:ext cx="83326" cy="82529"/>
              </a:xfrm>
              <a:custGeom>
                <a:avLst/>
                <a:gdLst/>
                <a:ahLst/>
                <a:cxnLst/>
                <a:rect l="l" t="t" r="r" b="b"/>
                <a:pathLst>
                  <a:path w="94154" h="93253" extrusionOk="0">
                    <a:moveTo>
                      <a:pt x="47077" y="93253"/>
                    </a:moveTo>
                    <a:cubicBezTo>
                      <a:pt x="35077" y="93253"/>
                      <a:pt x="23077" y="88637"/>
                      <a:pt x="13846" y="79404"/>
                    </a:cubicBezTo>
                    <a:cubicBezTo>
                      <a:pt x="-4615" y="60938"/>
                      <a:pt x="-4615" y="32316"/>
                      <a:pt x="13846" y="13850"/>
                    </a:cubicBezTo>
                    <a:cubicBezTo>
                      <a:pt x="22154" y="5540"/>
                      <a:pt x="34154" y="0"/>
                      <a:pt x="47077" y="0"/>
                    </a:cubicBezTo>
                    <a:cubicBezTo>
                      <a:pt x="59078" y="0"/>
                      <a:pt x="71078" y="4617"/>
                      <a:pt x="80309" y="13850"/>
                    </a:cubicBezTo>
                    <a:cubicBezTo>
                      <a:pt x="88616" y="22159"/>
                      <a:pt x="94155" y="34162"/>
                      <a:pt x="94155" y="47088"/>
                    </a:cubicBezTo>
                    <a:cubicBezTo>
                      <a:pt x="94155" y="59091"/>
                      <a:pt x="89540" y="71094"/>
                      <a:pt x="80309" y="80327"/>
                    </a:cubicBezTo>
                    <a:cubicBezTo>
                      <a:pt x="71078" y="88637"/>
                      <a:pt x="59078" y="93253"/>
                      <a:pt x="47077" y="93253"/>
                    </a:cubicBezTo>
                    <a:close/>
                    <a:moveTo>
                      <a:pt x="47077" y="19389"/>
                    </a:moveTo>
                    <a:cubicBezTo>
                      <a:pt x="39693" y="19389"/>
                      <a:pt x="32308" y="22159"/>
                      <a:pt x="26770" y="27699"/>
                    </a:cubicBezTo>
                    <a:cubicBezTo>
                      <a:pt x="15693" y="38779"/>
                      <a:pt x="15693" y="56321"/>
                      <a:pt x="26770" y="67401"/>
                    </a:cubicBezTo>
                    <a:cubicBezTo>
                      <a:pt x="37847" y="78481"/>
                      <a:pt x="55385" y="78481"/>
                      <a:pt x="66462" y="67401"/>
                    </a:cubicBezTo>
                    <a:cubicBezTo>
                      <a:pt x="72001" y="61861"/>
                      <a:pt x="74770" y="55398"/>
                      <a:pt x="74770" y="47088"/>
                    </a:cubicBezTo>
                    <a:cubicBezTo>
                      <a:pt x="74770" y="39702"/>
                      <a:pt x="72001" y="32316"/>
                      <a:pt x="66462" y="26776"/>
                    </a:cubicBezTo>
                    <a:cubicBezTo>
                      <a:pt x="61847" y="22159"/>
                      <a:pt x="54462" y="19389"/>
                      <a:pt x="47077" y="193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6" name="Google Shape;386;p13"/>
              <p:cNvSpPr/>
              <p:nvPr/>
            </p:nvSpPr>
            <p:spPr>
              <a:xfrm>
                <a:off x="470791" y="358379"/>
                <a:ext cx="73523" cy="73541"/>
              </a:xfrm>
              <a:custGeom>
                <a:avLst/>
                <a:gdLst/>
                <a:ahLst/>
                <a:cxnLst/>
                <a:rect l="l" t="t" r="r" b="b"/>
                <a:pathLst>
                  <a:path w="83077" h="83097" extrusionOk="0">
                    <a:moveTo>
                      <a:pt x="41539" y="83097"/>
                    </a:moveTo>
                    <a:cubicBezTo>
                      <a:pt x="18462" y="83097"/>
                      <a:pt x="0" y="64631"/>
                      <a:pt x="0" y="41549"/>
                    </a:cubicBezTo>
                    <a:cubicBezTo>
                      <a:pt x="0" y="18466"/>
                      <a:pt x="18462" y="0"/>
                      <a:pt x="41539" y="0"/>
                    </a:cubicBezTo>
                    <a:cubicBezTo>
                      <a:pt x="64616" y="0"/>
                      <a:pt x="83078" y="18466"/>
                      <a:pt x="83078" y="41549"/>
                    </a:cubicBezTo>
                    <a:cubicBezTo>
                      <a:pt x="83078" y="64631"/>
                      <a:pt x="64616" y="83097"/>
                      <a:pt x="41539" y="83097"/>
                    </a:cubicBezTo>
                    <a:close/>
                    <a:moveTo>
                      <a:pt x="41539" y="18466"/>
                    </a:moveTo>
                    <a:cubicBezTo>
                      <a:pt x="28616" y="18466"/>
                      <a:pt x="18462" y="28622"/>
                      <a:pt x="18462" y="41549"/>
                    </a:cubicBezTo>
                    <a:cubicBezTo>
                      <a:pt x="18462" y="54475"/>
                      <a:pt x="28616" y="64631"/>
                      <a:pt x="41539" y="64631"/>
                    </a:cubicBezTo>
                    <a:cubicBezTo>
                      <a:pt x="54462" y="64631"/>
                      <a:pt x="64616" y="54475"/>
                      <a:pt x="64616" y="41549"/>
                    </a:cubicBezTo>
                    <a:cubicBezTo>
                      <a:pt x="64616" y="28622"/>
                      <a:pt x="54462" y="18466"/>
                      <a:pt x="41539" y="1846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7" name="Google Shape;387;p13"/>
            <p:cNvGrpSpPr/>
            <p:nvPr/>
          </p:nvGrpSpPr>
          <p:grpSpPr>
            <a:xfrm>
              <a:off x="5594169" y="2664333"/>
              <a:ext cx="3288945" cy="2316017"/>
              <a:chOff x="5594169" y="2664333"/>
              <a:chExt cx="3288945" cy="2316017"/>
            </a:xfrm>
          </p:grpSpPr>
          <p:sp>
            <p:nvSpPr>
              <p:cNvPr id="388" name="Google Shape;388;p13"/>
              <p:cNvSpPr/>
              <p:nvPr/>
            </p:nvSpPr>
            <p:spPr>
              <a:xfrm flipH="1">
                <a:off x="5594169" y="2664333"/>
                <a:ext cx="3170516" cy="2198058"/>
              </a:xfrm>
              <a:custGeom>
                <a:avLst/>
                <a:gdLst/>
                <a:ahLst/>
                <a:cxnLst/>
                <a:rect l="l" t="t" r="r" b="b"/>
                <a:pathLst>
                  <a:path w="3582504" h="2483681" extrusionOk="0">
                    <a:moveTo>
                      <a:pt x="3537273" y="2483682"/>
                    </a:moveTo>
                    <a:lnTo>
                      <a:pt x="234464" y="2483682"/>
                    </a:lnTo>
                    <a:lnTo>
                      <a:pt x="234464" y="2474449"/>
                    </a:lnTo>
                    <a:cubicBezTo>
                      <a:pt x="234464" y="2349803"/>
                      <a:pt x="132925" y="2249163"/>
                      <a:pt x="9231" y="2249163"/>
                    </a:cubicBezTo>
                    <a:lnTo>
                      <a:pt x="0" y="2249163"/>
                    </a:lnTo>
                    <a:lnTo>
                      <a:pt x="0" y="44319"/>
                    </a:lnTo>
                    <a:cubicBezTo>
                      <a:pt x="0" y="20313"/>
                      <a:pt x="19385" y="0"/>
                      <a:pt x="44308" y="0"/>
                    </a:cubicBezTo>
                    <a:cubicBezTo>
                      <a:pt x="68309" y="0"/>
                      <a:pt x="88616" y="19389"/>
                      <a:pt x="88616" y="44319"/>
                    </a:cubicBezTo>
                    <a:cubicBezTo>
                      <a:pt x="88616" y="59091"/>
                      <a:pt x="81232" y="72941"/>
                      <a:pt x="69232" y="81251"/>
                    </a:cubicBezTo>
                    <a:cubicBezTo>
                      <a:pt x="64616" y="84021"/>
                      <a:pt x="59078" y="83097"/>
                      <a:pt x="56308" y="78481"/>
                    </a:cubicBezTo>
                    <a:cubicBezTo>
                      <a:pt x="53539" y="73864"/>
                      <a:pt x="54462" y="68324"/>
                      <a:pt x="59078" y="65554"/>
                    </a:cubicBezTo>
                    <a:cubicBezTo>
                      <a:pt x="66462" y="60938"/>
                      <a:pt x="70155" y="52628"/>
                      <a:pt x="70155" y="44319"/>
                    </a:cubicBezTo>
                    <a:cubicBezTo>
                      <a:pt x="70155" y="30469"/>
                      <a:pt x="58155" y="18466"/>
                      <a:pt x="44308" y="18466"/>
                    </a:cubicBezTo>
                    <a:cubicBezTo>
                      <a:pt x="30462" y="18466"/>
                      <a:pt x="18462" y="30469"/>
                      <a:pt x="18462" y="44319"/>
                    </a:cubicBezTo>
                    <a:lnTo>
                      <a:pt x="18462" y="2231620"/>
                    </a:lnTo>
                    <a:cubicBezTo>
                      <a:pt x="145848" y="2236237"/>
                      <a:pt x="248311" y="2338723"/>
                      <a:pt x="252926" y="2466139"/>
                    </a:cubicBezTo>
                    <a:lnTo>
                      <a:pt x="3538196" y="2466139"/>
                    </a:lnTo>
                    <a:cubicBezTo>
                      <a:pt x="3552042" y="2466139"/>
                      <a:pt x="3564043" y="2454136"/>
                      <a:pt x="3564043" y="2440287"/>
                    </a:cubicBezTo>
                    <a:cubicBezTo>
                      <a:pt x="3564043" y="2426437"/>
                      <a:pt x="3552042" y="2414434"/>
                      <a:pt x="3538196" y="2414434"/>
                    </a:cubicBezTo>
                    <a:cubicBezTo>
                      <a:pt x="3529888" y="2414434"/>
                      <a:pt x="3521580" y="2419051"/>
                      <a:pt x="3516965" y="2425513"/>
                    </a:cubicBezTo>
                    <a:cubicBezTo>
                      <a:pt x="3514196" y="2430130"/>
                      <a:pt x="3508657" y="2431054"/>
                      <a:pt x="3504042" y="2428284"/>
                    </a:cubicBezTo>
                    <a:cubicBezTo>
                      <a:pt x="3499426" y="2425513"/>
                      <a:pt x="3498503" y="2419974"/>
                      <a:pt x="3501272" y="2415357"/>
                    </a:cubicBezTo>
                    <a:cubicBezTo>
                      <a:pt x="3509580" y="2403355"/>
                      <a:pt x="3523427" y="2395968"/>
                      <a:pt x="3538196" y="2395968"/>
                    </a:cubicBezTo>
                    <a:cubicBezTo>
                      <a:pt x="3562196" y="2395968"/>
                      <a:pt x="3582504" y="2415357"/>
                      <a:pt x="3582504" y="2440287"/>
                    </a:cubicBezTo>
                    <a:cubicBezTo>
                      <a:pt x="3582504" y="2465216"/>
                      <a:pt x="3561273" y="2483682"/>
                      <a:pt x="3537273" y="248368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9" name="Google Shape;389;p13"/>
              <p:cNvSpPr/>
              <p:nvPr/>
            </p:nvSpPr>
            <p:spPr>
              <a:xfrm flipH="1">
                <a:off x="8796520" y="2664333"/>
                <a:ext cx="86595" cy="1950469"/>
              </a:xfrm>
              <a:custGeom>
                <a:avLst/>
                <a:gdLst/>
                <a:ahLst/>
                <a:cxnLst/>
                <a:rect l="l" t="t" r="r" b="b"/>
                <a:pathLst>
                  <a:path w="97847" h="2203920" extrusionOk="0">
                    <a:moveTo>
                      <a:pt x="48924" y="2203921"/>
                    </a:moveTo>
                    <a:cubicBezTo>
                      <a:pt x="22154" y="2203921"/>
                      <a:pt x="0" y="2181762"/>
                      <a:pt x="0" y="2154986"/>
                    </a:cubicBezTo>
                    <a:cubicBezTo>
                      <a:pt x="0" y="2128211"/>
                      <a:pt x="22154" y="2106051"/>
                      <a:pt x="48924" y="2106051"/>
                    </a:cubicBezTo>
                    <a:cubicBezTo>
                      <a:pt x="53539" y="2106051"/>
                      <a:pt x="58155" y="2109745"/>
                      <a:pt x="58155" y="2115284"/>
                    </a:cubicBezTo>
                    <a:cubicBezTo>
                      <a:pt x="58155" y="2120824"/>
                      <a:pt x="54462" y="2124517"/>
                      <a:pt x="48924" y="2124517"/>
                    </a:cubicBezTo>
                    <a:cubicBezTo>
                      <a:pt x="32308" y="2124517"/>
                      <a:pt x="18462" y="2138367"/>
                      <a:pt x="18462" y="2154986"/>
                    </a:cubicBezTo>
                    <a:cubicBezTo>
                      <a:pt x="18462" y="2171606"/>
                      <a:pt x="32308" y="2185455"/>
                      <a:pt x="48924" y="2185455"/>
                    </a:cubicBezTo>
                    <a:cubicBezTo>
                      <a:pt x="65539" y="2185455"/>
                      <a:pt x="79386" y="2171606"/>
                      <a:pt x="79386" y="2154986"/>
                    </a:cubicBezTo>
                    <a:lnTo>
                      <a:pt x="79386" y="44319"/>
                    </a:lnTo>
                    <a:cubicBezTo>
                      <a:pt x="79386" y="30469"/>
                      <a:pt x="67385" y="18466"/>
                      <a:pt x="53539" y="18466"/>
                    </a:cubicBezTo>
                    <a:cubicBezTo>
                      <a:pt x="39693" y="18466"/>
                      <a:pt x="27693" y="30469"/>
                      <a:pt x="27693" y="44319"/>
                    </a:cubicBezTo>
                    <a:cubicBezTo>
                      <a:pt x="27693" y="52628"/>
                      <a:pt x="32308" y="60938"/>
                      <a:pt x="38770" y="65554"/>
                    </a:cubicBezTo>
                    <a:cubicBezTo>
                      <a:pt x="43385" y="68324"/>
                      <a:pt x="44308" y="73864"/>
                      <a:pt x="41539" y="78481"/>
                    </a:cubicBezTo>
                    <a:cubicBezTo>
                      <a:pt x="38770" y="83097"/>
                      <a:pt x="33231" y="84021"/>
                      <a:pt x="28616" y="81251"/>
                    </a:cubicBezTo>
                    <a:cubicBezTo>
                      <a:pt x="16616" y="72941"/>
                      <a:pt x="9231" y="59091"/>
                      <a:pt x="9231" y="44319"/>
                    </a:cubicBezTo>
                    <a:cubicBezTo>
                      <a:pt x="9231" y="20313"/>
                      <a:pt x="28616" y="0"/>
                      <a:pt x="53539" y="0"/>
                    </a:cubicBezTo>
                    <a:cubicBezTo>
                      <a:pt x="77539" y="0"/>
                      <a:pt x="97847" y="19389"/>
                      <a:pt x="97847" y="44319"/>
                    </a:cubicBezTo>
                    <a:lnTo>
                      <a:pt x="97847" y="2154986"/>
                    </a:lnTo>
                    <a:cubicBezTo>
                      <a:pt x="97847" y="2181762"/>
                      <a:pt x="75693" y="2203921"/>
                      <a:pt x="48924" y="22039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90" name="Google Shape;390;p13"/>
              <p:cNvGrpSpPr/>
              <p:nvPr/>
            </p:nvGrpSpPr>
            <p:grpSpPr>
              <a:xfrm flipH="1">
                <a:off x="8513025" y="4632233"/>
                <a:ext cx="348621" cy="348117"/>
                <a:chOff x="2196490" y="5626932"/>
                <a:chExt cx="394011" cy="393441"/>
              </a:xfrm>
            </p:grpSpPr>
            <p:sp>
              <p:nvSpPr>
                <p:cNvPr id="391" name="Google Shape;391;p13"/>
                <p:cNvSpPr/>
                <p:nvPr/>
              </p:nvSpPr>
              <p:spPr>
                <a:xfrm>
                  <a:off x="2408774" y="5788861"/>
                  <a:ext cx="181727" cy="231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27" h="231512" extrusionOk="0">
                      <a:moveTo>
                        <a:pt x="128996" y="231513"/>
                      </a:moveTo>
                      <a:cubicBezTo>
                        <a:pt x="115150" y="231513"/>
                        <a:pt x="101304" y="226896"/>
                        <a:pt x="88380" y="216740"/>
                      </a:cubicBezTo>
                      <a:cubicBezTo>
                        <a:pt x="68996" y="201967"/>
                        <a:pt x="60688" y="171498"/>
                        <a:pt x="50534" y="133643"/>
                      </a:cubicBezTo>
                      <a:cubicBezTo>
                        <a:pt x="40380" y="94864"/>
                        <a:pt x="27457" y="51469"/>
                        <a:pt x="1610" y="14537"/>
                      </a:cubicBezTo>
                      <a:cubicBezTo>
                        <a:pt x="-1159" y="10844"/>
                        <a:pt x="-236" y="4380"/>
                        <a:pt x="3456" y="1611"/>
                      </a:cubicBezTo>
                      <a:cubicBezTo>
                        <a:pt x="7149" y="-1159"/>
                        <a:pt x="13610" y="-236"/>
                        <a:pt x="16380" y="3457"/>
                      </a:cubicBezTo>
                      <a:cubicBezTo>
                        <a:pt x="44072" y="43159"/>
                        <a:pt x="57919" y="90247"/>
                        <a:pt x="68073" y="128103"/>
                      </a:cubicBezTo>
                      <a:cubicBezTo>
                        <a:pt x="77303" y="161342"/>
                        <a:pt x="85611" y="190887"/>
                        <a:pt x="99458" y="201967"/>
                      </a:cubicBezTo>
                      <a:cubicBezTo>
                        <a:pt x="113304" y="213047"/>
                        <a:pt x="129919" y="215817"/>
                        <a:pt x="143766" y="209353"/>
                      </a:cubicBezTo>
                      <a:cubicBezTo>
                        <a:pt x="154843" y="204737"/>
                        <a:pt x="161304" y="194581"/>
                        <a:pt x="162227" y="182577"/>
                      </a:cubicBezTo>
                      <a:cubicBezTo>
                        <a:pt x="163151" y="170575"/>
                        <a:pt x="160381" y="160419"/>
                        <a:pt x="153920" y="153955"/>
                      </a:cubicBezTo>
                      <a:cubicBezTo>
                        <a:pt x="149304" y="149339"/>
                        <a:pt x="142843" y="146569"/>
                        <a:pt x="135458" y="147492"/>
                      </a:cubicBezTo>
                      <a:cubicBezTo>
                        <a:pt x="120689" y="148416"/>
                        <a:pt x="118842" y="160419"/>
                        <a:pt x="117919" y="162265"/>
                      </a:cubicBezTo>
                      <a:cubicBezTo>
                        <a:pt x="116996" y="166882"/>
                        <a:pt x="112381" y="170575"/>
                        <a:pt x="107765" y="169652"/>
                      </a:cubicBezTo>
                      <a:cubicBezTo>
                        <a:pt x="103150" y="168728"/>
                        <a:pt x="99458" y="164111"/>
                        <a:pt x="100381" y="159495"/>
                      </a:cubicBezTo>
                      <a:cubicBezTo>
                        <a:pt x="102227" y="149339"/>
                        <a:pt x="110535" y="130873"/>
                        <a:pt x="134535" y="129026"/>
                      </a:cubicBezTo>
                      <a:cubicBezTo>
                        <a:pt x="147458" y="128103"/>
                        <a:pt x="158535" y="132719"/>
                        <a:pt x="167766" y="141029"/>
                      </a:cubicBezTo>
                      <a:cubicBezTo>
                        <a:pt x="177920" y="151186"/>
                        <a:pt x="182535" y="165958"/>
                        <a:pt x="181612" y="183501"/>
                      </a:cubicBezTo>
                      <a:cubicBezTo>
                        <a:pt x="180689" y="201967"/>
                        <a:pt x="169612" y="217663"/>
                        <a:pt x="152997" y="225973"/>
                      </a:cubicBezTo>
                      <a:cubicBezTo>
                        <a:pt x="144689" y="229666"/>
                        <a:pt x="137304" y="231513"/>
                        <a:pt x="128996" y="23151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2" name="Google Shape;392;p13"/>
                <p:cNvSpPr/>
                <p:nvPr/>
              </p:nvSpPr>
              <p:spPr>
                <a:xfrm>
                  <a:off x="2232666" y="5808359"/>
                  <a:ext cx="202497" cy="207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7" h="207398" extrusionOk="0">
                      <a:moveTo>
                        <a:pt x="137103" y="207398"/>
                      </a:moveTo>
                      <a:cubicBezTo>
                        <a:pt x="122333" y="207398"/>
                        <a:pt x="108487" y="202782"/>
                        <a:pt x="99256" y="197242"/>
                      </a:cubicBezTo>
                      <a:cubicBezTo>
                        <a:pt x="92794" y="193549"/>
                        <a:pt x="88179" y="188009"/>
                        <a:pt x="85410" y="181545"/>
                      </a:cubicBezTo>
                      <a:cubicBezTo>
                        <a:pt x="58640" y="183392"/>
                        <a:pt x="30024" y="180622"/>
                        <a:pt x="6947" y="176006"/>
                      </a:cubicBezTo>
                      <a:cubicBezTo>
                        <a:pt x="2332" y="175083"/>
                        <a:pt x="-1361" y="169543"/>
                        <a:pt x="486" y="164926"/>
                      </a:cubicBezTo>
                      <a:cubicBezTo>
                        <a:pt x="1409" y="160310"/>
                        <a:pt x="6024" y="156617"/>
                        <a:pt x="11563" y="158463"/>
                      </a:cubicBezTo>
                      <a:cubicBezTo>
                        <a:pt x="31870" y="163079"/>
                        <a:pt x="56794" y="164926"/>
                        <a:pt x="79871" y="164003"/>
                      </a:cubicBezTo>
                      <a:cubicBezTo>
                        <a:pt x="78948" y="154770"/>
                        <a:pt x="78948" y="145537"/>
                        <a:pt x="80794" y="138151"/>
                      </a:cubicBezTo>
                      <a:cubicBezTo>
                        <a:pt x="86333" y="115991"/>
                        <a:pt x="101102" y="101219"/>
                        <a:pt x="118641" y="100295"/>
                      </a:cubicBezTo>
                      <a:cubicBezTo>
                        <a:pt x="134333" y="99372"/>
                        <a:pt x="146333" y="103065"/>
                        <a:pt x="153718" y="111375"/>
                      </a:cubicBezTo>
                      <a:cubicBezTo>
                        <a:pt x="160180" y="118761"/>
                        <a:pt x="162949" y="130764"/>
                        <a:pt x="160180" y="142767"/>
                      </a:cubicBezTo>
                      <a:cubicBezTo>
                        <a:pt x="158334" y="152923"/>
                        <a:pt x="151872" y="161233"/>
                        <a:pt x="141718" y="166773"/>
                      </a:cubicBezTo>
                      <a:cubicBezTo>
                        <a:pt x="132487" y="172312"/>
                        <a:pt x="119564" y="176929"/>
                        <a:pt x="105718" y="179699"/>
                      </a:cubicBezTo>
                      <a:cubicBezTo>
                        <a:pt x="106641" y="180622"/>
                        <a:pt x="107564" y="181545"/>
                        <a:pt x="108487" y="182469"/>
                      </a:cubicBezTo>
                      <a:cubicBezTo>
                        <a:pt x="117718" y="188009"/>
                        <a:pt x="137103" y="193549"/>
                        <a:pt x="153718" y="187086"/>
                      </a:cubicBezTo>
                      <a:cubicBezTo>
                        <a:pt x="166641" y="181545"/>
                        <a:pt x="176795" y="170466"/>
                        <a:pt x="181411" y="152000"/>
                      </a:cubicBezTo>
                      <a:cubicBezTo>
                        <a:pt x="194334" y="107681"/>
                        <a:pt x="159257" y="13505"/>
                        <a:pt x="158334" y="12581"/>
                      </a:cubicBezTo>
                      <a:cubicBezTo>
                        <a:pt x="156487" y="7965"/>
                        <a:pt x="159257" y="2425"/>
                        <a:pt x="163872" y="578"/>
                      </a:cubicBezTo>
                      <a:cubicBezTo>
                        <a:pt x="168488" y="-1268"/>
                        <a:pt x="174026" y="1502"/>
                        <a:pt x="175872" y="6118"/>
                      </a:cubicBezTo>
                      <a:cubicBezTo>
                        <a:pt x="177718" y="9812"/>
                        <a:pt x="213719" y="106758"/>
                        <a:pt x="198949" y="156617"/>
                      </a:cubicBezTo>
                      <a:cubicBezTo>
                        <a:pt x="189719" y="187086"/>
                        <a:pt x="173103" y="199088"/>
                        <a:pt x="160180" y="203705"/>
                      </a:cubicBezTo>
                      <a:cubicBezTo>
                        <a:pt x="152795" y="205552"/>
                        <a:pt x="144487" y="207398"/>
                        <a:pt x="137103" y="207398"/>
                      </a:cubicBezTo>
                      <a:close/>
                      <a:moveTo>
                        <a:pt x="123256" y="116914"/>
                      </a:moveTo>
                      <a:cubicBezTo>
                        <a:pt x="122333" y="116914"/>
                        <a:pt x="120487" y="116914"/>
                        <a:pt x="119564" y="116914"/>
                      </a:cubicBezTo>
                      <a:cubicBezTo>
                        <a:pt x="107564" y="117838"/>
                        <a:pt x="101102" y="129841"/>
                        <a:pt x="98333" y="140920"/>
                      </a:cubicBezTo>
                      <a:cubicBezTo>
                        <a:pt x="96487" y="147384"/>
                        <a:pt x="96487" y="154770"/>
                        <a:pt x="97410" y="161233"/>
                      </a:cubicBezTo>
                      <a:cubicBezTo>
                        <a:pt x="111256" y="159386"/>
                        <a:pt x="123256" y="155693"/>
                        <a:pt x="131564" y="150153"/>
                      </a:cubicBezTo>
                      <a:cubicBezTo>
                        <a:pt x="137103" y="146460"/>
                        <a:pt x="140795" y="141844"/>
                        <a:pt x="141718" y="137227"/>
                      </a:cubicBezTo>
                      <a:cubicBezTo>
                        <a:pt x="142641" y="133534"/>
                        <a:pt x="143564" y="126147"/>
                        <a:pt x="139872" y="121531"/>
                      </a:cubicBezTo>
                      <a:cubicBezTo>
                        <a:pt x="136179" y="117838"/>
                        <a:pt x="129718" y="116914"/>
                        <a:pt x="123256" y="11691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3" name="Google Shape;393;p13"/>
                <p:cNvSpPr/>
                <p:nvPr/>
              </p:nvSpPr>
              <p:spPr>
                <a:xfrm>
                  <a:off x="2196490" y="5626932"/>
                  <a:ext cx="230273" cy="1801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273" h="180159" extrusionOk="0">
                      <a:moveTo>
                        <a:pt x="222201" y="180159"/>
                      </a:moveTo>
                      <a:cubicBezTo>
                        <a:pt x="220355" y="180159"/>
                        <a:pt x="218509" y="179236"/>
                        <a:pt x="216663" y="178312"/>
                      </a:cubicBezTo>
                      <a:cubicBezTo>
                        <a:pt x="179739" y="152460"/>
                        <a:pt x="136354" y="140457"/>
                        <a:pt x="97585" y="129378"/>
                      </a:cubicBezTo>
                      <a:cubicBezTo>
                        <a:pt x="59738" y="119222"/>
                        <a:pt x="29276" y="110912"/>
                        <a:pt x="14507" y="91522"/>
                      </a:cubicBezTo>
                      <a:cubicBezTo>
                        <a:pt x="-263" y="72133"/>
                        <a:pt x="-3955" y="48127"/>
                        <a:pt x="4353" y="28738"/>
                      </a:cubicBezTo>
                      <a:cubicBezTo>
                        <a:pt x="11737" y="12118"/>
                        <a:pt x="27430" y="1039"/>
                        <a:pt x="46815" y="115"/>
                      </a:cubicBezTo>
                      <a:cubicBezTo>
                        <a:pt x="64353" y="-808"/>
                        <a:pt x="79123" y="3809"/>
                        <a:pt x="89277" y="13965"/>
                      </a:cubicBezTo>
                      <a:cubicBezTo>
                        <a:pt x="97585" y="22275"/>
                        <a:pt x="102200" y="34278"/>
                        <a:pt x="101277" y="47204"/>
                      </a:cubicBezTo>
                      <a:cubicBezTo>
                        <a:pt x="99431" y="71210"/>
                        <a:pt x="80969" y="80443"/>
                        <a:pt x="70815" y="81366"/>
                      </a:cubicBezTo>
                      <a:cubicBezTo>
                        <a:pt x="66200" y="82289"/>
                        <a:pt x="61584" y="78596"/>
                        <a:pt x="60661" y="73979"/>
                      </a:cubicBezTo>
                      <a:cubicBezTo>
                        <a:pt x="59738" y="69363"/>
                        <a:pt x="63430" y="64746"/>
                        <a:pt x="68046" y="63823"/>
                      </a:cubicBezTo>
                      <a:cubicBezTo>
                        <a:pt x="70815" y="63823"/>
                        <a:pt x="81892" y="61054"/>
                        <a:pt x="82815" y="46280"/>
                      </a:cubicBezTo>
                      <a:cubicBezTo>
                        <a:pt x="83738" y="38894"/>
                        <a:pt x="80969" y="32431"/>
                        <a:pt x="76354" y="27814"/>
                      </a:cubicBezTo>
                      <a:cubicBezTo>
                        <a:pt x="69892" y="21351"/>
                        <a:pt x="59738" y="18581"/>
                        <a:pt x="47738" y="19505"/>
                      </a:cubicBezTo>
                      <a:cubicBezTo>
                        <a:pt x="35738" y="20428"/>
                        <a:pt x="25584" y="26891"/>
                        <a:pt x="20968" y="37971"/>
                      </a:cubicBezTo>
                      <a:cubicBezTo>
                        <a:pt x="14507" y="50897"/>
                        <a:pt x="18199" y="67516"/>
                        <a:pt x="28353" y="82289"/>
                      </a:cubicBezTo>
                      <a:cubicBezTo>
                        <a:pt x="39430" y="97062"/>
                        <a:pt x="68046" y="104448"/>
                        <a:pt x="102200" y="113681"/>
                      </a:cubicBezTo>
                      <a:cubicBezTo>
                        <a:pt x="140047" y="123838"/>
                        <a:pt x="188047" y="136764"/>
                        <a:pt x="226817" y="165387"/>
                      </a:cubicBezTo>
                      <a:cubicBezTo>
                        <a:pt x="230509" y="168156"/>
                        <a:pt x="231432" y="173696"/>
                        <a:pt x="228663" y="178312"/>
                      </a:cubicBezTo>
                      <a:cubicBezTo>
                        <a:pt x="227740" y="179236"/>
                        <a:pt x="224971" y="180159"/>
                        <a:pt x="222201" y="18015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4" name="Google Shape;394;p13"/>
                <p:cNvSpPr/>
                <p:nvPr/>
              </p:nvSpPr>
              <p:spPr>
                <a:xfrm>
                  <a:off x="2200639" y="5781448"/>
                  <a:ext cx="207554" cy="20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554" h="202916" extrusionOk="0">
                      <a:moveTo>
                        <a:pt x="40820" y="202917"/>
                      </a:moveTo>
                      <a:cubicBezTo>
                        <a:pt x="37128" y="202917"/>
                        <a:pt x="32512" y="200147"/>
                        <a:pt x="31589" y="195531"/>
                      </a:cubicBezTo>
                      <a:cubicBezTo>
                        <a:pt x="26051" y="172448"/>
                        <a:pt x="24205" y="143825"/>
                        <a:pt x="26051" y="117050"/>
                      </a:cubicBezTo>
                      <a:cubicBezTo>
                        <a:pt x="19589" y="113356"/>
                        <a:pt x="14051" y="108740"/>
                        <a:pt x="10358" y="103200"/>
                      </a:cubicBezTo>
                      <a:cubicBezTo>
                        <a:pt x="3897" y="92121"/>
                        <a:pt x="-5334" y="67191"/>
                        <a:pt x="3897" y="42262"/>
                      </a:cubicBezTo>
                      <a:cubicBezTo>
                        <a:pt x="8512" y="29336"/>
                        <a:pt x="21435" y="11793"/>
                        <a:pt x="50974" y="3484"/>
                      </a:cubicBezTo>
                      <a:cubicBezTo>
                        <a:pt x="100821" y="-11289"/>
                        <a:pt x="197745" y="25643"/>
                        <a:pt x="201437" y="26566"/>
                      </a:cubicBezTo>
                      <a:cubicBezTo>
                        <a:pt x="206053" y="28413"/>
                        <a:pt x="208822" y="33953"/>
                        <a:pt x="206976" y="38569"/>
                      </a:cubicBezTo>
                      <a:cubicBezTo>
                        <a:pt x="205130" y="43186"/>
                        <a:pt x="199591" y="45956"/>
                        <a:pt x="194976" y="44109"/>
                      </a:cubicBezTo>
                      <a:cubicBezTo>
                        <a:pt x="194053" y="44109"/>
                        <a:pt x="99898" y="8100"/>
                        <a:pt x="55590" y="21026"/>
                      </a:cubicBezTo>
                      <a:cubicBezTo>
                        <a:pt x="37128" y="26566"/>
                        <a:pt x="25128" y="35799"/>
                        <a:pt x="20512" y="48725"/>
                      </a:cubicBezTo>
                      <a:cubicBezTo>
                        <a:pt x="14051" y="65345"/>
                        <a:pt x="19589" y="84734"/>
                        <a:pt x="25128" y="93967"/>
                      </a:cubicBezTo>
                      <a:cubicBezTo>
                        <a:pt x="26051" y="94890"/>
                        <a:pt x="26974" y="95814"/>
                        <a:pt x="27897" y="96737"/>
                      </a:cubicBezTo>
                      <a:cubicBezTo>
                        <a:pt x="30666" y="82888"/>
                        <a:pt x="34359" y="69961"/>
                        <a:pt x="40820" y="60728"/>
                      </a:cubicBezTo>
                      <a:cubicBezTo>
                        <a:pt x="47282" y="50572"/>
                        <a:pt x="55590" y="44109"/>
                        <a:pt x="64820" y="42262"/>
                      </a:cubicBezTo>
                      <a:cubicBezTo>
                        <a:pt x="77744" y="39492"/>
                        <a:pt x="88821" y="41339"/>
                        <a:pt x="96205" y="48725"/>
                      </a:cubicBezTo>
                      <a:cubicBezTo>
                        <a:pt x="104513" y="56112"/>
                        <a:pt x="108206" y="68115"/>
                        <a:pt x="107282" y="83811"/>
                      </a:cubicBezTo>
                      <a:cubicBezTo>
                        <a:pt x="106359" y="101354"/>
                        <a:pt x="91590" y="116126"/>
                        <a:pt x="69436" y="121666"/>
                      </a:cubicBezTo>
                      <a:cubicBezTo>
                        <a:pt x="61128" y="123513"/>
                        <a:pt x="51897" y="124436"/>
                        <a:pt x="43589" y="122589"/>
                      </a:cubicBezTo>
                      <a:cubicBezTo>
                        <a:pt x="42666" y="145672"/>
                        <a:pt x="44512" y="170601"/>
                        <a:pt x="49128" y="190914"/>
                      </a:cubicBezTo>
                      <a:cubicBezTo>
                        <a:pt x="50051" y="195531"/>
                        <a:pt x="47282" y="201070"/>
                        <a:pt x="42666" y="201994"/>
                      </a:cubicBezTo>
                      <a:cubicBezTo>
                        <a:pt x="41743" y="202917"/>
                        <a:pt x="40820" y="202917"/>
                        <a:pt x="40820" y="202917"/>
                      </a:cubicBezTo>
                      <a:close/>
                      <a:moveTo>
                        <a:pt x="45436" y="105047"/>
                      </a:moveTo>
                      <a:cubicBezTo>
                        <a:pt x="51897" y="105970"/>
                        <a:pt x="59282" y="105970"/>
                        <a:pt x="65744" y="104123"/>
                      </a:cubicBezTo>
                      <a:cubicBezTo>
                        <a:pt x="76821" y="101354"/>
                        <a:pt x="89744" y="93967"/>
                        <a:pt x="89744" y="82888"/>
                      </a:cubicBezTo>
                      <a:cubicBezTo>
                        <a:pt x="89744" y="76424"/>
                        <a:pt x="89744" y="67191"/>
                        <a:pt x="85128" y="62575"/>
                      </a:cubicBezTo>
                      <a:cubicBezTo>
                        <a:pt x="80513" y="58882"/>
                        <a:pt x="73128" y="59805"/>
                        <a:pt x="69436" y="60728"/>
                      </a:cubicBezTo>
                      <a:cubicBezTo>
                        <a:pt x="64820" y="61652"/>
                        <a:pt x="60205" y="65345"/>
                        <a:pt x="56513" y="70885"/>
                      </a:cubicBezTo>
                      <a:cubicBezTo>
                        <a:pt x="50974" y="79194"/>
                        <a:pt x="47282" y="91198"/>
                        <a:pt x="45436" y="10504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95" name="Google Shape;395;p13"/>
              <p:cNvSpPr/>
              <p:nvPr/>
            </p:nvSpPr>
            <p:spPr>
              <a:xfrm flipH="1">
                <a:off x="8670742" y="4788370"/>
                <a:ext cx="82509" cy="82529"/>
              </a:xfrm>
              <a:custGeom>
                <a:avLst/>
                <a:gdLst/>
                <a:ahLst/>
                <a:cxnLst/>
                <a:rect l="l" t="t" r="r" b="b"/>
                <a:pathLst>
                  <a:path w="93231" h="93253" extrusionOk="0">
                    <a:moveTo>
                      <a:pt x="47077" y="93253"/>
                    </a:moveTo>
                    <a:cubicBezTo>
                      <a:pt x="35077" y="93253"/>
                      <a:pt x="23077" y="88637"/>
                      <a:pt x="13846" y="79404"/>
                    </a:cubicBezTo>
                    <a:cubicBezTo>
                      <a:pt x="-4615" y="60938"/>
                      <a:pt x="-4615" y="32316"/>
                      <a:pt x="13846" y="13850"/>
                    </a:cubicBezTo>
                    <a:cubicBezTo>
                      <a:pt x="32308" y="-4617"/>
                      <a:pt x="60924" y="-4617"/>
                      <a:pt x="79386" y="13850"/>
                    </a:cubicBezTo>
                    <a:cubicBezTo>
                      <a:pt x="87693" y="22159"/>
                      <a:pt x="93232" y="34162"/>
                      <a:pt x="93232" y="47088"/>
                    </a:cubicBezTo>
                    <a:cubicBezTo>
                      <a:pt x="93232" y="59091"/>
                      <a:pt x="88616" y="71094"/>
                      <a:pt x="79386" y="80327"/>
                    </a:cubicBezTo>
                    <a:cubicBezTo>
                      <a:pt x="71078" y="88637"/>
                      <a:pt x="59078" y="93253"/>
                      <a:pt x="47077" y="93253"/>
                    </a:cubicBezTo>
                    <a:close/>
                    <a:moveTo>
                      <a:pt x="47077" y="18466"/>
                    </a:moveTo>
                    <a:cubicBezTo>
                      <a:pt x="39693" y="18466"/>
                      <a:pt x="32308" y="21236"/>
                      <a:pt x="26770" y="26775"/>
                    </a:cubicBezTo>
                    <a:cubicBezTo>
                      <a:pt x="15693" y="37855"/>
                      <a:pt x="15693" y="55398"/>
                      <a:pt x="26770" y="66477"/>
                    </a:cubicBezTo>
                    <a:cubicBezTo>
                      <a:pt x="37847" y="77557"/>
                      <a:pt x="55385" y="77557"/>
                      <a:pt x="66462" y="66477"/>
                    </a:cubicBezTo>
                    <a:cubicBezTo>
                      <a:pt x="72001" y="60938"/>
                      <a:pt x="74770" y="54474"/>
                      <a:pt x="74770" y="46165"/>
                    </a:cubicBezTo>
                    <a:cubicBezTo>
                      <a:pt x="74770" y="38778"/>
                      <a:pt x="72001" y="31392"/>
                      <a:pt x="66462" y="25852"/>
                    </a:cubicBezTo>
                    <a:cubicBezTo>
                      <a:pt x="61847" y="21236"/>
                      <a:pt x="54462" y="18466"/>
                      <a:pt x="47077" y="1846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6" name="Google Shape;396;p13"/>
              <p:cNvSpPr/>
              <p:nvPr/>
            </p:nvSpPr>
            <p:spPr>
              <a:xfrm flipH="1">
                <a:off x="8599686" y="4711578"/>
                <a:ext cx="73523" cy="73541"/>
              </a:xfrm>
              <a:custGeom>
                <a:avLst/>
                <a:gdLst/>
                <a:ahLst/>
                <a:cxnLst/>
                <a:rect l="l" t="t" r="r" b="b"/>
                <a:pathLst>
                  <a:path w="83077" h="83097" extrusionOk="0">
                    <a:moveTo>
                      <a:pt x="41539" y="83097"/>
                    </a:moveTo>
                    <a:cubicBezTo>
                      <a:pt x="18462" y="83097"/>
                      <a:pt x="0" y="64631"/>
                      <a:pt x="0" y="41549"/>
                    </a:cubicBezTo>
                    <a:cubicBezTo>
                      <a:pt x="0" y="18466"/>
                      <a:pt x="18462" y="0"/>
                      <a:pt x="41539" y="0"/>
                    </a:cubicBezTo>
                    <a:cubicBezTo>
                      <a:pt x="64616" y="0"/>
                      <a:pt x="83078" y="18466"/>
                      <a:pt x="83078" y="41549"/>
                    </a:cubicBezTo>
                    <a:cubicBezTo>
                      <a:pt x="83078" y="63708"/>
                      <a:pt x="64616" y="83097"/>
                      <a:pt x="41539" y="83097"/>
                    </a:cubicBezTo>
                    <a:close/>
                    <a:moveTo>
                      <a:pt x="41539" y="17543"/>
                    </a:moveTo>
                    <a:cubicBezTo>
                      <a:pt x="28616" y="17543"/>
                      <a:pt x="18462" y="27699"/>
                      <a:pt x="18462" y="40626"/>
                    </a:cubicBezTo>
                    <a:cubicBezTo>
                      <a:pt x="18462" y="53551"/>
                      <a:pt x="28616" y="63708"/>
                      <a:pt x="41539" y="63708"/>
                    </a:cubicBezTo>
                    <a:cubicBezTo>
                      <a:pt x="54462" y="63708"/>
                      <a:pt x="64616" y="53551"/>
                      <a:pt x="64616" y="40626"/>
                    </a:cubicBezTo>
                    <a:cubicBezTo>
                      <a:pt x="64616" y="28622"/>
                      <a:pt x="54462" y="17543"/>
                      <a:pt x="41539" y="1754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4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14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4229" y="0"/>
            <a:ext cx="913554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14"/>
          <p:cNvSpPr txBox="1">
            <a:spLocks noGrp="1"/>
          </p:cNvSpPr>
          <p:nvPr>
            <p:ph type="title"/>
          </p:nvPr>
        </p:nvSpPr>
        <p:spPr>
          <a:xfrm>
            <a:off x="3476254" y="445025"/>
            <a:ext cx="4943700" cy="6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14"/>
          <p:cNvSpPr txBox="1">
            <a:spLocks noGrp="1"/>
          </p:cNvSpPr>
          <p:nvPr>
            <p:ph type="subTitle" idx="1"/>
          </p:nvPr>
        </p:nvSpPr>
        <p:spPr>
          <a:xfrm>
            <a:off x="3476254" y="1190325"/>
            <a:ext cx="4943700" cy="6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401" name="Google Shape;401;p14"/>
          <p:cNvSpPr>
            <a:spLocks noGrp="1"/>
          </p:cNvSpPr>
          <p:nvPr>
            <p:ph type="pic" idx="2"/>
          </p:nvPr>
        </p:nvSpPr>
        <p:spPr>
          <a:xfrm>
            <a:off x="711700" y="623900"/>
            <a:ext cx="2576700" cy="39039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02" name="Google Shape;402;p14"/>
          <p:cNvGrpSpPr/>
          <p:nvPr/>
        </p:nvGrpSpPr>
        <p:grpSpPr>
          <a:xfrm>
            <a:off x="74586" y="163363"/>
            <a:ext cx="8808528" cy="4816987"/>
            <a:chOff x="74586" y="163363"/>
            <a:chExt cx="8808528" cy="4816987"/>
          </a:xfrm>
        </p:grpSpPr>
        <p:sp>
          <p:nvSpPr>
            <p:cNvPr id="403" name="Google Shape;403;p14"/>
            <p:cNvSpPr/>
            <p:nvPr/>
          </p:nvSpPr>
          <p:spPr>
            <a:xfrm flipH="1">
              <a:off x="5594986" y="280770"/>
              <a:ext cx="3170516" cy="2198058"/>
            </a:xfrm>
            <a:custGeom>
              <a:avLst/>
              <a:gdLst/>
              <a:ahLst/>
              <a:cxnLst/>
              <a:rect l="l" t="t" r="r" b="b"/>
              <a:pathLst>
                <a:path w="3582504" h="2483681" extrusionOk="0">
                  <a:moveTo>
                    <a:pt x="44308" y="2483682"/>
                  </a:moveTo>
                  <a:cubicBezTo>
                    <a:pt x="20308" y="2483682"/>
                    <a:pt x="0" y="2464292"/>
                    <a:pt x="0" y="2439363"/>
                  </a:cubicBezTo>
                  <a:lnTo>
                    <a:pt x="0" y="234519"/>
                  </a:lnTo>
                  <a:lnTo>
                    <a:pt x="9231" y="234519"/>
                  </a:lnTo>
                  <a:cubicBezTo>
                    <a:pt x="133848" y="234519"/>
                    <a:pt x="234464" y="132955"/>
                    <a:pt x="234464" y="9233"/>
                  </a:cubicBezTo>
                  <a:lnTo>
                    <a:pt x="234464" y="0"/>
                  </a:lnTo>
                  <a:lnTo>
                    <a:pt x="3538196" y="0"/>
                  </a:lnTo>
                  <a:cubicBezTo>
                    <a:pt x="3562196" y="0"/>
                    <a:pt x="3582504" y="19389"/>
                    <a:pt x="3582504" y="44318"/>
                  </a:cubicBezTo>
                  <a:cubicBezTo>
                    <a:pt x="3582504" y="69248"/>
                    <a:pt x="3563119" y="88637"/>
                    <a:pt x="3538196" y="88637"/>
                  </a:cubicBezTo>
                  <a:cubicBezTo>
                    <a:pt x="3523427" y="88637"/>
                    <a:pt x="3509580" y="81251"/>
                    <a:pt x="3501273" y="69248"/>
                  </a:cubicBezTo>
                  <a:cubicBezTo>
                    <a:pt x="3498503" y="64631"/>
                    <a:pt x="3499426" y="59091"/>
                    <a:pt x="3504042" y="56321"/>
                  </a:cubicBezTo>
                  <a:cubicBezTo>
                    <a:pt x="3507734" y="53551"/>
                    <a:pt x="3514196" y="54475"/>
                    <a:pt x="3516965" y="59091"/>
                  </a:cubicBezTo>
                  <a:cubicBezTo>
                    <a:pt x="3521580" y="66478"/>
                    <a:pt x="3529888" y="70171"/>
                    <a:pt x="3538196" y="70171"/>
                  </a:cubicBezTo>
                  <a:cubicBezTo>
                    <a:pt x="3552042" y="70171"/>
                    <a:pt x="3564042" y="58168"/>
                    <a:pt x="3564042" y="44318"/>
                  </a:cubicBezTo>
                  <a:cubicBezTo>
                    <a:pt x="3564042" y="30469"/>
                    <a:pt x="3552042" y="18466"/>
                    <a:pt x="3538196" y="18466"/>
                  </a:cubicBezTo>
                  <a:lnTo>
                    <a:pt x="252926" y="18466"/>
                  </a:lnTo>
                  <a:cubicBezTo>
                    <a:pt x="248311" y="145882"/>
                    <a:pt x="145848" y="248368"/>
                    <a:pt x="18462" y="252985"/>
                  </a:cubicBezTo>
                  <a:lnTo>
                    <a:pt x="18462" y="2440286"/>
                  </a:lnTo>
                  <a:cubicBezTo>
                    <a:pt x="18462" y="2454136"/>
                    <a:pt x="30462" y="2466139"/>
                    <a:pt x="44308" y="2466139"/>
                  </a:cubicBezTo>
                  <a:cubicBezTo>
                    <a:pt x="58155" y="2466139"/>
                    <a:pt x="70155" y="2454136"/>
                    <a:pt x="70155" y="2440286"/>
                  </a:cubicBezTo>
                  <a:cubicBezTo>
                    <a:pt x="70155" y="2431977"/>
                    <a:pt x="65539" y="2423667"/>
                    <a:pt x="59078" y="2419051"/>
                  </a:cubicBezTo>
                  <a:cubicBezTo>
                    <a:pt x="54462" y="2416281"/>
                    <a:pt x="53539" y="2410741"/>
                    <a:pt x="56308" y="2406124"/>
                  </a:cubicBezTo>
                  <a:cubicBezTo>
                    <a:pt x="59078" y="2401508"/>
                    <a:pt x="64616" y="2400584"/>
                    <a:pt x="69232" y="2403354"/>
                  </a:cubicBezTo>
                  <a:cubicBezTo>
                    <a:pt x="81232" y="2411664"/>
                    <a:pt x="88616" y="2425514"/>
                    <a:pt x="88616" y="2440286"/>
                  </a:cubicBezTo>
                  <a:cubicBezTo>
                    <a:pt x="88616" y="2464292"/>
                    <a:pt x="69232" y="2483682"/>
                    <a:pt x="44308" y="24836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14"/>
            <p:cNvSpPr/>
            <p:nvPr/>
          </p:nvSpPr>
          <p:spPr>
            <a:xfrm flipH="1">
              <a:off x="8796520" y="529119"/>
              <a:ext cx="86595" cy="1949652"/>
            </a:xfrm>
            <a:custGeom>
              <a:avLst/>
              <a:gdLst/>
              <a:ahLst/>
              <a:cxnLst/>
              <a:rect l="l" t="t" r="r" b="b"/>
              <a:pathLst>
                <a:path w="97847" h="2202997" extrusionOk="0">
                  <a:moveTo>
                    <a:pt x="53539" y="2202998"/>
                  </a:moveTo>
                  <a:cubicBezTo>
                    <a:pt x="29539" y="2202998"/>
                    <a:pt x="9231" y="2183609"/>
                    <a:pt x="9231" y="2158680"/>
                  </a:cubicBezTo>
                  <a:cubicBezTo>
                    <a:pt x="9231" y="2143907"/>
                    <a:pt x="16616" y="2130057"/>
                    <a:pt x="28616" y="2121747"/>
                  </a:cubicBezTo>
                  <a:cubicBezTo>
                    <a:pt x="33231" y="2118977"/>
                    <a:pt x="38770" y="2119901"/>
                    <a:pt x="41539" y="2124517"/>
                  </a:cubicBezTo>
                  <a:cubicBezTo>
                    <a:pt x="44308" y="2129134"/>
                    <a:pt x="43385" y="2134674"/>
                    <a:pt x="38770" y="2137443"/>
                  </a:cubicBezTo>
                  <a:cubicBezTo>
                    <a:pt x="31385" y="2142060"/>
                    <a:pt x="27693" y="2150370"/>
                    <a:pt x="27693" y="2158680"/>
                  </a:cubicBezTo>
                  <a:cubicBezTo>
                    <a:pt x="27693" y="2172529"/>
                    <a:pt x="39693" y="2184532"/>
                    <a:pt x="53539" y="2184532"/>
                  </a:cubicBezTo>
                  <a:cubicBezTo>
                    <a:pt x="67385" y="2184532"/>
                    <a:pt x="79386" y="2172529"/>
                    <a:pt x="79386" y="2158680"/>
                  </a:cubicBezTo>
                  <a:lnTo>
                    <a:pt x="79386" y="48935"/>
                  </a:lnTo>
                  <a:cubicBezTo>
                    <a:pt x="79386" y="32316"/>
                    <a:pt x="65539" y="18466"/>
                    <a:pt x="48924" y="18466"/>
                  </a:cubicBezTo>
                  <a:cubicBezTo>
                    <a:pt x="32308" y="18466"/>
                    <a:pt x="18462" y="32316"/>
                    <a:pt x="18462" y="48935"/>
                  </a:cubicBezTo>
                  <a:cubicBezTo>
                    <a:pt x="18462" y="65554"/>
                    <a:pt x="32308" y="79404"/>
                    <a:pt x="48924" y="79404"/>
                  </a:cubicBezTo>
                  <a:cubicBezTo>
                    <a:pt x="53539" y="79404"/>
                    <a:pt x="58155" y="83097"/>
                    <a:pt x="58155" y="88637"/>
                  </a:cubicBezTo>
                  <a:cubicBezTo>
                    <a:pt x="58155" y="93253"/>
                    <a:pt x="54462" y="97870"/>
                    <a:pt x="48924" y="97870"/>
                  </a:cubicBezTo>
                  <a:cubicBezTo>
                    <a:pt x="22154" y="97870"/>
                    <a:pt x="0" y="75711"/>
                    <a:pt x="0" y="48935"/>
                  </a:cubicBezTo>
                  <a:cubicBezTo>
                    <a:pt x="0" y="22159"/>
                    <a:pt x="22154" y="0"/>
                    <a:pt x="48924" y="0"/>
                  </a:cubicBezTo>
                  <a:cubicBezTo>
                    <a:pt x="75693" y="0"/>
                    <a:pt x="97847" y="22159"/>
                    <a:pt x="97847" y="48935"/>
                  </a:cubicBezTo>
                  <a:lnTo>
                    <a:pt x="97847" y="2159603"/>
                  </a:lnTo>
                  <a:cubicBezTo>
                    <a:pt x="97847" y="2183609"/>
                    <a:pt x="77539" y="2202998"/>
                    <a:pt x="53539" y="22029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05" name="Google Shape;405;p14"/>
            <p:cNvGrpSpPr/>
            <p:nvPr/>
          </p:nvGrpSpPr>
          <p:grpSpPr>
            <a:xfrm flipH="1">
              <a:off x="8513842" y="163363"/>
              <a:ext cx="348366" cy="347782"/>
              <a:chOff x="2195855" y="667333"/>
              <a:chExt cx="393723" cy="393063"/>
            </a:xfrm>
          </p:grpSpPr>
          <p:grpSp>
            <p:nvGrpSpPr>
              <p:cNvPr id="406" name="Google Shape;406;p14"/>
              <p:cNvGrpSpPr/>
              <p:nvPr/>
            </p:nvGrpSpPr>
            <p:grpSpPr>
              <a:xfrm>
                <a:off x="2195855" y="667333"/>
                <a:ext cx="393723" cy="393063"/>
                <a:chOff x="2195855" y="667333"/>
                <a:chExt cx="393723" cy="393063"/>
              </a:xfrm>
            </p:grpSpPr>
            <p:sp>
              <p:nvSpPr>
                <p:cNvPr id="407" name="Google Shape;407;p14"/>
                <p:cNvSpPr/>
                <p:nvPr/>
              </p:nvSpPr>
              <p:spPr>
                <a:xfrm>
                  <a:off x="2409697" y="667333"/>
                  <a:ext cx="179881" cy="231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881" h="231485" extrusionOk="0">
                      <a:moveTo>
                        <a:pt x="8995" y="231486"/>
                      </a:moveTo>
                      <a:cubicBezTo>
                        <a:pt x="7149" y="231486"/>
                        <a:pt x="5303" y="230563"/>
                        <a:pt x="3456" y="229639"/>
                      </a:cubicBezTo>
                      <a:cubicBezTo>
                        <a:pt x="-236" y="226869"/>
                        <a:pt x="-1159" y="221330"/>
                        <a:pt x="1610" y="216713"/>
                      </a:cubicBezTo>
                      <a:cubicBezTo>
                        <a:pt x="27457" y="179781"/>
                        <a:pt x="39457" y="136386"/>
                        <a:pt x="50534" y="97607"/>
                      </a:cubicBezTo>
                      <a:cubicBezTo>
                        <a:pt x="60688" y="59752"/>
                        <a:pt x="68996" y="29283"/>
                        <a:pt x="88380" y="14510"/>
                      </a:cubicBezTo>
                      <a:cubicBezTo>
                        <a:pt x="107765" y="-263"/>
                        <a:pt x="131766" y="-3956"/>
                        <a:pt x="151150" y="4354"/>
                      </a:cubicBezTo>
                      <a:cubicBezTo>
                        <a:pt x="167766" y="11740"/>
                        <a:pt x="178843" y="27436"/>
                        <a:pt x="179766" y="46826"/>
                      </a:cubicBezTo>
                      <a:cubicBezTo>
                        <a:pt x="180689" y="64368"/>
                        <a:pt x="176074" y="79141"/>
                        <a:pt x="165920" y="89297"/>
                      </a:cubicBezTo>
                      <a:cubicBezTo>
                        <a:pt x="157612" y="97607"/>
                        <a:pt x="145612" y="102224"/>
                        <a:pt x="132689" y="101300"/>
                      </a:cubicBezTo>
                      <a:cubicBezTo>
                        <a:pt x="108688" y="99454"/>
                        <a:pt x="99457" y="80988"/>
                        <a:pt x="98534" y="70831"/>
                      </a:cubicBezTo>
                      <a:cubicBezTo>
                        <a:pt x="97611" y="66215"/>
                        <a:pt x="101304" y="61598"/>
                        <a:pt x="105919" y="60675"/>
                      </a:cubicBezTo>
                      <a:cubicBezTo>
                        <a:pt x="110535" y="59752"/>
                        <a:pt x="115150" y="63445"/>
                        <a:pt x="116073" y="68062"/>
                      </a:cubicBezTo>
                      <a:cubicBezTo>
                        <a:pt x="116073" y="70831"/>
                        <a:pt x="118842" y="81911"/>
                        <a:pt x="133612" y="82834"/>
                      </a:cubicBezTo>
                      <a:cubicBezTo>
                        <a:pt x="140996" y="83758"/>
                        <a:pt x="147458" y="80988"/>
                        <a:pt x="152074" y="76371"/>
                      </a:cubicBezTo>
                      <a:cubicBezTo>
                        <a:pt x="158535" y="69908"/>
                        <a:pt x="161304" y="59752"/>
                        <a:pt x="160381" y="47749"/>
                      </a:cubicBezTo>
                      <a:cubicBezTo>
                        <a:pt x="159458" y="35746"/>
                        <a:pt x="152997" y="25590"/>
                        <a:pt x="141920" y="20973"/>
                      </a:cubicBezTo>
                      <a:cubicBezTo>
                        <a:pt x="128996" y="15433"/>
                        <a:pt x="112381" y="18203"/>
                        <a:pt x="97611" y="28360"/>
                      </a:cubicBezTo>
                      <a:cubicBezTo>
                        <a:pt x="82842" y="39439"/>
                        <a:pt x="75457" y="68062"/>
                        <a:pt x="66226" y="102224"/>
                      </a:cubicBezTo>
                      <a:cubicBezTo>
                        <a:pt x="56072" y="140079"/>
                        <a:pt x="43149" y="188091"/>
                        <a:pt x="14533" y="226869"/>
                      </a:cubicBezTo>
                      <a:cubicBezTo>
                        <a:pt x="14533" y="229639"/>
                        <a:pt x="11764" y="231486"/>
                        <a:pt x="8995" y="23148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" name="Google Shape;408;p14"/>
                <p:cNvSpPr/>
                <p:nvPr/>
              </p:nvSpPr>
              <p:spPr>
                <a:xfrm>
                  <a:off x="2232051" y="671515"/>
                  <a:ext cx="202123" cy="207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23" h="207914" extrusionOk="0">
                      <a:moveTo>
                        <a:pt x="167256" y="207915"/>
                      </a:moveTo>
                      <a:cubicBezTo>
                        <a:pt x="166333" y="207915"/>
                        <a:pt x="165410" y="207915"/>
                        <a:pt x="163563" y="206991"/>
                      </a:cubicBezTo>
                      <a:cubicBezTo>
                        <a:pt x="158948" y="205145"/>
                        <a:pt x="156179" y="199605"/>
                        <a:pt x="158025" y="194988"/>
                      </a:cubicBezTo>
                      <a:cubicBezTo>
                        <a:pt x="158025" y="194065"/>
                        <a:pt x="194025" y="99888"/>
                        <a:pt x="181102" y="55570"/>
                      </a:cubicBezTo>
                      <a:cubicBezTo>
                        <a:pt x="175564" y="37104"/>
                        <a:pt x="166333" y="25101"/>
                        <a:pt x="153409" y="20484"/>
                      </a:cubicBezTo>
                      <a:cubicBezTo>
                        <a:pt x="136794" y="14021"/>
                        <a:pt x="117409" y="19561"/>
                        <a:pt x="108178" y="25101"/>
                      </a:cubicBezTo>
                      <a:cubicBezTo>
                        <a:pt x="107255" y="26024"/>
                        <a:pt x="106332" y="26947"/>
                        <a:pt x="105409" y="27871"/>
                      </a:cubicBezTo>
                      <a:cubicBezTo>
                        <a:pt x="119255" y="30641"/>
                        <a:pt x="132178" y="34334"/>
                        <a:pt x="141409" y="40797"/>
                      </a:cubicBezTo>
                      <a:cubicBezTo>
                        <a:pt x="151563" y="47260"/>
                        <a:pt x="158025" y="55570"/>
                        <a:pt x="159871" y="64803"/>
                      </a:cubicBezTo>
                      <a:cubicBezTo>
                        <a:pt x="162640" y="77729"/>
                        <a:pt x="160794" y="88809"/>
                        <a:pt x="153409" y="96195"/>
                      </a:cubicBezTo>
                      <a:cubicBezTo>
                        <a:pt x="146025" y="104505"/>
                        <a:pt x="134025" y="108198"/>
                        <a:pt x="118332" y="107275"/>
                      </a:cubicBezTo>
                      <a:cubicBezTo>
                        <a:pt x="100793" y="106351"/>
                        <a:pt x="86024" y="91579"/>
                        <a:pt x="80486" y="69419"/>
                      </a:cubicBezTo>
                      <a:cubicBezTo>
                        <a:pt x="78639" y="61110"/>
                        <a:pt x="77716" y="51877"/>
                        <a:pt x="79562" y="43567"/>
                      </a:cubicBezTo>
                      <a:cubicBezTo>
                        <a:pt x="56485" y="42644"/>
                        <a:pt x="31562" y="44490"/>
                        <a:pt x="11254" y="49107"/>
                      </a:cubicBezTo>
                      <a:cubicBezTo>
                        <a:pt x="6638" y="50030"/>
                        <a:pt x="1100" y="47260"/>
                        <a:pt x="177" y="42644"/>
                      </a:cubicBezTo>
                      <a:cubicBezTo>
                        <a:pt x="-746" y="38027"/>
                        <a:pt x="2023" y="32487"/>
                        <a:pt x="6638" y="31564"/>
                      </a:cubicBezTo>
                      <a:cubicBezTo>
                        <a:pt x="29716" y="26024"/>
                        <a:pt x="58331" y="24178"/>
                        <a:pt x="85101" y="26024"/>
                      </a:cubicBezTo>
                      <a:cubicBezTo>
                        <a:pt x="88793" y="19561"/>
                        <a:pt x="93409" y="14021"/>
                        <a:pt x="98947" y="10328"/>
                      </a:cubicBezTo>
                      <a:cubicBezTo>
                        <a:pt x="113717" y="2018"/>
                        <a:pt x="138640" y="-4445"/>
                        <a:pt x="159871" y="3865"/>
                      </a:cubicBezTo>
                      <a:cubicBezTo>
                        <a:pt x="172794" y="8481"/>
                        <a:pt x="190333" y="21408"/>
                        <a:pt x="198641" y="50953"/>
                      </a:cubicBezTo>
                      <a:cubicBezTo>
                        <a:pt x="213410" y="100812"/>
                        <a:pt x="176487" y="197758"/>
                        <a:pt x="175564" y="201452"/>
                      </a:cubicBezTo>
                      <a:cubicBezTo>
                        <a:pt x="174640" y="206068"/>
                        <a:pt x="170948" y="207915"/>
                        <a:pt x="167256" y="207915"/>
                      </a:cubicBezTo>
                      <a:close/>
                      <a:moveTo>
                        <a:pt x="98024" y="45414"/>
                      </a:moveTo>
                      <a:cubicBezTo>
                        <a:pt x="97101" y="51877"/>
                        <a:pt x="97101" y="59263"/>
                        <a:pt x="98947" y="65726"/>
                      </a:cubicBezTo>
                      <a:cubicBezTo>
                        <a:pt x="101717" y="76806"/>
                        <a:pt x="109101" y="89732"/>
                        <a:pt x="120178" y="89732"/>
                      </a:cubicBezTo>
                      <a:cubicBezTo>
                        <a:pt x="126640" y="90655"/>
                        <a:pt x="135871" y="89732"/>
                        <a:pt x="140486" y="85115"/>
                      </a:cubicBezTo>
                      <a:cubicBezTo>
                        <a:pt x="144179" y="80499"/>
                        <a:pt x="143255" y="73113"/>
                        <a:pt x="142332" y="69419"/>
                      </a:cubicBezTo>
                      <a:cubicBezTo>
                        <a:pt x="141409" y="64803"/>
                        <a:pt x="137717" y="60186"/>
                        <a:pt x="132178" y="56493"/>
                      </a:cubicBezTo>
                      <a:cubicBezTo>
                        <a:pt x="123871" y="50953"/>
                        <a:pt x="111871" y="47260"/>
                        <a:pt x="98024" y="4541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9" name="Google Shape;409;p14"/>
                <p:cNvSpPr/>
                <p:nvPr/>
              </p:nvSpPr>
              <p:spPr>
                <a:xfrm>
                  <a:off x="2195855" y="880589"/>
                  <a:ext cx="231831" cy="179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831" h="179807" extrusionOk="0">
                      <a:moveTo>
                        <a:pt x="52065" y="179808"/>
                      </a:moveTo>
                      <a:cubicBezTo>
                        <a:pt x="50219" y="179808"/>
                        <a:pt x="48373" y="179808"/>
                        <a:pt x="47450" y="179808"/>
                      </a:cubicBezTo>
                      <a:cubicBezTo>
                        <a:pt x="28988" y="178884"/>
                        <a:pt x="13296" y="167805"/>
                        <a:pt x="4988" y="151185"/>
                      </a:cubicBezTo>
                      <a:cubicBezTo>
                        <a:pt x="-4243" y="131796"/>
                        <a:pt x="-551" y="108714"/>
                        <a:pt x="15142" y="88401"/>
                      </a:cubicBezTo>
                      <a:cubicBezTo>
                        <a:pt x="29911" y="69012"/>
                        <a:pt x="60373" y="60702"/>
                        <a:pt x="98220" y="50546"/>
                      </a:cubicBezTo>
                      <a:cubicBezTo>
                        <a:pt x="136990" y="40389"/>
                        <a:pt x="180375" y="27463"/>
                        <a:pt x="217298" y="1611"/>
                      </a:cubicBezTo>
                      <a:cubicBezTo>
                        <a:pt x="220991" y="-1159"/>
                        <a:pt x="227452" y="-236"/>
                        <a:pt x="230221" y="3457"/>
                      </a:cubicBezTo>
                      <a:cubicBezTo>
                        <a:pt x="232991" y="7150"/>
                        <a:pt x="232068" y="13613"/>
                        <a:pt x="228375" y="16383"/>
                      </a:cubicBezTo>
                      <a:cubicBezTo>
                        <a:pt x="188682" y="44082"/>
                        <a:pt x="141605" y="57932"/>
                        <a:pt x="103758" y="68088"/>
                      </a:cubicBezTo>
                      <a:cubicBezTo>
                        <a:pt x="70527" y="77321"/>
                        <a:pt x="40988" y="85631"/>
                        <a:pt x="29911" y="99481"/>
                      </a:cubicBezTo>
                      <a:cubicBezTo>
                        <a:pt x="18834" y="113330"/>
                        <a:pt x="16065" y="129949"/>
                        <a:pt x="22527" y="143799"/>
                      </a:cubicBezTo>
                      <a:cubicBezTo>
                        <a:pt x="27142" y="154879"/>
                        <a:pt x="37296" y="161342"/>
                        <a:pt x="49296" y="162265"/>
                      </a:cubicBezTo>
                      <a:cubicBezTo>
                        <a:pt x="61296" y="163188"/>
                        <a:pt x="71450" y="160418"/>
                        <a:pt x="77912" y="153955"/>
                      </a:cubicBezTo>
                      <a:cubicBezTo>
                        <a:pt x="82527" y="149339"/>
                        <a:pt x="85297" y="142876"/>
                        <a:pt x="84374" y="135489"/>
                      </a:cubicBezTo>
                      <a:cubicBezTo>
                        <a:pt x="83450" y="120716"/>
                        <a:pt x="71450" y="118870"/>
                        <a:pt x="69604" y="117947"/>
                      </a:cubicBezTo>
                      <a:cubicBezTo>
                        <a:pt x="64989" y="117023"/>
                        <a:pt x="61296" y="112407"/>
                        <a:pt x="62219" y="107790"/>
                      </a:cubicBezTo>
                      <a:cubicBezTo>
                        <a:pt x="63143" y="103174"/>
                        <a:pt x="67758" y="99481"/>
                        <a:pt x="72373" y="100404"/>
                      </a:cubicBezTo>
                      <a:cubicBezTo>
                        <a:pt x="82527" y="102250"/>
                        <a:pt x="100989" y="110560"/>
                        <a:pt x="102835" y="134566"/>
                      </a:cubicBezTo>
                      <a:cubicBezTo>
                        <a:pt x="103758" y="147492"/>
                        <a:pt x="99143" y="158572"/>
                        <a:pt x="90835" y="167805"/>
                      </a:cubicBezTo>
                      <a:cubicBezTo>
                        <a:pt x="80681" y="175191"/>
                        <a:pt x="67758" y="179808"/>
                        <a:pt x="52065" y="17980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0" name="Google Shape;410;p14"/>
                <p:cNvSpPr/>
                <p:nvPr/>
              </p:nvSpPr>
              <p:spPr>
                <a:xfrm>
                  <a:off x="2200464" y="703517"/>
                  <a:ext cx="207729" cy="202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729" h="202688" extrusionOk="0">
                      <a:moveTo>
                        <a:pt x="79765" y="202689"/>
                      </a:moveTo>
                      <a:cubicBezTo>
                        <a:pt x="69611" y="202689"/>
                        <a:pt x="59457" y="201765"/>
                        <a:pt x="51149" y="198995"/>
                      </a:cubicBezTo>
                      <a:cubicBezTo>
                        <a:pt x="20687" y="189762"/>
                        <a:pt x="8687" y="173143"/>
                        <a:pt x="4071" y="160217"/>
                      </a:cubicBezTo>
                      <a:cubicBezTo>
                        <a:pt x="-4236" y="138981"/>
                        <a:pt x="1302" y="113128"/>
                        <a:pt x="10533" y="99279"/>
                      </a:cubicBezTo>
                      <a:cubicBezTo>
                        <a:pt x="14225" y="92816"/>
                        <a:pt x="19764" y="88199"/>
                        <a:pt x="26226" y="85429"/>
                      </a:cubicBezTo>
                      <a:cubicBezTo>
                        <a:pt x="24379" y="58654"/>
                        <a:pt x="27149" y="30031"/>
                        <a:pt x="31764" y="6949"/>
                      </a:cubicBezTo>
                      <a:cubicBezTo>
                        <a:pt x="32687" y="2332"/>
                        <a:pt x="38226" y="-1361"/>
                        <a:pt x="42841" y="486"/>
                      </a:cubicBezTo>
                      <a:cubicBezTo>
                        <a:pt x="47457" y="1409"/>
                        <a:pt x="51149" y="6949"/>
                        <a:pt x="49303" y="11565"/>
                      </a:cubicBezTo>
                      <a:cubicBezTo>
                        <a:pt x="44687" y="31878"/>
                        <a:pt x="42841" y="56807"/>
                        <a:pt x="43764" y="79890"/>
                      </a:cubicBezTo>
                      <a:cubicBezTo>
                        <a:pt x="52995" y="78966"/>
                        <a:pt x="62226" y="78966"/>
                        <a:pt x="69611" y="80813"/>
                      </a:cubicBezTo>
                      <a:cubicBezTo>
                        <a:pt x="91765" y="86353"/>
                        <a:pt x="106534" y="101126"/>
                        <a:pt x="107457" y="118668"/>
                      </a:cubicBezTo>
                      <a:cubicBezTo>
                        <a:pt x="108380" y="134364"/>
                        <a:pt x="104688" y="146367"/>
                        <a:pt x="96380" y="153754"/>
                      </a:cubicBezTo>
                      <a:cubicBezTo>
                        <a:pt x="88996" y="160217"/>
                        <a:pt x="76995" y="162987"/>
                        <a:pt x="64995" y="160217"/>
                      </a:cubicBezTo>
                      <a:cubicBezTo>
                        <a:pt x="54841" y="158370"/>
                        <a:pt x="47457" y="151907"/>
                        <a:pt x="40995" y="141751"/>
                      </a:cubicBezTo>
                      <a:cubicBezTo>
                        <a:pt x="35456" y="132518"/>
                        <a:pt x="30841" y="119592"/>
                        <a:pt x="28072" y="105742"/>
                      </a:cubicBezTo>
                      <a:cubicBezTo>
                        <a:pt x="27149" y="106665"/>
                        <a:pt x="26226" y="107589"/>
                        <a:pt x="25302" y="108512"/>
                      </a:cubicBezTo>
                      <a:cubicBezTo>
                        <a:pt x="19764" y="117745"/>
                        <a:pt x="14225" y="137134"/>
                        <a:pt x="20687" y="153754"/>
                      </a:cubicBezTo>
                      <a:cubicBezTo>
                        <a:pt x="26226" y="166680"/>
                        <a:pt x="37303" y="176836"/>
                        <a:pt x="55764" y="181453"/>
                      </a:cubicBezTo>
                      <a:cubicBezTo>
                        <a:pt x="100073" y="194379"/>
                        <a:pt x="194228" y="159294"/>
                        <a:pt x="195151" y="158370"/>
                      </a:cubicBezTo>
                      <a:cubicBezTo>
                        <a:pt x="199766" y="156524"/>
                        <a:pt x="205305" y="159294"/>
                        <a:pt x="207151" y="163910"/>
                      </a:cubicBezTo>
                      <a:cubicBezTo>
                        <a:pt x="208997" y="168527"/>
                        <a:pt x="206228" y="174066"/>
                        <a:pt x="201612" y="175913"/>
                      </a:cubicBezTo>
                      <a:cubicBezTo>
                        <a:pt x="198843" y="176836"/>
                        <a:pt x="131458" y="202689"/>
                        <a:pt x="79765" y="202689"/>
                      </a:cubicBezTo>
                      <a:close/>
                      <a:moveTo>
                        <a:pt x="45610" y="97432"/>
                      </a:moveTo>
                      <a:cubicBezTo>
                        <a:pt x="47457" y="111282"/>
                        <a:pt x="51149" y="123285"/>
                        <a:pt x="56687" y="131594"/>
                      </a:cubicBezTo>
                      <a:cubicBezTo>
                        <a:pt x="60380" y="137134"/>
                        <a:pt x="64995" y="140827"/>
                        <a:pt x="69611" y="141751"/>
                      </a:cubicBezTo>
                      <a:cubicBezTo>
                        <a:pt x="73303" y="142674"/>
                        <a:pt x="80688" y="143597"/>
                        <a:pt x="85303" y="139904"/>
                      </a:cubicBezTo>
                      <a:cubicBezTo>
                        <a:pt x="89919" y="135288"/>
                        <a:pt x="90842" y="126978"/>
                        <a:pt x="89919" y="119592"/>
                      </a:cubicBezTo>
                      <a:cubicBezTo>
                        <a:pt x="88996" y="107589"/>
                        <a:pt x="76995" y="101126"/>
                        <a:pt x="65918" y="98356"/>
                      </a:cubicBezTo>
                      <a:cubicBezTo>
                        <a:pt x="59457" y="96509"/>
                        <a:pt x="52072" y="96509"/>
                        <a:pt x="45610" y="9743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11" name="Google Shape;411;p14"/>
              <p:cNvSpPr/>
              <p:nvPr/>
            </p:nvSpPr>
            <p:spPr>
              <a:xfrm>
                <a:off x="2318998" y="789870"/>
                <a:ext cx="94154" cy="93253"/>
              </a:xfrm>
              <a:custGeom>
                <a:avLst/>
                <a:gdLst/>
                <a:ahLst/>
                <a:cxnLst/>
                <a:rect l="l" t="t" r="r" b="b"/>
                <a:pathLst>
                  <a:path w="94154" h="93253" extrusionOk="0">
                    <a:moveTo>
                      <a:pt x="47077" y="93253"/>
                    </a:moveTo>
                    <a:cubicBezTo>
                      <a:pt x="35077" y="93253"/>
                      <a:pt x="23077" y="88637"/>
                      <a:pt x="13846" y="79404"/>
                    </a:cubicBezTo>
                    <a:cubicBezTo>
                      <a:pt x="-4615" y="60938"/>
                      <a:pt x="-4615" y="32316"/>
                      <a:pt x="13846" y="13850"/>
                    </a:cubicBezTo>
                    <a:cubicBezTo>
                      <a:pt x="22154" y="5540"/>
                      <a:pt x="34154" y="0"/>
                      <a:pt x="47077" y="0"/>
                    </a:cubicBezTo>
                    <a:cubicBezTo>
                      <a:pt x="59078" y="0"/>
                      <a:pt x="71078" y="4617"/>
                      <a:pt x="80309" y="13850"/>
                    </a:cubicBezTo>
                    <a:cubicBezTo>
                      <a:pt x="88616" y="22159"/>
                      <a:pt x="94155" y="34162"/>
                      <a:pt x="94155" y="47088"/>
                    </a:cubicBezTo>
                    <a:cubicBezTo>
                      <a:pt x="94155" y="59091"/>
                      <a:pt x="89540" y="71094"/>
                      <a:pt x="80309" y="80327"/>
                    </a:cubicBezTo>
                    <a:cubicBezTo>
                      <a:pt x="71078" y="88637"/>
                      <a:pt x="59078" y="93253"/>
                      <a:pt x="47077" y="93253"/>
                    </a:cubicBezTo>
                    <a:close/>
                    <a:moveTo>
                      <a:pt x="47077" y="19389"/>
                    </a:moveTo>
                    <a:cubicBezTo>
                      <a:pt x="39693" y="19389"/>
                      <a:pt x="32308" y="22159"/>
                      <a:pt x="26770" y="27699"/>
                    </a:cubicBezTo>
                    <a:cubicBezTo>
                      <a:pt x="15693" y="38779"/>
                      <a:pt x="15693" y="56321"/>
                      <a:pt x="26770" y="67401"/>
                    </a:cubicBezTo>
                    <a:cubicBezTo>
                      <a:pt x="37847" y="78481"/>
                      <a:pt x="55385" y="78481"/>
                      <a:pt x="66462" y="67401"/>
                    </a:cubicBezTo>
                    <a:cubicBezTo>
                      <a:pt x="72001" y="61861"/>
                      <a:pt x="74770" y="55398"/>
                      <a:pt x="74770" y="47088"/>
                    </a:cubicBezTo>
                    <a:cubicBezTo>
                      <a:pt x="74770" y="39702"/>
                      <a:pt x="72001" y="32316"/>
                      <a:pt x="66462" y="26776"/>
                    </a:cubicBezTo>
                    <a:cubicBezTo>
                      <a:pt x="61847" y="22159"/>
                      <a:pt x="54462" y="19389"/>
                      <a:pt x="47077" y="193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12" name="Google Shape;412;p14"/>
            <p:cNvSpPr/>
            <p:nvPr/>
          </p:nvSpPr>
          <p:spPr>
            <a:xfrm flipH="1">
              <a:off x="8599686" y="358379"/>
              <a:ext cx="73523" cy="73541"/>
            </a:xfrm>
            <a:custGeom>
              <a:avLst/>
              <a:gdLst/>
              <a:ahLst/>
              <a:cxnLst/>
              <a:rect l="l" t="t" r="r" b="b"/>
              <a:pathLst>
                <a:path w="83077" h="83097" extrusionOk="0">
                  <a:moveTo>
                    <a:pt x="41539" y="83097"/>
                  </a:moveTo>
                  <a:cubicBezTo>
                    <a:pt x="18462" y="83097"/>
                    <a:pt x="0" y="64631"/>
                    <a:pt x="0" y="41549"/>
                  </a:cubicBezTo>
                  <a:cubicBezTo>
                    <a:pt x="0" y="18466"/>
                    <a:pt x="18462" y="0"/>
                    <a:pt x="41539" y="0"/>
                  </a:cubicBezTo>
                  <a:cubicBezTo>
                    <a:pt x="64616" y="0"/>
                    <a:pt x="83078" y="18466"/>
                    <a:pt x="83078" y="41549"/>
                  </a:cubicBezTo>
                  <a:cubicBezTo>
                    <a:pt x="83078" y="64631"/>
                    <a:pt x="64616" y="83097"/>
                    <a:pt x="41539" y="83097"/>
                  </a:cubicBezTo>
                  <a:close/>
                  <a:moveTo>
                    <a:pt x="41539" y="18466"/>
                  </a:moveTo>
                  <a:cubicBezTo>
                    <a:pt x="28616" y="18466"/>
                    <a:pt x="18462" y="28622"/>
                    <a:pt x="18462" y="41549"/>
                  </a:cubicBezTo>
                  <a:cubicBezTo>
                    <a:pt x="18462" y="54475"/>
                    <a:pt x="28616" y="64631"/>
                    <a:pt x="41539" y="64631"/>
                  </a:cubicBezTo>
                  <a:cubicBezTo>
                    <a:pt x="54462" y="64631"/>
                    <a:pt x="64616" y="54475"/>
                    <a:pt x="64616" y="41549"/>
                  </a:cubicBezTo>
                  <a:cubicBezTo>
                    <a:pt x="64616" y="28622"/>
                    <a:pt x="54462" y="18466"/>
                    <a:pt x="41539" y="184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14"/>
            <p:cNvSpPr/>
            <p:nvPr/>
          </p:nvSpPr>
          <p:spPr>
            <a:xfrm flipH="1">
              <a:off x="8727939" y="2492798"/>
              <a:ext cx="98770" cy="157884"/>
            </a:xfrm>
            <a:custGeom>
              <a:avLst/>
              <a:gdLst/>
              <a:ahLst/>
              <a:cxnLst/>
              <a:rect l="l" t="t" r="r" b="b"/>
              <a:pathLst>
                <a:path w="98770" h="157884" extrusionOk="0">
                  <a:moveTo>
                    <a:pt x="0" y="78481"/>
                  </a:moveTo>
                  <a:lnTo>
                    <a:pt x="48924" y="157885"/>
                  </a:lnTo>
                  <a:lnTo>
                    <a:pt x="98770" y="78481"/>
                  </a:lnTo>
                  <a:lnTo>
                    <a:pt x="489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14"/>
            <p:cNvSpPr/>
            <p:nvPr/>
          </p:nvSpPr>
          <p:spPr>
            <a:xfrm flipH="1">
              <a:off x="5594169" y="2664333"/>
              <a:ext cx="3170516" cy="2198058"/>
            </a:xfrm>
            <a:custGeom>
              <a:avLst/>
              <a:gdLst/>
              <a:ahLst/>
              <a:cxnLst/>
              <a:rect l="l" t="t" r="r" b="b"/>
              <a:pathLst>
                <a:path w="3582504" h="2483681" extrusionOk="0">
                  <a:moveTo>
                    <a:pt x="3537273" y="2483682"/>
                  </a:moveTo>
                  <a:lnTo>
                    <a:pt x="234464" y="2483682"/>
                  </a:lnTo>
                  <a:lnTo>
                    <a:pt x="234464" y="2474449"/>
                  </a:lnTo>
                  <a:cubicBezTo>
                    <a:pt x="234464" y="2349803"/>
                    <a:pt x="132925" y="2249163"/>
                    <a:pt x="9231" y="2249163"/>
                  </a:cubicBezTo>
                  <a:lnTo>
                    <a:pt x="0" y="2249163"/>
                  </a:lnTo>
                  <a:lnTo>
                    <a:pt x="0" y="44319"/>
                  </a:lnTo>
                  <a:cubicBezTo>
                    <a:pt x="0" y="20313"/>
                    <a:pt x="19385" y="0"/>
                    <a:pt x="44308" y="0"/>
                  </a:cubicBezTo>
                  <a:cubicBezTo>
                    <a:pt x="68309" y="0"/>
                    <a:pt x="88616" y="19389"/>
                    <a:pt x="88616" y="44319"/>
                  </a:cubicBezTo>
                  <a:cubicBezTo>
                    <a:pt x="88616" y="59091"/>
                    <a:pt x="81232" y="72941"/>
                    <a:pt x="69232" y="81251"/>
                  </a:cubicBezTo>
                  <a:cubicBezTo>
                    <a:pt x="64616" y="84021"/>
                    <a:pt x="59078" y="83097"/>
                    <a:pt x="56308" y="78481"/>
                  </a:cubicBezTo>
                  <a:cubicBezTo>
                    <a:pt x="53539" y="73864"/>
                    <a:pt x="54462" y="68324"/>
                    <a:pt x="59078" y="65554"/>
                  </a:cubicBezTo>
                  <a:cubicBezTo>
                    <a:pt x="66462" y="60938"/>
                    <a:pt x="70155" y="52628"/>
                    <a:pt x="70155" y="44319"/>
                  </a:cubicBezTo>
                  <a:cubicBezTo>
                    <a:pt x="70155" y="30469"/>
                    <a:pt x="58155" y="18466"/>
                    <a:pt x="44308" y="18466"/>
                  </a:cubicBezTo>
                  <a:cubicBezTo>
                    <a:pt x="30462" y="18466"/>
                    <a:pt x="18462" y="30469"/>
                    <a:pt x="18462" y="44319"/>
                  </a:cubicBezTo>
                  <a:lnTo>
                    <a:pt x="18462" y="2231620"/>
                  </a:lnTo>
                  <a:cubicBezTo>
                    <a:pt x="145848" y="2236237"/>
                    <a:pt x="248311" y="2338723"/>
                    <a:pt x="252926" y="2466139"/>
                  </a:cubicBezTo>
                  <a:lnTo>
                    <a:pt x="3538196" y="2466139"/>
                  </a:lnTo>
                  <a:cubicBezTo>
                    <a:pt x="3552042" y="2466139"/>
                    <a:pt x="3564043" y="2454136"/>
                    <a:pt x="3564043" y="2440287"/>
                  </a:cubicBezTo>
                  <a:cubicBezTo>
                    <a:pt x="3564043" y="2426437"/>
                    <a:pt x="3552042" y="2414434"/>
                    <a:pt x="3538196" y="2414434"/>
                  </a:cubicBezTo>
                  <a:cubicBezTo>
                    <a:pt x="3529888" y="2414434"/>
                    <a:pt x="3521580" y="2419051"/>
                    <a:pt x="3516965" y="2425513"/>
                  </a:cubicBezTo>
                  <a:cubicBezTo>
                    <a:pt x="3514196" y="2430130"/>
                    <a:pt x="3508657" y="2431054"/>
                    <a:pt x="3504042" y="2428284"/>
                  </a:cubicBezTo>
                  <a:cubicBezTo>
                    <a:pt x="3499426" y="2425513"/>
                    <a:pt x="3498503" y="2419974"/>
                    <a:pt x="3501272" y="2415357"/>
                  </a:cubicBezTo>
                  <a:cubicBezTo>
                    <a:pt x="3509580" y="2403355"/>
                    <a:pt x="3523427" y="2395968"/>
                    <a:pt x="3538196" y="2395968"/>
                  </a:cubicBezTo>
                  <a:cubicBezTo>
                    <a:pt x="3562196" y="2395968"/>
                    <a:pt x="3582504" y="2415357"/>
                    <a:pt x="3582504" y="2440287"/>
                  </a:cubicBezTo>
                  <a:cubicBezTo>
                    <a:pt x="3582504" y="2465216"/>
                    <a:pt x="3561273" y="2483682"/>
                    <a:pt x="3537273" y="24836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14"/>
            <p:cNvSpPr/>
            <p:nvPr/>
          </p:nvSpPr>
          <p:spPr>
            <a:xfrm flipH="1">
              <a:off x="8796520" y="2664333"/>
              <a:ext cx="86595" cy="1950469"/>
            </a:xfrm>
            <a:custGeom>
              <a:avLst/>
              <a:gdLst/>
              <a:ahLst/>
              <a:cxnLst/>
              <a:rect l="l" t="t" r="r" b="b"/>
              <a:pathLst>
                <a:path w="97847" h="2203920" extrusionOk="0">
                  <a:moveTo>
                    <a:pt x="48924" y="2203921"/>
                  </a:moveTo>
                  <a:cubicBezTo>
                    <a:pt x="22154" y="2203921"/>
                    <a:pt x="0" y="2181762"/>
                    <a:pt x="0" y="2154986"/>
                  </a:cubicBezTo>
                  <a:cubicBezTo>
                    <a:pt x="0" y="2128211"/>
                    <a:pt x="22154" y="2106051"/>
                    <a:pt x="48924" y="2106051"/>
                  </a:cubicBezTo>
                  <a:cubicBezTo>
                    <a:pt x="53539" y="2106051"/>
                    <a:pt x="58155" y="2109745"/>
                    <a:pt x="58155" y="2115284"/>
                  </a:cubicBezTo>
                  <a:cubicBezTo>
                    <a:pt x="58155" y="2120824"/>
                    <a:pt x="54462" y="2124517"/>
                    <a:pt x="48924" y="2124517"/>
                  </a:cubicBezTo>
                  <a:cubicBezTo>
                    <a:pt x="32308" y="2124517"/>
                    <a:pt x="18462" y="2138367"/>
                    <a:pt x="18462" y="2154986"/>
                  </a:cubicBezTo>
                  <a:cubicBezTo>
                    <a:pt x="18462" y="2171606"/>
                    <a:pt x="32308" y="2185455"/>
                    <a:pt x="48924" y="2185455"/>
                  </a:cubicBezTo>
                  <a:cubicBezTo>
                    <a:pt x="65539" y="2185455"/>
                    <a:pt x="79386" y="2171606"/>
                    <a:pt x="79386" y="2154986"/>
                  </a:cubicBezTo>
                  <a:lnTo>
                    <a:pt x="79386" y="44319"/>
                  </a:lnTo>
                  <a:cubicBezTo>
                    <a:pt x="79386" y="30469"/>
                    <a:pt x="67385" y="18466"/>
                    <a:pt x="53539" y="18466"/>
                  </a:cubicBezTo>
                  <a:cubicBezTo>
                    <a:pt x="39693" y="18466"/>
                    <a:pt x="27693" y="30469"/>
                    <a:pt x="27693" y="44319"/>
                  </a:cubicBezTo>
                  <a:cubicBezTo>
                    <a:pt x="27693" y="52628"/>
                    <a:pt x="32308" y="60938"/>
                    <a:pt x="38770" y="65554"/>
                  </a:cubicBezTo>
                  <a:cubicBezTo>
                    <a:pt x="43385" y="68324"/>
                    <a:pt x="44308" y="73864"/>
                    <a:pt x="41539" y="78481"/>
                  </a:cubicBezTo>
                  <a:cubicBezTo>
                    <a:pt x="38770" y="83097"/>
                    <a:pt x="33231" y="84021"/>
                    <a:pt x="28616" y="81251"/>
                  </a:cubicBezTo>
                  <a:cubicBezTo>
                    <a:pt x="16616" y="72941"/>
                    <a:pt x="9231" y="59091"/>
                    <a:pt x="9231" y="44319"/>
                  </a:cubicBezTo>
                  <a:cubicBezTo>
                    <a:pt x="9231" y="20313"/>
                    <a:pt x="28616" y="0"/>
                    <a:pt x="53539" y="0"/>
                  </a:cubicBezTo>
                  <a:cubicBezTo>
                    <a:pt x="77539" y="0"/>
                    <a:pt x="97847" y="19389"/>
                    <a:pt x="97847" y="44319"/>
                  </a:cubicBezTo>
                  <a:lnTo>
                    <a:pt x="97847" y="2154986"/>
                  </a:lnTo>
                  <a:cubicBezTo>
                    <a:pt x="97847" y="2181762"/>
                    <a:pt x="75693" y="2203921"/>
                    <a:pt x="48924" y="22039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16" name="Google Shape;416;p14"/>
            <p:cNvGrpSpPr/>
            <p:nvPr/>
          </p:nvGrpSpPr>
          <p:grpSpPr>
            <a:xfrm flipH="1">
              <a:off x="8513025" y="4632233"/>
              <a:ext cx="348621" cy="348117"/>
              <a:chOff x="2196490" y="5626932"/>
              <a:chExt cx="394011" cy="393441"/>
            </a:xfrm>
          </p:grpSpPr>
          <p:grpSp>
            <p:nvGrpSpPr>
              <p:cNvPr id="417" name="Google Shape;417;p14"/>
              <p:cNvGrpSpPr/>
              <p:nvPr/>
            </p:nvGrpSpPr>
            <p:grpSpPr>
              <a:xfrm>
                <a:off x="2196490" y="5626932"/>
                <a:ext cx="394011" cy="393441"/>
                <a:chOff x="2196490" y="5626932"/>
                <a:chExt cx="394011" cy="393441"/>
              </a:xfrm>
            </p:grpSpPr>
            <p:sp>
              <p:nvSpPr>
                <p:cNvPr id="418" name="Google Shape;418;p14"/>
                <p:cNvSpPr/>
                <p:nvPr/>
              </p:nvSpPr>
              <p:spPr>
                <a:xfrm>
                  <a:off x="2408774" y="5788861"/>
                  <a:ext cx="181727" cy="231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27" h="231512" extrusionOk="0">
                      <a:moveTo>
                        <a:pt x="128996" y="231513"/>
                      </a:moveTo>
                      <a:cubicBezTo>
                        <a:pt x="115150" y="231513"/>
                        <a:pt x="101304" y="226896"/>
                        <a:pt x="88380" y="216740"/>
                      </a:cubicBezTo>
                      <a:cubicBezTo>
                        <a:pt x="68996" y="201967"/>
                        <a:pt x="60688" y="171498"/>
                        <a:pt x="50534" y="133643"/>
                      </a:cubicBezTo>
                      <a:cubicBezTo>
                        <a:pt x="40380" y="94864"/>
                        <a:pt x="27457" y="51469"/>
                        <a:pt x="1610" y="14537"/>
                      </a:cubicBezTo>
                      <a:cubicBezTo>
                        <a:pt x="-1159" y="10844"/>
                        <a:pt x="-236" y="4380"/>
                        <a:pt x="3456" y="1611"/>
                      </a:cubicBezTo>
                      <a:cubicBezTo>
                        <a:pt x="7149" y="-1159"/>
                        <a:pt x="13610" y="-236"/>
                        <a:pt x="16380" y="3457"/>
                      </a:cubicBezTo>
                      <a:cubicBezTo>
                        <a:pt x="44072" y="43159"/>
                        <a:pt x="57919" y="90247"/>
                        <a:pt x="68073" y="128103"/>
                      </a:cubicBezTo>
                      <a:cubicBezTo>
                        <a:pt x="77303" y="161342"/>
                        <a:pt x="85611" y="190887"/>
                        <a:pt x="99458" y="201967"/>
                      </a:cubicBezTo>
                      <a:cubicBezTo>
                        <a:pt x="113304" y="213047"/>
                        <a:pt x="129919" y="215817"/>
                        <a:pt x="143766" y="209353"/>
                      </a:cubicBezTo>
                      <a:cubicBezTo>
                        <a:pt x="154843" y="204737"/>
                        <a:pt x="161304" y="194581"/>
                        <a:pt x="162227" y="182577"/>
                      </a:cubicBezTo>
                      <a:cubicBezTo>
                        <a:pt x="163151" y="170575"/>
                        <a:pt x="160381" y="160419"/>
                        <a:pt x="153920" y="153955"/>
                      </a:cubicBezTo>
                      <a:cubicBezTo>
                        <a:pt x="149304" y="149339"/>
                        <a:pt x="142843" y="146569"/>
                        <a:pt x="135458" y="147492"/>
                      </a:cubicBezTo>
                      <a:cubicBezTo>
                        <a:pt x="120689" y="148416"/>
                        <a:pt x="118842" y="160419"/>
                        <a:pt x="117919" y="162265"/>
                      </a:cubicBezTo>
                      <a:cubicBezTo>
                        <a:pt x="116996" y="166882"/>
                        <a:pt x="112381" y="170575"/>
                        <a:pt x="107765" y="169652"/>
                      </a:cubicBezTo>
                      <a:cubicBezTo>
                        <a:pt x="103150" y="168728"/>
                        <a:pt x="99458" y="164111"/>
                        <a:pt x="100381" y="159495"/>
                      </a:cubicBezTo>
                      <a:cubicBezTo>
                        <a:pt x="102227" y="149339"/>
                        <a:pt x="110535" y="130873"/>
                        <a:pt x="134535" y="129026"/>
                      </a:cubicBezTo>
                      <a:cubicBezTo>
                        <a:pt x="147458" y="128103"/>
                        <a:pt x="158535" y="132719"/>
                        <a:pt x="167766" y="141029"/>
                      </a:cubicBezTo>
                      <a:cubicBezTo>
                        <a:pt x="177920" y="151186"/>
                        <a:pt x="182535" y="165958"/>
                        <a:pt x="181612" y="183501"/>
                      </a:cubicBezTo>
                      <a:cubicBezTo>
                        <a:pt x="180689" y="201967"/>
                        <a:pt x="169612" y="217663"/>
                        <a:pt x="152997" y="225973"/>
                      </a:cubicBezTo>
                      <a:cubicBezTo>
                        <a:pt x="144689" y="229666"/>
                        <a:pt x="137304" y="231513"/>
                        <a:pt x="128996" y="23151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9" name="Google Shape;419;p14"/>
                <p:cNvSpPr/>
                <p:nvPr/>
              </p:nvSpPr>
              <p:spPr>
                <a:xfrm>
                  <a:off x="2232666" y="5808359"/>
                  <a:ext cx="202497" cy="207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7" h="207398" extrusionOk="0">
                      <a:moveTo>
                        <a:pt x="137103" y="207398"/>
                      </a:moveTo>
                      <a:cubicBezTo>
                        <a:pt x="122333" y="207398"/>
                        <a:pt x="108487" y="202782"/>
                        <a:pt x="99256" y="197242"/>
                      </a:cubicBezTo>
                      <a:cubicBezTo>
                        <a:pt x="92794" y="193549"/>
                        <a:pt x="88179" y="188009"/>
                        <a:pt x="85410" y="181545"/>
                      </a:cubicBezTo>
                      <a:cubicBezTo>
                        <a:pt x="58640" y="183392"/>
                        <a:pt x="30024" y="180622"/>
                        <a:pt x="6947" y="176006"/>
                      </a:cubicBezTo>
                      <a:cubicBezTo>
                        <a:pt x="2332" y="175083"/>
                        <a:pt x="-1361" y="169543"/>
                        <a:pt x="486" y="164926"/>
                      </a:cubicBezTo>
                      <a:cubicBezTo>
                        <a:pt x="1409" y="160310"/>
                        <a:pt x="6024" y="156617"/>
                        <a:pt x="11563" y="158463"/>
                      </a:cubicBezTo>
                      <a:cubicBezTo>
                        <a:pt x="31870" y="163079"/>
                        <a:pt x="56794" y="164926"/>
                        <a:pt x="79871" y="164003"/>
                      </a:cubicBezTo>
                      <a:cubicBezTo>
                        <a:pt x="78948" y="154770"/>
                        <a:pt x="78948" y="145537"/>
                        <a:pt x="80794" y="138151"/>
                      </a:cubicBezTo>
                      <a:cubicBezTo>
                        <a:pt x="86333" y="115991"/>
                        <a:pt x="101102" y="101219"/>
                        <a:pt x="118641" y="100295"/>
                      </a:cubicBezTo>
                      <a:cubicBezTo>
                        <a:pt x="134333" y="99372"/>
                        <a:pt x="146333" y="103065"/>
                        <a:pt x="153718" y="111375"/>
                      </a:cubicBezTo>
                      <a:cubicBezTo>
                        <a:pt x="160180" y="118761"/>
                        <a:pt x="162949" y="130764"/>
                        <a:pt x="160180" y="142767"/>
                      </a:cubicBezTo>
                      <a:cubicBezTo>
                        <a:pt x="158334" y="152923"/>
                        <a:pt x="151872" y="161233"/>
                        <a:pt x="141718" y="166773"/>
                      </a:cubicBezTo>
                      <a:cubicBezTo>
                        <a:pt x="132487" y="172312"/>
                        <a:pt x="119564" y="176929"/>
                        <a:pt x="105718" y="179699"/>
                      </a:cubicBezTo>
                      <a:cubicBezTo>
                        <a:pt x="106641" y="180622"/>
                        <a:pt x="107564" y="181545"/>
                        <a:pt x="108487" y="182469"/>
                      </a:cubicBezTo>
                      <a:cubicBezTo>
                        <a:pt x="117718" y="188009"/>
                        <a:pt x="137103" y="193549"/>
                        <a:pt x="153718" y="187086"/>
                      </a:cubicBezTo>
                      <a:cubicBezTo>
                        <a:pt x="166641" y="181545"/>
                        <a:pt x="176795" y="170466"/>
                        <a:pt x="181411" y="152000"/>
                      </a:cubicBezTo>
                      <a:cubicBezTo>
                        <a:pt x="194334" y="107681"/>
                        <a:pt x="159257" y="13505"/>
                        <a:pt x="158334" y="12581"/>
                      </a:cubicBezTo>
                      <a:cubicBezTo>
                        <a:pt x="156487" y="7965"/>
                        <a:pt x="159257" y="2425"/>
                        <a:pt x="163872" y="578"/>
                      </a:cubicBezTo>
                      <a:cubicBezTo>
                        <a:pt x="168488" y="-1268"/>
                        <a:pt x="174026" y="1502"/>
                        <a:pt x="175872" y="6118"/>
                      </a:cubicBezTo>
                      <a:cubicBezTo>
                        <a:pt x="177718" y="9812"/>
                        <a:pt x="213719" y="106758"/>
                        <a:pt x="198949" y="156617"/>
                      </a:cubicBezTo>
                      <a:cubicBezTo>
                        <a:pt x="189719" y="187086"/>
                        <a:pt x="173103" y="199088"/>
                        <a:pt x="160180" y="203705"/>
                      </a:cubicBezTo>
                      <a:cubicBezTo>
                        <a:pt x="152795" y="205552"/>
                        <a:pt x="144487" y="207398"/>
                        <a:pt x="137103" y="207398"/>
                      </a:cubicBezTo>
                      <a:close/>
                      <a:moveTo>
                        <a:pt x="123256" y="116914"/>
                      </a:moveTo>
                      <a:cubicBezTo>
                        <a:pt x="122333" y="116914"/>
                        <a:pt x="120487" y="116914"/>
                        <a:pt x="119564" y="116914"/>
                      </a:cubicBezTo>
                      <a:cubicBezTo>
                        <a:pt x="107564" y="117838"/>
                        <a:pt x="101102" y="129841"/>
                        <a:pt x="98333" y="140920"/>
                      </a:cubicBezTo>
                      <a:cubicBezTo>
                        <a:pt x="96487" y="147384"/>
                        <a:pt x="96487" y="154770"/>
                        <a:pt x="97410" y="161233"/>
                      </a:cubicBezTo>
                      <a:cubicBezTo>
                        <a:pt x="111256" y="159386"/>
                        <a:pt x="123256" y="155693"/>
                        <a:pt x="131564" y="150153"/>
                      </a:cubicBezTo>
                      <a:cubicBezTo>
                        <a:pt x="137103" y="146460"/>
                        <a:pt x="140795" y="141844"/>
                        <a:pt x="141718" y="137227"/>
                      </a:cubicBezTo>
                      <a:cubicBezTo>
                        <a:pt x="142641" y="133534"/>
                        <a:pt x="143564" y="126147"/>
                        <a:pt x="139872" y="121531"/>
                      </a:cubicBezTo>
                      <a:cubicBezTo>
                        <a:pt x="136179" y="117838"/>
                        <a:pt x="129718" y="116914"/>
                        <a:pt x="123256" y="11691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0" name="Google Shape;420;p14"/>
                <p:cNvSpPr/>
                <p:nvPr/>
              </p:nvSpPr>
              <p:spPr>
                <a:xfrm>
                  <a:off x="2196490" y="5626932"/>
                  <a:ext cx="230273" cy="1801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273" h="180159" extrusionOk="0">
                      <a:moveTo>
                        <a:pt x="222201" y="180159"/>
                      </a:moveTo>
                      <a:cubicBezTo>
                        <a:pt x="220355" y="180159"/>
                        <a:pt x="218509" y="179236"/>
                        <a:pt x="216663" y="178312"/>
                      </a:cubicBezTo>
                      <a:cubicBezTo>
                        <a:pt x="179739" y="152460"/>
                        <a:pt x="136354" y="140457"/>
                        <a:pt x="97585" y="129378"/>
                      </a:cubicBezTo>
                      <a:cubicBezTo>
                        <a:pt x="59738" y="119222"/>
                        <a:pt x="29276" y="110912"/>
                        <a:pt x="14507" y="91522"/>
                      </a:cubicBezTo>
                      <a:cubicBezTo>
                        <a:pt x="-263" y="72133"/>
                        <a:pt x="-3955" y="48127"/>
                        <a:pt x="4353" y="28738"/>
                      </a:cubicBezTo>
                      <a:cubicBezTo>
                        <a:pt x="11737" y="12118"/>
                        <a:pt x="27430" y="1039"/>
                        <a:pt x="46815" y="115"/>
                      </a:cubicBezTo>
                      <a:cubicBezTo>
                        <a:pt x="64353" y="-808"/>
                        <a:pt x="79123" y="3809"/>
                        <a:pt x="89277" y="13965"/>
                      </a:cubicBezTo>
                      <a:cubicBezTo>
                        <a:pt x="97585" y="22275"/>
                        <a:pt x="102200" y="34278"/>
                        <a:pt x="101277" y="47204"/>
                      </a:cubicBezTo>
                      <a:cubicBezTo>
                        <a:pt x="99431" y="71210"/>
                        <a:pt x="80969" y="80443"/>
                        <a:pt x="70815" y="81366"/>
                      </a:cubicBezTo>
                      <a:cubicBezTo>
                        <a:pt x="66200" y="82289"/>
                        <a:pt x="61584" y="78596"/>
                        <a:pt x="60661" y="73979"/>
                      </a:cubicBezTo>
                      <a:cubicBezTo>
                        <a:pt x="59738" y="69363"/>
                        <a:pt x="63430" y="64746"/>
                        <a:pt x="68046" y="63823"/>
                      </a:cubicBezTo>
                      <a:cubicBezTo>
                        <a:pt x="70815" y="63823"/>
                        <a:pt x="81892" y="61054"/>
                        <a:pt x="82815" y="46280"/>
                      </a:cubicBezTo>
                      <a:cubicBezTo>
                        <a:pt x="83738" y="38894"/>
                        <a:pt x="80969" y="32431"/>
                        <a:pt x="76354" y="27814"/>
                      </a:cubicBezTo>
                      <a:cubicBezTo>
                        <a:pt x="69892" y="21351"/>
                        <a:pt x="59738" y="18581"/>
                        <a:pt x="47738" y="19505"/>
                      </a:cubicBezTo>
                      <a:cubicBezTo>
                        <a:pt x="35738" y="20428"/>
                        <a:pt x="25584" y="26891"/>
                        <a:pt x="20968" y="37971"/>
                      </a:cubicBezTo>
                      <a:cubicBezTo>
                        <a:pt x="14507" y="50897"/>
                        <a:pt x="18199" y="67516"/>
                        <a:pt x="28353" y="82289"/>
                      </a:cubicBezTo>
                      <a:cubicBezTo>
                        <a:pt x="39430" y="97062"/>
                        <a:pt x="68046" y="104448"/>
                        <a:pt x="102200" y="113681"/>
                      </a:cubicBezTo>
                      <a:cubicBezTo>
                        <a:pt x="140047" y="123838"/>
                        <a:pt x="188047" y="136764"/>
                        <a:pt x="226817" y="165387"/>
                      </a:cubicBezTo>
                      <a:cubicBezTo>
                        <a:pt x="230509" y="168156"/>
                        <a:pt x="231432" y="173696"/>
                        <a:pt x="228663" y="178312"/>
                      </a:cubicBezTo>
                      <a:cubicBezTo>
                        <a:pt x="227740" y="179236"/>
                        <a:pt x="224971" y="180159"/>
                        <a:pt x="222201" y="18015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1" name="Google Shape;421;p14"/>
                <p:cNvSpPr/>
                <p:nvPr/>
              </p:nvSpPr>
              <p:spPr>
                <a:xfrm>
                  <a:off x="2200639" y="5781448"/>
                  <a:ext cx="207554" cy="20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554" h="202916" extrusionOk="0">
                      <a:moveTo>
                        <a:pt x="40820" y="202917"/>
                      </a:moveTo>
                      <a:cubicBezTo>
                        <a:pt x="37128" y="202917"/>
                        <a:pt x="32512" y="200147"/>
                        <a:pt x="31589" y="195531"/>
                      </a:cubicBezTo>
                      <a:cubicBezTo>
                        <a:pt x="26051" y="172448"/>
                        <a:pt x="24205" y="143825"/>
                        <a:pt x="26051" y="117050"/>
                      </a:cubicBezTo>
                      <a:cubicBezTo>
                        <a:pt x="19589" y="113356"/>
                        <a:pt x="14051" y="108740"/>
                        <a:pt x="10358" y="103200"/>
                      </a:cubicBezTo>
                      <a:cubicBezTo>
                        <a:pt x="3897" y="92121"/>
                        <a:pt x="-5334" y="67191"/>
                        <a:pt x="3897" y="42262"/>
                      </a:cubicBezTo>
                      <a:cubicBezTo>
                        <a:pt x="8512" y="29336"/>
                        <a:pt x="21435" y="11793"/>
                        <a:pt x="50974" y="3484"/>
                      </a:cubicBezTo>
                      <a:cubicBezTo>
                        <a:pt x="100821" y="-11289"/>
                        <a:pt x="197745" y="25643"/>
                        <a:pt x="201437" y="26566"/>
                      </a:cubicBezTo>
                      <a:cubicBezTo>
                        <a:pt x="206053" y="28413"/>
                        <a:pt x="208822" y="33953"/>
                        <a:pt x="206976" y="38569"/>
                      </a:cubicBezTo>
                      <a:cubicBezTo>
                        <a:pt x="205130" y="43186"/>
                        <a:pt x="199591" y="45956"/>
                        <a:pt x="194976" y="44109"/>
                      </a:cubicBezTo>
                      <a:cubicBezTo>
                        <a:pt x="194053" y="44109"/>
                        <a:pt x="99898" y="8100"/>
                        <a:pt x="55590" y="21026"/>
                      </a:cubicBezTo>
                      <a:cubicBezTo>
                        <a:pt x="37128" y="26566"/>
                        <a:pt x="25128" y="35799"/>
                        <a:pt x="20512" y="48725"/>
                      </a:cubicBezTo>
                      <a:cubicBezTo>
                        <a:pt x="14051" y="65345"/>
                        <a:pt x="19589" y="84734"/>
                        <a:pt x="25128" y="93967"/>
                      </a:cubicBezTo>
                      <a:cubicBezTo>
                        <a:pt x="26051" y="94890"/>
                        <a:pt x="26974" y="95814"/>
                        <a:pt x="27897" y="96737"/>
                      </a:cubicBezTo>
                      <a:cubicBezTo>
                        <a:pt x="30666" y="82888"/>
                        <a:pt x="34359" y="69961"/>
                        <a:pt x="40820" y="60728"/>
                      </a:cubicBezTo>
                      <a:cubicBezTo>
                        <a:pt x="47282" y="50572"/>
                        <a:pt x="55590" y="44109"/>
                        <a:pt x="64820" y="42262"/>
                      </a:cubicBezTo>
                      <a:cubicBezTo>
                        <a:pt x="77744" y="39492"/>
                        <a:pt x="88821" y="41339"/>
                        <a:pt x="96205" y="48725"/>
                      </a:cubicBezTo>
                      <a:cubicBezTo>
                        <a:pt x="104513" y="56112"/>
                        <a:pt x="108206" y="68115"/>
                        <a:pt x="107282" y="83811"/>
                      </a:cubicBezTo>
                      <a:cubicBezTo>
                        <a:pt x="106359" y="101354"/>
                        <a:pt x="91590" y="116126"/>
                        <a:pt x="69436" y="121666"/>
                      </a:cubicBezTo>
                      <a:cubicBezTo>
                        <a:pt x="61128" y="123513"/>
                        <a:pt x="51897" y="124436"/>
                        <a:pt x="43589" y="122589"/>
                      </a:cubicBezTo>
                      <a:cubicBezTo>
                        <a:pt x="42666" y="145672"/>
                        <a:pt x="44512" y="170601"/>
                        <a:pt x="49128" y="190914"/>
                      </a:cubicBezTo>
                      <a:cubicBezTo>
                        <a:pt x="50051" y="195531"/>
                        <a:pt x="47282" y="201070"/>
                        <a:pt x="42666" y="201994"/>
                      </a:cubicBezTo>
                      <a:cubicBezTo>
                        <a:pt x="41743" y="202917"/>
                        <a:pt x="40820" y="202917"/>
                        <a:pt x="40820" y="202917"/>
                      </a:cubicBezTo>
                      <a:close/>
                      <a:moveTo>
                        <a:pt x="45436" y="105047"/>
                      </a:moveTo>
                      <a:cubicBezTo>
                        <a:pt x="51897" y="105970"/>
                        <a:pt x="59282" y="105970"/>
                        <a:pt x="65744" y="104123"/>
                      </a:cubicBezTo>
                      <a:cubicBezTo>
                        <a:pt x="76821" y="101354"/>
                        <a:pt x="89744" y="93967"/>
                        <a:pt x="89744" y="82888"/>
                      </a:cubicBezTo>
                      <a:cubicBezTo>
                        <a:pt x="89744" y="76424"/>
                        <a:pt x="89744" y="67191"/>
                        <a:pt x="85128" y="62575"/>
                      </a:cubicBezTo>
                      <a:cubicBezTo>
                        <a:pt x="80513" y="58882"/>
                        <a:pt x="73128" y="59805"/>
                        <a:pt x="69436" y="60728"/>
                      </a:cubicBezTo>
                      <a:cubicBezTo>
                        <a:pt x="64820" y="61652"/>
                        <a:pt x="60205" y="65345"/>
                        <a:pt x="56513" y="70885"/>
                      </a:cubicBezTo>
                      <a:cubicBezTo>
                        <a:pt x="50974" y="79194"/>
                        <a:pt x="47282" y="91198"/>
                        <a:pt x="45436" y="10504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22" name="Google Shape;422;p14"/>
              <p:cNvSpPr/>
              <p:nvPr/>
            </p:nvSpPr>
            <p:spPr>
              <a:xfrm>
                <a:off x="2318998" y="5803398"/>
                <a:ext cx="93231" cy="93253"/>
              </a:xfrm>
              <a:custGeom>
                <a:avLst/>
                <a:gdLst/>
                <a:ahLst/>
                <a:cxnLst/>
                <a:rect l="l" t="t" r="r" b="b"/>
                <a:pathLst>
                  <a:path w="93231" h="93253" extrusionOk="0">
                    <a:moveTo>
                      <a:pt x="47077" y="93253"/>
                    </a:moveTo>
                    <a:cubicBezTo>
                      <a:pt x="35077" y="93253"/>
                      <a:pt x="23077" y="88637"/>
                      <a:pt x="13846" y="79404"/>
                    </a:cubicBezTo>
                    <a:cubicBezTo>
                      <a:pt x="-4615" y="60938"/>
                      <a:pt x="-4615" y="32316"/>
                      <a:pt x="13846" y="13850"/>
                    </a:cubicBezTo>
                    <a:cubicBezTo>
                      <a:pt x="32308" y="-4617"/>
                      <a:pt x="60924" y="-4617"/>
                      <a:pt x="79386" y="13850"/>
                    </a:cubicBezTo>
                    <a:cubicBezTo>
                      <a:pt x="87693" y="22159"/>
                      <a:pt x="93232" y="34162"/>
                      <a:pt x="93232" y="47088"/>
                    </a:cubicBezTo>
                    <a:cubicBezTo>
                      <a:pt x="93232" y="59091"/>
                      <a:pt x="88616" y="71094"/>
                      <a:pt x="79386" y="80327"/>
                    </a:cubicBezTo>
                    <a:cubicBezTo>
                      <a:pt x="71078" y="88637"/>
                      <a:pt x="59078" y="93253"/>
                      <a:pt x="47077" y="93253"/>
                    </a:cubicBezTo>
                    <a:close/>
                    <a:moveTo>
                      <a:pt x="47077" y="18466"/>
                    </a:moveTo>
                    <a:cubicBezTo>
                      <a:pt x="39693" y="18466"/>
                      <a:pt x="32308" y="21236"/>
                      <a:pt x="26770" y="26775"/>
                    </a:cubicBezTo>
                    <a:cubicBezTo>
                      <a:pt x="15693" y="37855"/>
                      <a:pt x="15693" y="55398"/>
                      <a:pt x="26770" y="66477"/>
                    </a:cubicBezTo>
                    <a:cubicBezTo>
                      <a:pt x="37847" y="77557"/>
                      <a:pt x="55385" y="77557"/>
                      <a:pt x="66462" y="66477"/>
                    </a:cubicBezTo>
                    <a:cubicBezTo>
                      <a:pt x="72001" y="60938"/>
                      <a:pt x="74770" y="54474"/>
                      <a:pt x="74770" y="46165"/>
                    </a:cubicBezTo>
                    <a:cubicBezTo>
                      <a:pt x="74770" y="38778"/>
                      <a:pt x="72001" y="31392"/>
                      <a:pt x="66462" y="25852"/>
                    </a:cubicBezTo>
                    <a:cubicBezTo>
                      <a:pt x="61847" y="21236"/>
                      <a:pt x="54462" y="18466"/>
                      <a:pt x="47077" y="1846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3" name="Google Shape;423;p14"/>
            <p:cNvSpPr/>
            <p:nvPr/>
          </p:nvSpPr>
          <p:spPr>
            <a:xfrm flipH="1">
              <a:off x="8599686" y="4711578"/>
              <a:ext cx="73523" cy="73541"/>
            </a:xfrm>
            <a:custGeom>
              <a:avLst/>
              <a:gdLst/>
              <a:ahLst/>
              <a:cxnLst/>
              <a:rect l="l" t="t" r="r" b="b"/>
              <a:pathLst>
                <a:path w="83077" h="83097" extrusionOk="0">
                  <a:moveTo>
                    <a:pt x="41539" y="83097"/>
                  </a:moveTo>
                  <a:cubicBezTo>
                    <a:pt x="18462" y="83097"/>
                    <a:pt x="0" y="64631"/>
                    <a:pt x="0" y="41549"/>
                  </a:cubicBezTo>
                  <a:cubicBezTo>
                    <a:pt x="0" y="18466"/>
                    <a:pt x="18462" y="0"/>
                    <a:pt x="41539" y="0"/>
                  </a:cubicBezTo>
                  <a:cubicBezTo>
                    <a:pt x="64616" y="0"/>
                    <a:pt x="83078" y="18466"/>
                    <a:pt x="83078" y="41549"/>
                  </a:cubicBezTo>
                  <a:cubicBezTo>
                    <a:pt x="83078" y="63708"/>
                    <a:pt x="64616" y="83097"/>
                    <a:pt x="41539" y="83097"/>
                  </a:cubicBezTo>
                  <a:close/>
                  <a:moveTo>
                    <a:pt x="41539" y="17543"/>
                  </a:moveTo>
                  <a:cubicBezTo>
                    <a:pt x="28616" y="17543"/>
                    <a:pt x="18462" y="27699"/>
                    <a:pt x="18462" y="40626"/>
                  </a:cubicBezTo>
                  <a:cubicBezTo>
                    <a:pt x="18462" y="53551"/>
                    <a:pt x="28616" y="63708"/>
                    <a:pt x="41539" y="63708"/>
                  </a:cubicBezTo>
                  <a:cubicBezTo>
                    <a:pt x="54462" y="63708"/>
                    <a:pt x="64616" y="53551"/>
                    <a:pt x="64616" y="40626"/>
                  </a:cubicBezTo>
                  <a:cubicBezTo>
                    <a:pt x="64616" y="28622"/>
                    <a:pt x="54462" y="17543"/>
                    <a:pt x="41539" y="175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24" name="Google Shape;424;p14"/>
            <p:cNvGrpSpPr/>
            <p:nvPr/>
          </p:nvGrpSpPr>
          <p:grpSpPr>
            <a:xfrm rot="5400000">
              <a:off x="-1013955" y="2426436"/>
              <a:ext cx="2524861" cy="347777"/>
              <a:chOff x="3551162" y="-732543"/>
              <a:chExt cx="2042437" cy="281328"/>
            </a:xfrm>
          </p:grpSpPr>
          <p:grpSp>
            <p:nvGrpSpPr>
              <p:cNvPr id="425" name="Google Shape;425;p14"/>
              <p:cNvGrpSpPr/>
              <p:nvPr/>
            </p:nvGrpSpPr>
            <p:grpSpPr>
              <a:xfrm>
                <a:off x="4251757" y="-732543"/>
                <a:ext cx="636826" cy="281328"/>
                <a:chOff x="4319193" y="-1351536"/>
                <a:chExt cx="636890" cy="281300"/>
              </a:xfrm>
            </p:grpSpPr>
            <p:grpSp>
              <p:nvGrpSpPr>
                <p:cNvPr id="426" name="Google Shape;426;p14"/>
                <p:cNvGrpSpPr/>
                <p:nvPr/>
              </p:nvGrpSpPr>
              <p:grpSpPr>
                <a:xfrm rot="10800000">
                  <a:off x="4434124" y="-1291015"/>
                  <a:ext cx="408665" cy="220778"/>
                  <a:chOff x="11909297" y="1857495"/>
                  <a:chExt cx="520659" cy="281318"/>
                </a:xfrm>
              </p:grpSpPr>
              <p:sp>
                <p:nvSpPr>
                  <p:cNvPr id="427" name="Google Shape;427;p14"/>
                  <p:cNvSpPr/>
                  <p:nvPr/>
                </p:nvSpPr>
                <p:spPr>
                  <a:xfrm>
                    <a:off x="11909297" y="2029323"/>
                    <a:ext cx="269345" cy="10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9345" h="109490" extrusionOk="0">
                        <a:moveTo>
                          <a:pt x="266433" y="98411"/>
                        </a:moveTo>
                        <a:cubicBezTo>
                          <a:pt x="264588" y="100258"/>
                          <a:pt x="261818" y="101181"/>
                          <a:pt x="258127" y="101181"/>
                        </a:cubicBezTo>
                        <a:cubicBezTo>
                          <a:pt x="209202" y="92871"/>
                          <a:pt x="166741" y="67942"/>
                          <a:pt x="131663" y="48553"/>
                        </a:cubicBezTo>
                        <a:cubicBezTo>
                          <a:pt x="101202" y="31010"/>
                          <a:pt x="74432" y="16237"/>
                          <a:pt x="56893" y="18084"/>
                        </a:cubicBezTo>
                        <a:cubicBezTo>
                          <a:pt x="39354" y="20854"/>
                          <a:pt x="25508" y="30087"/>
                          <a:pt x="19969" y="43936"/>
                        </a:cubicBezTo>
                        <a:cubicBezTo>
                          <a:pt x="15354" y="55016"/>
                          <a:pt x="18124" y="67019"/>
                          <a:pt x="26431" y="76252"/>
                        </a:cubicBezTo>
                        <a:cubicBezTo>
                          <a:pt x="34739" y="85485"/>
                          <a:pt x="43969" y="91025"/>
                          <a:pt x="53200" y="91025"/>
                        </a:cubicBezTo>
                        <a:cubicBezTo>
                          <a:pt x="59663" y="91025"/>
                          <a:pt x="66124" y="88255"/>
                          <a:pt x="71662" y="82715"/>
                        </a:cubicBezTo>
                        <a:cubicBezTo>
                          <a:pt x="81816" y="70712"/>
                          <a:pt x="73509" y="59632"/>
                          <a:pt x="73509" y="59632"/>
                        </a:cubicBezTo>
                        <a:cubicBezTo>
                          <a:pt x="70739" y="55939"/>
                          <a:pt x="71662" y="49476"/>
                          <a:pt x="75355" y="46706"/>
                        </a:cubicBezTo>
                        <a:cubicBezTo>
                          <a:pt x="79047" y="43936"/>
                          <a:pt x="85508" y="44860"/>
                          <a:pt x="88278" y="48553"/>
                        </a:cubicBezTo>
                        <a:cubicBezTo>
                          <a:pt x="94739" y="56863"/>
                          <a:pt x="101202" y="77175"/>
                          <a:pt x="85508" y="94718"/>
                        </a:cubicBezTo>
                        <a:cubicBezTo>
                          <a:pt x="77200" y="104874"/>
                          <a:pt x="65201" y="109491"/>
                          <a:pt x="53200" y="109491"/>
                        </a:cubicBezTo>
                        <a:cubicBezTo>
                          <a:pt x="38431" y="109491"/>
                          <a:pt x="24585" y="102104"/>
                          <a:pt x="12584" y="89178"/>
                        </a:cubicBezTo>
                        <a:cubicBezTo>
                          <a:pt x="-338" y="74405"/>
                          <a:pt x="-3108" y="55939"/>
                          <a:pt x="3353" y="38397"/>
                        </a:cubicBezTo>
                        <a:cubicBezTo>
                          <a:pt x="10739" y="18084"/>
                          <a:pt x="30123" y="4234"/>
                          <a:pt x="55047" y="541"/>
                        </a:cubicBezTo>
                        <a:cubicBezTo>
                          <a:pt x="79047" y="-3152"/>
                          <a:pt x="106740" y="12544"/>
                          <a:pt x="141817" y="32857"/>
                        </a:cubicBezTo>
                        <a:cubicBezTo>
                          <a:pt x="176894" y="53169"/>
                          <a:pt x="216588" y="75329"/>
                          <a:pt x="261818" y="83638"/>
                        </a:cubicBezTo>
                        <a:cubicBezTo>
                          <a:pt x="266433" y="84562"/>
                          <a:pt x="270126" y="89178"/>
                          <a:pt x="269203" y="94718"/>
                        </a:cubicBezTo>
                        <a:cubicBezTo>
                          <a:pt x="269203" y="95641"/>
                          <a:pt x="268280" y="97488"/>
                          <a:pt x="266433" y="9841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8" name="Google Shape;428;p14"/>
                  <p:cNvSpPr/>
                  <p:nvPr/>
                </p:nvSpPr>
                <p:spPr>
                  <a:xfrm>
                    <a:off x="12030195" y="1857495"/>
                    <a:ext cx="148939" cy="2462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939" h="246270" extrusionOk="0">
                        <a:moveTo>
                          <a:pt x="145535" y="243463"/>
                        </a:moveTo>
                        <a:cubicBezTo>
                          <a:pt x="142767" y="246233"/>
                          <a:pt x="139074" y="247156"/>
                          <a:pt x="135382" y="245310"/>
                        </a:cubicBezTo>
                        <a:cubicBezTo>
                          <a:pt x="131689" y="243463"/>
                          <a:pt x="35689" y="200991"/>
                          <a:pt x="10765" y="153903"/>
                        </a:cubicBezTo>
                        <a:cubicBezTo>
                          <a:pt x="-4004" y="126204"/>
                          <a:pt x="-1235" y="104968"/>
                          <a:pt x="5227" y="92042"/>
                        </a:cubicBezTo>
                        <a:cubicBezTo>
                          <a:pt x="14457" y="70806"/>
                          <a:pt x="36612" y="56956"/>
                          <a:pt x="53227" y="52340"/>
                        </a:cubicBezTo>
                        <a:cubicBezTo>
                          <a:pt x="60612" y="50493"/>
                          <a:pt x="67997" y="51416"/>
                          <a:pt x="74458" y="53263"/>
                        </a:cubicBezTo>
                        <a:cubicBezTo>
                          <a:pt x="91997" y="32950"/>
                          <a:pt x="114151" y="14484"/>
                          <a:pt x="134459" y="1558"/>
                        </a:cubicBezTo>
                        <a:cubicBezTo>
                          <a:pt x="139074" y="-1212"/>
                          <a:pt x="144613" y="-289"/>
                          <a:pt x="147382" y="4328"/>
                        </a:cubicBezTo>
                        <a:cubicBezTo>
                          <a:pt x="150151" y="8945"/>
                          <a:pt x="149228" y="14484"/>
                          <a:pt x="144613" y="17254"/>
                        </a:cubicBezTo>
                        <a:cubicBezTo>
                          <a:pt x="127074" y="28334"/>
                          <a:pt x="106766" y="44953"/>
                          <a:pt x="91074" y="62496"/>
                        </a:cubicBezTo>
                        <a:cubicBezTo>
                          <a:pt x="98458" y="68036"/>
                          <a:pt x="104921" y="75422"/>
                          <a:pt x="108612" y="81885"/>
                        </a:cubicBezTo>
                        <a:cubicBezTo>
                          <a:pt x="120613" y="102198"/>
                          <a:pt x="120613" y="122511"/>
                          <a:pt x="108612" y="136360"/>
                        </a:cubicBezTo>
                        <a:cubicBezTo>
                          <a:pt x="97535" y="148363"/>
                          <a:pt x="86459" y="153903"/>
                          <a:pt x="75381" y="153903"/>
                        </a:cubicBezTo>
                        <a:cubicBezTo>
                          <a:pt x="65227" y="152980"/>
                          <a:pt x="55074" y="146516"/>
                          <a:pt x="48611" y="135437"/>
                        </a:cubicBezTo>
                        <a:cubicBezTo>
                          <a:pt x="43073" y="127127"/>
                          <a:pt x="42150" y="116971"/>
                          <a:pt x="43996" y="104968"/>
                        </a:cubicBezTo>
                        <a:cubicBezTo>
                          <a:pt x="46766" y="93888"/>
                          <a:pt x="52304" y="81885"/>
                          <a:pt x="60612" y="69882"/>
                        </a:cubicBezTo>
                        <a:cubicBezTo>
                          <a:pt x="59689" y="69882"/>
                          <a:pt x="57842" y="69882"/>
                          <a:pt x="56919" y="70806"/>
                        </a:cubicBezTo>
                        <a:cubicBezTo>
                          <a:pt x="46766" y="73576"/>
                          <a:pt x="28304" y="82809"/>
                          <a:pt x="20919" y="99428"/>
                        </a:cubicBezTo>
                        <a:cubicBezTo>
                          <a:pt x="15380" y="112354"/>
                          <a:pt x="17227" y="128050"/>
                          <a:pt x="26458" y="144670"/>
                        </a:cubicBezTo>
                        <a:cubicBezTo>
                          <a:pt x="48611" y="185295"/>
                          <a:pt x="141844" y="227767"/>
                          <a:pt x="142767" y="227767"/>
                        </a:cubicBezTo>
                        <a:cubicBezTo>
                          <a:pt x="147382" y="229614"/>
                          <a:pt x="149228" y="235153"/>
                          <a:pt x="147382" y="239770"/>
                        </a:cubicBezTo>
                        <a:cubicBezTo>
                          <a:pt x="147382" y="241617"/>
                          <a:pt x="146459" y="242540"/>
                          <a:pt x="145535" y="243463"/>
                        </a:cubicBezTo>
                        <a:close/>
                        <a:moveTo>
                          <a:pt x="79074" y="77269"/>
                        </a:moveTo>
                        <a:cubicBezTo>
                          <a:pt x="70766" y="88349"/>
                          <a:pt x="64304" y="99428"/>
                          <a:pt x="62458" y="109584"/>
                        </a:cubicBezTo>
                        <a:cubicBezTo>
                          <a:pt x="60612" y="116048"/>
                          <a:pt x="61535" y="122511"/>
                          <a:pt x="64304" y="126204"/>
                        </a:cubicBezTo>
                        <a:cubicBezTo>
                          <a:pt x="66150" y="129897"/>
                          <a:pt x="70766" y="135437"/>
                          <a:pt x="77228" y="136360"/>
                        </a:cubicBezTo>
                        <a:cubicBezTo>
                          <a:pt x="83689" y="137283"/>
                          <a:pt x="91074" y="130820"/>
                          <a:pt x="94766" y="125281"/>
                        </a:cubicBezTo>
                        <a:cubicBezTo>
                          <a:pt x="102151" y="116048"/>
                          <a:pt x="98458" y="102198"/>
                          <a:pt x="92920" y="92965"/>
                        </a:cubicBezTo>
                        <a:cubicBezTo>
                          <a:pt x="89227" y="86502"/>
                          <a:pt x="84612" y="80962"/>
                          <a:pt x="79074" y="7726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9" name="Google Shape;429;p14"/>
                  <p:cNvSpPr/>
                  <p:nvPr/>
                </p:nvSpPr>
                <p:spPr>
                  <a:xfrm>
                    <a:off x="12160819" y="2028399"/>
                    <a:ext cx="269137" cy="1104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9137" h="110413" extrusionOk="0">
                        <a:moveTo>
                          <a:pt x="253069" y="93795"/>
                        </a:moveTo>
                        <a:cubicBezTo>
                          <a:pt x="241992" y="104874"/>
                          <a:pt x="229069" y="110414"/>
                          <a:pt x="216145" y="110414"/>
                        </a:cubicBezTo>
                        <a:cubicBezTo>
                          <a:pt x="204145" y="110414"/>
                          <a:pt x="192145" y="104874"/>
                          <a:pt x="183837" y="95641"/>
                        </a:cubicBezTo>
                        <a:cubicBezTo>
                          <a:pt x="168145" y="77175"/>
                          <a:pt x="175529" y="56862"/>
                          <a:pt x="181067" y="49476"/>
                        </a:cubicBezTo>
                        <a:cubicBezTo>
                          <a:pt x="183837" y="45783"/>
                          <a:pt x="190298" y="44860"/>
                          <a:pt x="193991" y="47629"/>
                        </a:cubicBezTo>
                        <a:cubicBezTo>
                          <a:pt x="197683" y="50399"/>
                          <a:pt x="198606" y="56862"/>
                          <a:pt x="195838" y="60556"/>
                        </a:cubicBezTo>
                        <a:cubicBezTo>
                          <a:pt x="193991" y="62402"/>
                          <a:pt x="187530" y="72559"/>
                          <a:pt x="197683" y="83638"/>
                        </a:cubicBezTo>
                        <a:cubicBezTo>
                          <a:pt x="202299" y="89178"/>
                          <a:pt x="208760" y="91948"/>
                          <a:pt x="216145" y="91948"/>
                        </a:cubicBezTo>
                        <a:cubicBezTo>
                          <a:pt x="225376" y="91948"/>
                          <a:pt x="234607" y="86408"/>
                          <a:pt x="242915" y="77175"/>
                        </a:cubicBezTo>
                        <a:cubicBezTo>
                          <a:pt x="251223" y="67942"/>
                          <a:pt x="253069" y="55939"/>
                          <a:pt x="249376" y="44860"/>
                        </a:cubicBezTo>
                        <a:cubicBezTo>
                          <a:pt x="243838" y="31010"/>
                          <a:pt x="229991" y="21777"/>
                          <a:pt x="212453" y="19007"/>
                        </a:cubicBezTo>
                        <a:cubicBezTo>
                          <a:pt x="193991" y="16237"/>
                          <a:pt x="168145" y="31933"/>
                          <a:pt x="137683" y="49476"/>
                        </a:cubicBezTo>
                        <a:cubicBezTo>
                          <a:pt x="102605" y="68865"/>
                          <a:pt x="59220" y="93795"/>
                          <a:pt x="11220" y="102104"/>
                        </a:cubicBezTo>
                        <a:cubicBezTo>
                          <a:pt x="6605" y="103028"/>
                          <a:pt x="1065" y="99334"/>
                          <a:pt x="142" y="94718"/>
                        </a:cubicBezTo>
                        <a:cubicBezTo>
                          <a:pt x="-781" y="90101"/>
                          <a:pt x="2912" y="84562"/>
                          <a:pt x="7527" y="83638"/>
                        </a:cubicBezTo>
                        <a:cubicBezTo>
                          <a:pt x="52759" y="76252"/>
                          <a:pt x="92451" y="53169"/>
                          <a:pt x="127529" y="32857"/>
                        </a:cubicBezTo>
                        <a:cubicBezTo>
                          <a:pt x="162606" y="12544"/>
                          <a:pt x="190298" y="-3152"/>
                          <a:pt x="214299" y="541"/>
                        </a:cubicBezTo>
                        <a:cubicBezTo>
                          <a:pt x="239222" y="4234"/>
                          <a:pt x="258607" y="18084"/>
                          <a:pt x="265992" y="38396"/>
                        </a:cubicBezTo>
                        <a:cubicBezTo>
                          <a:pt x="272453" y="55939"/>
                          <a:pt x="268761" y="75328"/>
                          <a:pt x="256761" y="89178"/>
                        </a:cubicBezTo>
                        <a:cubicBezTo>
                          <a:pt x="255838" y="91025"/>
                          <a:pt x="253992" y="92871"/>
                          <a:pt x="253069" y="93795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0" name="Google Shape;430;p14"/>
                  <p:cNvSpPr/>
                  <p:nvPr/>
                </p:nvSpPr>
                <p:spPr>
                  <a:xfrm>
                    <a:off x="12159404" y="1858418"/>
                    <a:ext cx="148575" cy="2450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575" h="245094" extrusionOk="0">
                        <a:moveTo>
                          <a:pt x="120636" y="176062"/>
                        </a:moveTo>
                        <a:cubicBezTo>
                          <a:pt x="83712" y="212994"/>
                          <a:pt x="17250" y="243463"/>
                          <a:pt x="13558" y="244386"/>
                        </a:cubicBezTo>
                        <a:cubicBezTo>
                          <a:pt x="8942" y="246233"/>
                          <a:pt x="3404" y="244386"/>
                          <a:pt x="1557" y="239770"/>
                        </a:cubicBezTo>
                        <a:cubicBezTo>
                          <a:pt x="-288" y="235153"/>
                          <a:pt x="1557" y="229614"/>
                          <a:pt x="6173" y="227767"/>
                        </a:cubicBezTo>
                        <a:cubicBezTo>
                          <a:pt x="7096" y="227767"/>
                          <a:pt x="100328" y="185295"/>
                          <a:pt x="122482" y="144670"/>
                        </a:cubicBezTo>
                        <a:cubicBezTo>
                          <a:pt x="131712" y="128050"/>
                          <a:pt x="133559" y="112354"/>
                          <a:pt x="128021" y="99428"/>
                        </a:cubicBezTo>
                        <a:cubicBezTo>
                          <a:pt x="120636" y="82809"/>
                          <a:pt x="103097" y="72652"/>
                          <a:pt x="92020" y="70806"/>
                        </a:cubicBezTo>
                        <a:cubicBezTo>
                          <a:pt x="91097" y="70806"/>
                          <a:pt x="89251" y="69882"/>
                          <a:pt x="88328" y="69882"/>
                        </a:cubicBezTo>
                        <a:cubicBezTo>
                          <a:pt x="96636" y="81885"/>
                          <a:pt x="102174" y="93888"/>
                          <a:pt x="104944" y="104968"/>
                        </a:cubicBezTo>
                        <a:cubicBezTo>
                          <a:pt x="107712" y="116971"/>
                          <a:pt x="105867" y="127127"/>
                          <a:pt x="100328" y="135437"/>
                        </a:cubicBezTo>
                        <a:cubicBezTo>
                          <a:pt x="92943" y="146516"/>
                          <a:pt x="83712" y="152980"/>
                          <a:pt x="73559" y="153903"/>
                        </a:cubicBezTo>
                        <a:cubicBezTo>
                          <a:pt x="62481" y="154826"/>
                          <a:pt x="51404" y="149286"/>
                          <a:pt x="40328" y="136360"/>
                        </a:cubicBezTo>
                        <a:cubicBezTo>
                          <a:pt x="28327" y="122511"/>
                          <a:pt x="28327" y="102198"/>
                          <a:pt x="40328" y="81885"/>
                        </a:cubicBezTo>
                        <a:cubicBezTo>
                          <a:pt x="44943" y="74499"/>
                          <a:pt x="50481" y="68036"/>
                          <a:pt x="57865" y="62496"/>
                        </a:cubicBezTo>
                        <a:cubicBezTo>
                          <a:pt x="42173" y="44953"/>
                          <a:pt x="22789" y="28334"/>
                          <a:pt x="4327" y="17254"/>
                        </a:cubicBezTo>
                        <a:cubicBezTo>
                          <a:pt x="-288" y="14484"/>
                          <a:pt x="-1211" y="8945"/>
                          <a:pt x="1557" y="4328"/>
                        </a:cubicBezTo>
                        <a:cubicBezTo>
                          <a:pt x="4327" y="-289"/>
                          <a:pt x="9865" y="-1212"/>
                          <a:pt x="14481" y="1558"/>
                        </a:cubicBezTo>
                        <a:cubicBezTo>
                          <a:pt x="34788" y="14484"/>
                          <a:pt x="56943" y="32950"/>
                          <a:pt x="74481" y="53263"/>
                        </a:cubicBezTo>
                        <a:cubicBezTo>
                          <a:pt x="80943" y="51416"/>
                          <a:pt x="88328" y="50493"/>
                          <a:pt x="95713" y="52340"/>
                        </a:cubicBezTo>
                        <a:cubicBezTo>
                          <a:pt x="112328" y="56033"/>
                          <a:pt x="134482" y="70806"/>
                          <a:pt x="143713" y="92042"/>
                        </a:cubicBezTo>
                        <a:cubicBezTo>
                          <a:pt x="149251" y="104968"/>
                          <a:pt x="152944" y="126204"/>
                          <a:pt x="138175" y="153903"/>
                        </a:cubicBezTo>
                        <a:cubicBezTo>
                          <a:pt x="134482" y="161289"/>
                          <a:pt x="128021" y="168676"/>
                          <a:pt x="120636" y="176062"/>
                        </a:cubicBezTo>
                        <a:close/>
                        <a:moveTo>
                          <a:pt x="64328" y="80962"/>
                        </a:moveTo>
                        <a:cubicBezTo>
                          <a:pt x="61558" y="83732"/>
                          <a:pt x="58789" y="87425"/>
                          <a:pt x="56020" y="91118"/>
                        </a:cubicBezTo>
                        <a:cubicBezTo>
                          <a:pt x="49559" y="101275"/>
                          <a:pt x="45866" y="115124"/>
                          <a:pt x="54174" y="123434"/>
                        </a:cubicBezTo>
                        <a:cubicBezTo>
                          <a:pt x="58789" y="128974"/>
                          <a:pt x="65251" y="134513"/>
                          <a:pt x="71712" y="134513"/>
                        </a:cubicBezTo>
                        <a:cubicBezTo>
                          <a:pt x="78174" y="134513"/>
                          <a:pt x="82789" y="128050"/>
                          <a:pt x="84635" y="124357"/>
                        </a:cubicBezTo>
                        <a:cubicBezTo>
                          <a:pt x="87405" y="119741"/>
                          <a:pt x="88328" y="114201"/>
                          <a:pt x="86482" y="107738"/>
                        </a:cubicBezTo>
                        <a:cubicBezTo>
                          <a:pt x="84635" y="97581"/>
                          <a:pt x="78174" y="86502"/>
                          <a:pt x="69866" y="75422"/>
                        </a:cubicBezTo>
                        <a:cubicBezTo>
                          <a:pt x="68020" y="77269"/>
                          <a:pt x="66173" y="79115"/>
                          <a:pt x="64328" y="80962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31" name="Google Shape;431;p14"/>
                <p:cNvSpPr/>
                <p:nvPr/>
              </p:nvSpPr>
              <p:spPr>
                <a:xfrm rot="10800000">
                  <a:off x="4601777" y="-1255528"/>
                  <a:ext cx="73911" cy="73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154" h="94176" extrusionOk="0">
                      <a:moveTo>
                        <a:pt x="80308" y="80327"/>
                      </a:moveTo>
                      <a:cubicBezTo>
                        <a:pt x="72000" y="88637"/>
                        <a:pt x="60001" y="94177"/>
                        <a:pt x="47077" y="94177"/>
                      </a:cubicBezTo>
                      <a:cubicBezTo>
                        <a:pt x="21230" y="94177"/>
                        <a:pt x="0" y="72941"/>
                        <a:pt x="0" y="47088"/>
                      </a:cubicBezTo>
                      <a:cubicBezTo>
                        <a:pt x="0" y="21236"/>
                        <a:pt x="21230" y="0"/>
                        <a:pt x="47077" y="0"/>
                      </a:cubicBezTo>
                      <a:cubicBezTo>
                        <a:pt x="72924" y="0"/>
                        <a:pt x="94155" y="21236"/>
                        <a:pt x="94155" y="47088"/>
                      </a:cubicBezTo>
                      <a:lnTo>
                        <a:pt x="94155" y="47088"/>
                      </a:lnTo>
                      <a:cubicBezTo>
                        <a:pt x="94155" y="60015"/>
                        <a:pt x="88616" y="72018"/>
                        <a:pt x="80308" y="80327"/>
                      </a:cubicBezTo>
                      <a:close/>
                      <a:moveTo>
                        <a:pt x="26770" y="26776"/>
                      </a:moveTo>
                      <a:cubicBezTo>
                        <a:pt x="21230" y="32316"/>
                        <a:pt x="18462" y="38779"/>
                        <a:pt x="18462" y="47088"/>
                      </a:cubicBezTo>
                      <a:cubicBezTo>
                        <a:pt x="18462" y="62785"/>
                        <a:pt x="31385" y="75711"/>
                        <a:pt x="47077" y="75711"/>
                      </a:cubicBezTo>
                      <a:cubicBezTo>
                        <a:pt x="62769" y="75711"/>
                        <a:pt x="75693" y="62785"/>
                        <a:pt x="75693" y="47088"/>
                      </a:cubicBezTo>
                      <a:cubicBezTo>
                        <a:pt x="75693" y="31392"/>
                        <a:pt x="62769" y="18466"/>
                        <a:pt x="47077" y="18466"/>
                      </a:cubicBezTo>
                      <a:cubicBezTo>
                        <a:pt x="39692" y="18466"/>
                        <a:pt x="32308" y="21236"/>
                        <a:pt x="26770" y="26776"/>
                      </a:cubicBezTo>
                      <a:close/>
                      <a:moveTo>
                        <a:pt x="84924" y="47088"/>
                      </a:moveTo>
                      <a:lnTo>
                        <a:pt x="84924" y="47088"/>
                      </a:lnTo>
                      <a:lnTo>
                        <a:pt x="84924" y="47088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2" name="Google Shape;432;p14"/>
                <p:cNvSpPr/>
                <p:nvPr/>
              </p:nvSpPr>
              <p:spPr>
                <a:xfrm rot="10800000">
                  <a:off x="4745105" y="-1336741"/>
                  <a:ext cx="210977" cy="89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761" h="113749" extrusionOk="0">
                      <a:moveTo>
                        <a:pt x="32308" y="5655"/>
                      </a:moveTo>
                      <a:cubicBezTo>
                        <a:pt x="46154" y="-808"/>
                        <a:pt x="60925" y="-1731"/>
                        <a:pt x="72924" y="2885"/>
                      </a:cubicBezTo>
                      <a:cubicBezTo>
                        <a:pt x="84002" y="7502"/>
                        <a:pt x="93233" y="16735"/>
                        <a:pt x="97848" y="28738"/>
                      </a:cubicBezTo>
                      <a:cubicBezTo>
                        <a:pt x="106155" y="51820"/>
                        <a:pt x="92309" y="67516"/>
                        <a:pt x="84002" y="73056"/>
                      </a:cubicBezTo>
                      <a:cubicBezTo>
                        <a:pt x="79386" y="75826"/>
                        <a:pt x="73847" y="74903"/>
                        <a:pt x="71078" y="70286"/>
                      </a:cubicBezTo>
                      <a:cubicBezTo>
                        <a:pt x="68309" y="65670"/>
                        <a:pt x="69232" y="60130"/>
                        <a:pt x="73847" y="57360"/>
                      </a:cubicBezTo>
                      <a:cubicBezTo>
                        <a:pt x="75694" y="56437"/>
                        <a:pt x="85848" y="49050"/>
                        <a:pt x="80309" y="35201"/>
                      </a:cubicBezTo>
                      <a:cubicBezTo>
                        <a:pt x="77540" y="27814"/>
                        <a:pt x="72924" y="23198"/>
                        <a:pt x="66463" y="20428"/>
                      </a:cubicBezTo>
                      <a:cubicBezTo>
                        <a:pt x="58155" y="16735"/>
                        <a:pt x="47078" y="18581"/>
                        <a:pt x="36001" y="24121"/>
                      </a:cubicBezTo>
                      <a:cubicBezTo>
                        <a:pt x="24924" y="29661"/>
                        <a:pt x="18462" y="40741"/>
                        <a:pt x="18462" y="51820"/>
                      </a:cubicBezTo>
                      <a:cubicBezTo>
                        <a:pt x="18462" y="66593"/>
                        <a:pt x="27693" y="80443"/>
                        <a:pt x="43386" y="89676"/>
                      </a:cubicBezTo>
                      <a:cubicBezTo>
                        <a:pt x="59078" y="98909"/>
                        <a:pt x="89540" y="94292"/>
                        <a:pt x="124617" y="88752"/>
                      </a:cubicBezTo>
                      <a:cubicBezTo>
                        <a:pt x="164310" y="83213"/>
                        <a:pt x="213234" y="74903"/>
                        <a:pt x="261234" y="85059"/>
                      </a:cubicBezTo>
                      <a:cubicBezTo>
                        <a:pt x="265850" y="85982"/>
                        <a:pt x="269542" y="90599"/>
                        <a:pt x="268619" y="96139"/>
                      </a:cubicBezTo>
                      <a:cubicBezTo>
                        <a:pt x="267696" y="100755"/>
                        <a:pt x="263080" y="104449"/>
                        <a:pt x="257542" y="103525"/>
                      </a:cubicBezTo>
                      <a:cubicBezTo>
                        <a:pt x="212310" y="94292"/>
                        <a:pt x="167080" y="101679"/>
                        <a:pt x="127387" y="107218"/>
                      </a:cubicBezTo>
                      <a:cubicBezTo>
                        <a:pt x="87693" y="113682"/>
                        <a:pt x="56309" y="118298"/>
                        <a:pt x="35078" y="106295"/>
                      </a:cubicBezTo>
                      <a:cubicBezTo>
                        <a:pt x="12923" y="94292"/>
                        <a:pt x="0" y="73980"/>
                        <a:pt x="0" y="52744"/>
                      </a:cubicBezTo>
                      <a:cubicBezTo>
                        <a:pt x="0" y="34278"/>
                        <a:pt x="10155" y="17658"/>
                        <a:pt x="26770" y="8425"/>
                      </a:cubicBezTo>
                      <a:cubicBezTo>
                        <a:pt x="29539" y="7502"/>
                        <a:pt x="30462" y="6578"/>
                        <a:pt x="32308" y="565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3" name="Google Shape;433;p14"/>
                <p:cNvSpPr/>
                <p:nvPr/>
              </p:nvSpPr>
              <p:spPr>
                <a:xfrm rot="10800000">
                  <a:off x="4319193" y="-1336741"/>
                  <a:ext cx="210977" cy="89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760" h="113749" extrusionOk="0">
                      <a:moveTo>
                        <a:pt x="236453" y="5655"/>
                      </a:moveTo>
                      <a:cubicBezTo>
                        <a:pt x="222606" y="-808"/>
                        <a:pt x="207837" y="-1731"/>
                        <a:pt x="195837" y="2885"/>
                      </a:cubicBezTo>
                      <a:cubicBezTo>
                        <a:pt x="184760" y="7502"/>
                        <a:pt x="175529" y="16735"/>
                        <a:pt x="170914" y="28738"/>
                      </a:cubicBezTo>
                      <a:cubicBezTo>
                        <a:pt x="162606" y="51820"/>
                        <a:pt x="176452" y="67516"/>
                        <a:pt x="184760" y="73056"/>
                      </a:cubicBezTo>
                      <a:cubicBezTo>
                        <a:pt x="189375" y="75826"/>
                        <a:pt x="194914" y="74903"/>
                        <a:pt x="197683" y="70286"/>
                      </a:cubicBezTo>
                      <a:cubicBezTo>
                        <a:pt x="200452" y="65670"/>
                        <a:pt x="199529" y="60130"/>
                        <a:pt x="194914" y="57360"/>
                      </a:cubicBezTo>
                      <a:cubicBezTo>
                        <a:pt x="193068" y="56437"/>
                        <a:pt x="182914" y="49050"/>
                        <a:pt x="188452" y="35201"/>
                      </a:cubicBezTo>
                      <a:cubicBezTo>
                        <a:pt x="191221" y="27814"/>
                        <a:pt x="195837" y="23198"/>
                        <a:pt x="202299" y="20428"/>
                      </a:cubicBezTo>
                      <a:cubicBezTo>
                        <a:pt x="210607" y="16735"/>
                        <a:pt x="221683" y="18581"/>
                        <a:pt x="232760" y="24121"/>
                      </a:cubicBezTo>
                      <a:cubicBezTo>
                        <a:pt x="243838" y="29661"/>
                        <a:pt x="250299" y="40741"/>
                        <a:pt x="250299" y="51820"/>
                      </a:cubicBezTo>
                      <a:cubicBezTo>
                        <a:pt x="250299" y="66593"/>
                        <a:pt x="241068" y="80443"/>
                        <a:pt x="225376" y="89676"/>
                      </a:cubicBezTo>
                      <a:cubicBezTo>
                        <a:pt x="209683" y="98909"/>
                        <a:pt x="179222" y="94292"/>
                        <a:pt x="144144" y="88752"/>
                      </a:cubicBezTo>
                      <a:cubicBezTo>
                        <a:pt x="104452" y="83213"/>
                        <a:pt x="55528" y="74903"/>
                        <a:pt x="7527" y="85059"/>
                      </a:cubicBezTo>
                      <a:cubicBezTo>
                        <a:pt x="2912" y="85982"/>
                        <a:pt x="-781" y="90599"/>
                        <a:pt x="142" y="96139"/>
                      </a:cubicBezTo>
                      <a:cubicBezTo>
                        <a:pt x="1065" y="100755"/>
                        <a:pt x="5681" y="104449"/>
                        <a:pt x="11219" y="103525"/>
                      </a:cubicBezTo>
                      <a:cubicBezTo>
                        <a:pt x="56450" y="94292"/>
                        <a:pt x="101682" y="101679"/>
                        <a:pt x="141375" y="107218"/>
                      </a:cubicBezTo>
                      <a:cubicBezTo>
                        <a:pt x="181067" y="113682"/>
                        <a:pt x="212453" y="118298"/>
                        <a:pt x="233684" y="106295"/>
                      </a:cubicBezTo>
                      <a:cubicBezTo>
                        <a:pt x="255837" y="94292"/>
                        <a:pt x="268761" y="73980"/>
                        <a:pt x="268761" y="52744"/>
                      </a:cubicBezTo>
                      <a:cubicBezTo>
                        <a:pt x="268761" y="34278"/>
                        <a:pt x="258607" y="17658"/>
                        <a:pt x="241991" y="8425"/>
                      </a:cubicBezTo>
                      <a:cubicBezTo>
                        <a:pt x="240145" y="7502"/>
                        <a:pt x="238299" y="6578"/>
                        <a:pt x="236453" y="565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4" name="Google Shape;434;p14"/>
                <p:cNvSpPr/>
                <p:nvPr/>
              </p:nvSpPr>
              <p:spPr>
                <a:xfrm rot="10800000">
                  <a:off x="4601416" y="-1351536"/>
                  <a:ext cx="66665" cy="66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23" h="84943" extrusionOk="0">
                      <a:moveTo>
                        <a:pt x="72463" y="72479"/>
                      </a:moveTo>
                      <a:cubicBezTo>
                        <a:pt x="55847" y="89099"/>
                        <a:pt x="29077" y="89099"/>
                        <a:pt x="12462" y="72479"/>
                      </a:cubicBezTo>
                      <a:cubicBezTo>
                        <a:pt x="-4154" y="55860"/>
                        <a:pt x="-4154" y="29084"/>
                        <a:pt x="12462" y="12465"/>
                      </a:cubicBezTo>
                      <a:cubicBezTo>
                        <a:pt x="29077" y="-4155"/>
                        <a:pt x="55847" y="-4155"/>
                        <a:pt x="72463" y="12465"/>
                      </a:cubicBezTo>
                      <a:cubicBezTo>
                        <a:pt x="89078" y="29084"/>
                        <a:pt x="89078" y="55860"/>
                        <a:pt x="72463" y="72479"/>
                      </a:cubicBezTo>
                      <a:close/>
                      <a:moveTo>
                        <a:pt x="26308" y="25391"/>
                      </a:moveTo>
                      <a:cubicBezTo>
                        <a:pt x="17077" y="34624"/>
                        <a:pt x="17077" y="49397"/>
                        <a:pt x="26308" y="58630"/>
                      </a:cubicBezTo>
                      <a:cubicBezTo>
                        <a:pt x="35539" y="67863"/>
                        <a:pt x="50308" y="67863"/>
                        <a:pt x="59539" y="58630"/>
                      </a:cubicBezTo>
                      <a:cubicBezTo>
                        <a:pt x="68770" y="49397"/>
                        <a:pt x="68770" y="34624"/>
                        <a:pt x="59539" y="25391"/>
                      </a:cubicBezTo>
                      <a:cubicBezTo>
                        <a:pt x="50308" y="16158"/>
                        <a:pt x="35539" y="16158"/>
                        <a:pt x="26308" y="2539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35" name="Google Shape;435;p14"/>
              <p:cNvSpPr/>
              <p:nvPr/>
            </p:nvSpPr>
            <p:spPr>
              <a:xfrm rot="10800000">
                <a:off x="4897417" y="-729551"/>
                <a:ext cx="696182" cy="103282"/>
              </a:xfrm>
              <a:custGeom>
                <a:avLst/>
                <a:gdLst/>
                <a:ahLst/>
                <a:cxnLst/>
                <a:rect l="l" t="t" r="r" b="b"/>
                <a:pathLst>
                  <a:path w="886856" h="131570" extrusionOk="0">
                    <a:moveTo>
                      <a:pt x="875087" y="59091"/>
                    </a:moveTo>
                    <a:cubicBezTo>
                      <a:pt x="858472" y="42472"/>
                      <a:pt x="831702" y="42472"/>
                      <a:pt x="815086" y="59091"/>
                    </a:cubicBezTo>
                    <a:cubicBezTo>
                      <a:pt x="809548" y="64631"/>
                      <a:pt x="805855" y="72018"/>
                      <a:pt x="804009" y="79404"/>
                    </a:cubicBezTo>
                    <a:lnTo>
                      <a:pt x="48924" y="79404"/>
                    </a:lnTo>
                    <a:cubicBezTo>
                      <a:pt x="32308" y="79404"/>
                      <a:pt x="18462" y="65554"/>
                      <a:pt x="18462" y="48935"/>
                    </a:cubicBezTo>
                    <a:cubicBezTo>
                      <a:pt x="18462" y="32316"/>
                      <a:pt x="32308" y="18466"/>
                      <a:pt x="48924" y="18466"/>
                    </a:cubicBezTo>
                    <a:cubicBezTo>
                      <a:pt x="65539" y="18466"/>
                      <a:pt x="79385" y="32316"/>
                      <a:pt x="79385" y="48935"/>
                    </a:cubicBezTo>
                    <a:cubicBezTo>
                      <a:pt x="79385" y="54475"/>
                      <a:pt x="83078" y="58168"/>
                      <a:pt x="88616" y="58168"/>
                    </a:cubicBezTo>
                    <a:cubicBezTo>
                      <a:pt x="94155" y="58168"/>
                      <a:pt x="97847" y="54475"/>
                      <a:pt x="97847" y="48935"/>
                    </a:cubicBezTo>
                    <a:cubicBezTo>
                      <a:pt x="97847" y="22159"/>
                      <a:pt x="75693" y="0"/>
                      <a:pt x="48924" y="0"/>
                    </a:cubicBezTo>
                    <a:cubicBezTo>
                      <a:pt x="22154" y="0"/>
                      <a:pt x="0" y="22159"/>
                      <a:pt x="0" y="48935"/>
                    </a:cubicBezTo>
                    <a:cubicBezTo>
                      <a:pt x="0" y="75711"/>
                      <a:pt x="22154" y="97870"/>
                      <a:pt x="48924" y="97870"/>
                    </a:cubicBezTo>
                    <a:lnTo>
                      <a:pt x="804009" y="97870"/>
                    </a:lnTo>
                    <a:cubicBezTo>
                      <a:pt x="805855" y="105256"/>
                      <a:pt x="809548" y="112643"/>
                      <a:pt x="815086" y="119106"/>
                    </a:cubicBezTo>
                    <a:cubicBezTo>
                      <a:pt x="831702" y="135725"/>
                      <a:pt x="858472" y="135725"/>
                      <a:pt x="875087" y="119106"/>
                    </a:cubicBezTo>
                    <a:cubicBezTo>
                      <a:pt x="890780" y="102487"/>
                      <a:pt x="890780" y="75711"/>
                      <a:pt x="875087" y="59091"/>
                    </a:cubicBezTo>
                    <a:close/>
                    <a:moveTo>
                      <a:pt x="862164" y="105256"/>
                    </a:moveTo>
                    <a:cubicBezTo>
                      <a:pt x="852933" y="114489"/>
                      <a:pt x="838163" y="114489"/>
                      <a:pt x="828932" y="105256"/>
                    </a:cubicBezTo>
                    <a:cubicBezTo>
                      <a:pt x="819701" y="96023"/>
                      <a:pt x="819701" y="81251"/>
                      <a:pt x="828932" y="72018"/>
                    </a:cubicBezTo>
                    <a:cubicBezTo>
                      <a:pt x="838163" y="62785"/>
                      <a:pt x="852933" y="62785"/>
                      <a:pt x="862164" y="72018"/>
                    </a:cubicBezTo>
                    <a:cubicBezTo>
                      <a:pt x="871395" y="81251"/>
                      <a:pt x="871395" y="96023"/>
                      <a:pt x="862164" y="10525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6" name="Google Shape;436;p14"/>
              <p:cNvSpPr/>
              <p:nvPr/>
            </p:nvSpPr>
            <p:spPr>
              <a:xfrm rot="10800000">
                <a:off x="3551162" y="-729551"/>
                <a:ext cx="696726" cy="103282"/>
              </a:xfrm>
              <a:custGeom>
                <a:avLst/>
                <a:gdLst/>
                <a:ahLst/>
                <a:cxnLst/>
                <a:rect l="l" t="t" r="r" b="b"/>
                <a:pathLst>
                  <a:path w="887549" h="131570" extrusionOk="0">
                    <a:moveTo>
                      <a:pt x="12462" y="119106"/>
                    </a:moveTo>
                    <a:cubicBezTo>
                      <a:pt x="29078" y="135725"/>
                      <a:pt x="55847" y="135725"/>
                      <a:pt x="72463" y="119106"/>
                    </a:cubicBezTo>
                    <a:cubicBezTo>
                      <a:pt x="78001" y="113566"/>
                      <a:pt x="82616" y="106180"/>
                      <a:pt x="83539" y="97870"/>
                    </a:cubicBezTo>
                    <a:lnTo>
                      <a:pt x="838626" y="97870"/>
                    </a:lnTo>
                    <a:cubicBezTo>
                      <a:pt x="865395" y="97870"/>
                      <a:pt x="887550" y="75711"/>
                      <a:pt x="887550" y="48935"/>
                    </a:cubicBezTo>
                    <a:cubicBezTo>
                      <a:pt x="887550" y="22159"/>
                      <a:pt x="865395" y="0"/>
                      <a:pt x="838626" y="0"/>
                    </a:cubicBezTo>
                    <a:cubicBezTo>
                      <a:pt x="811856" y="0"/>
                      <a:pt x="789702" y="22159"/>
                      <a:pt x="789702" y="48935"/>
                    </a:cubicBezTo>
                    <a:cubicBezTo>
                      <a:pt x="789702" y="54475"/>
                      <a:pt x="793394" y="58168"/>
                      <a:pt x="798932" y="58168"/>
                    </a:cubicBezTo>
                    <a:cubicBezTo>
                      <a:pt x="804472" y="58168"/>
                      <a:pt x="808163" y="54475"/>
                      <a:pt x="808163" y="48935"/>
                    </a:cubicBezTo>
                    <a:cubicBezTo>
                      <a:pt x="808163" y="32316"/>
                      <a:pt x="822010" y="18466"/>
                      <a:pt x="838626" y="18466"/>
                    </a:cubicBezTo>
                    <a:cubicBezTo>
                      <a:pt x="855242" y="18466"/>
                      <a:pt x="869088" y="32316"/>
                      <a:pt x="869088" y="48935"/>
                    </a:cubicBezTo>
                    <a:cubicBezTo>
                      <a:pt x="869088" y="65554"/>
                      <a:pt x="855242" y="79404"/>
                      <a:pt x="838626" y="79404"/>
                    </a:cubicBezTo>
                    <a:lnTo>
                      <a:pt x="83539" y="79404"/>
                    </a:lnTo>
                    <a:cubicBezTo>
                      <a:pt x="81694" y="72018"/>
                      <a:pt x="78001" y="64631"/>
                      <a:pt x="72463" y="59091"/>
                    </a:cubicBezTo>
                    <a:cubicBezTo>
                      <a:pt x="55847" y="42472"/>
                      <a:pt x="29078" y="42472"/>
                      <a:pt x="12462" y="59091"/>
                    </a:cubicBezTo>
                    <a:cubicBezTo>
                      <a:pt x="-4154" y="75711"/>
                      <a:pt x="-4154" y="102487"/>
                      <a:pt x="12462" y="119106"/>
                    </a:cubicBezTo>
                    <a:close/>
                    <a:moveTo>
                      <a:pt x="25385" y="72018"/>
                    </a:moveTo>
                    <a:cubicBezTo>
                      <a:pt x="34616" y="62785"/>
                      <a:pt x="49386" y="62785"/>
                      <a:pt x="58616" y="72018"/>
                    </a:cubicBezTo>
                    <a:cubicBezTo>
                      <a:pt x="67847" y="81251"/>
                      <a:pt x="67847" y="96023"/>
                      <a:pt x="58616" y="105256"/>
                    </a:cubicBezTo>
                    <a:cubicBezTo>
                      <a:pt x="49386" y="114489"/>
                      <a:pt x="34616" y="114489"/>
                      <a:pt x="25385" y="105256"/>
                    </a:cubicBezTo>
                    <a:cubicBezTo>
                      <a:pt x="16155" y="96023"/>
                      <a:pt x="16155" y="81251"/>
                      <a:pt x="25385" y="7201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15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4229" y="0"/>
            <a:ext cx="913554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15"/>
          <p:cNvSpPr txBox="1">
            <a:spLocks noGrp="1"/>
          </p:cNvSpPr>
          <p:nvPr>
            <p:ph type="subTitle" idx="1"/>
          </p:nvPr>
        </p:nvSpPr>
        <p:spPr>
          <a:xfrm>
            <a:off x="789860" y="2288876"/>
            <a:ext cx="2371200" cy="20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1" name="Google Shape;441;p15"/>
          <p:cNvSpPr txBox="1">
            <a:spLocks noGrp="1"/>
          </p:cNvSpPr>
          <p:nvPr>
            <p:ph type="subTitle" idx="2"/>
          </p:nvPr>
        </p:nvSpPr>
        <p:spPr>
          <a:xfrm>
            <a:off x="3386400" y="2288876"/>
            <a:ext cx="2371200" cy="20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15"/>
          <p:cNvSpPr txBox="1">
            <a:spLocks noGrp="1"/>
          </p:cNvSpPr>
          <p:nvPr>
            <p:ph type="subTitle" idx="3"/>
          </p:nvPr>
        </p:nvSpPr>
        <p:spPr>
          <a:xfrm>
            <a:off x="5982940" y="2288876"/>
            <a:ext cx="2371200" cy="20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15"/>
          <p:cNvSpPr txBox="1">
            <a:spLocks noGrp="1"/>
          </p:cNvSpPr>
          <p:nvPr>
            <p:ph type="subTitle" idx="4"/>
          </p:nvPr>
        </p:nvSpPr>
        <p:spPr>
          <a:xfrm>
            <a:off x="789860" y="1426950"/>
            <a:ext cx="2371200" cy="86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solidFill>
                  <a:schemeClr val="dk1"/>
                </a:solidFill>
                <a:latin typeface="Fraunces SemiBold"/>
                <a:ea typeface="Fraunces SemiBold"/>
                <a:cs typeface="Fraunces SemiBold"/>
                <a:sym typeface="Fraunce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44" name="Google Shape;444;p15"/>
          <p:cNvSpPr txBox="1">
            <a:spLocks noGrp="1"/>
          </p:cNvSpPr>
          <p:nvPr>
            <p:ph type="subTitle" idx="5"/>
          </p:nvPr>
        </p:nvSpPr>
        <p:spPr>
          <a:xfrm>
            <a:off x="3386400" y="1426950"/>
            <a:ext cx="2371200" cy="86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solidFill>
                  <a:schemeClr val="dk1"/>
                </a:solidFill>
                <a:latin typeface="Fraunces SemiBold"/>
                <a:ea typeface="Fraunces SemiBold"/>
                <a:cs typeface="Fraunces SemiBold"/>
                <a:sym typeface="Fraunce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45" name="Google Shape;445;p15"/>
          <p:cNvSpPr txBox="1">
            <a:spLocks noGrp="1"/>
          </p:cNvSpPr>
          <p:nvPr>
            <p:ph type="subTitle" idx="6"/>
          </p:nvPr>
        </p:nvSpPr>
        <p:spPr>
          <a:xfrm>
            <a:off x="5982933" y="1426950"/>
            <a:ext cx="2371200" cy="86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solidFill>
                  <a:schemeClr val="dk1"/>
                </a:solidFill>
                <a:latin typeface="Fraunces SemiBold"/>
                <a:ea typeface="Fraunces SemiBold"/>
                <a:cs typeface="Fraunces SemiBold"/>
                <a:sym typeface="Fraunce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446" name="Google Shape;446;p15"/>
          <p:cNvGrpSpPr/>
          <p:nvPr/>
        </p:nvGrpSpPr>
        <p:grpSpPr>
          <a:xfrm>
            <a:off x="260886" y="163130"/>
            <a:ext cx="8622228" cy="4781955"/>
            <a:chOff x="260886" y="163130"/>
            <a:chExt cx="8622228" cy="4781955"/>
          </a:xfrm>
        </p:grpSpPr>
        <p:grpSp>
          <p:nvGrpSpPr>
            <p:cNvPr id="447" name="Google Shape;447;p15"/>
            <p:cNvGrpSpPr/>
            <p:nvPr/>
          </p:nvGrpSpPr>
          <p:grpSpPr>
            <a:xfrm>
              <a:off x="260886" y="163130"/>
              <a:ext cx="8622228" cy="2315697"/>
              <a:chOff x="260886" y="163130"/>
              <a:chExt cx="8622228" cy="2315697"/>
            </a:xfrm>
          </p:grpSpPr>
          <p:sp>
            <p:nvSpPr>
              <p:cNvPr id="448" name="Google Shape;448;p15"/>
              <p:cNvSpPr/>
              <p:nvPr/>
            </p:nvSpPr>
            <p:spPr>
              <a:xfrm>
                <a:off x="1535728" y="163130"/>
                <a:ext cx="2913999" cy="86614"/>
              </a:xfrm>
              <a:custGeom>
                <a:avLst/>
                <a:gdLst/>
                <a:ahLst/>
                <a:cxnLst/>
                <a:rect l="l" t="t" r="r" b="b"/>
                <a:pathLst>
                  <a:path w="3292654" h="97869" extrusionOk="0">
                    <a:moveTo>
                      <a:pt x="3248347" y="97870"/>
                    </a:moveTo>
                    <a:lnTo>
                      <a:pt x="48924" y="97870"/>
                    </a:lnTo>
                    <a:cubicBezTo>
                      <a:pt x="22154" y="97870"/>
                      <a:pt x="0" y="75711"/>
                      <a:pt x="0" y="48935"/>
                    </a:cubicBezTo>
                    <a:cubicBezTo>
                      <a:pt x="0" y="22159"/>
                      <a:pt x="22154" y="0"/>
                      <a:pt x="48924" y="0"/>
                    </a:cubicBezTo>
                    <a:cubicBezTo>
                      <a:pt x="75693" y="0"/>
                      <a:pt x="97847" y="22159"/>
                      <a:pt x="97847" y="48935"/>
                    </a:cubicBezTo>
                    <a:cubicBezTo>
                      <a:pt x="97847" y="53551"/>
                      <a:pt x="94155" y="58168"/>
                      <a:pt x="88616" y="58168"/>
                    </a:cubicBezTo>
                    <a:cubicBezTo>
                      <a:pt x="83078" y="58168"/>
                      <a:pt x="79386" y="54475"/>
                      <a:pt x="79386" y="48935"/>
                    </a:cubicBezTo>
                    <a:cubicBezTo>
                      <a:pt x="79386" y="32316"/>
                      <a:pt x="65539" y="18466"/>
                      <a:pt x="48924" y="18466"/>
                    </a:cubicBezTo>
                    <a:cubicBezTo>
                      <a:pt x="32308" y="18466"/>
                      <a:pt x="18462" y="32316"/>
                      <a:pt x="18462" y="48935"/>
                    </a:cubicBezTo>
                    <a:cubicBezTo>
                      <a:pt x="18462" y="65554"/>
                      <a:pt x="32308" y="79404"/>
                      <a:pt x="48924" y="79404"/>
                    </a:cubicBezTo>
                    <a:lnTo>
                      <a:pt x="3248347" y="79404"/>
                    </a:lnTo>
                    <a:cubicBezTo>
                      <a:pt x="3262193" y="79404"/>
                      <a:pt x="3274193" y="67401"/>
                      <a:pt x="3274193" y="53551"/>
                    </a:cubicBezTo>
                    <a:cubicBezTo>
                      <a:pt x="3274193" y="39702"/>
                      <a:pt x="3262193" y="27699"/>
                      <a:pt x="3248347" y="27699"/>
                    </a:cubicBezTo>
                    <a:cubicBezTo>
                      <a:pt x="3240038" y="27699"/>
                      <a:pt x="3231731" y="32316"/>
                      <a:pt x="3227115" y="38779"/>
                    </a:cubicBezTo>
                    <a:cubicBezTo>
                      <a:pt x="3224346" y="43395"/>
                      <a:pt x="3218808" y="44318"/>
                      <a:pt x="3214192" y="41549"/>
                    </a:cubicBezTo>
                    <a:cubicBezTo>
                      <a:pt x="3209577" y="38779"/>
                      <a:pt x="3208654" y="33239"/>
                      <a:pt x="3211423" y="28622"/>
                    </a:cubicBezTo>
                    <a:cubicBezTo>
                      <a:pt x="3219731" y="16619"/>
                      <a:pt x="3233577" y="9233"/>
                      <a:pt x="3248347" y="9233"/>
                    </a:cubicBezTo>
                    <a:cubicBezTo>
                      <a:pt x="3272347" y="9233"/>
                      <a:pt x="3292655" y="28622"/>
                      <a:pt x="3292655" y="53551"/>
                    </a:cubicBezTo>
                    <a:cubicBezTo>
                      <a:pt x="3292655" y="77557"/>
                      <a:pt x="3272347" y="97870"/>
                      <a:pt x="3248347" y="9787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9" name="Google Shape;449;p15"/>
              <p:cNvSpPr/>
              <p:nvPr/>
            </p:nvSpPr>
            <p:spPr>
              <a:xfrm>
                <a:off x="378498" y="280770"/>
                <a:ext cx="3170516" cy="2198058"/>
              </a:xfrm>
              <a:custGeom>
                <a:avLst/>
                <a:gdLst/>
                <a:ahLst/>
                <a:cxnLst/>
                <a:rect l="l" t="t" r="r" b="b"/>
                <a:pathLst>
                  <a:path w="3582504" h="2483681" extrusionOk="0">
                    <a:moveTo>
                      <a:pt x="44308" y="2483682"/>
                    </a:moveTo>
                    <a:cubicBezTo>
                      <a:pt x="20308" y="2483682"/>
                      <a:pt x="0" y="2464292"/>
                      <a:pt x="0" y="2439363"/>
                    </a:cubicBezTo>
                    <a:lnTo>
                      <a:pt x="0" y="234519"/>
                    </a:lnTo>
                    <a:lnTo>
                      <a:pt x="9231" y="234519"/>
                    </a:lnTo>
                    <a:cubicBezTo>
                      <a:pt x="133848" y="234519"/>
                      <a:pt x="234464" y="132955"/>
                      <a:pt x="234464" y="9233"/>
                    </a:cubicBezTo>
                    <a:lnTo>
                      <a:pt x="234464" y="0"/>
                    </a:lnTo>
                    <a:lnTo>
                      <a:pt x="3538196" y="0"/>
                    </a:lnTo>
                    <a:cubicBezTo>
                      <a:pt x="3562196" y="0"/>
                      <a:pt x="3582504" y="19389"/>
                      <a:pt x="3582504" y="44318"/>
                    </a:cubicBezTo>
                    <a:cubicBezTo>
                      <a:pt x="3582504" y="69248"/>
                      <a:pt x="3563119" y="88637"/>
                      <a:pt x="3538196" y="88637"/>
                    </a:cubicBezTo>
                    <a:cubicBezTo>
                      <a:pt x="3523427" y="88637"/>
                      <a:pt x="3509580" y="81251"/>
                      <a:pt x="3501273" y="69248"/>
                    </a:cubicBezTo>
                    <a:cubicBezTo>
                      <a:pt x="3498503" y="64631"/>
                      <a:pt x="3499426" y="59091"/>
                      <a:pt x="3504042" y="56321"/>
                    </a:cubicBezTo>
                    <a:cubicBezTo>
                      <a:pt x="3507734" y="53551"/>
                      <a:pt x="3514196" y="54475"/>
                      <a:pt x="3516965" y="59091"/>
                    </a:cubicBezTo>
                    <a:cubicBezTo>
                      <a:pt x="3521580" y="66478"/>
                      <a:pt x="3529888" y="70171"/>
                      <a:pt x="3538196" y="70171"/>
                    </a:cubicBezTo>
                    <a:cubicBezTo>
                      <a:pt x="3552042" y="70171"/>
                      <a:pt x="3564042" y="58168"/>
                      <a:pt x="3564042" y="44318"/>
                    </a:cubicBezTo>
                    <a:cubicBezTo>
                      <a:pt x="3564042" y="30469"/>
                      <a:pt x="3552042" y="18466"/>
                      <a:pt x="3538196" y="18466"/>
                    </a:cubicBezTo>
                    <a:lnTo>
                      <a:pt x="252926" y="18466"/>
                    </a:lnTo>
                    <a:cubicBezTo>
                      <a:pt x="248311" y="145882"/>
                      <a:pt x="145848" y="248368"/>
                      <a:pt x="18462" y="252985"/>
                    </a:cubicBezTo>
                    <a:lnTo>
                      <a:pt x="18462" y="2440286"/>
                    </a:lnTo>
                    <a:cubicBezTo>
                      <a:pt x="18462" y="2454136"/>
                      <a:pt x="30462" y="2466139"/>
                      <a:pt x="44308" y="2466139"/>
                    </a:cubicBezTo>
                    <a:cubicBezTo>
                      <a:pt x="58155" y="2466139"/>
                      <a:pt x="70155" y="2454136"/>
                      <a:pt x="70155" y="2440286"/>
                    </a:cubicBezTo>
                    <a:cubicBezTo>
                      <a:pt x="70155" y="2431977"/>
                      <a:pt x="65539" y="2423667"/>
                      <a:pt x="59078" y="2419051"/>
                    </a:cubicBezTo>
                    <a:cubicBezTo>
                      <a:pt x="54462" y="2416281"/>
                      <a:pt x="53539" y="2410741"/>
                      <a:pt x="56308" y="2406124"/>
                    </a:cubicBezTo>
                    <a:cubicBezTo>
                      <a:pt x="59078" y="2401508"/>
                      <a:pt x="64616" y="2400584"/>
                      <a:pt x="69232" y="2403354"/>
                    </a:cubicBezTo>
                    <a:cubicBezTo>
                      <a:pt x="81232" y="2411664"/>
                      <a:pt x="88616" y="2425514"/>
                      <a:pt x="88616" y="2440286"/>
                    </a:cubicBezTo>
                    <a:cubicBezTo>
                      <a:pt x="88616" y="2464292"/>
                      <a:pt x="69232" y="2483682"/>
                      <a:pt x="44308" y="248368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0" name="Google Shape;450;p15"/>
              <p:cNvSpPr/>
              <p:nvPr/>
            </p:nvSpPr>
            <p:spPr>
              <a:xfrm>
                <a:off x="260886" y="529119"/>
                <a:ext cx="86595" cy="1949652"/>
              </a:xfrm>
              <a:custGeom>
                <a:avLst/>
                <a:gdLst/>
                <a:ahLst/>
                <a:cxnLst/>
                <a:rect l="l" t="t" r="r" b="b"/>
                <a:pathLst>
                  <a:path w="97847" h="2202997" extrusionOk="0">
                    <a:moveTo>
                      <a:pt x="53539" y="2202998"/>
                    </a:moveTo>
                    <a:cubicBezTo>
                      <a:pt x="29539" y="2202998"/>
                      <a:pt x="9231" y="2183609"/>
                      <a:pt x="9231" y="2158680"/>
                    </a:cubicBezTo>
                    <a:cubicBezTo>
                      <a:pt x="9231" y="2143907"/>
                      <a:pt x="16616" y="2130057"/>
                      <a:pt x="28616" y="2121747"/>
                    </a:cubicBezTo>
                    <a:cubicBezTo>
                      <a:pt x="33231" y="2118977"/>
                      <a:pt x="38770" y="2119901"/>
                      <a:pt x="41539" y="2124517"/>
                    </a:cubicBezTo>
                    <a:cubicBezTo>
                      <a:pt x="44308" y="2129134"/>
                      <a:pt x="43385" y="2134674"/>
                      <a:pt x="38770" y="2137443"/>
                    </a:cubicBezTo>
                    <a:cubicBezTo>
                      <a:pt x="31385" y="2142060"/>
                      <a:pt x="27693" y="2150370"/>
                      <a:pt x="27693" y="2158680"/>
                    </a:cubicBezTo>
                    <a:cubicBezTo>
                      <a:pt x="27693" y="2172529"/>
                      <a:pt x="39693" y="2184532"/>
                      <a:pt x="53539" y="2184532"/>
                    </a:cubicBezTo>
                    <a:cubicBezTo>
                      <a:pt x="67385" y="2184532"/>
                      <a:pt x="79386" y="2172529"/>
                      <a:pt x="79386" y="2158680"/>
                    </a:cubicBezTo>
                    <a:lnTo>
                      <a:pt x="79386" y="48935"/>
                    </a:lnTo>
                    <a:cubicBezTo>
                      <a:pt x="79386" y="32316"/>
                      <a:pt x="65539" y="18466"/>
                      <a:pt x="48924" y="18466"/>
                    </a:cubicBezTo>
                    <a:cubicBezTo>
                      <a:pt x="32308" y="18466"/>
                      <a:pt x="18462" y="32316"/>
                      <a:pt x="18462" y="48935"/>
                    </a:cubicBezTo>
                    <a:cubicBezTo>
                      <a:pt x="18462" y="65554"/>
                      <a:pt x="32308" y="79404"/>
                      <a:pt x="48924" y="79404"/>
                    </a:cubicBezTo>
                    <a:cubicBezTo>
                      <a:pt x="53539" y="79404"/>
                      <a:pt x="58155" y="83097"/>
                      <a:pt x="58155" y="88637"/>
                    </a:cubicBezTo>
                    <a:cubicBezTo>
                      <a:pt x="58155" y="93253"/>
                      <a:pt x="54462" y="97870"/>
                      <a:pt x="48924" y="97870"/>
                    </a:cubicBezTo>
                    <a:cubicBezTo>
                      <a:pt x="22154" y="97870"/>
                      <a:pt x="0" y="75711"/>
                      <a:pt x="0" y="48935"/>
                    </a:cubicBezTo>
                    <a:cubicBezTo>
                      <a:pt x="0" y="22159"/>
                      <a:pt x="22154" y="0"/>
                      <a:pt x="48924" y="0"/>
                    </a:cubicBezTo>
                    <a:cubicBezTo>
                      <a:pt x="75693" y="0"/>
                      <a:pt x="97847" y="22159"/>
                      <a:pt x="97847" y="48935"/>
                    </a:cubicBezTo>
                    <a:lnTo>
                      <a:pt x="97847" y="2159603"/>
                    </a:lnTo>
                    <a:cubicBezTo>
                      <a:pt x="97847" y="2183609"/>
                      <a:pt x="77539" y="2202998"/>
                      <a:pt x="53539" y="220299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51" name="Google Shape;451;p15"/>
              <p:cNvGrpSpPr/>
              <p:nvPr/>
            </p:nvGrpSpPr>
            <p:grpSpPr>
              <a:xfrm>
                <a:off x="281792" y="163363"/>
                <a:ext cx="348366" cy="347782"/>
                <a:chOff x="2195855" y="667333"/>
                <a:chExt cx="393723" cy="393063"/>
              </a:xfrm>
            </p:grpSpPr>
            <p:grpSp>
              <p:nvGrpSpPr>
                <p:cNvPr id="452" name="Google Shape;452;p15"/>
                <p:cNvGrpSpPr/>
                <p:nvPr/>
              </p:nvGrpSpPr>
              <p:grpSpPr>
                <a:xfrm>
                  <a:off x="2195855" y="667333"/>
                  <a:ext cx="393723" cy="393063"/>
                  <a:chOff x="2195855" y="667333"/>
                  <a:chExt cx="393723" cy="393063"/>
                </a:xfrm>
              </p:grpSpPr>
              <p:sp>
                <p:nvSpPr>
                  <p:cNvPr id="453" name="Google Shape;453;p15"/>
                  <p:cNvSpPr/>
                  <p:nvPr/>
                </p:nvSpPr>
                <p:spPr>
                  <a:xfrm>
                    <a:off x="2409697" y="667333"/>
                    <a:ext cx="179881" cy="2314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881" h="231485" extrusionOk="0">
                        <a:moveTo>
                          <a:pt x="8995" y="231486"/>
                        </a:moveTo>
                        <a:cubicBezTo>
                          <a:pt x="7149" y="231486"/>
                          <a:pt x="5303" y="230563"/>
                          <a:pt x="3456" y="229639"/>
                        </a:cubicBezTo>
                        <a:cubicBezTo>
                          <a:pt x="-236" y="226869"/>
                          <a:pt x="-1159" y="221330"/>
                          <a:pt x="1610" y="216713"/>
                        </a:cubicBezTo>
                        <a:cubicBezTo>
                          <a:pt x="27457" y="179781"/>
                          <a:pt x="39457" y="136386"/>
                          <a:pt x="50534" y="97607"/>
                        </a:cubicBezTo>
                        <a:cubicBezTo>
                          <a:pt x="60688" y="59752"/>
                          <a:pt x="68996" y="29283"/>
                          <a:pt x="88380" y="14510"/>
                        </a:cubicBezTo>
                        <a:cubicBezTo>
                          <a:pt x="107765" y="-263"/>
                          <a:pt x="131766" y="-3956"/>
                          <a:pt x="151150" y="4354"/>
                        </a:cubicBezTo>
                        <a:cubicBezTo>
                          <a:pt x="167766" y="11740"/>
                          <a:pt x="178843" y="27436"/>
                          <a:pt x="179766" y="46826"/>
                        </a:cubicBezTo>
                        <a:cubicBezTo>
                          <a:pt x="180689" y="64368"/>
                          <a:pt x="176074" y="79141"/>
                          <a:pt x="165920" y="89297"/>
                        </a:cubicBezTo>
                        <a:cubicBezTo>
                          <a:pt x="157612" y="97607"/>
                          <a:pt x="145612" y="102224"/>
                          <a:pt x="132689" y="101300"/>
                        </a:cubicBezTo>
                        <a:cubicBezTo>
                          <a:pt x="108688" y="99454"/>
                          <a:pt x="99457" y="80988"/>
                          <a:pt x="98534" y="70831"/>
                        </a:cubicBezTo>
                        <a:cubicBezTo>
                          <a:pt x="97611" y="66215"/>
                          <a:pt x="101304" y="61598"/>
                          <a:pt x="105919" y="60675"/>
                        </a:cubicBezTo>
                        <a:cubicBezTo>
                          <a:pt x="110535" y="59752"/>
                          <a:pt x="115150" y="63445"/>
                          <a:pt x="116073" y="68062"/>
                        </a:cubicBezTo>
                        <a:cubicBezTo>
                          <a:pt x="116073" y="70831"/>
                          <a:pt x="118842" y="81911"/>
                          <a:pt x="133612" y="82834"/>
                        </a:cubicBezTo>
                        <a:cubicBezTo>
                          <a:pt x="140996" y="83758"/>
                          <a:pt x="147458" y="80988"/>
                          <a:pt x="152074" y="76371"/>
                        </a:cubicBezTo>
                        <a:cubicBezTo>
                          <a:pt x="158535" y="69908"/>
                          <a:pt x="161304" y="59752"/>
                          <a:pt x="160381" y="47749"/>
                        </a:cubicBezTo>
                        <a:cubicBezTo>
                          <a:pt x="159458" y="35746"/>
                          <a:pt x="152997" y="25590"/>
                          <a:pt x="141920" y="20973"/>
                        </a:cubicBezTo>
                        <a:cubicBezTo>
                          <a:pt x="128996" y="15433"/>
                          <a:pt x="112381" y="18203"/>
                          <a:pt x="97611" y="28360"/>
                        </a:cubicBezTo>
                        <a:cubicBezTo>
                          <a:pt x="82842" y="39439"/>
                          <a:pt x="75457" y="68062"/>
                          <a:pt x="66226" y="102224"/>
                        </a:cubicBezTo>
                        <a:cubicBezTo>
                          <a:pt x="56072" y="140079"/>
                          <a:pt x="43149" y="188091"/>
                          <a:pt x="14533" y="226869"/>
                        </a:cubicBezTo>
                        <a:cubicBezTo>
                          <a:pt x="14533" y="229639"/>
                          <a:pt x="11764" y="231486"/>
                          <a:pt x="8995" y="231486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4" name="Google Shape;454;p15"/>
                  <p:cNvSpPr/>
                  <p:nvPr/>
                </p:nvSpPr>
                <p:spPr>
                  <a:xfrm>
                    <a:off x="2232051" y="671515"/>
                    <a:ext cx="202123" cy="2079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123" h="207914" extrusionOk="0">
                        <a:moveTo>
                          <a:pt x="167256" y="207915"/>
                        </a:moveTo>
                        <a:cubicBezTo>
                          <a:pt x="166333" y="207915"/>
                          <a:pt x="165410" y="207915"/>
                          <a:pt x="163563" y="206991"/>
                        </a:cubicBezTo>
                        <a:cubicBezTo>
                          <a:pt x="158948" y="205145"/>
                          <a:pt x="156179" y="199605"/>
                          <a:pt x="158025" y="194988"/>
                        </a:cubicBezTo>
                        <a:cubicBezTo>
                          <a:pt x="158025" y="194065"/>
                          <a:pt x="194025" y="99888"/>
                          <a:pt x="181102" y="55570"/>
                        </a:cubicBezTo>
                        <a:cubicBezTo>
                          <a:pt x="175564" y="37104"/>
                          <a:pt x="166333" y="25101"/>
                          <a:pt x="153409" y="20484"/>
                        </a:cubicBezTo>
                        <a:cubicBezTo>
                          <a:pt x="136794" y="14021"/>
                          <a:pt x="117409" y="19561"/>
                          <a:pt x="108178" y="25101"/>
                        </a:cubicBezTo>
                        <a:cubicBezTo>
                          <a:pt x="107255" y="26024"/>
                          <a:pt x="106332" y="26947"/>
                          <a:pt x="105409" y="27871"/>
                        </a:cubicBezTo>
                        <a:cubicBezTo>
                          <a:pt x="119255" y="30641"/>
                          <a:pt x="132178" y="34334"/>
                          <a:pt x="141409" y="40797"/>
                        </a:cubicBezTo>
                        <a:cubicBezTo>
                          <a:pt x="151563" y="47260"/>
                          <a:pt x="158025" y="55570"/>
                          <a:pt x="159871" y="64803"/>
                        </a:cubicBezTo>
                        <a:cubicBezTo>
                          <a:pt x="162640" y="77729"/>
                          <a:pt x="160794" y="88809"/>
                          <a:pt x="153409" y="96195"/>
                        </a:cubicBezTo>
                        <a:cubicBezTo>
                          <a:pt x="146025" y="104505"/>
                          <a:pt x="134025" y="108198"/>
                          <a:pt x="118332" y="107275"/>
                        </a:cubicBezTo>
                        <a:cubicBezTo>
                          <a:pt x="100793" y="106351"/>
                          <a:pt x="86024" y="91579"/>
                          <a:pt x="80486" y="69419"/>
                        </a:cubicBezTo>
                        <a:cubicBezTo>
                          <a:pt x="78639" y="61110"/>
                          <a:pt x="77716" y="51877"/>
                          <a:pt x="79562" y="43567"/>
                        </a:cubicBezTo>
                        <a:cubicBezTo>
                          <a:pt x="56485" y="42644"/>
                          <a:pt x="31562" y="44490"/>
                          <a:pt x="11254" y="49107"/>
                        </a:cubicBezTo>
                        <a:cubicBezTo>
                          <a:pt x="6638" y="50030"/>
                          <a:pt x="1100" y="47260"/>
                          <a:pt x="177" y="42644"/>
                        </a:cubicBezTo>
                        <a:cubicBezTo>
                          <a:pt x="-746" y="38027"/>
                          <a:pt x="2023" y="32487"/>
                          <a:pt x="6638" y="31564"/>
                        </a:cubicBezTo>
                        <a:cubicBezTo>
                          <a:pt x="29716" y="26024"/>
                          <a:pt x="58331" y="24178"/>
                          <a:pt x="85101" y="26024"/>
                        </a:cubicBezTo>
                        <a:cubicBezTo>
                          <a:pt x="88793" y="19561"/>
                          <a:pt x="93409" y="14021"/>
                          <a:pt x="98947" y="10328"/>
                        </a:cubicBezTo>
                        <a:cubicBezTo>
                          <a:pt x="113717" y="2018"/>
                          <a:pt x="138640" y="-4445"/>
                          <a:pt x="159871" y="3865"/>
                        </a:cubicBezTo>
                        <a:cubicBezTo>
                          <a:pt x="172794" y="8481"/>
                          <a:pt x="190333" y="21408"/>
                          <a:pt x="198641" y="50953"/>
                        </a:cubicBezTo>
                        <a:cubicBezTo>
                          <a:pt x="213410" y="100812"/>
                          <a:pt x="176487" y="197758"/>
                          <a:pt x="175564" y="201452"/>
                        </a:cubicBezTo>
                        <a:cubicBezTo>
                          <a:pt x="174640" y="206068"/>
                          <a:pt x="170948" y="207915"/>
                          <a:pt x="167256" y="207915"/>
                        </a:cubicBezTo>
                        <a:close/>
                        <a:moveTo>
                          <a:pt x="98024" y="45414"/>
                        </a:moveTo>
                        <a:cubicBezTo>
                          <a:pt x="97101" y="51877"/>
                          <a:pt x="97101" y="59263"/>
                          <a:pt x="98947" y="65726"/>
                        </a:cubicBezTo>
                        <a:cubicBezTo>
                          <a:pt x="101717" y="76806"/>
                          <a:pt x="109101" y="89732"/>
                          <a:pt x="120178" y="89732"/>
                        </a:cubicBezTo>
                        <a:cubicBezTo>
                          <a:pt x="126640" y="90655"/>
                          <a:pt x="135871" y="89732"/>
                          <a:pt x="140486" y="85115"/>
                        </a:cubicBezTo>
                        <a:cubicBezTo>
                          <a:pt x="144179" y="80499"/>
                          <a:pt x="143255" y="73113"/>
                          <a:pt x="142332" y="69419"/>
                        </a:cubicBezTo>
                        <a:cubicBezTo>
                          <a:pt x="141409" y="64803"/>
                          <a:pt x="137717" y="60186"/>
                          <a:pt x="132178" y="56493"/>
                        </a:cubicBezTo>
                        <a:cubicBezTo>
                          <a:pt x="123871" y="50953"/>
                          <a:pt x="111871" y="47260"/>
                          <a:pt x="98024" y="45414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5" name="Google Shape;455;p15"/>
                  <p:cNvSpPr/>
                  <p:nvPr/>
                </p:nvSpPr>
                <p:spPr>
                  <a:xfrm>
                    <a:off x="2195855" y="880589"/>
                    <a:ext cx="231831" cy="179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831" h="179807" extrusionOk="0">
                        <a:moveTo>
                          <a:pt x="52065" y="179808"/>
                        </a:moveTo>
                        <a:cubicBezTo>
                          <a:pt x="50219" y="179808"/>
                          <a:pt x="48373" y="179808"/>
                          <a:pt x="47450" y="179808"/>
                        </a:cubicBezTo>
                        <a:cubicBezTo>
                          <a:pt x="28988" y="178884"/>
                          <a:pt x="13296" y="167805"/>
                          <a:pt x="4988" y="151185"/>
                        </a:cubicBezTo>
                        <a:cubicBezTo>
                          <a:pt x="-4243" y="131796"/>
                          <a:pt x="-551" y="108714"/>
                          <a:pt x="15142" y="88401"/>
                        </a:cubicBezTo>
                        <a:cubicBezTo>
                          <a:pt x="29911" y="69012"/>
                          <a:pt x="60373" y="60702"/>
                          <a:pt x="98220" y="50546"/>
                        </a:cubicBezTo>
                        <a:cubicBezTo>
                          <a:pt x="136990" y="40389"/>
                          <a:pt x="180375" y="27463"/>
                          <a:pt x="217298" y="1611"/>
                        </a:cubicBezTo>
                        <a:cubicBezTo>
                          <a:pt x="220991" y="-1159"/>
                          <a:pt x="227452" y="-236"/>
                          <a:pt x="230221" y="3457"/>
                        </a:cubicBezTo>
                        <a:cubicBezTo>
                          <a:pt x="232991" y="7150"/>
                          <a:pt x="232068" y="13613"/>
                          <a:pt x="228375" y="16383"/>
                        </a:cubicBezTo>
                        <a:cubicBezTo>
                          <a:pt x="188682" y="44082"/>
                          <a:pt x="141605" y="57932"/>
                          <a:pt x="103758" y="68088"/>
                        </a:cubicBezTo>
                        <a:cubicBezTo>
                          <a:pt x="70527" y="77321"/>
                          <a:pt x="40988" y="85631"/>
                          <a:pt x="29911" y="99481"/>
                        </a:cubicBezTo>
                        <a:cubicBezTo>
                          <a:pt x="18834" y="113330"/>
                          <a:pt x="16065" y="129949"/>
                          <a:pt x="22527" y="143799"/>
                        </a:cubicBezTo>
                        <a:cubicBezTo>
                          <a:pt x="27142" y="154879"/>
                          <a:pt x="37296" y="161342"/>
                          <a:pt x="49296" y="162265"/>
                        </a:cubicBezTo>
                        <a:cubicBezTo>
                          <a:pt x="61296" y="163188"/>
                          <a:pt x="71450" y="160418"/>
                          <a:pt x="77912" y="153955"/>
                        </a:cubicBezTo>
                        <a:cubicBezTo>
                          <a:pt x="82527" y="149339"/>
                          <a:pt x="85297" y="142876"/>
                          <a:pt x="84374" y="135489"/>
                        </a:cubicBezTo>
                        <a:cubicBezTo>
                          <a:pt x="83450" y="120716"/>
                          <a:pt x="71450" y="118870"/>
                          <a:pt x="69604" y="117947"/>
                        </a:cubicBezTo>
                        <a:cubicBezTo>
                          <a:pt x="64989" y="117023"/>
                          <a:pt x="61296" y="112407"/>
                          <a:pt x="62219" y="107790"/>
                        </a:cubicBezTo>
                        <a:cubicBezTo>
                          <a:pt x="63143" y="103174"/>
                          <a:pt x="67758" y="99481"/>
                          <a:pt x="72373" y="100404"/>
                        </a:cubicBezTo>
                        <a:cubicBezTo>
                          <a:pt x="82527" y="102250"/>
                          <a:pt x="100989" y="110560"/>
                          <a:pt x="102835" y="134566"/>
                        </a:cubicBezTo>
                        <a:cubicBezTo>
                          <a:pt x="103758" y="147492"/>
                          <a:pt x="99143" y="158572"/>
                          <a:pt x="90835" y="167805"/>
                        </a:cubicBezTo>
                        <a:cubicBezTo>
                          <a:pt x="80681" y="175191"/>
                          <a:pt x="67758" y="179808"/>
                          <a:pt x="52065" y="17980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6" name="Google Shape;456;p15"/>
                  <p:cNvSpPr/>
                  <p:nvPr/>
                </p:nvSpPr>
                <p:spPr>
                  <a:xfrm>
                    <a:off x="2200464" y="703517"/>
                    <a:ext cx="207729" cy="2026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729" h="202688" extrusionOk="0">
                        <a:moveTo>
                          <a:pt x="79765" y="202689"/>
                        </a:moveTo>
                        <a:cubicBezTo>
                          <a:pt x="69611" y="202689"/>
                          <a:pt x="59457" y="201765"/>
                          <a:pt x="51149" y="198995"/>
                        </a:cubicBezTo>
                        <a:cubicBezTo>
                          <a:pt x="20687" y="189762"/>
                          <a:pt x="8687" y="173143"/>
                          <a:pt x="4071" y="160217"/>
                        </a:cubicBezTo>
                        <a:cubicBezTo>
                          <a:pt x="-4236" y="138981"/>
                          <a:pt x="1302" y="113128"/>
                          <a:pt x="10533" y="99279"/>
                        </a:cubicBezTo>
                        <a:cubicBezTo>
                          <a:pt x="14225" y="92816"/>
                          <a:pt x="19764" y="88199"/>
                          <a:pt x="26226" y="85429"/>
                        </a:cubicBezTo>
                        <a:cubicBezTo>
                          <a:pt x="24379" y="58654"/>
                          <a:pt x="27149" y="30031"/>
                          <a:pt x="31764" y="6949"/>
                        </a:cubicBezTo>
                        <a:cubicBezTo>
                          <a:pt x="32687" y="2332"/>
                          <a:pt x="38226" y="-1361"/>
                          <a:pt x="42841" y="486"/>
                        </a:cubicBezTo>
                        <a:cubicBezTo>
                          <a:pt x="47457" y="1409"/>
                          <a:pt x="51149" y="6949"/>
                          <a:pt x="49303" y="11565"/>
                        </a:cubicBezTo>
                        <a:cubicBezTo>
                          <a:pt x="44687" y="31878"/>
                          <a:pt x="42841" y="56807"/>
                          <a:pt x="43764" y="79890"/>
                        </a:cubicBezTo>
                        <a:cubicBezTo>
                          <a:pt x="52995" y="78966"/>
                          <a:pt x="62226" y="78966"/>
                          <a:pt x="69611" y="80813"/>
                        </a:cubicBezTo>
                        <a:cubicBezTo>
                          <a:pt x="91765" y="86353"/>
                          <a:pt x="106534" y="101126"/>
                          <a:pt x="107457" y="118668"/>
                        </a:cubicBezTo>
                        <a:cubicBezTo>
                          <a:pt x="108380" y="134364"/>
                          <a:pt x="104688" y="146367"/>
                          <a:pt x="96380" y="153754"/>
                        </a:cubicBezTo>
                        <a:cubicBezTo>
                          <a:pt x="88996" y="160217"/>
                          <a:pt x="76995" y="162987"/>
                          <a:pt x="64995" y="160217"/>
                        </a:cubicBezTo>
                        <a:cubicBezTo>
                          <a:pt x="54841" y="158370"/>
                          <a:pt x="47457" y="151907"/>
                          <a:pt x="40995" y="141751"/>
                        </a:cubicBezTo>
                        <a:cubicBezTo>
                          <a:pt x="35456" y="132518"/>
                          <a:pt x="30841" y="119592"/>
                          <a:pt x="28072" y="105742"/>
                        </a:cubicBezTo>
                        <a:cubicBezTo>
                          <a:pt x="27149" y="106665"/>
                          <a:pt x="26226" y="107589"/>
                          <a:pt x="25302" y="108512"/>
                        </a:cubicBezTo>
                        <a:cubicBezTo>
                          <a:pt x="19764" y="117745"/>
                          <a:pt x="14225" y="137134"/>
                          <a:pt x="20687" y="153754"/>
                        </a:cubicBezTo>
                        <a:cubicBezTo>
                          <a:pt x="26226" y="166680"/>
                          <a:pt x="37303" y="176836"/>
                          <a:pt x="55764" y="181453"/>
                        </a:cubicBezTo>
                        <a:cubicBezTo>
                          <a:pt x="100073" y="194379"/>
                          <a:pt x="194228" y="159294"/>
                          <a:pt x="195151" y="158370"/>
                        </a:cubicBezTo>
                        <a:cubicBezTo>
                          <a:pt x="199766" y="156524"/>
                          <a:pt x="205305" y="159294"/>
                          <a:pt x="207151" y="163910"/>
                        </a:cubicBezTo>
                        <a:cubicBezTo>
                          <a:pt x="208997" y="168527"/>
                          <a:pt x="206228" y="174066"/>
                          <a:pt x="201612" y="175913"/>
                        </a:cubicBezTo>
                        <a:cubicBezTo>
                          <a:pt x="198843" y="176836"/>
                          <a:pt x="131458" y="202689"/>
                          <a:pt x="79765" y="202689"/>
                        </a:cubicBezTo>
                        <a:close/>
                        <a:moveTo>
                          <a:pt x="45610" y="97432"/>
                        </a:moveTo>
                        <a:cubicBezTo>
                          <a:pt x="47457" y="111282"/>
                          <a:pt x="51149" y="123285"/>
                          <a:pt x="56687" y="131594"/>
                        </a:cubicBezTo>
                        <a:cubicBezTo>
                          <a:pt x="60380" y="137134"/>
                          <a:pt x="64995" y="140827"/>
                          <a:pt x="69611" y="141751"/>
                        </a:cubicBezTo>
                        <a:cubicBezTo>
                          <a:pt x="73303" y="142674"/>
                          <a:pt x="80688" y="143597"/>
                          <a:pt x="85303" y="139904"/>
                        </a:cubicBezTo>
                        <a:cubicBezTo>
                          <a:pt x="89919" y="135288"/>
                          <a:pt x="90842" y="126978"/>
                          <a:pt x="89919" y="119592"/>
                        </a:cubicBezTo>
                        <a:cubicBezTo>
                          <a:pt x="88996" y="107589"/>
                          <a:pt x="76995" y="101126"/>
                          <a:pt x="65918" y="98356"/>
                        </a:cubicBezTo>
                        <a:cubicBezTo>
                          <a:pt x="59457" y="96509"/>
                          <a:pt x="52072" y="96509"/>
                          <a:pt x="45610" y="97432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57" name="Google Shape;457;p15"/>
                <p:cNvSpPr/>
                <p:nvPr/>
              </p:nvSpPr>
              <p:spPr>
                <a:xfrm>
                  <a:off x="2318998" y="789870"/>
                  <a:ext cx="94154" cy="93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154" h="93253" extrusionOk="0">
                      <a:moveTo>
                        <a:pt x="47077" y="93253"/>
                      </a:moveTo>
                      <a:cubicBezTo>
                        <a:pt x="35077" y="93253"/>
                        <a:pt x="23077" y="88637"/>
                        <a:pt x="13846" y="79404"/>
                      </a:cubicBezTo>
                      <a:cubicBezTo>
                        <a:pt x="-4615" y="60938"/>
                        <a:pt x="-4615" y="32316"/>
                        <a:pt x="13846" y="13850"/>
                      </a:cubicBezTo>
                      <a:cubicBezTo>
                        <a:pt x="22154" y="5540"/>
                        <a:pt x="34154" y="0"/>
                        <a:pt x="47077" y="0"/>
                      </a:cubicBezTo>
                      <a:cubicBezTo>
                        <a:pt x="59078" y="0"/>
                        <a:pt x="71078" y="4617"/>
                        <a:pt x="80309" y="13850"/>
                      </a:cubicBezTo>
                      <a:cubicBezTo>
                        <a:pt x="88616" y="22159"/>
                        <a:pt x="94155" y="34162"/>
                        <a:pt x="94155" y="47088"/>
                      </a:cubicBezTo>
                      <a:cubicBezTo>
                        <a:pt x="94155" y="59091"/>
                        <a:pt x="89540" y="71094"/>
                        <a:pt x="80309" y="80327"/>
                      </a:cubicBezTo>
                      <a:cubicBezTo>
                        <a:pt x="71078" y="88637"/>
                        <a:pt x="59078" y="93253"/>
                        <a:pt x="47077" y="93253"/>
                      </a:cubicBezTo>
                      <a:close/>
                      <a:moveTo>
                        <a:pt x="47077" y="19389"/>
                      </a:moveTo>
                      <a:cubicBezTo>
                        <a:pt x="39693" y="19389"/>
                        <a:pt x="32308" y="22159"/>
                        <a:pt x="26770" y="27699"/>
                      </a:cubicBezTo>
                      <a:cubicBezTo>
                        <a:pt x="15693" y="38779"/>
                        <a:pt x="15693" y="56321"/>
                        <a:pt x="26770" y="67401"/>
                      </a:cubicBezTo>
                      <a:cubicBezTo>
                        <a:pt x="37847" y="78481"/>
                        <a:pt x="55385" y="78481"/>
                        <a:pt x="66462" y="67401"/>
                      </a:cubicBezTo>
                      <a:cubicBezTo>
                        <a:pt x="72001" y="61861"/>
                        <a:pt x="74770" y="55398"/>
                        <a:pt x="74770" y="47088"/>
                      </a:cubicBezTo>
                      <a:cubicBezTo>
                        <a:pt x="74770" y="39702"/>
                        <a:pt x="72001" y="32316"/>
                        <a:pt x="66462" y="26776"/>
                      </a:cubicBezTo>
                      <a:cubicBezTo>
                        <a:pt x="61847" y="22159"/>
                        <a:pt x="54462" y="19389"/>
                        <a:pt x="47077" y="193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58" name="Google Shape;458;p15"/>
              <p:cNvSpPr/>
              <p:nvPr/>
            </p:nvSpPr>
            <p:spPr>
              <a:xfrm>
                <a:off x="470791" y="358379"/>
                <a:ext cx="73523" cy="73541"/>
              </a:xfrm>
              <a:custGeom>
                <a:avLst/>
                <a:gdLst/>
                <a:ahLst/>
                <a:cxnLst/>
                <a:rect l="l" t="t" r="r" b="b"/>
                <a:pathLst>
                  <a:path w="83077" h="83097" extrusionOk="0">
                    <a:moveTo>
                      <a:pt x="41539" y="83097"/>
                    </a:moveTo>
                    <a:cubicBezTo>
                      <a:pt x="18462" y="83097"/>
                      <a:pt x="0" y="64631"/>
                      <a:pt x="0" y="41549"/>
                    </a:cubicBezTo>
                    <a:cubicBezTo>
                      <a:pt x="0" y="18466"/>
                      <a:pt x="18462" y="0"/>
                      <a:pt x="41539" y="0"/>
                    </a:cubicBezTo>
                    <a:cubicBezTo>
                      <a:pt x="64616" y="0"/>
                      <a:pt x="83078" y="18466"/>
                      <a:pt x="83078" y="41549"/>
                    </a:cubicBezTo>
                    <a:cubicBezTo>
                      <a:pt x="83078" y="64631"/>
                      <a:pt x="64616" y="83097"/>
                      <a:pt x="41539" y="83097"/>
                    </a:cubicBezTo>
                    <a:close/>
                    <a:moveTo>
                      <a:pt x="41539" y="18466"/>
                    </a:moveTo>
                    <a:cubicBezTo>
                      <a:pt x="28616" y="18466"/>
                      <a:pt x="18462" y="28622"/>
                      <a:pt x="18462" y="41549"/>
                    </a:cubicBezTo>
                    <a:cubicBezTo>
                      <a:pt x="18462" y="54475"/>
                      <a:pt x="28616" y="64631"/>
                      <a:pt x="41539" y="64631"/>
                    </a:cubicBezTo>
                    <a:cubicBezTo>
                      <a:pt x="54462" y="64631"/>
                      <a:pt x="64616" y="54475"/>
                      <a:pt x="64616" y="41549"/>
                    </a:cubicBezTo>
                    <a:cubicBezTo>
                      <a:pt x="64616" y="28622"/>
                      <a:pt x="54462" y="18466"/>
                      <a:pt x="41539" y="1846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9" name="Google Shape;459;p15"/>
              <p:cNvSpPr/>
              <p:nvPr/>
            </p:nvSpPr>
            <p:spPr>
              <a:xfrm flipH="1">
                <a:off x="4694273" y="163130"/>
                <a:ext cx="2913999" cy="86614"/>
              </a:xfrm>
              <a:custGeom>
                <a:avLst/>
                <a:gdLst/>
                <a:ahLst/>
                <a:cxnLst/>
                <a:rect l="l" t="t" r="r" b="b"/>
                <a:pathLst>
                  <a:path w="3292654" h="97869" extrusionOk="0">
                    <a:moveTo>
                      <a:pt x="3248347" y="97870"/>
                    </a:moveTo>
                    <a:lnTo>
                      <a:pt x="48924" y="97870"/>
                    </a:lnTo>
                    <a:cubicBezTo>
                      <a:pt x="22154" y="97870"/>
                      <a:pt x="0" y="75711"/>
                      <a:pt x="0" y="48935"/>
                    </a:cubicBezTo>
                    <a:cubicBezTo>
                      <a:pt x="0" y="22159"/>
                      <a:pt x="22154" y="0"/>
                      <a:pt x="48924" y="0"/>
                    </a:cubicBezTo>
                    <a:cubicBezTo>
                      <a:pt x="75693" y="0"/>
                      <a:pt x="97847" y="22159"/>
                      <a:pt x="97847" y="48935"/>
                    </a:cubicBezTo>
                    <a:cubicBezTo>
                      <a:pt x="97847" y="53551"/>
                      <a:pt x="94155" y="58168"/>
                      <a:pt x="88616" y="58168"/>
                    </a:cubicBezTo>
                    <a:cubicBezTo>
                      <a:pt x="83078" y="58168"/>
                      <a:pt x="79386" y="54475"/>
                      <a:pt x="79386" y="48935"/>
                    </a:cubicBezTo>
                    <a:cubicBezTo>
                      <a:pt x="79386" y="32316"/>
                      <a:pt x="65539" y="18466"/>
                      <a:pt x="48924" y="18466"/>
                    </a:cubicBezTo>
                    <a:cubicBezTo>
                      <a:pt x="32308" y="18466"/>
                      <a:pt x="18462" y="32316"/>
                      <a:pt x="18462" y="48935"/>
                    </a:cubicBezTo>
                    <a:cubicBezTo>
                      <a:pt x="18462" y="65554"/>
                      <a:pt x="32308" y="79404"/>
                      <a:pt x="48924" y="79404"/>
                    </a:cubicBezTo>
                    <a:lnTo>
                      <a:pt x="3248347" y="79404"/>
                    </a:lnTo>
                    <a:cubicBezTo>
                      <a:pt x="3262193" y="79404"/>
                      <a:pt x="3274193" y="67401"/>
                      <a:pt x="3274193" y="53551"/>
                    </a:cubicBezTo>
                    <a:cubicBezTo>
                      <a:pt x="3274193" y="39702"/>
                      <a:pt x="3262193" y="27699"/>
                      <a:pt x="3248347" y="27699"/>
                    </a:cubicBezTo>
                    <a:cubicBezTo>
                      <a:pt x="3240038" y="27699"/>
                      <a:pt x="3231731" y="32316"/>
                      <a:pt x="3227115" y="38779"/>
                    </a:cubicBezTo>
                    <a:cubicBezTo>
                      <a:pt x="3224346" y="43395"/>
                      <a:pt x="3218808" y="44318"/>
                      <a:pt x="3214192" y="41549"/>
                    </a:cubicBezTo>
                    <a:cubicBezTo>
                      <a:pt x="3209577" y="38779"/>
                      <a:pt x="3208654" y="33239"/>
                      <a:pt x="3211423" y="28622"/>
                    </a:cubicBezTo>
                    <a:cubicBezTo>
                      <a:pt x="3219731" y="16619"/>
                      <a:pt x="3233577" y="9233"/>
                      <a:pt x="3248347" y="9233"/>
                    </a:cubicBezTo>
                    <a:cubicBezTo>
                      <a:pt x="3272347" y="9233"/>
                      <a:pt x="3292655" y="28622"/>
                      <a:pt x="3292655" y="53551"/>
                    </a:cubicBezTo>
                    <a:cubicBezTo>
                      <a:pt x="3292655" y="77557"/>
                      <a:pt x="3272347" y="97870"/>
                      <a:pt x="3248347" y="9787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0" name="Google Shape;460;p15"/>
              <p:cNvSpPr/>
              <p:nvPr/>
            </p:nvSpPr>
            <p:spPr>
              <a:xfrm flipH="1">
                <a:off x="5594986" y="280770"/>
                <a:ext cx="3170516" cy="2198058"/>
              </a:xfrm>
              <a:custGeom>
                <a:avLst/>
                <a:gdLst/>
                <a:ahLst/>
                <a:cxnLst/>
                <a:rect l="l" t="t" r="r" b="b"/>
                <a:pathLst>
                  <a:path w="3582504" h="2483681" extrusionOk="0">
                    <a:moveTo>
                      <a:pt x="44308" y="2483682"/>
                    </a:moveTo>
                    <a:cubicBezTo>
                      <a:pt x="20308" y="2483682"/>
                      <a:pt x="0" y="2464292"/>
                      <a:pt x="0" y="2439363"/>
                    </a:cubicBezTo>
                    <a:lnTo>
                      <a:pt x="0" y="234519"/>
                    </a:lnTo>
                    <a:lnTo>
                      <a:pt x="9231" y="234519"/>
                    </a:lnTo>
                    <a:cubicBezTo>
                      <a:pt x="133848" y="234519"/>
                      <a:pt x="234464" y="132955"/>
                      <a:pt x="234464" y="9233"/>
                    </a:cubicBezTo>
                    <a:lnTo>
                      <a:pt x="234464" y="0"/>
                    </a:lnTo>
                    <a:lnTo>
                      <a:pt x="3538196" y="0"/>
                    </a:lnTo>
                    <a:cubicBezTo>
                      <a:pt x="3562196" y="0"/>
                      <a:pt x="3582504" y="19389"/>
                      <a:pt x="3582504" y="44318"/>
                    </a:cubicBezTo>
                    <a:cubicBezTo>
                      <a:pt x="3582504" y="69248"/>
                      <a:pt x="3563119" y="88637"/>
                      <a:pt x="3538196" y="88637"/>
                    </a:cubicBezTo>
                    <a:cubicBezTo>
                      <a:pt x="3523427" y="88637"/>
                      <a:pt x="3509580" y="81251"/>
                      <a:pt x="3501273" y="69248"/>
                    </a:cubicBezTo>
                    <a:cubicBezTo>
                      <a:pt x="3498503" y="64631"/>
                      <a:pt x="3499426" y="59091"/>
                      <a:pt x="3504042" y="56321"/>
                    </a:cubicBezTo>
                    <a:cubicBezTo>
                      <a:pt x="3507734" y="53551"/>
                      <a:pt x="3514196" y="54475"/>
                      <a:pt x="3516965" y="59091"/>
                    </a:cubicBezTo>
                    <a:cubicBezTo>
                      <a:pt x="3521580" y="66478"/>
                      <a:pt x="3529888" y="70171"/>
                      <a:pt x="3538196" y="70171"/>
                    </a:cubicBezTo>
                    <a:cubicBezTo>
                      <a:pt x="3552042" y="70171"/>
                      <a:pt x="3564042" y="58168"/>
                      <a:pt x="3564042" y="44318"/>
                    </a:cubicBezTo>
                    <a:cubicBezTo>
                      <a:pt x="3564042" y="30469"/>
                      <a:pt x="3552042" y="18466"/>
                      <a:pt x="3538196" y="18466"/>
                    </a:cubicBezTo>
                    <a:lnTo>
                      <a:pt x="252926" y="18466"/>
                    </a:lnTo>
                    <a:cubicBezTo>
                      <a:pt x="248311" y="145882"/>
                      <a:pt x="145848" y="248368"/>
                      <a:pt x="18462" y="252985"/>
                    </a:cubicBezTo>
                    <a:lnTo>
                      <a:pt x="18462" y="2440286"/>
                    </a:lnTo>
                    <a:cubicBezTo>
                      <a:pt x="18462" y="2454136"/>
                      <a:pt x="30462" y="2466139"/>
                      <a:pt x="44308" y="2466139"/>
                    </a:cubicBezTo>
                    <a:cubicBezTo>
                      <a:pt x="58155" y="2466139"/>
                      <a:pt x="70155" y="2454136"/>
                      <a:pt x="70155" y="2440286"/>
                    </a:cubicBezTo>
                    <a:cubicBezTo>
                      <a:pt x="70155" y="2431977"/>
                      <a:pt x="65539" y="2423667"/>
                      <a:pt x="59078" y="2419051"/>
                    </a:cubicBezTo>
                    <a:cubicBezTo>
                      <a:pt x="54462" y="2416281"/>
                      <a:pt x="53539" y="2410741"/>
                      <a:pt x="56308" y="2406124"/>
                    </a:cubicBezTo>
                    <a:cubicBezTo>
                      <a:pt x="59078" y="2401508"/>
                      <a:pt x="64616" y="2400584"/>
                      <a:pt x="69232" y="2403354"/>
                    </a:cubicBezTo>
                    <a:cubicBezTo>
                      <a:pt x="81232" y="2411664"/>
                      <a:pt x="88616" y="2425514"/>
                      <a:pt x="88616" y="2440286"/>
                    </a:cubicBezTo>
                    <a:cubicBezTo>
                      <a:pt x="88616" y="2464292"/>
                      <a:pt x="69232" y="2483682"/>
                      <a:pt x="44308" y="248368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" name="Google Shape;461;p15"/>
              <p:cNvSpPr/>
              <p:nvPr/>
            </p:nvSpPr>
            <p:spPr>
              <a:xfrm flipH="1">
                <a:off x="8796520" y="529119"/>
                <a:ext cx="86595" cy="1949652"/>
              </a:xfrm>
              <a:custGeom>
                <a:avLst/>
                <a:gdLst/>
                <a:ahLst/>
                <a:cxnLst/>
                <a:rect l="l" t="t" r="r" b="b"/>
                <a:pathLst>
                  <a:path w="97847" h="2202997" extrusionOk="0">
                    <a:moveTo>
                      <a:pt x="53539" y="2202998"/>
                    </a:moveTo>
                    <a:cubicBezTo>
                      <a:pt x="29539" y="2202998"/>
                      <a:pt x="9231" y="2183609"/>
                      <a:pt x="9231" y="2158680"/>
                    </a:cubicBezTo>
                    <a:cubicBezTo>
                      <a:pt x="9231" y="2143907"/>
                      <a:pt x="16616" y="2130057"/>
                      <a:pt x="28616" y="2121747"/>
                    </a:cubicBezTo>
                    <a:cubicBezTo>
                      <a:pt x="33231" y="2118977"/>
                      <a:pt x="38770" y="2119901"/>
                      <a:pt x="41539" y="2124517"/>
                    </a:cubicBezTo>
                    <a:cubicBezTo>
                      <a:pt x="44308" y="2129134"/>
                      <a:pt x="43385" y="2134674"/>
                      <a:pt x="38770" y="2137443"/>
                    </a:cubicBezTo>
                    <a:cubicBezTo>
                      <a:pt x="31385" y="2142060"/>
                      <a:pt x="27693" y="2150370"/>
                      <a:pt x="27693" y="2158680"/>
                    </a:cubicBezTo>
                    <a:cubicBezTo>
                      <a:pt x="27693" y="2172529"/>
                      <a:pt x="39693" y="2184532"/>
                      <a:pt x="53539" y="2184532"/>
                    </a:cubicBezTo>
                    <a:cubicBezTo>
                      <a:pt x="67385" y="2184532"/>
                      <a:pt x="79386" y="2172529"/>
                      <a:pt x="79386" y="2158680"/>
                    </a:cubicBezTo>
                    <a:lnTo>
                      <a:pt x="79386" y="48935"/>
                    </a:lnTo>
                    <a:cubicBezTo>
                      <a:pt x="79386" y="32316"/>
                      <a:pt x="65539" y="18466"/>
                      <a:pt x="48924" y="18466"/>
                    </a:cubicBezTo>
                    <a:cubicBezTo>
                      <a:pt x="32308" y="18466"/>
                      <a:pt x="18462" y="32316"/>
                      <a:pt x="18462" y="48935"/>
                    </a:cubicBezTo>
                    <a:cubicBezTo>
                      <a:pt x="18462" y="65554"/>
                      <a:pt x="32308" y="79404"/>
                      <a:pt x="48924" y="79404"/>
                    </a:cubicBezTo>
                    <a:cubicBezTo>
                      <a:pt x="53539" y="79404"/>
                      <a:pt x="58155" y="83097"/>
                      <a:pt x="58155" y="88637"/>
                    </a:cubicBezTo>
                    <a:cubicBezTo>
                      <a:pt x="58155" y="93253"/>
                      <a:pt x="54462" y="97870"/>
                      <a:pt x="48924" y="97870"/>
                    </a:cubicBezTo>
                    <a:cubicBezTo>
                      <a:pt x="22154" y="97870"/>
                      <a:pt x="0" y="75711"/>
                      <a:pt x="0" y="48935"/>
                    </a:cubicBezTo>
                    <a:cubicBezTo>
                      <a:pt x="0" y="22159"/>
                      <a:pt x="22154" y="0"/>
                      <a:pt x="48924" y="0"/>
                    </a:cubicBezTo>
                    <a:cubicBezTo>
                      <a:pt x="75693" y="0"/>
                      <a:pt x="97847" y="22159"/>
                      <a:pt x="97847" y="48935"/>
                    </a:cubicBezTo>
                    <a:lnTo>
                      <a:pt x="97847" y="2159603"/>
                    </a:lnTo>
                    <a:cubicBezTo>
                      <a:pt x="97847" y="2183609"/>
                      <a:pt x="77539" y="2202998"/>
                      <a:pt x="53539" y="220299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62" name="Google Shape;462;p15"/>
              <p:cNvGrpSpPr/>
              <p:nvPr/>
            </p:nvGrpSpPr>
            <p:grpSpPr>
              <a:xfrm flipH="1">
                <a:off x="8513842" y="163363"/>
                <a:ext cx="348366" cy="347782"/>
                <a:chOff x="2195855" y="667333"/>
                <a:chExt cx="393723" cy="393063"/>
              </a:xfrm>
            </p:grpSpPr>
            <p:grpSp>
              <p:nvGrpSpPr>
                <p:cNvPr id="463" name="Google Shape;463;p15"/>
                <p:cNvGrpSpPr/>
                <p:nvPr/>
              </p:nvGrpSpPr>
              <p:grpSpPr>
                <a:xfrm>
                  <a:off x="2195855" y="667333"/>
                  <a:ext cx="393723" cy="393063"/>
                  <a:chOff x="2195855" y="667333"/>
                  <a:chExt cx="393723" cy="393063"/>
                </a:xfrm>
              </p:grpSpPr>
              <p:sp>
                <p:nvSpPr>
                  <p:cNvPr id="464" name="Google Shape;464;p15"/>
                  <p:cNvSpPr/>
                  <p:nvPr/>
                </p:nvSpPr>
                <p:spPr>
                  <a:xfrm>
                    <a:off x="2409697" y="667333"/>
                    <a:ext cx="179881" cy="2314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881" h="231485" extrusionOk="0">
                        <a:moveTo>
                          <a:pt x="8995" y="231486"/>
                        </a:moveTo>
                        <a:cubicBezTo>
                          <a:pt x="7149" y="231486"/>
                          <a:pt x="5303" y="230563"/>
                          <a:pt x="3456" y="229639"/>
                        </a:cubicBezTo>
                        <a:cubicBezTo>
                          <a:pt x="-236" y="226869"/>
                          <a:pt x="-1159" y="221330"/>
                          <a:pt x="1610" y="216713"/>
                        </a:cubicBezTo>
                        <a:cubicBezTo>
                          <a:pt x="27457" y="179781"/>
                          <a:pt x="39457" y="136386"/>
                          <a:pt x="50534" y="97607"/>
                        </a:cubicBezTo>
                        <a:cubicBezTo>
                          <a:pt x="60688" y="59752"/>
                          <a:pt x="68996" y="29283"/>
                          <a:pt x="88380" y="14510"/>
                        </a:cubicBezTo>
                        <a:cubicBezTo>
                          <a:pt x="107765" y="-263"/>
                          <a:pt x="131766" y="-3956"/>
                          <a:pt x="151150" y="4354"/>
                        </a:cubicBezTo>
                        <a:cubicBezTo>
                          <a:pt x="167766" y="11740"/>
                          <a:pt x="178843" y="27436"/>
                          <a:pt x="179766" y="46826"/>
                        </a:cubicBezTo>
                        <a:cubicBezTo>
                          <a:pt x="180689" y="64368"/>
                          <a:pt x="176074" y="79141"/>
                          <a:pt x="165920" y="89297"/>
                        </a:cubicBezTo>
                        <a:cubicBezTo>
                          <a:pt x="157612" y="97607"/>
                          <a:pt x="145612" y="102224"/>
                          <a:pt x="132689" y="101300"/>
                        </a:cubicBezTo>
                        <a:cubicBezTo>
                          <a:pt x="108688" y="99454"/>
                          <a:pt x="99457" y="80988"/>
                          <a:pt x="98534" y="70831"/>
                        </a:cubicBezTo>
                        <a:cubicBezTo>
                          <a:pt x="97611" y="66215"/>
                          <a:pt x="101304" y="61598"/>
                          <a:pt x="105919" y="60675"/>
                        </a:cubicBezTo>
                        <a:cubicBezTo>
                          <a:pt x="110535" y="59752"/>
                          <a:pt x="115150" y="63445"/>
                          <a:pt x="116073" y="68062"/>
                        </a:cubicBezTo>
                        <a:cubicBezTo>
                          <a:pt x="116073" y="70831"/>
                          <a:pt x="118842" y="81911"/>
                          <a:pt x="133612" y="82834"/>
                        </a:cubicBezTo>
                        <a:cubicBezTo>
                          <a:pt x="140996" y="83758"/>
                          <a:pt x="147458" y="80988"/>
                          <a:pt x="152074" y="76371"/>
                        </a:cubicBezTo>
                        <a:cubicBezTo>
                          <a:pt x="158535" y="69908"/>
                          <a:pt x="161304" y="59752"/>
                          <a:pt x="160381" y="47749"/>
                        </a:cubicBezTo>
                        <a:cubicBezTo>
                          <a:pt x="159458" y="35746"/>
                          <a:pt x="152997" y="25590"/>
                          <a:pt x="141920" y="20973"/>
                        </a:cubicBezTo>
                        <a:cubicBezTo>
                          <a:pt x="128996" y="15433"/>
                          <a:pt x="112381" y="18203"/>
                          <a:pt x="97611" y="28360"/>
                        </a:cubicBezTo>
                        <a:cubicBezTo>
                          <a:pt x="82842" y="39439"/>
                          <a:pt x="75457" y="68062"/>
                          <a:pt x="66226" y="102224"/>
                        </a:cubicBezTo>
                        <a:cubicBezTo>
                          <a:pt x="56072" y="140079"/>
                          <a:pt x="43149" y="188091"/>
                          <a:pt x="14533" y="226869"/>
                        </a:cubicBezTo>
                        <a:cubicBezTo>
                          <a:pt x="14533" y="229639"/>
                          <a:pt x="11764" y="231486"/>
                          <a:pt x="8995" y="231486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5" name="Google Shape;465;p15"/>
                  <p:cNvSpPr/>
                  <p:nvPr/>
                </p:nvSpPr>
                <p:spPr>
                  <a:xfrm>
                    <a:off x="2232051" y="671515"/>
                    <a:ext cx="202123" cy="2079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123" h="207914" extrusionOk="0">
                        <a:moveTo>
                          <a:pt x="167256" y="207915"/>
                        </a:moveTo>
                        <a:cubicBezTo>
                          <a:pt x="166333" y="207915"/>
                          <a:pt x="165410" y="207915"/>
                          <a:pt x="163563" y="206991"/>
                        </a:cubicBezTo>
                        <a:cubicBezTo>
                          <a:pt x="158948" y="205145"/>
                          <a:pt x="156179" y="199605"/>
                          <a:pt x="158025" y="194988"/>
                        </a:cubicBezTo>
                        <a:cubicBezTo>
                          <a:pt x="158025" y="194065"/>
                          <a:pt x="194025" y="99888"/>
                          <a:pt x="181102" y="55570"/>
                        </a:cubicBezTo>
                        <a:cubicBezTo>
                          <a:pt x="175564" y="37104"/>
                          <a:pt x="166333" y="25101"/>
                          <a:pt x="153409" y="20484"/>
                        </a:cubicBezTo>
                        <a:cubicBezTo>
                          <a:pt x="136794" y="14021"/>
                          <a:pt x="117409" y="19561"/>
                          <a:pt x="108178" y="25101"/>
                        </a:cubicBezTo>
                        <a:cubicBezTo>
                          <a:pt x="107255" y="26024"/>
                          <a:pt x="106332" y="26947"/>
                          <a:pt x="105409" y="27871"/>
                        </a:cubicBezTo>
                        <a:cubicBezTo>
                          <a:pt x="119255" y="30641"/>
                          <a:pt x="132178" y="34334"/>
                          <a:pt x="141409" y="40797"/>
                        </a:cubicBezTo>
                        <a:cubicBezTo>
                          <a:pt x="151563" y="47260"/>
                          <a:pt x="158025" y="55570"/>
                          <a:pt x="159871" y="64803"/>
                        </a:cubicBezTo>
                        <a:cubicBezTo>
                          <a:pt x="162640" y="77729"/>
                          <a:pt x="160794" y="88809"/>
                          <a:pt x="153409" y="96195"/>
                        </a:cubicBezTo>
                        <a:cubicBezTo>
                          <a:pt x="146025" y="104505"/>
                          <a:pt x="134025" y="108198"/>
                          <a:pt x="118332" y="107275"/>
                        </a:cubicBezTo>
                        <a:cubicBezTo>
                          <a:pt x="100793" y="106351"/>
                          <a:pt x="86024" y="91579"/>
                          <a:pt x="80486" y="69419"/>
                        </a:cubicBezTo>
                        <a:cubicBezTo>
                          <a:pt x="78639" y="61110"/>
                          <a:pt x="77716" y="51877"/>
                          <a:pt x="79562" y="43567"/>
                        </a:cubicBezTo>
                        <a:cubicBezTo>
                          <a:pt x="56485" y="42644"/>
                          <a:pt x="31562" y="44490"/>
                          <a:pt x="11254" y="49107"/>
                        </a:cubicBezTo>
                        <a:cubicBezTo>
                          <a:pt x="6638" y="50030"/>
                          <a:pt x="1100" y="47260"/>
                          <a:pt x="177" y="42644"/>
                        </a:cubicBezTo>
                        <a:cubicBezTo>
                          <a:pt x="-746" y="38027"/>
                          <a:pt x="2023" y="32487"/>
                          <a:pt x="6638" y="31564"/>
                        </a:cubicBezTo>
                        <a:cubicBezTo>
                          <a:pt x="29716" y="26024"/>
                          <a:pt x="58331" y="24178"/>
                          <a:pt x="85101" y="26024"/>
                        </a:cubicBezTo>
                        <a:cubicBezTo>
                          <a:pt x="88793" y="19561"/>
                          <a:pt x="93409" y="14021"/>
                          <a:pt x="98947" y="10328"/>
                        </a:cubicBezTo>
                        <a:cubicBezTo>
                          <a:pt x="113717" y="2018"/>
                          <a:pt x="138640" y="-4445"/>
                          <a:pt x="159871" y="3865"/>
                        </a:cubicBezTo>
                        <a:cubicBezTo>
                          <a:pt x="172794" y="8481"/>
                          <a:pt x="190333" y="21408"/>
                          <a:pt x="198641" y="50953"/>
                        </a:cubicBezTo>
                        <a:cubicBezTo>
                          <a:pt x="213410" y="100812"/>
                          <a:pt x="176487" y="197758"/>
                          <a:pt x="175564" y="201452"/>
                        </a:cubicBezTo>
                        <a:cubicBezTo>
                          <a:pt x="174640" y="206068"/>
                          <a:pt x="170948" y="207915"/>
                          <a:pt x="167256" y="207915"/>
                        </a:cubicBezTo>
                        <a:close/>
                        <a:moveTo>
                          <a:pt x="98024" y="45414"/>
                        </a:moveTo>
                        <a:cubicBezTo>
                          <a:pt x="97101" y="51877"/>
                          <a:pt x="97101" y="59263"/>
                          <a:pt x="98947" y="65726"/>
                        </a:cubicBezTo>
                        <a:cubicBezTo>
                          <a:pt x="101717" y="76806"/>
                          <a:pt x="109101" y="89732"/>
                          <a:pt x="120178" y="89732"/>
                        </a:cubicBezTo>
                        <a:cubicBezTo>
                          <a:pt x="126640" y="90655"/>
                          <a:pt x="135871" y="89732"/>
                          <a:pt x="140486" y="85115"/>
                        </a:cubicBezTo>
                        <a:cubicBezTo>
                          <a:pt x="144179" y="80499"/>
                          <a:pt x="143255" y="73113"/>
                          <a:pt x="142332" y="69419"/>
                        </a:cubicBezTo>
                        <a:cubicBezTo>
                          <a:pt x="141409" y="64803"/>
                          <a:pt x="137717" y="60186"/>
                          <a:pt x="132178" y="56493"/>
                        </a:cubicBezTo>
                        <a:cubicBezTo>
                          <a:pt x="123871" y="50953"/>
                          <a:pt x="111871" y="47260"/>
                          <a:pt x="98024" y="45414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6" name="Google Shape;466;p15"/>
                  <p:cNvSpPr/>
                  <p:nvPr/>
                </p:nvSpPr>
                <p:spPr>
                  <a:xfrm>
                    <a:off x="2195855" y="880589"/>
                    <a:ext cx="231831" cy="179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831" h="179807" extrusionOk="0">
                        <a:moveTo>
                          <a:pt x="52065" y="179808"/>
                        </a:moveTo>
                        <a:cubicBezTo>
                          <a:pt x="50219" y="179808"/>
                          <a:pt x="48373" y="179808"/>
                          <a:pt x="47450" y="179808"/>
                        </a:cubicBezTo>
                        <a:cubicBezTo>
                          <a:pt x="28988" y="178884"/>
                          <a:pt x="13296" y="167805"/>
                          <a:pt x="4988" y="151185"/>
                        </a:cubicBezTo>
                        <a:cubicBezTo>
                          <a:pt x="-4243" y="131796"/>
                          <a:pt x="-551" y="108714"/>
                          <a:pt x="15142" y="88401"/>
                        </a:cubicBezTo>
                        <a:cubicBezTo>
                          <a:pt x="29911" y="69012"/>
                          <a:pt x="60373" y="60702"/>
                          <a:pt x="98220" y="50546"/>
                        </a:cubicBezTo>
                        <a:cubicBezTo>
                          <a:pt x="136990" y="40389"/>
                          <a:pt x="180375" y="27463"/>
                          <a:pt x="217298" y="1611"/>
                        </a:cubicBezTo>
                        <a:cubicBezTo>
                          <a:pt x="220991" y="-1159"/>
                          <a:pt x="227452" y="-236"/>
                          <a:pt x="230221" y="3457"/>
                        </a:cubicBezTo>
                        <a:cubicBezTo>
                          <a:pt x="232991" y="7150"/>
                          <a:pt x="232068" y="13613"/>
                          <a:pt x="228375" y="16383"/>
                        </a:cubicBezTo>
                        <a:cubicBezTo>
                          <a:pt x="188682" y="44082"/>
                          <a:pt x="141605" y="57932"/>
                          <a:pt x="103758" y="68088"/>
                        </a:cubicBezTo>
                        <a:cubicBezTo>
                          <a:pt x="70527" y="77321"/>
                          <a:pt x="40988" y="85631"/>
                          <a:pt x="29911" y="99481"/>
                        </a:cubicBezTo>
                        <a:cubicBezTo>
                          <a:pt x="18834" y="113330"/>
                          <a:pt x="16065" y="129949"/>
                          <a:pt x="22527" y="143799"/>
                        </a:cubicBezTo>
                        <a:cubicBezTo>
                          <a:pt x="27142" y="154879"/>
                          <a:pt x="37296" y="161342"/>
                          <a:pt x="49296" y="162265"/>
                        </a:cubicBezTo>
                        <a:cubicBezTo>
                          <a:pt x="61296" y="163188"/>
                          <a:pt x="71450" y="160418"/>
                          <a:pt x="77912" y="153955"/>
                        </a:cubicBezTo>
                        <a:cubicBezTo>
                          <a:pt x="82527" y="149339"/>
                          <a:pt x="85297" y="142876"/>
                          <a:pt x="84374" y="135489"/>
                        </a:cubicBezTo>
                        <a:cubicBezTo>
                          <a:pt x="83450" y="120716"/>
                          <a:pt x="71450" y="118870"/>
                          <a:pt x="69604" y="117947"/>
                        </a:cubicBezTo>
                        <a:cubicBezTo>
                          <a:pt x="64989" y="117023"/>
                          <a:pt x="61296" y="112407"/>
                          <a:pt x="62219" y="107790"/>
                        </a:cubicBezTo>
                        <a:cubicBezTo>
                          <a:pt x="63143" y="103174"/>
                          <a:pt x="67758" y="99481"/>
                          <a:pt x="72373" y="100404"/>
                        </a:cubicBezTo>
                        <a:cubicBezTo>
                          <a:pt x="82527" y="102250"/>
                          <a:pt x="100989" y="110560"/>
                          <a:pt x="102835" y="134566"/>
                        </a:cubicBezTo>
                        <a:cubicBezTo>
                          <a:pt x="103758" y="147492"/>
                          <a:pt x="99143" y="158572"/>
                          <a:pt x="90835" y="167805"/>
                        </a:cubicBezTo>
                        <a:cubicBezTo>
                          <a:pt x="80681" y="175191"/>
                          <a:pt x="67758" y="179808"/>
                          <a:pt x="52065" y="17980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7" name="Google Shape;467;p15"/>
                  <p:cNvSpPr/>
                  <p:nvPr/>
                </p:nvSpPr>
                <p:spPr>
                  <a:xfrm>
                    <a:off x="2200464" y="703517"/>
                    <a:ext cx="207729" cy="2026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729" h="202688" extrusionOk="0">
                        <a:moveTo>
                          <a:pt x="79765" y="202689"/>
                        </a:moveTo>
                        <a:cubicBezTo>
                          <a:pt x="69611" y="202689"/>
                          <a:pt x="59457" y="201765"/>
                          <a:pt x="51149" y="198995"/>
                        </a:cubicBezTo>
                        <a:cubicBezTo>
                          <a:pt x="20687" y="189762"/>
                          <a:pt x="8687" y="173143"/>
                          <a:pt x="4071" y="160217"/>
                        </a:cubicBezTo>
                        <a:cubicBezTo>
                          <a:pt x="-4236" y="138981"/>
                          <a:pt x="1302" y="113128"/>
                          <a:pt x="10533" y="99279"/>
                        </a:cubicBezTo>
                        <a:cubicBezTo>
                          <a:pt x="14225" y="92816"/>
                          <a:pt x="19764" y="88199"/>
                          <a:pt x="26226" y="85429"/>
                        </a:cubicBezTo>
                        <a:cubicBezTo>
                          <a:pt x="24379" y="58654"/>
                          <a:pt x="27149" y="30031"/>
                          <a:pt x="31764" y="6949"/>
                        </a:cubicBezTo>
                        <a:cubicBezTo>
                          <a:pt x="32687" y="2332"/>
                          <a:pt x="38226" y="-1361"/>
                          <a:pt x="42841" y="486"/>
                        </a:cubicBezTo>
                        <a:cubicBezTo>
                          <a:pt x="47457" y="1409"/>
                          <a:pt x="51149" y="6949"/>
                          <a:pt x="49303" y="11565"/>
                        </a:cubicBezTo>
                        <a:cubicBezTo>
                          <a:pt x="44687" y="31878"/>
                          <a:pt x="42841" y="56807"/>
                          <a:pt x="43764" y="79890"/>
                        </a:cubicBezTo>
                        <a:cubicBezTo>
                          <a:pt x="52995" y="78966"/>
                          <a:pt x="62226" y="78966"/>
                          <a:pt x="69611" y="80813"/>
                        </a:cubicBezTo>
                        <a:cubicBezTo>
                          <a:pt x="91765" y="86353"/>
                          <a:pt x="106534" y="101126"/>
                          <a:pt x="107457" y="118668"/>
                        </a:cubicBezTo>
                        <a:cubicBezTo>
                          <a:pt x="108380" y="134364"/>
                          <a:pt x="104688" y="146367"/>
                          <a:pt x="96380" y="153754"/>
                        </a:cubicBezTo>
                        <a:cubicBezTo>
                          <a:pt x="88996" y="160217"/>
                          <a:pt x="76995" y="162987"/>
                          <a:pt x="64995" y="160217"/>
                        </a:cubicBezTo>
                        <a:cubicBezTo>
                          <a:pt x="54841" y="158370"/>
                          <a:pt x="47457" y="151907"/>
                          <a:pt x="40995" y="141751"/>
                        </a:cubicBezTo>
                        <a:cubicBezTo>
                          <a:pt x="35456" y="132518"/>
                          <a:pt x="30841" y="119592"/>
                          <a:pt x="28072" y="105742"/>
                        </a:cubicBezTo>
                        <a:cubicBezTo>
                          <a:pt x="27149" y="106665"/>
                          <a:pt x="26226" y="107589"/>
                          <a:pt x="25302" y="108512"/>
                        </a:cubicBezTo>
                        <a:cubicBezTo>
                          <a:pt x="19764" y="117745"/>
                          <a:pt x="14225" y="137134"/>
                          <a:pt x="20687" y="153754"/>
                        </a:cubicBezTo>
                        <a:cubicBezTo>
                          <a:pt x="26226" y="166680"/>
                          <a:pt x="37303" y="176836"/>
                          <a:pt x="55764" y="181453"/>
                        </a:cubicBezTo>
                        <a:cubicBezTo>
                          <a:pt x="100073" y="194379"/>
                          <a:pt x="194228" y="159294"/>
                          <a:pt x="195151" y="158370"/>
                        </a:cubicBezTo>
                        <a:cubicBezTo>
                          <a:pt x="199766" y="156524"/>
                          <a:pt x="205305" y="159294"/>
                          <a:pt x="207151" y="163910"/>
                        </a:cubicBezTo>
                        <a:cubicBezTo>
                          <a:pt x="208997" y="168527"/>
                          <a:pt x="206228" y="174066"/>
                          <a:pt x="201612" y="175913"/>
                        </a:cubicBezTo>
                        <a:cubicBezTo>
                          <a:pt x="198843" y="176836"/>
                          <a:pt x="131458" y="202689"/>
                          <a:pt x="79765" y="202689"/>
                        </a:cubicBezTo>
                        <a:close/>
                        <a:moveTo>
                          <a:pt x="45610" y="97432"/>
                        </a:moveTo>
                        <a:cubicBezTo>
                          <a:pt x="47457" y="111282"/>
                          <a:pt x="51149" y="123285"/>
                          <a:pt x="56687" y="131594"/>
                        </a:cubicBezTo>
                        <a:cubicBezTo>
                          <a:pt x="60380" y="137134"/>
                          <a:pt x="64995" y="140827"/>
                          <a:pt x="69611" y="141751"/>
                        </a:cubicBezTo>
                        <a:cubicBezTo>
                          <a:pt x="73303" y="142674"/>
                          <a:pt x="80688" y="143597"/>
                          <a:pt x="85303" y="139904"/>
                        </a:cubicBezTo>
                        <a:cubicBezTo>
                          <a:pt x="89919" y="135288"/>
                          <a:pt x="90842" y="126978"/>
                          <a:pt x="89919" y="119592"/>
                        </a:cubicBezTo>
                        <a:cubicBezTo>
                          <a:pt x="88996" y="107589"/>
                          <a:pt x="76995" y="101126"/>
                          <a:pt x="65918" y="98356"/>
                        </a:cubicBezTo>
                        <a:cubicBezTo>
                          <a:pt x="59457" y="96509"/>
                          <a:pt x="52072" y="96509"/>
                          <a:pt x="45610" y="97432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68" name="Google Shape;468;p15"/>
                <p:cNvSpPr/>
                <p:nvPr/>
              </p:nvSpPr>
              <p:spPr>
                <a:xfrm>
                  <a:off x="2318998" y="789870"/>
                  <a:ext cx="94154" cy="93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154" h="93253" extrusionOk="0">
                      <a:moveTo>
                        <a:pt x="47077" y="93253"/>
                      </a:moveTo>
                      <a:cubicBezTo>
                        <a:pt x="35077" y="93253"/>
                        <a:pt x="23077" y="88637"/>
                        <a:pt x="13846" y="79404"/>
                      </a:cubicBezTo>
                      <a:cubicBezTo>
                        <a:pt x="-4615" y="60938"/>
                        <a:pt x="-4615" y="32316"/>
                        <a:pt x="13846" y="13850"/>
                      </a:cubicBezTo>
                      <a:cubicBezTo>
                        <a:pt x="22154" y="5540"/>
                        <a:pt x="34154" y="0"/>
                        <a:pt x="47077" y="0"/>
                      </a:cubicBezTo>
                      <a:cubicBezTo>
                        <a:pt x="59078" y="0"/>
                        <a:pt x="71078" y="4617"/>
                        <a:pt x="80309" y="13850"/>
                      </a:cubicBezTo>
                      <a:cubicBezTo>
                        <a:pt x="88616" y="22159"/>
                        <a:pt x="94155" y="34162"/>
                        <a:pt x="94155" y="47088"/>
                      </a:cubicBezTo>
                      <a:cubicBezTo>
                        <a:pt x="94155" y="59091"/>
                        <a:pt x="89540" y="71094"/>
                        <a:pt x="80309" y="80327"/>
                      </a:cubicBezTo>
                      <a:cubicBezTo>
                        <a:pt x="71078" y="88637"/>
                        <a:pt x="59078" y="93253"/>
                        <a:pt x="47077" y="93253"/>
                      </a:cubicBezTo>
                      <a:close/>
                      <a:moveTo>
                        <a:pt x="47077" y="19389"/>
                      </a:moveTo>
                      <a:cubicBezTo>
                        <a:pt x="39693" y="19389"/>
                        <a:pt x="32308" y="22159"/>
                        <a:pt x="26770" y="27699"/>
                      </a:cubicBezTo>
                      <a:cubicBezTo>
                        <a:pt x="15693" y="38779"/>
                        <a:pt x="15693" y="56321"/>
                        <a:pt x="26770" y="67401"/>
                      </a:cubicBezTo>
                      <a:cubicBezTo>
                        <a:pt x="37847" y="78481"/>
                        <a:pt x="55385" y="78481"/>
                        <a:pt x="66462" y="67401"/>
                      </a:cubicBezTo>
                      <a:cubicBezTo>
                        <a:pt x="72001" y="61861"/>
                        <a:pt x="74770" y="55398"/>
                        <a:pt x="74770" y="47088"/>
                      </a:cubicBezTo>
                      <a:cubicBezTo>
                        <a:pt x="74770" y="39702"/>
                        <a:pt x="72001" y="32316"/>
                        <a:pt x="66462" y="26776"/>
                      </a:cubicBezTo>
                      <a:cubicBezTo>
                        <a:pt x="61847" y="22159"/>
                        <a:pt x="54462" y="19389"/>
                        <a:pt x="47077" y="193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69" name="Google Shape;469;p15"/>
              <p:cNvSpPr/>
              <p:nvPr/>
            </p:nvSpPr>
            <p:spPr>
              <a:xfrm flipH="1">
                <a:off x="8599686" y="358379"/>
                <a:ext cx="73523" cy="73541"/>
              </a:xfrm>
              <a:custGeom>
                <a:avLst/>
                <a:gdLst/>
                <a:ahLst/>
                <a:cxnLst/>
                <a:rect l="l" t="t" r="r" b="b"/>
                <a:pathLst>
                  <a:path w="83077" h="83097" extrusionOk="0">
                    <a:moveTo>
                      <a:pt x="41539" y="83097"/>
                    </a:moveTo>
                    <a:cubicBezTo>
                      <a:pt x="18462" y="83097"/>
                      <a:pt x="0" y="64631"/>
                      <a:pt x="0" y="41549"/>
                    </a:cubicBezTo>
                    <a:cubicBezTo>
                      <a:pt x="0" y="18466"/>
                      <a:pt x="18462" y="0"/>
                      <a:pt x="41539" y="0"/>
                    </a:cubicBezTo>
                    <a:cubicBezTo>
                      <a:pt x="64616" y="0"/>
                      <a:pt x="83078" y="18466"/>
                      <a:pt x="83078" y="41549"/>
                    </a:cubicBezTo>
                    <a:cubicBezTo>
                      <a:pt x="83078" y="64631"/>
                      <a:pt x="64616" y="83097"/>
                      <a:pt x="41539" y="83097"/>
                    </a:cubicBezTo>
                    <a:close/>
                    <a:moveTo>
                      <a:pt x="41539" y="18466"/>
                    </a:moveTo>
                    <a:cubicBezTo>
                      <a:pt x="28616" y="18466"/>
                      <a:pt x="18462" y="28622"/>
                      <a:pt x="18462" y="41549"/>
                    </a:cubicBezTo>
                    <a:cubicBezTo>
                      <a:pt x="18462" y="54475"/>
                      <a:pt x="28616" y="64631"/>
                      <a:pt x="41539" y="64631"/>
                    </a:cubicBezTo>
                    <a:cubicBezTo>
                      <a:pt x="54462" y="64631"/>
                      <a:pt x="64616" y="54475"/>
                      <a:pt x="64616" y="41549"/>
                    </a:cubicBezTo>
                    <a:cubicBezTo>
                      <a:pt x="64616" y="28622"/>
                      <a:pt x="54462" y="18466"/>
                      <a:pt x="41539" y="1846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470;p15"/>
              <p:cNvSpPr/>
              <p:nvPr/>
            </p:nvSpPr>
            <p:spPr>
              <a:xfrm>
                <a:off x="4493076" y="169669"/>
                <a:ext cx="157848" cy="98793"/>
              </a:xfrm>
              <a:custGeom>
                <a:avLst/>
                <a:gdLst/>
                <a:ahLst/>
                <a:cxnLst/>
                <a:rect l="l" t="t" r="r" b="b"/>
                <a:pathLst>
                  <a:path w="157848" h="98793" extrusionOk="0">
                    <a:moveTo>
                      <a:pt x="78462" y="98793"/>
                    </a:moveTo>
                    <a:lnTo>
                      <a:pt x="157848" y="49859"/>
                    </a:lnTo>
                    <a:lnTo>
                      <a:pt x="78462" y="0"/>
                    </a:lnTo>
                    <a:lnTo>
                      <a:pt x="0" y="498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1" name="Google Shape;471;p15"/>
            <p:cNvGrpSpPr/>
            <p:nvPr/>
          </p:nvGrpSpPr>
          <p:grpSpPr>
            <a:xfrm rot="10800000" flipH="1">
              <a:off x="3309570" y="4597308"/>
              <a:ext cx="2524861" cy="347777"/>
              <a:chOff x="3551162" y="-732543"/>
              <a:chExt cx="2042437" cy="281328"/>
            </a:xfrm>
          </p:grpSpPr>
          <p:grpSp>
            <p:nvGrpSpPr>
              <p:cNvPr id="472" name="Google Shape;472;p15"/>
              <p:cNvGrpSpPr/>
              <p:nvPr/>
            </p:nvGrpSpPr>
            <p:grpSpPr>
              <a:xfrm>
                <a:off x="4251757" y="-732543"/>
                <a:ext cx="636826" cy="281328"/>
                <a:chOff x="4319193" y="-1351536"/>
                <a:chExt cx="636890" cy="281300"/>
              </a:xfrm>
            </p:grpSpPr>
            <p:grpSp>
              <p:nvGrpSpPr>
                <p:cNvPr id="473" name="Google Shape;473;p15"/>
                <p:cNvGrpSpPr/>
                <p:nvPr/>
              </p:nvGrpSpPr>
              <p:grpSpPr>
                <a:xfrm rot="10800000">
                  <a:off x="4434124" y="-1291015"/>
                  <a:ext cx="408665" cy="220778"/>
                  <a:chOff x="11909297" y="1857495"/>
                  <a:chExt cx="520659" cy="281318"/>
                </a:xfrm>
              </p:grpSpPr>
              <p:sp>
                <p:nvSpPr>
                  <p:cNvPr id="474" name="Google Shape;474;p15"/>
                  <p:cNvSpPr/>
                  <p:nvPr/>
                </p:nvSpPr>
                <p:spPr>
                  <a:xfrm>
                    <a:off x="11909297" y="2029323"/>
                    <a:ext cx="269345" cy="10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9345" h="109490" extrusionOk="0">
                        <a:moveTo>
                          <a:pt x="266433" y="98411"/>
                        </a:moveTo>
                        <a:cubicBezTo>
                          <a:pt x="264588" y="100258"/>
                          <a:pt x="261818" y="101181"/>
                          <a:pt x="258127" y="101181"/>
                        </a:cubicBezTo>
                        <a:cubicBezTo>
                          <a:pt x="209202" y="92871"/>
                          <a:pt x="166741" y="67942"/>
                          <a:pt x="131663" y="48553"/>
                        </a:cubicBezTo>
                        <a:cubicBezTo>
                          <a:pt x="101202" y="31010"/>
                          <a:pt x="74432" y="16237"/>
                          <a:pt x="56893" y="18084"/>
                        </a:cubicBezTo>
                        <a:cubicBezTo>
                          <a:pt x="39354" y="20854"/>
                          <a:pt x="25508" y="30087"/>
                          <a:pt x="19969" y="43936"/>
                        </a:cubicBezTo>
                        <a:cubicBezTo>
                          <a:pt x="15354" y="55016"/>
                          <a:pt x="18124" y="67019"/>
                          <a:pt x="26431" y="76252"/>
                        </a:cubicBezTo>
                        <a:cubicBezTo>
                          <a:pt x="34739" y="85485"/>
                          <a:pt x="43969" y="91025"/>
                          <a:pt x="53200" y="91025"/>
                        </a:cubicBezTo>
                        <a:cubicBezTo>
                          <a:pt x="59663" y="91025"/>
                          <a:pt x="66124" y="88255"/>
                          <a:pt x="71662" y="82715"/>
                        </a:cubicBezTo>
                        <a:cubicBezTo>
                          <a:pt x="81816" y="70712"/>
                          <a:pt x="73509" y="59632"/>
                          <a:pt x="73509" y="59632"/>
                        </a:cubicBezTo>
                        <a:cubicBezTo>
                          <a:pt x="70739" y="55939"/>
                          <a:pt x="71662" y="49476"/>
                          <a:pt x="75355" y="46706"/>
                        </a:cubicBezTo>
                        <a:cubicBezTo>
                          <a:pt x="79047" y="43936"/>
                          <a:pt x="85508" y="44860"/>
                          <a:pt x="88278" y="48553"/>
                        </a:cubicBezTo>
                        <a:cubicBezTo>
                          <a:pt x="94739" y="56863"/>
                          <a:pt x="101202" y="77175"/>
                          <a:pt x="85508" y="94718"/>
                        </a:cubicBezTo>
                        <a:cubicBezTo>
                          <a:pt x="77200" y="104874"/>
                          <a:pt x="65201" y="109491"/>
                          <a:pt x="53200" y="109491"/>
                        </a:cubicBezTo>
                        <a:cubicBezTo>
                          <a:pt x="38431" y="109491"/>
                          <a:pt x="24585" y="102104"/>
                          <a:pt x="12584" y="89178"/>
                        </a:cubicBezTo>
                        <a:cubicBezTo>
                          <a:pt x="-338" y="74405"/>
                          <a:pt x="-3108" y="55939"/>
                          <a:pt x="3353" y="38397"/>
                        </a:cubicBezTo>
                        <a:cubicBezTo>
                          <a:pt x="10739" y="18084"/>
                          <a:pt x="30123" y="4234"/>
                          <a:pt x="55047" y="541"/>
                        </a:cubicBezTo>
                        <a:cubicBezTo>
                          <a:pt x="79047" y="-3152"/>
                          <a:pt x="106740" y="12544"/>
                          <a:pt x="141817" y="32857"/>
                        </a:cubicBezTo>
                        <a:cubicBezTo>
                          <a:pt x="176894" y="53169"/>
                          <a:pt x="216588" y="75329"/>
                          <a:pt x="261818" y="83638"/>
                        </a:cubicBezTo>
                        <a:cubicBezTo>
                          <a:pt x="266433" y="84562"/>
                          <a:pt x="270126" y="89178"/>
                          <a:pt x="269203" y="94718"/>
                        </a:cubicBezTo>
                        <a:cubicBezTo>
                          <a:pt x="269203" y="95641"/>
                          <a:pt x="268280" y="97488"/>
                          <a:pt x="266433" y="9841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5" name="Google Shape;475;p15"/>
                  <p:cNvSpPr/>
                  <p:nvPr/>
                </p:nvSpPr>
                <p:spPr>
                  <a:xfrm>
                    <a:off x="12030195" y="1857495"/>
                    <a:ext cx="148939" cy="2462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939" h="246270" extrusionOk="0">
                        <a:moveTo>
                          <a:pt x="145535" y="243463"/>
                        </a:moveTo>
                        <a:cubicBezTo>
                          <a:pt x="142767" y="246233"/>
                          <a:pt x="139074" y="247156"/>
                          <a:pt x="135382" y="245310"/>
                        </a:cubicBezTo>
                        <a:cubicBezTo>
                          <a:pt x="131689" y="243463"/>
                          <a:pt x="35689" y="200991"/>
                          <a:pt x="10765" y="153903"/>
                        </a:cubicBezTo>
                        <a:cubicBezTo>
                          <a:pt x="-4004" y="126204"/>
                          <a:pt x="-1235" y="104968"/>
                          <a:pt x="5227" y="92042"/>
                        </a:cubicBezTo>
                        <a:cubicBezTo>
                          <a:pt x="14457" y="70806"/>
                          <a:pt x="36612" y="56956"/>
                          <a:pt x="53227" y="52340"/>
                        </a:cubicBezTo>
                        <a:cubicBezTo>
                          <a:pt x="60612" y="50493"/>
                          <a:pt x="67997" y="51416"/>
                          <a:pt x="74458" y="53263"/>
                        </a:cubicBezTo>
                        <a:cubicBezTo>
                          <a:pt x="91997" y="32950"/>
                          <a:pt x="114151" y="14484"/>
                          <a:pt x="134459" y="1558"/>
                        </a:cubicBezTo>
                        <a:cubicBezTo>
                          <a:pt x="139074" y="-1212"/>
                          <a:pt x="144613" y="-289"/>
                          <a:pt x="147382" y="4328"/>
                        </a:cubicBezTo>
                        <a:cubicBezTo>
                          <a:pt x="150151" y="8945"/>
                          <a:pt x="149228" y="14484"/>
                          <a:pt x="144613" y="17254"/>
                        </a:cubicBezTo>
                        <a:cubicBezTo>
                          <a:pt x="127074" y="28334"/>
                          <a:pt x="106766" y="44953"/>
                          <a:pt x="91074" y="62496"/>
                        </a:cubicBezTo>
                        <a:cubicBezTo>
                          <a:pt x="98458" y="68036"/>
                          <a:pt x="104921" y="75422"/>
                          <a:pt x="108612" y="81885"/>
                        </a:cubicBezTo>
                        <a:cubicBezTo>
                          <a:pt x="120613" y="102198"/>
                          <a:pt x="120613" y="122511"/>
                          <a:pt x="108612" y="136360"/>
                        </a:cubicBezTo>
                        <a:cubicBezTo>
                          <a:pt x="97535" y="148363"/>
                          <a:pt x="86459" y="153903"/>
                          <a:pt x="75381" y="153903"/>
                        </a:cubicBezTo>
                        <a:cubicBezTo>
                          <a:pt x="65227" y="152980"/>
                          <a:pt x="55074" y="146516"/>
                          <a:pt x="48611" y="135437"/>
                        </a:cubicBezTo>
                        <a:cubicBezTo>
                          <a:pt x="43073" y="127127"/>
                          <a:pt x="42150" y="116971"/>
                          <a:pt x="43996" y="104968"/>
                        </a:cubicBezTo>
                        <a:cubicBezTo>
                          <a:pt x="46766" y="93888"/>
                          <a:pt x="52304" y="81885"/>
                          <a:pt x="60612" y="69882"/>
                        </a:cubicBezTo>
                        <a:cubicBezTo>
                          <a:pt x="59689" y="69882"/>
                          <a:pt x="57842" y="69882"/>
                          <a:pt x="56919" y="70806"/>
                        </a:cubicBezTo>
                        <a:cubicBezTo>
                          <a:pt x="46766" y="73576"/>
                          <a:pt x="28304" y="82809"/>
                          <a:pt x="20919" y="99428"/>
                        </a:cubicBezTo>
                        <a:cubicBezTo>
                          <a:pt x="15380" y="112354"/>
                          <a:pt x="17227" y="128050"/>
                          <a:pt x="26458" y="144670"/>
                        </a:cubicBezTo>
                        <a:cubicBezTo>
                          <a:pt x="48611" y="185295"/>
                          <a:pt x="141844" y="227767"/>
                          <a:pt x="142767" y="227767"/>
                        </a:cubicBezTo>
                        <a:cubicBezTo>
                          <a:pt x="147382" y="229614"/>
                          <a:pt x="149228" y="235153"/>
                          <a:pt x="147382" y="239770"/>
                        </a:cubicBezTo>
                        <a:cubicBezTo>
                          <a:pt x="147382" y="241617"/>
                          <a:pt x="146459" y="242540"/>
                          <a:pt x="145535" y="243463"/>
                        </a:cubicBezTo>
                        <a:close/>
                        <a:moveTo>
                          <a:pt x="79074" y="77269"/>
                        </a:moveTo>
                        <a:cubicBezTo>
                          <a:pt x="70766" y="88349"/>
                          <a:pt x="64304" y="99428"/>
                          <a:pt x="62458" y="109584"/>
                        </a:cubicBezTo>
                        <a:cubicBezTo>
                          <a:pt x="60612" y="116048"/>
                          <a:pt x="61535" y="122511"/>
                          <a:pt x="64304" y="126204"/>
                        </a:cubicBezTo>
                        <a:cubicBezTo>
                          <a:pt x="66150" y="129897"/>
                          <a:pt x="70766" y="135437"/>
                          <a:pt x="77228" y="136360"/>
                        </a:cubicBezTo>
                        <a:cubicBezTo>
                          <a:pt x="83689" y="137283"/>
                          <a:pt x="91074" y="130820"/>
                          <a:pt x="94766" y="125281"/>
                        </a:cubicBezTo>
                        <a:cubicBezTo>
                          <a:pt x="102151" y="116048"/>
                          <a:pt x="98458" y="102198"/>
                          <a:pt x="92920" y="92965"/>
                        </a:cubicBezTo>
                        <a:cubicBezTo>
                          <a:pt x="89227" y="86502"/>
                          <a:pt x="84612" y="80962"/>
                          <a:pt x="79074" y="7726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6" name="Google Shape;476;p15"/>
                  <p:cNvSpPr/>
                  <p:nvPr/>
                </p:nvSpPr>
                <p:spPr>
                  <a:xfrm>
                    <a:off x="12160819" y="2028399"/>
                    <a:ext cx="269137" cy="1104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9137" h="110413" extrusionOk="0">
                        <a:moveTo>
                          <a:pt x="253069" y="93795"/>
                        </a:moveTo>
                        <a:cubicBezTo>
                          <a:pt x="241992" y="104874"/>
                          <a:pt x="229069" y="110414"/>
                          <a:pt x="216145" y="110414"/>
                        </a:cubicBezTo>
                        <a:cubicBezTo>
                          <a:pt x="204145" y="110414"/>
                          <a:pt x="192145" y="104874"/>
                          <a:pt x="183837" y="95641"/>
                        </a:cubicBezTo>
                        <a:cubicBezTo>
                          <a:pt x="168145" y="77175"/>
                          <a:pt x="175529" y="56862"/>
                          <a:pt x="181067" y="49476"/>
                        </a:cubicBezTo>
                        <a:cubicBezTo>
                          <a:pt x="183837" y="45783"/>
                          <a:pt x="190298" y="44860"/>
                          <a:pt x="193991" y="47629"/>
                        </a:cubicBezTo>
                        <a:cubicBezTo>
                          <a:pt x="197683" y="50399"/>
                          <a:pt x="198606" y="56862"/>
                          <a:pt x="195838" y="60556"/>
                        </a:cubicBezTo>
                        <a:cubicBezTo>
                          <a:pt x="193991" y="62402"/>
                          <a:pt x="187530" y="72559"/>
                          <a:pt x="197683" y="83638"/>
                        </a:cubicBezTo>
                        <a:cubicBezTo>
                          <a:pt x="202299" y="89178"/>
                          <a:pt x="208760" y="91948"/>
                          <a:pt x="216145" y="91948"/>
                        </a:cubicBezTo>
                        <a:cubicBezTo>
                          <a:pt x="225376" y="91948"/>
                          <a:pt x="234607" y="86408"/>
                          <a:pt x="242915" y="77175"/>
                        </a:cubicBezTo>
                        <a:cubicBezTo>
                          <a:pt x="251223" y="67942"/>
                          <a:pt x="253069" y="55939"/>
                          <a:pt x="249376" y="44860"/>
                        </a:cubicBezTo>
                        <a:cubicBezTo>
                          <a:pt x="243838" y="31010"/>
                          <a:pt x="229991" y="21777"/>
                          <a:pt x="212453" y="19007"/>
                        </a:cubicBezTo>
                        <a:cubicBezTo>
                          <a:pt x="193991" y="16237"/>
                          <a:pt x="168145" y="31933"/>
                          <a:pt x="137683" y="49476"/>
                        </a:cubicBezTo>
                        <a:cubicBezTo>
                          <a:pt x="102605" y="68865"/>
                          <a:pt x="59220" y="93795"/>
                          <a:pt x="11220" y="102104"/>
                        </a:cubicBezTo>
                        <a:cubicBezTo>
                          <a:pt x="6605" y="103028"/>
                          <a:pt x="1065" y="99334"/>
                          <a:pt x="142" y="94718"/>
                        </a:cubicBezTo>
                        <a:cubicBezTo>
                          <a:pt x="-781" y="90101"/>
                          <a:pt x="2912" y="84562"/>
                          <a:pt x="7527" y="83638"/>
                        </a:cubicBezTo>
                        <a:cubicBezTo>
                          <a:pt x="52759" y="76252"/>
                          <a:pt x="92451" y="53169"/>
                          <a:pt x="127529" y="32857"/>
                        </a:cubicBezTo>
                        <a:cubicBezTo>
                          <a:pt x="162606" y="12544"/>
                          <a:pt x="190298" y="-3152"/>
                          <a:pt x="214299" y="541"/>
                        </a:cubicBezTo>
                        <a:cubicBezTo>
                          <a:pt x="239222" y="4234"/>
                          <a:pt x="258607" y="18084"/>
                          <a:pt x="265992" y="38396"/>
                        </a:cubicBezTo>
                        <a:cubicBezTo>
                          <a:pt x="272453" y="55939"/>
                          <a:pt x="268761" y="75328"/>
                          <a:pt x="256761" y="89178"/>
                        </a:cubicBezTo>
                        <a:cubicBezTo>
                          <a:pt x="255838" y="91025"/>
                          <a:pt x="253992" y="92871"/>
                          <a:pt x="253069" y="93795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7" name="Google Shape;477;p15"/>
                  <p:cNvSpPr/>
                  <p:nvPr/>
                </p:nvSpPr>
                <p:spPr>
                  <a:xfrm>
                    <a:off x="12159404" y="1858418"/>
                    <a:ext cx="148575" cy="2450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575" h="245094" extrusionOk="0">
                        <a:moveTo>
                          <a:pt x="120636" y="176062"/>
                        </a:moveTo>
                        <a:cubicBezTo>
                          <a:pt x="83712" y="212994"/>
                          <a:pt x="17250" y="243463"/>
                          <a:pt x="13558" y="244386"/>
                        </a:cubicBezTo>
                        <a:cubicBezTo>
                          <a:pt x="8942" y="246233"/>
                          <a:pt x="3404" y="244386"/>
                          <a:pt x="1557" y="239770"/>
                        </a:cubicBezTo>
                        <a:cubicBezTo>
                          <a:pt x="-288" y="235153"/>
                          <a:pt x="1557" y="229614"/>
                          <a:pt x="6173" y="227767"/>
                        </a:cubicBezTo>
                        <a:cubicBezTo>
                          <a:pt x="7096" y="227767"/>
                          <a:pt x="100328" y="185295"/>
                          <a:pt x="122482" y="144670"/>
                        </a:cubicBezTo>
                        <a:cubicBezTo>
                          <a:pt x="131712" y="128050"/>
                          <a:pt x="133559" y="112354"/>
                          <a:pt x="128021" y="99428"/>
                        </a:cubicBezTo>
                        <a:cubicBezTo>
                          <a:pt x="120636" y="82809"/>
                          <a:pt x="103097" y="72652"/>
                          <a:pt x="92020" y="70806"/>
                        </a:cubicBezTo>
                        <a:cubicBezTo>
                          <a:pt x="91097" y="70806"/>
                          <a:pt x="89251" y="69882"/>
                          <a:pt x="88328" y="69882"/>
                        </a:cubicBezTo>
                        <a:cubicBezTo>
                          <a:pt x="96636" y="81885"/>
                          <a:pt x="102174" y="93888"/>
                          <a:pt x="104944" y="104968"/>
                        </a:cubicBezTo>
                        <a:cubicBezTo>
                          <a:pt x="107712" y="116971"/>
                          <a:pt x="105867" y="127127"/>
                          <a:pt x="100328" y="135437"/>
                        </a:cubicBezTo>
                        <a:cubicBezTo>
                          <a:pt x="92943" y="146516"/>
                          <a:pt x="83712" y="152980"/>
                          <a:pt x="73559" y="153903"/>
                        </a:cubicBezTo>
                        <a:cubicBezTo>
                          <a:pt x="62481" y="154826"/>
                          <a:pt x="51404" y="149286"/>
                          <a:pt x="40328" y="136360"/>
                        </a:cubicBezTo>
                        <a:cubicBezTo>
                          <a:pt x="28327" y="122511"/>
                          <a:pt x="28327" y="102198"/>
                          <a:pt x="40328" y="81885"/>
                        </a:cubicBezTo>
                        <a:cubicBezTo>
                          <a:pt x="44943" y="74499"/>
                          <a:pt x="50481" y="68036"/>
                          <a:pt x="57865" y="62496"/>
                        </a:cubicBezTo>
                        <a:cubicBezTo>
                          <a:pt x="42173" y="44953"/>
                          <a:pt x="22789" y="28334"/>
                          <a:pt x="4327" y="17254"/>
                        </a:cubicBezTo>
                        <a:cubicBezTo>
                          <a:pt x="-288" y="14484"/>
                          <a:pt x="-1211" y="8945"/>
                          <a:pt x="1557" y="4328"/>
                        </a:cubicBezTo>
                        <a:cubicBezTo>
                          <a:pt x="4327" y="-289"/>
                          <a:pt x="9865" y="-1212"/>
                          <a:pt x="14481" y="1558"/>
                        </a:cubicBezTo>
                        <a:cubicBezTo>
                          <a:pt x="34788" y="14484"/>
                          <a:pt x="56943" y="32950"/>
                          <a:pt x="74481" y="53263"/>
                        </a:cubicBezTo>
                        <a:cubicBezTo>
                          <a:pt x="80943" y="51416"/>
                          <a:pt x="88328" y="50493"/>
                          <a:pt x="95713" y="52340"/>
                        </a:cubicBezTo>
                        <a:cubicBezTo>
                          <a:pt x="112328" y="56033"/>
                          <a:pt x="134482" y="70806"/>
                          <a:pt x="143713" y="92042"/>
                        </a:cubicBezTo>
                        <a:cubicBezTo>
                          <a:pt x="149251" y="104968"/>
                          <a:pt x="152944" y="126204"/>
                          <a:pt x="138175" y="153903"/>
                        </a:cubicBezTo>
                        <a:cubicBezTo>
                          <a:pt x="134482" y="161289"/>
                          <a:pt x="128021" y="168676"/>
                          <a:pt x="120636" y="176062"/>
                        </a:cubicBezTo>
                        <a:close/>
                        <a:moveTo>
                          <a:pt x="64328" y="80962"/>
                        </a:moveTo>
                        <a:cubicBezTo>
                          <a:pt x="61558" y="83732"/>
                          <a:pt x="58789" y="87425"/>
                          <a:pt x="56020" y="91118"/>
                        </a:cubicBezTo>
                        <a:cubicBezTo>
                          <a:pt x="49559" y="101275"/>
                          <a:pt x="45866" y="115124"/>
                          <a:pt x="54174" y="123434"/>
                        </a:cubicBezTo>
                        <a:cubicBezTo>
                          <a:pt x="58789" y="128974"/>
                          <a:pt x="65251" y="134513"/>
                          <a:pt x="71712" y="134513"/>
                        </a:cubicBezTo>
                        <a:cubicBezTo>
                          <a:pt x="78174" y="134513"/>
                          <a:pt x="82789" y="128050"/>
                          <a:pt x="84635" y="124357"/>
                        </a:cubicBezTo>
                        <a:cubicBezTo>
                          <a:pt x="87405" y="119741"/>
                          <a:pt x="88328" y="114201"/>
                          <a:pt x="86482" y="107738"/>
                        </a:cubicBezTo>
                        <a:cubicBezTo>
                          <a:pt x="84635" y="97581"/>
                          <a:pt x="78174" y="86502"/>
                          <a:pt x="69866" y="75422"/>
                        </a:cubicBezTo>
                        <a:cubicBezTo>
                          <a:pt x="68020" y="77269"/>
                          <a:pt x="66173" y="79115"/>
                          <a:pt x="64328" y="80962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78" name="Google Shape;478;p15"/>
                <p:cNvSpPr/>
                <p:nvPr/>
              </p:nvSpPr>
              <p:spPr>
                <a:xfrm rot="10800000">
                  <a:off x="4601777" y="-1255528"/>
                  <a:ext cx="73911" cy="73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154" h="94176" extrusionOk="0">
                      <a:moveTo>
                        <a:pt x="80308" y="80327"/>
                      </a:moveTo>
                      <a:cubicBezTo>
                        <a:pt x="72000" y="88637"/>
                        <a:pt x="60001" y="94177"/>
                        <a:pt x="47077" y="94177"/>
                      </a:cubicBezTo>
                      <a:cubicBezTo>
                        <a:pt x="21230" y="94177"/>
                        <a:pt x="0" y="72941"/>
                        <a:pt x="0" y="47088"/>
                      </a:cubicBezTo>
                      <a:cubicBezTo>
                        <a:pt x="0" y="21236"/>
                        <a:pt x="21230" y="0"/>
                        <a:pt x="47077" y="0"/>
                      </a:cubicBezTo>
                      <a:cubicBezTo>
                        <a:pt x="72924" y="0"/>
                        <a:pt x="94155" y="21236"/>
                        <a:pt x="94155" y="47088"/>
                      </a:cubicBezTo>
                      <a:lnTo>
                        <a:pt x="94155" y="47088"/>
                      </a:lnTo>
                      <a:cubicBezTo>
                        <a:pt x="94155" y="60015"/>
                        <a:pt x="88616" y="72018"/>
                        <a:pt x="80308" y="80327"/>
                      </a:cubicBezTo>
                      <a:close/>
                      <a:moveTo>
                        <a:pt x="26770" y="26776"/>
                      </a:moveTo>
                      <a:cubicBezTo>
                        <a:pt x="21230" y="32316"/>
                        <a:pt x="18462" y="38779"/>
                        <a:pt x="18462" y="47088"/>
                      </a:cubicBezTo>
                      <a:cubicBezTo>
                        <a:pt x="18462" y="62785"/>
                        <a:pt x="31385" y="75711"/>
                        <a:pt x="47077" y="75711"/>
                      </a:cubicBezTo>
                      <a:cubicBezTo>
                        <a:pt x="62769" y="75711"/>
                        <a:pt x="75693" y="62785"/>
                        <a:pt x="75693" y="47088"/>
                      </a:cubicBezTo>
                      <a:cubicBezTo>
                        <a:pt x="75693" y="31392"/>
                        <a:pt x="62769" y="18466"/>
                        <a:pt x="47077" y="18466"/>
                      </a:cubicBezTo>
                      <a:cubicBezTo>
                        <a:pt x="39692" y="18466"/>
                        <a:pt x="32308" y="21236"/>
                        <a:pt x="26770" y="26776"/>
                      </a:cubicBezTo>
                      <a:close/>
                      <a:moveTo>
                        <a:pt x="84924" y="47088"/>
                      </a:moveTo>
                      <a:lnTo>
                        <a:pt x="84924" y="47088"/>
                      </a:lnTo>
                      <a:lnTo>
                        <a:pt x="84924" y="47088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9" name="Google Shape;479;p15"/>
                <p:cNvSpPr/>
                <p:nvPr/>
              </p:nvSpPr>
              <p:spPr>
                <a:xfrm rot="10800000">
                  <a:off x="4745105" y="-1336741"/>
                  <a:ext cx="210977" cy="89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761" h="113749" extrusionOk="0">
                      <a:moveTo>
                        <a:pt x="32308" y="5655"/>
                      </a:moveTo>
                      <a:cubicBezTo>
                        <a:pt x="46154" y="-808"/>
                        <a:pt x="60925" y="-1731"/>
                        <a:pt x="72924" y="2885"/>
                      </a:cubicBezTo>
                      <a:cubicBezTo>
                        <a:pt x="84002" y="7502"/>
                        <a:pt x="93233" y="16735"/>
                        <a:pt x="97848" y="28738"/>
                      </a:cubicBezTo>
                      <a:cubicBezTo>
                        <a:pt x="106155" y="51820"/>
                        <a:pt x="92309" y="67516"/>
                        <a:pt x="84002" y="73056"/>
                      </a:cubicBezTo>
                      <a:cubicBezTo>
                        <a:pt x="79386" y="75826"/>
                        <a:pt x="73847" y="74903"/>
                        <a:pt x="71078" y="70286"/>
                      </a:cubicBezTo>
                      <a:cubicBezTo>
                        <a:pt x="68309" y="65670"/>
                        <a:pt x="69232" y="60130"/>
                        <a:pt x="73847" y="57360"/>
                      </a:cubicBezTo>
                      <a:cubicBezTo>
                        <a:pt x="75694" y="56437"/>
                        <a:pt x="85848" y="49050"/>
                        <a:pt x="80309" y="35201"/>
                      </a:cubicBezTo>
                      <a:cubicBezTo>
                        <a:pt x="77540" y="27814"/>
                        <a:pt x="72924" y="23198"/>
                        <a:pt x="66463" y="20428"/>
                      </a:cubicBezTo>
                      <a:cubicBezTo>
                        <a:pt x="58155" y="16735"/>
                        <a:pt x="47078" y="18581"/>
                        <a:pt x="36001" y="24121"/>
                      </a:cubicBezTo>
                      <a:cubicBezTo>
                        <a:pt x="24924" y="29661"/>
                        <a:pt x="18462" y="40741"/>
                        <a:pt x="18462" y="51820"/>
                      </a:cubicBezTo>
                      <a:cubicBezTo>
                        <a:pt x="18462" y="66593"/>
                        <a:pt x="27693" y="80443"/>
                        <a:pt x="43386" y="89676"/>
                      </a:cubicBezTo>
                      <a:cubicBezTo>
                        <a:pt x="59078" y="98909"/>
                        <a:pt x="89540" y="94292"/>
                        <a:pt x="124617" y="88752"/>
                      </a:cubicBezTo>
                      <a:cubicBezTo>
                        <a:pt x="164310" y="83213"/>
                        <a:pt x="213234" y="74903"/>
                        <a:pt x="261234" y="85059"/>
                      </a:cubicBezTo>
                      <a:cubicBezTo>
                        <a:pt x="265850" y="85982"/>
                        <a:pt x="269542" y="90599"/>
                        <a:pt x="268619" y="96139"/>
                      </a:cubicBezTo>
                      <a:cubicBezTo>
                        <a:pt x="267696" y="100755"/>
                        <a:pt x="263080" y="104449"/>
                        <a:pt x="257542" y="103525"/>
                      </a:cubicBezTo>
                      <a:cubicBezTo>
                        <a:pt x="212310" y="94292"/>
                        <a:pt x="167080" y="101679"/>
                        <a:pt x="127387" y="107218"/>
                      </a:cubicBezTo>
                      <a:cubicBezTo>
                        <a:pt x="87693" y="113682"/>
                        <a:pt x="56309" y="118298"/>
                        <a:pt x="35078" y="106295"/>
                      </a:cubicBezTo>
                      <a:cubicBezTo>
                        <a:pt x="12923" y="94292"/>
                        <a:pt x="0" y="73980"/>
                        <a:pt x="0" y="52744"/>
                      </a:cubicBezTo>
                      <a:cubicBezTo>
                        <a:pt x="0" y="34278"/>
                        <a:pt x="10155" y="17658"/>
                        <a:pt x="26770" y="8425"/>
                      </a:cubicBezTo>
                      <a:cubicBezTo>
                        <a:pt x="29539" y="7502"/>
                        <a:pt x="30462" y="6578"/>
                        <a:pt x="32308" y="565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0" name="Google Shape;480;p15"/>
                <p:cNvSpPr/>
                <p:nvPr/>
              </p:nvSpPr>
              <p:spPr>
                <a:xfrm rot="10800000">
                  <a:off x="4319193" y="-1336741"/>
                  <a:ext cx="210977" cy="89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760" h="113749" extrusionOk="0">
                      <a:moveTo>
                        <a:pt x="236453" y="5655"/>
                      </a:moveTo>
                      <a:cubicBezTo>
                        <a:pt x="222606" y="-808"/>
                        <a:pt x="207837" y="-1731"/>
                        <a:pt x="195837" y="2885"/>
                      </a:cubicBezTo>
                      <a:cubicBezTo>
                        <a:pt x="184760" y="7502"/>
                        <a:pt x="175529" y="16735"/>
                        <a:pt x="170914" y="28738"/>
                      </a:cubicBezTo>
                      <a:cubicBezTo>
                        <a:pt x="162606" y="51820"/>
                        <a:pt x="176452" y="67516"/>
                        <a:pt x="184760" y="73056"/>
                      </a:cubicBezTo>
                      <a:cubicBezTo>
                        <a:pt x="189375" y="75826"/>
                        <a:pt x="194914" y="74903"/>
                        <a:pt x="197683" y="70286"/>
                      </a:cubicBezTo>
                      <a:cubicBezTo>
                        <a:pt x="200452" y="65670"/>
                        <a:pt x="199529" y="60130"/>
                        <a:pt x="194914" y="57360"/>
                      </a:cubicBezTo>
                      <a:cubicBezTo>
                        <a:pt x="193068" y="56437"/>
                        <a:pt x="182914" y="49050"/>
                        <a:pt x="188452" y="35201"/>
                      </a:cubicBezTo>
                      <a:cubicBezTo>
                        <a:pt x="191221" y="27814"/>
                        <a:pt x="195837" y="23198"/>
                        <a:pt x="202299" y="20428"/>
                      </a:cubicBezTo>
                      <a:cubicBezTo>
                        <a:pt x="210607" y="16735"/>
                        <a:pt x="221683" y="18581"/>
                        <a:pt x="232760" y="24121"/>
                      </a:cubicBezTo>
                      <a:cubicBezTo>
                        <a:pt x="243838" y="29661"/>
                        <a:pt x="250299" y="40741"/>
                        <a:pt x="250299" y="51820"/>
                      </a:cubicBezTo>
                      <a:cubicBezTo>
                        <a:pt x="250299" y="66593"/>
                        <a:pt x="241068" y="80443"/>
                        <a:pt x="225376" y="89676"/>
                      </a:cubicBezTo>
                      <a:cubicBezTo>
                        <a:pt x="209683" y="98909"/>
                        <a:pt x="179222" y="94292"/>
                        <a:pt x="144144" y="88752"/>
                      </a:cubicBezTo>
                      <a:cubicBezTo>
                        <a:pt x="104452" y="83213"/>
                        <a:pt x="55528" y="74903"/>
                        <a:pt x="7527" y="85059"/>
                      </a:cubicBezTo>
                      <a:cubicBezTo>
                        <a:pt x="2912" y="85982"/>
                        <a:pt x="-781" y="90599"/>
                        <a:pt x="142" y="96139"/>
                      </a:cubicBezTo>
                      <a:cubicBezTo>
                        <a:pt x="1065" y="100755"/>
                        <a:pt x="5681" y="104449"/>
                        <a:pt x="11219" y="103525"/>
                      </a:cubicBezTo>
                      <a:cubicBezTo>
                        <a:pt x="56450" y="94292"/>
                        <a:pt x="101682" y="101679"/>
                        <a:pt x="141375" y="107218"/>
                      </a:cubicBezTo>
                      <a:cubicBezTo>
                        <a:pt x="181067" y="113682"/>
                        <a:pt x="212453" y="118298"/>
                        <a:pt x="233684" y="106295"/>
                      </a:cubicBezTo>
                      <a:cubicBezTo>
                        <a:pt x="255837" y="94292"/>
                        <a:pt x="268761" y="73980"/>
                        <a:pt x="268761" y="52744"/>
                      </a:cubicBezTo>
                      <a:cubicBezTo>
                        <a:pt x="268761" y="34278"/>
                        <a:pt x="258607" y="17658"/>
                        <a:pt x="241991" y="8425"/>
                      </a:cubicBezTo>
                      <a:cubicBezTo>
                        <a:pt x="240145" y="7502"/>
                        <a:pt x="238299" y="6578"/>
                        <a:pt x="236453" y="565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1" name="Google Shape;481;p15"/>
                <p:cNvSpPr/>
                <p:nvPr/>
              </p:nvSpPr>
              <p:spPr>
                <a:xfrm rot="10800000">
                  <a:off x="4601416" y="-1351536"/>
                  <a:ext cx="66665" cy="66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23" h="84943" extrusionOk="0">
                      <a:moveTo>
                        <a:pt x="72463" y="72479"/>
                      </a:moveTo>
                      <a:cubicBezTo>
                        <a:pt x="55847" y="89099"/>
                        <a:pt x="29077" y="89099"/>
                        <a:pt x="12462" y="72479"/>
                      </a:cubicBezTo>
                      <a:cubicBezTo>
                        <a:pt x="-4154" y="55860"/>
                        <a:pt x="-4154" y="29084"/>
                        <a:pt x="12462" y="12465"/>
                      </a:cubicBezTo>
                      <a:cubicBezTo>
                        <a:pt x="29077" y="-4155"/>
                        <a:pt x="55847" y="-4155"/>
                        <a:pt x="72463" y="12465"/>
                      </a:cubicBezTo>
                      <a:cubicBezTo>
                        <a:pt x="89078" y="29084"/>
                        <a:pt x="89078" y="55860"/>
                        <a:pt x="72463" y="72479"/>
                      </a:cubicBezTo>
                      <a:close/>
                      <a:moveTo>
                        <a:pt x="26308" y="25391"/>
                      </a:moveTo>
                      <a:cubicBezTo>
                        <a:pt x="17077" y="34624"/>
                        <a:pt x="17077" y="49397"/>
                        <a:pt x="26308" y="58630"/>
                      </a:cubicBezTo>
                      <a:cubicBezTo>
                        <a:pt x="35539" y="67863"/>
                        <a:pt x="50308" y="67863"/>
                        <a:pt x="59539" y="58630"/>
                      </a:cubicBezTo>
                      <a:cubicBezTo>
                        <a:pt x="68770" y="49397"/>
                        <a:pt x="68770" y="34624"/>
                        <a:pt x="59539" y="25391"/>
                      </a:cubicBezTo>
                      <a:cubicBezTo>
                        <a:pt x="50308" y="16158"/>
                        <a:pt x="35539" y="16158"/>
                        <a:pt x="26308" y="2539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82" name="Google Shape;482;p15"/>
              <p:cNvSpPr/>
              <p:nvPr/>
            </p:nvSpPr>
            <p:spPr>
              <a:xfrm rot="10800000">
                <a:off x="4897417" y="-729551"/>
                <a:ext cx="696182" cy="103282"/>
              </a:xfrm>
              <a:custGeom>
                <a:avLst/>
                <a:gdLst/>
                <a:ahLst/>
                <a:cxnLst/>
                <a:rect l="l" t="t" r="r" b="b"/>
                <a:pathLst>
                  <a:path w="886856" h="131570" extrusionOk="0">
                    <a:moveTo>
                      <a:pt x="875087" y="59091"/>
                    </a:moveTo>
                    <a:cubicBezTo>
                      <a:pt x="858472" y="42472"/>
                      <a:pt x="831702" y="42472"/>
                      <a:pt x="815086" y="59091"/>
                    </a:cubicBezTo>
                    <a:cubicBezTo>
                      <a:pt x="809548" y="64631"/>
                      <a:pt x="805855" y="72018"/>
                      <a:pt x="804009" y="79404"/>
                    </a:cubicBezTo>
                    <a:lnTo>
                      <a:pt x="48924" y="79404"/>
                    </a:lnTo>
                    <a:cubicBezTo>
                      <a:pt x="32308" y="79404"/>
                      <a:pt x="18462" y="65554"/>
                      <a:pt x="18462" y="48935"/>
                    </a:cubicBezTo>
                    <a:cubicBezTo>
                      <a:pt x="18462" y="32316"/>
                      <a:pt x="32308" y="18466"/>
                      <a:pt x="48924" y="18466"/>
                    </a:cubicBezTo>
                    <a:cubicBezTo>
                      <a:pt x="65539" y="18466"/>
                      <a:pt x="79385" y="32316"/>
                      <a:pt x="79385" y="48935"/>
                    </a:cubicBezTo>
                    <a:cubicBezTo>
                      <a:pt x="79385" y="54475"/>
                      <a:pt x="83078" y="58168"/>
                      <a:pt x="88616" y="58168"/>
                    </a:cubicBezTo>
                    <a:cubicBezTo>
                      <a:pt x="94155" y="58168"/>
                      <a:pt x="97847" y="54475"/>
                      <a:pt x="97847" y="48935"/>
                    </a:cubicBezTo>
                    <a:cubicBezTo>
                      <a:pt x="97847" y="22159"/>
                      <a:pt x="75693" y="0"/>
                      <a:pt x="48924" y="0"/>
                    </a:cubicBezTo>
                    <a:cubicBezTo>
                      <a:pt x="22154" y="0"/>
                      <a:pt x="0" y="22159"/>
                      <a:pt x="0" y="48935"/>
                    </a:cubicBezTo>
                    <a:cubicBezTo>
                      <a:pt x="0" y="75711"/>
                      <a:pt x="22154" y="97870"/>
                      <a:pt x="48924" y="97870"/>
                    </a:cubicBezTo>
                    <a:lnTo>
                      <a:pt x="804009" y="97870"/>
                    </a:lnTo>
                    <a:cubicBezTo>
                      <a:pt x="805855" y="105256"/>
                      <a:pt x="809548" y="112643"/>
                      <a:pt x="815086" y="119106"/>
                    </a:cubicBezTo>
                    <a:cubicBezTo>
                      <a:pt x="831702" y="135725"/>
                      <a:pt x="858472" y="135725"/>
                      <a:pt x="875087" y="119106"/>
                    </a:cubicBezTo>
                    <a:cubicBezTo>
                      <a:pt x="890780" y="102487"/>
                      <a:pt x="890780" y="75711"/>
                      <a:pt x="875087" y="59091"/>
                    </a:cubicBezTo>
                    <a:close/>
                    <a:moveTo>
                      <a:pt x="862164" y="105256"/>
                    </a:moveTo>
                    <a:cubicBezTo>
                      <a:pt x="852933" y="114489"/>
                      <a:pt x="838163" y="114489"/>
                      <a:pt x="828932" y="105256"/>
                    </a:cubicBezTo>
                    <a:cubicBezTo>
                      <a:pt x="819701" y="96023"/>
                      <a:pt x="819701" y="81251"/>
                      <a:pt x="828932" y="72018"/>
                    </a:cubicBezTo>
                    <a:cubicBezTo>
                      <a:pt x="838163" y="62785"/>
                      <a:pt x="852933" y="62785"/>
                      <a:pt x="862164" y="72018"/>
                    </a:cubicBezTo>
                    <a:cubicBezTo>
                      <a:pt x="871395" y="81251"/>
                      <a:pt x="871395" y="96023"/>
                      <a:pt x="862164" y="10525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3" name="Google Shape;483;p15"/>
              <p:cNvSpPr/>
              <p:nvPr/>
            </p:nvSpPr>
            <p:spPr>
              <a:xfrm rot="10800000">
                <a:off x="3551162" y="-729551"/>
                <a:ext cx="696726" cy="103282"/>
              </a:xfrm>
              <a:custGeom>
                <a:avLst/>
                <a:gdLst/>
                <a:ahLst/>
                <a:cxnLst/>
                <a:rect l="l" t="t" r="r" b="b"/>
                <a:pathLst>
                  <a:path w="887549" h="131570" extrusionOk="0">
                    <a:moveTo>
                      <a:pt x="12462" y="119106"/>
                    </a:moveTo>
                    <a:cubicBezTo>
                      <a:pt x="29078" y="135725"/>
                      <a:pt x="55847" y="135725"/>
                      <a:pt x="72463" y="119106"/>
                    </a:cubicBezTo>
                    <a:cubicBezTo>
                      <a:pt x="78001" y="113566"/>
                      <a:pt x="82616" y="106180"/>
                      <a:pt x="83539" y="97870"/>
                    </a:cubicBezTo>
                    <a:lnTo>
                      <a:pt x="838626" y="97870"/>
                    </a:lnTo>
                    <a:cubicBezTo>
                      <a:pt x="865395" y="97870"/>
                      <a:pt x="887550" y="75711"/>
                      <a:pt x="887550" y="48935"/>
                    </a:cubicBezTo>
                    <a:cubicBezTo>
                      <a:pt x="887550" y="22159"/>
                      <a:pt x="865395" y="0"/>
                      <a:pt x="838626" y="0"/>
                    </a:cubicBezTo>
                    <a:cubicBezTo>
                      <a:pt x="811856" y="0"/>
                      <a:pt x="789702" y="22159"/>
                      <a:pt x="789702" y="48935"/>
                    </a:cubicBezTo>
                    <a:cubicBezTo>
                      <a:pt x="789702" y="54475"/>
                      <a:pt x="793394" y="58168"/>
                      <a:pt x="798932" y="58168"/>
                    </a:cubicBezTo>
                    <a:cubicBezTo>
                      <a:pt x="804472" y="58168"/>
                      <a:pt x="808163" y="54475"/>
                      <a:pt x="808163" y="48935"/>
                    </a:cubicBezTo>
                    <a:cubicBezTo>
                      <a:pt x="808163" y="32316"/>
                      <a:pt x="822010" y="18466"/>
                      <a:pt x="838626" y="18466"/>
                    </a:cubicBezTo>
                    <a:cubicBezTo>
                      <a:pt x="855242" y="18466"/>
                      <a:pt x="869088" y="32316"/>
                      <a:pt x="869088" y="48935"/>
                    </a:cubicBezTo>
                    <a:cubicBezTo>
                      <a:pt x="869088" y="65554"/>
                      <a:pt x="855242" y="79404"/>
                      <a:pt x="838626" y="79404"/>
                    </a:cubicBezTo>
                    <a:lnTo>
                      <a:pt x="83539" y="79404"/>
                    </a:lnTo>
                    <a:cubicBezTo>
                      <a:pt x="81694" y="72018"/>
                      <a:pt x="78001" y="64631"/>
                      <a:pt x="72463" y="59091"/>
                    </a:cubicBezTo>
                    <a:cubicBezTo>
                      <a:pt x="55847" y="42472"/>
                      <a:pt x="29078" y="42472"/>
                      <a:pt x="12462" y="59091"/>
                    </a:cubicBezTo>
                    <a:cubicBezTo>
                      <a:pt x="-4154" y="75711"/>
                      <a:pt x="-4154" y="102487"/>
                      <a:pt x="12462" y="119106"/>
                    </a:cubicBezTo>
                    <a:close/>
                    <a:moveTo>
                      <a:pt x="25385" y="72018"/>
                    </a:moveTo>
                    <a:cubicBezTo>
                      <a:pt x="34616" y="62785"/>
                      <a:pt x="49386" y="62785"/>
                      <a:pt x="58616" y="72018"/>
                    </a:cubicBezTo>
                    <a:cubicBezTo>
                      <a:pt x="67847" y="81251"/>
                      <a:pt x="67847" y="96023"/>
                      <a:pt x="58616" y="105256"/>
                    </a:cubicBezTo>
                    <a:cubicBezTo>
                      <a:pt x="49386" y="114489"/>
                      <a:pt x="34616" y="114489"/>
                      <a:pt x="25385" y="105256"/>
                    </a:cubicBezTo>
                    <a:cubicBezTo>
                      <a:pt x="16155" y="96023"/>
                      <a:pt x="16155" y="81251"/>
                      <a:pt x="25385" y="7201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Google Shape;485;p16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4229" y="0"/>
            <a:ext cx="913554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7" name="Google Shape;487;p16"/>
          <p:cNvSpPr txBox="1">
            <a:spLocks noGrp="1"/>
          </p:cNvSpPr>
          <p:nvPr>
            <p:ph type="subTitle" idx="1"/>
          </p:nvPr>
        </p:nvSpPr>
        <p:spPr>
          <a:xfrm>
            <a:off x="1096251" y="2114868"/>
            <a:ext cx="309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16"/>
          <p:cNvSpPr txBox="1">
            <a:spLocks noGrp="1"/>
          </p:cNvSpPr>
          <p:nvPr>
            <p:ph type="subTitle" idx="2"/>
          </p:nvPr>
        </p:nvSpPr>
        <p:spPr>
          <a:xfrm>
            <a:off x="4954449" y="2114868"/>
            <a:ext cx="309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16"/>
          <p:cNvSpPr txBox="1">
            <a:spLocks noGrp="1"/>
          </p:cNvSpPr>
          <p:nvPr>
            <p:ph type="subTitle" idx="3"/>
          </p:nvPr>
        </p:nvSpPr>
        <p:spPr>
          <a:xfrm>
            <a:off x="1096251" y="3785225"/>
            <a:ext cx="309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6"/>
          <p:cNvSpPr txBox="1">
            <a:spLocks noGrp="1"/>
          </p:cNvSpPr>
          <p:nvPr>
            <p:ph type="subTitle" idx="4"/>
          </p:nvPr>
        </p:nvSpPr>
        <p:spPr>
          <a:xfrm>
            <a:off x="4954449" y="3785225"/>
            <a:ext cx="309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16"/>
          <p:cNvSpPr txBox="1">
            <a:spLocks noGrp="1"/>
          </p:cNvSpPr>
          <p:nvPr>
            <p:ph type="title" idx="5" hasCustomPrompt="1"/>
          </p:nvPr>
        </p:nvSpPr>
        <p:spPr>
          <a:xfrm>
            <a:off x="2210151" y="1308543"/>
            <a:ext cx="8655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92" name="Google Shape;492;p16"/>
          <p:cNvSpPr txBox="1">
            <a:spLocks noGrp="1"/>
          </p:cNvSpPr>
          <p:nvPr>
            <p:ph type="title" idx="6" hasCustomPrompt="1"/>
          </p:nvPr>
        </p:nvSpPr>
        <p:spPr>
          <a:xfrm>
            <a:off x="2210151" y="2978314"/>
            <a:ext cx="8655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93" name="Google Shape;493;p16"/>
          <p:cNvSpPr txBox="1">
            <a:spLocks noGrp="1"/>
          </p:cNvSpPr>
          <p:nvPr>
            <p:ph type="title" idx="7" hasCustomPrompt="1"/>
          </p:nvPr>
        </p:nvSpPr>
        <p:spPr>
          <a:xfrm>
            <a:off x="6068349" y="1308543"/>
            <a:ext cx="8655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94" name="Google Shape;494;p16"/>
          <p:cNvSpPr txBox="1">
            <a:spLocks noGrp="1"/>
          </p:cNvSpPr>
          <p:nvPr>
            <p:ph type="title" idx="8" hasCustomPrompt="1"/>
          </p:nvPr>
        </p:nvSpPr>
        <p:spPr>
          <a:xfrm>
            <a:off x="6068349" y="2978314"/>
            <a:ext cx="8655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95" name="Google Shape;495;p16"/>
          <p:cNvSpPr txBox="1">
            <a:spLocks noGrp="1"/>
          </p:cNvSpPr>
          <p:nvPr>
            <p:ph type="subTitle" idx="9"/>
          </p:nvPr>
        </p:nvSpPr>
        <p:spPr>
          <a:xfrm>
            <a:off x="1096251" y="1765000"/>
            <a:ext cx="30933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>
                <a:solidFill>
                  <a:schemeClr val="dk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96" name="Google Shape;496;p16"/>
          <p:cNvSpPr txBox="1">
            <a:spLocks noGrp="1"/>
          </p:cNvSpPr>
          <p:nvPr>
            <p:ph type="subTitle" idx="13"/>
          </p:nvPr>
        </p:nvSpPr>
        <p:spPr>
          <a:xfrm>
            <a:off x="4954449" y="1765000"/>
            <a:ext cx="30933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>
                <a:solidFill>
                  <a:schemeClr val="dk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97" name="Google Shape;497;p16"/>
          <p:cNvSpPr txBox="1">
            <a:spLocks noGrp="1"/>
          </p:cNvSpPr>
          <p:nvPr>
            <p:ph type="subTitle" idx="14"/>
          </p:nvPr>
        </p:nvSpPr>
        <p:spPr>
          <a:xfrm>
            <a:off x="1096251" y="3434849"/>
            <a:ext cx="30933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>
                <a:solidFill>
                  <a:schemeClr val="dk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98" name="Google Shape;498;p16"/>
          <p:cNvSpPr txBox="1">
            <a:spLocks noGrp="1"/>
          </p:cNvSpPr>
          <p:nvPr>
            <p:ph type="subTitle" idx="15"/>
          </p:nvPr>
        </p:nvSpPr>
        <p:spPr>
          <a:xfrm>
            <a:off x="4954449" y="3434849"/>
            <a:ext cx="30933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>
                <a:solidFill>
                  <a:schemeClr val="dk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499" name="Google Shape;499;p16"/>
          <p:cNvGrpSpPr/>
          <p:nvPr/>
        </p:nvGrpSpPr>
        <p:grpSpPr>
          <a:xfrm>
            <a:off x="260886" y="163363"/>
            <a:ext cx="8622228" cy="4816987"/>
            <a:chOff x="260886" y="163373"/>
            <a:chExt cx="8622228" cy="4816987"/>
          </a:xfrm>
        </p:grpSpPr>
        <p:sp>
          <p:nvSpPr>
            <p:cNvPr id="500" name="Google Shape;500;p16"/>
            <p:cNvSpPr/>
            <p:nvPr/>
          </p:nvSpPr>
          <p:spPr>
            <a:xfrm>
              <a:off x="378498" y="280780"/>
              <a:ext cx="3170516" cy="2198058"/>
            </a:xfrm>
            <a:custGeom>
              <a:avLst/>
              <a:gdLst/>
              <a:ahLst/>
              <a:cxnLst/>
              <a:rect l="l" t="t" r="r" b="b"/>
              <a:pathLst>
                <a:path w="3582504" h="2483681" extrusionOk="0">
                  <a:moveTo>
                    <a:pt x="44308" y="2483682"/>
                  </a:moveTo>
                  <a:cubicBezTo>
                    <a:pt x="20308" y="2483682"/>
                    <a:pt x="0" y="2464292"/>
                    <a:pt x="0" y="2439363"/>
                  </a:cubicBezTo>
                  <a:lnTo>
                    <a:pt x="0" y="234519"/>
                  </a:lnTo>
                  <a:lnTo>
                    <a:pt x="9231" y="234519"/>
                  </a:lnTo>
                  <a:cubicBezTo>
                    <a:pt x="133848" y="234519"/>
                    <a:pt x="234464" y="132955"/>
                    <a:pt x="234464" y="9233"/>
                  </a:cubicBezTo>
                  <a:lnTo>
                    <a:pt x="234464" y="0"/>
                  </a:lnTo>
                  <a:lnTo>
                    <a:pt x="3538196" y="0"/>
                  </a:lnTo>
                  <a:cubicBezTo>
                    <a:pt x="3562196" y="0"/>
                    <a:pt x="3582504" y="19389"/>
                    <a:pt x="3582504" y="44318"/>
                  </a:cubicBezTo>
                  <a:cubicBezTo>
                    <a:pt x="3582504" y="69248"/>
                    <a:pt x="3563119" y="88637"/>
                    <a:pt x="3538196" y="88637"/>
                  </a:cubicBezTo>
                  <a:cubicBezTo>
                    <a:pt x="3523427" y="88637"/>
                    <a:pt x="3509580" y="81251"/>
                    <a:pt x="3501273" y="69248"/>
                  </a:cubicBezTo>
                  <a:cubicBezTo>
                    <a:pt x="3498503" y="64631"/>
                    <a:pt x="3499426" y="59091"/>
                    <a:pt x="3504042" y="56321"/>
                  </a:cubicBezTo>
                  <a:cubicBezTo>
                    <a:pt x="3507734" y="53551"/>
                    <a:pt x="3514196" y="54475"/>
                    <a:pt x="3516965" y="59091"/>
                  </a:cubicBezTo>
                  <a:cubicBezTo>
                    <a:pt x="3521580" y="66478"/>
                    <a:pt x="3529888" y="70171"/>
                    <a:pt x="3538196" y="70171"/>
                  </a:cubicBezTo>
                  <a:cubicBezTo>
                    <a:pt x="3552042" y="70171"/>
                    <a:pt x="3564042" y="58168"/>
                    <a:pt x="3564042" y="44318"/>
                  </a:cubicBezTo>
                  <a:cubicBezTo>
                    <a:pt x="3564042" y="30469"/>
                    <a:pt x="3552042" y="18466"/>
                    <a:pt x="3538196" y="18466"/>
                  </a:cubicBezTo>
                  <a:lnTo>
                    <a:pt x="252926" y="18466"/>
                  </a:lnTo>
                  <a:cubicBezTo>
                    <a:pt x="248311" y="145882"/>
                    <a:pt x="145848" y="248368"/>
                    <a:pt x="18462" y="252985"/>
                  </a:cubicBezTo>
                  <a:lnTo>
                    <a:pt x="18462" y="2440286"/>
                  </a:lnTo>
                  <a:cubicBezTo>
                    <a:pt x="18462" y="2454136"/>
                    <a:pt x="30462" y="2466139"/>
                    <a:pt x="44308" y="2466139"/>
                  </a:cubicBezTo>
                  <a:cubicBezTo>
                    <a:pt x="58155" y="2466139"/>
                    <a:pt x="70155" y="2454136"/>
                    <a:pt x="70155" y="2440286"/>
                  </a:cubicBezTo>
                  <a:cubicBezTo>
                    <a:pt x="70155" y="2431977"/>
                    <a:pt x="65539" y="2423667"/>
                    <a:pt x="59078" y="2419051"/>
                  </a:cubicBezTo>
                  <a:cubicBezTo>
                    <a:pt x="54462" y="2416281"/>
                    <a:pt x="53539" y="2410741"/>
                    <a:pt x="56308" y="2406124"/>
                  </a:cubicBezTo>
                  <a:cubicBezTo>
                    <a:pt x="59078" y="2401508"/>
                    <a:pt x="64616" y="2400584"/>
                    <a:pt x="69232" y="2403354"/>
                  </a:cubicBezTo>
                  <a:cubicBezTo>
                    <a:pt x="81232" y="2411664"/>
                    <a:pt x="88616" y="2425514"/>
                    <a:pt x="88616" y="2440286"/>
                  </a:cubicBezTo>
                  <a:cubicBezTo>
                    <a:pt x="88616" y="2464292"/>
                    <a:pt x="69232" y="2483682"/>
                    <a:pt x="44308" y="24836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16"/>
            <p:cNvSpPr/>
            <p:nvPr/>
          </p:nvSpPr>
          <p:spPr>
            <a:xfrm>
              <a:off x="260886" y="529129"/>
              <a:ext cx="86595" cy="1949652"/>
            </a:xfrm>
            <a:custGeom>
              <a:avLst/>
              <a:gdLst/>
              <a:ahLst/>
              <a:cxnLst/>
              <a:rect l="l" t="t" r="r" b="b"/>
              <a:pathLst>
                <a:path w="97847" h="2202997" extrusionOk="0">
                  <a:moveTo>
                    <a:pt x="53539" y="2202998"/>
                  </a:moveTo>
                  <a:cubicBezTo>
                    <a:pt x="29539" y="2202998"/>
                    <a:pt x="9231" y="2183609"/>
                    <a:pt x="9231" y="2158680"/>
                  </a:cubicBezTo>
                  <a:cubicBezTo>
                    <a:pt x="9231" y="2143907"/>
                    <a:pt x="16616" y="2130057"/>
                    <a:pt x="28616" y="2121747"/>
                  </a:cubicBezTo>
                  <a:cubicBezTo>
                    <a:pt x="33231" y="2118977"/>
                    <a:pt x="38770" y="2119901"/>
                    <a:pt x="41539" y="2124517"/>
                  </a:cubicBezTo>
                  <a:cubicBezTo>
                    <a:pt x="44308" y="2129134"/>
                    <a:pt x="43385" y="2134674"/>
                    <a:pt x="38770" y="2137443"/>
                  </a:cubicBezTo>
                  <a:cubicBezTo>
                    <a:pt x="31385" y="2142060"/>
                    <a:pt x="27693" y="2150370"/>
                    <a:pt x="27693" y="2158680"/>
                  </a:cubicBezTo>
                  <a:cubicBezTo>
                    <a:pt x="27693" y="2172529"/>
                    <a:pt x="39693" y="2184532"/>
                    <a:pt x="53539" y="2184532"/>
                  </a:cubicBezTo>
                  <a:cubicBezTo>
                    <a:pt x="67385" y="2184532"/>
                    <a:pt x="79386" y="2172529"/>
                    <a:pt x="79386" y="2158680"/>
                  </a:cubicBezTo>
                  <a:lnTo>
                    <a:pt x="79386" y="48935"/>
                  </a:lnTo>
                  <a:cubicBezTo>
                    <a:pt x="79386" y="32316"/>
                    <a:pt x="65539" y="18466"/>
                    <a:pt x="48924" y="18466"/>
                  </a:cubicBezTo>
                  <a:cubicBezTo>
                    <a:pt x="32308" y="18466"/>
                    <a:pt x="18462" y="32316"/>
                    <a:pt x="18462" y="48935"/>
                  </a:cubicBezTo>
                  <a:cubicBezTo>
                    <a:pt x="18462" y="65554"/>
                    <a:pt x="32308" y="79404"/>
                    <a:pt x="48924" y="79404"/>
                  </a:cubicBezTo>
                  <a:cubicBezTo>
                    <a:pt x="53539" y="79404"/>
                    <a:pt x="58155" y="83097"/>
                    <a:pt x="58155" y="88637"/>
                  </a:cubicBezTo>
                  <a:cubicBezTo>
                    <a:pt x="58155" y="93253"/>
                    <a:pt x="54462" y="97870"/>
                    <a:pt x="48924" y="97870"/>
                  </a:cubicBezTo>
                  <a:cubicBezTo>
                    <a:pt x="22154" y="97870"/>
                    <a:pt x="0" y="75711"/>
                    <a:pt x="0" y="48935"/>
                  </a:cubicBezTo>
                  <a:cubicBezTo>
                    <a:pt x="0" y="22159"/>
                    <a:pt x="22154" y="0"/>
                    <a:pt x="48924" y="0"/>
                  </a:cubicBezTo>
                  <a:cubicBezTo>
                    <a:pt x="75693" y="0"/>
                    <a:pt x="97847" y="22159"/>
                    <a:pt x="97847" y="48935"/>
                  </a:cubicBezTo>
                  <a:lnTo>
                    <a:pt x="97847" y="2159603"/>
                  </a:lnTo>
                  <a:cubicBezTo>
                    <a:pt x="97847" y="2183609"/>
                    <a:pt x="77539" y="2202998"/>
                    <a:pt x="53539" y="22029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02" name="Google Shape;502;p16"/>
            <p:cNvGrpSpPr/>
            <p:nvPr/>
          </p:nvGrpSpPr>
          <p:grpSpPr>
            <a:xfrm>
              <a:off x="281792" y="163373"/>
              <a:ext cx="348366" cy="347782"/>
              <a:chOff x="2195855" y="667333"/>
              <a:chExt cx="393723" cy="393063"/>
            </a:xfrm>
          </p:grpSpPr>
          <p:grpSp>
            <p:nvGrpSpPr>
              <p:cNvPr id="503" name="Google Shape;503;p16"/>
              <p:cNvGrpSpPr/>
              <p:nvPr/>
            </p:nvGrpSpPr>
            <p:grpSpPr>
              <a:xfrm>
                <a:off x="2195855" y="667333"/>
                <a:ext cx="393723" cy="393063"/>
                <a:chOff x="2195855" y="667333"/>
                <a:chExt cx="393723" cy="393063"/>
              </a:xfrm>
            </p:grpSpPr>
            <p:sp>
              <p:nvSpPr>
                <p:cNvPr id="504" name="Google Shape;504;p16"/>
                <p:cNvSpPr/>
                <p:nvPr/>
              </p:nvSpPr>
              <p:spPr>
                <a:xfrm>
                  <a:off x="2409697" y="667333"/>
                  <a:ext cx="179881" cy="231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881" h="231485" extrusionOk="0">
                      <a:moveTo>
                        <a:pt x="8995" y="231486"/>
                      </a:moveTo>
                      <a:cubicBezTo>
                        <a:pt x="7149" y="231486"/>
                        <a:pt x="5303" y="230563"/>
                        <a:pt x="3456" y="229639"/>
                      </a:cubicBezTo>
                      <a:cubicBezTo>
                        <a:pt x="-236" y="226869"/>
                        <a:pt x="-1159" y="221330"/>
                        <a:pt x="1610" y="216713"/>
                      </a:cubicBezTo>
                      <a:cubicBezTo>
                        <a:pt x="27457" y="179781"/>
                        <a:pt x="39457" y="136386"/>
                        <a:pt x="50534" y="97607"/>
                      </a:cubicBezTo>
                      <a:cubicBezTo>
                        <a:pt x="60688" y="59752"/>
                        <a:pt x="68996" y="29283"/>
                        <a:pt x="88380" y="14510"/>
                      </a:cubicBezTo>
                      <a:cubicBezTo>
                        <a:pt x="107765" y="-263"/>
                        <a:pt x="131766" y="-3956"/>
                        <a:pt x="151150" y="4354"/>
                      </a:cubicBezTo>
                      <a:cubicBezTo>
                        <a:pt x="167766" y="11740"/>
                        <a:pt x="178843" y="27436"/>
                        <a:pt x="179766" y="46826"/>
                      </a:cubicBezTo>
                      <a:cubicBezTo>
                        <a:pt x="180689" y="64368"/>
                        <a:pt x="176074" y="79141"/>
                        <a:pt x="165920" y="89297"/>
                      </a:cubicBezTo>
                      <a:cubicBezTo>
                        <a:pt x="157612" y="97607"/>
                        <a:pt x="145612" y="102224"/>
                        <a:pt x="132689" y="101300"/>
                      </a:cubicBezTo>
                      <a:cubicBezTo>
                        <a:pt x="108688" y="99454"/>
                        <a:pt x="99457" y="80988"/>
                        <a:pt x="98534" y="70831"/>
                      </a:cubicBezTo>
                      <a:cubicBezTo>
                        <a:pt x="97611" y="66215"/>
                        <a:pt x="101304" y="61598"/>
                        <a:pt x="105919" y="60675"/>
                      </a:cubicBezTo>
                      <a:cubicBezTo>
                        <a:pt x="110535" y="59752"/>
                        <a:pt x="115150" y="63445"/>
                        <a:pt x="116073" y="68062"/>
                      </a:cubicBezTo>
                      <a:cubicBezTo>
                        <a:pt x="116073" y="70831"/>
                        <a:pt x="118842" y="81911"/>
                        <a:pt x="133612" y="82834"/>
                      </a:cubicBezTo>
                      <a:cubicBezTo>
                        <a:pt x="140996" y="83758"/>
                        <a:pt x="147458" y="80988"/>
                        <a:pt x="152074" y="76371"/>
                      </a:cubicBezTo>
                      <a:cubicBezTo>
                        <a:pt x="158535" y="69908"/>
                        <a:pt x="161304" y="59752"/>
                        <a:pt x="160381" y="47749"/>
                      </a:cubicBezTo>
                      <a:cubicBezTo>
                        <a:pt x="159458" y="35746"/>
                        <a:pt x="152997" y="25590"/>
                        <a:pt x="141920" y="20973"/>
                      </a:cubicBezTo>
                      <a:cubicBezTo>
                        <a:pt x="128996" y="15433"/>
                        <a:pt x="112381" y="18203"/>
                        <a:pt x="97611" y="28360"/>
                      </a:cubicBezTo>
                      <a:cubicBezTo>
                        <a:pt x="82842" y="39439"/>
                        <a:pt x="75457" y="68062"/>
                        <a:pt x="66226" y="102224"/>
                      </a:cubicBezTo>
                      <a:cubicBezTo>
                        <a:pt x="56072" y="140079"/>
                        <a:pt x="43149" y="188091"/>
                        <a:pt x="14533" y="226869"/>
                      </a:cubicBezTo>
                      <a:cubicBezTo>
                        <a:pt x="14533" y="229639"/>
                        <a:pt x="11764" y="231486"/>
                        <a:pt x="8995" y="23148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5" name="Google Shape;505;p16"/>
                <p:cNvSpPr/>
                <p:nvPr/>
              </p:nvSpPr>
              <p:spPr>
                <a:xfrm>
                  <a:off x="2232051" y="671515"/>
                  <a:ext cx="202123" cy="207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23" h="207914" extrusionOk="0">
                      <a:moveTo>
                        <a:pt x="167256" y="207915"/>
                      </a:moveTo>
                      <a:cubicBezTo>
                        <a:pt x="166333" y="207915"/>
                        <a:pt x="165410" y="207915"/>
                        <a:pt x="163563" y="206991"/>
                      </a:cubicBezTo>
                      <a:cubicBezTo>
                        <a:pt x="158948" y="205145"/>
                        <a:pt x="156179" y="199605"/>
                        <a:pt x="158025" y="194988"/>
                      </a:cubicBezTo>
                      <a:cubicBezTo>
                        <a:pt x="158025" y="194065"/>
                        <a:pt x="194025" y="99888"/>
                        <a:pt x="181102" y="55570"/>
                      </a:cubicBezTo>
                      <a:cubicBezTo>
                        <a:pt x="175564" y="37104"/>
                        <a:pt x="166333" y="25101"/>
                        <a:pt x="153409" y="20484"/>
                      </a:cubicBezTo>
                      <a:cubicBezTo>
                        <a:pt x="136794" y="14021"/>
                        <a:pt x="117409" y="19561"/>
                        <a:pt x="108178" y="25101"/>
                      </a:cubicBezTo>
                      <a:cubicBezTo>
                        <a:pt x="107255" y="26024"/>
                        <a:pt x="106332" y="26947"/>
                        <a:pt x="105409" y="27871"/>
                      </a:cubicBezTo>
                      <a:cubicBezTo>
                        <a:pt x="119255" y="30641"/>
                        <a:pt x="132178" y="34334"/>
                        <a:pt x="141409" y="40797"/>
                      </a:cubicBezTo>
                      <a:cubicBezTo>
                        <a:pt x="151563" y="47260"/>
                        <a:pt x="158025" y="55570"/>
                        <a:pt x="159871" y="64803"/>
                      </a:cubicBezTo>
                      <a:cubicBezTo>
                        <a:pt x="162640" y="77729"/>
                        <a:pt x="160794" y="88809"/>
                        <a:pt x="153409" y="96195"/>
                      </a:cubicBezTo>
                      <a:cubicBezTo>
                        <a:pt x="146025" y="104505"/>
                        <a:pt x="134025" y="108198"/>
                        <a:pt x="118332" y="107275"/>
                      </a:cubicBezTo>
                      <a:cubicBezTo>
                        <a:pt x="100793" y="106351"/>
                        <a:pt x="86024" y="91579"/>
                        <a:pt x="80486" y="69419"/>
                      </a:cubicBezTo>
                      <a:cubicBezTo>
                        <a:pt x="78639" y="61110"/>
                        <a:pt x="77716" y="51877"/>
                        <a:pt x="79562" y="43567"/>
                      </a:cubicBezTo>
                      <a:cubicBezTo>
                        <a:pt x="56485" y="42644"/>
                        <a:pt x="31562" y="44490"/>
                        <a:pt x="11254" y="49107"/>
                      </a:cubicBezTo>
                      <a:cubicBezTo>
                        <a:pt x="6638" y="50030"/>
                        <a:pt x="1100" y="47260"/>
                        <a:pt x="177" y="42644"/>
                      </a:cubicBezTo>
                      <a:cubicBezTo>
                        <a:pt x="-746" y="38027"/>
                        <a:pt x="2023" y="32487"/>
                        <a:pt x="6638" y="31564"/>
                      </a:cubicBezTo>
                      <a:cubicBezTo>
                        <a:pt x="29716" y="26024"/>
                        <a:pt x="58331" y="24178"/>
                        <a:pt x="85101" y="26024"/>
                      </a:cubicBezTo>
                      <a:cubicBezTo>
                        <a:pt x="88793" y="19561"/>
                        <a:pt x="93409" y="14021"/>
                        <a:pt x="98947" y="10328"/>
                      </a:cubicBezTo>
                      <a:cubicBezTo>
                        <a:pt x="113717" y="2018"/>
                        <a:pt x="138640" y="-4445"/>
                        <a:pt x="159871" y="3865"/>
                      </a:cubicBezTo>
                      <a:cubicBezTo>
                        <a:pt x="172794" y="8481"/>
                        <a:pt x="190333" y="21408"/>
                        <a:pt x="198641" y="50953"/>
                      </a:cubicBezTo>
                      <a:cubicBezTo>
                        <a:pt x="213410" y="100812"/>
                        <a:pt x="176487" y="197758"/>
                        <a:pt x="175564" y="201452"/>
                      </a:cubicBezTo>
                      <a:cubicBezTo>
                        <a:pt x="174640" y="206068"/>
                        <a:pt x="170948" y="207915"/>
                        <a:pt x="167256" y="207915"/>
                      </a:cubicBezTo>
                      <a:close/>
                      <a:moveTo>
                        <a:pt x="98024" y="45414"/>
                      </a:moveTo>
                      <a:cubicBezTo>
                        <a:pt x="97101" y="51877"/>
                        <a:pt x="97101" y="59263"/>
                        <a:pt x="98947" y="65726"/>
                      </a:cubicBezTo>
                      <a:cubicBezTo>
                        <a:pt x="101717" y="76806"/>
                        <a:pt x="109101" y="89732"/>
                        <a:pt x="120178" y="89732"/>
                      </a:cubicBezTo>
                      <a:cubicBezTo>
                        <a:pt x="126640" y="90655"/>
                        <a:pt x="135871" y="89732"/>
                        <a:pt x="140486" y="85115"/>
                      </a:cubicBezTo>
                      <a:cubicBezTo>
                        <a:pt x="144179" y="80499"/>
                        <a:pt x="143255" y="73113"/>
                        <a:pt x="142332" y="69419"/>
                      </a:cubicBezTo>
                      <a:cubicBezTo>
                        <a:pt x="141409" y="64803"/>
                        <a:pt x="137717" y="60186"/>
                        <a:pt x="132178" y="56493"/>
                      </a:cubicBezTo>
                      <a:cubicBezTo>
                        <a:pt x="123871" y="50953"/>
                        <a:pt x="111871" y="47260"/>
                        <a:pt x="98024" y="4541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6" name="Google Shape;506;p16"/>
                <p:cNvSpPr/>
                <p:nvPr/>
              </p:nvSpPr>
              <p:spPr>
                <a:xfrm>
                  <a:off x="2195855" y="880589"/>
                  <a:ext cx="231831" cy="179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831" h="179807" extrusionOk="0">
                      <a:moveTo>
                        <a:pt x="52065" y="179808"/>
                      </a:moveTo>
                      <a:cubicBezTo>
                        <a:pt x="50219" y="179808"/>
                        <a:pt x="48373" y="179808"/>
                        <a:pt x="47450" y="179808"/>
                      </a:cubicBezTo>
                      <a:cubicBezTo>
                        <a:pt x="28988" y="178884"/>
                        <a:pt x="13296" y="167805"/>
                        <a:pt x="4988" y="151185"/>
                      </a:cubicBezTo>
                      <a:cubicBezTo>
                        <a:pt x="-4243" y="131796"/>
                        <a:pt x="-551" y="108714"/>
                        <a:pt x="15142" y="88401"/>
                      </a:cubicBezTo>
                      <a:cubicBezTo>
                        <a:pt x="29911" y="69012"/>
                        <a:pt x="60373" y="60702"/>
                        <a:pt x="98220" y="50546"/>
                      </a:cubicBezTo>
                      <a:cubicBezTo>
                        <a:pt x="136990" y="40389"/>
                        <a:pt x="180375" y="27463"/>
                        <a:pt x="217298" y="1611"/>
                      </a:cubicBezTo>
                      <a:cubicBezTo>
                        <a:pt x="220991" y="-1159"/>
                        <a:pt x="227452" y="-236"/>
                        <a:pt x="230221" y="3457"/>
                      </a:cubicBezTo>
                      <a:cubicBezTo>
                        <a:pt x="232991" y="7150"/>
                        <a:pt x="232068" y="13613"/>
                        <a:pt x="228375" y="16383"/>
                      </a:cubicBezTo>
                      <a:cubicBezTo>
                        <a:pt x="188682" y="44082"/>
                        <a:pt x="141605" y="57932"/>
                        <a:pt x="103758" y="68088"/>
                      </a:cubicBezTo>
                      <a:cubicBezTo>
                        <a:pt x="70527" y="77321"/>
                        <a:pt x="40988" y="85631"/>
                        <a:pt x="29911" y="99481"/>
                      </a:cubicBezTo>
                      <a:cubicBezTo>
                        <a:pt x="18834" y="113330"/>
                        <a:pt x="16065" y="129949"/>
                        <a:pt x="22527" y="143799"/>
                      </a:cubicBezTo>
                      <a:cubicBezTo>
                        <a:pt x="27142" y="154879"/>
                        <a:pt x="37296" y="161342"/>
                        <a:pt x="49296" y="162265"/>
                      </a:cubicBezTo>
                      <a:cubicBezTo>
                        <a:pt x="61296" y="163188"/>
                        <a:pt x="71450" y="160418"/>
                        <a:pt x="77912" y="153955"/>
                      </a:cubicBezTo>
                      <a:cubicBezTo>
                        <a:pt x="82527" y="149339"/>
                        <a:pt x="85297" y="142876"/>
                        <a:pt x="84374" y="135489"/>
                      </a:cubicBezTo>
                      <a:cubicBezTo>
                        <a:pt x="83450" y="120716"/>
                        <a:pt x="71450" y="118870"/>
                        <a:pt x="69604" y="117947"/>
                      </a:cubicBezTo>
                      <a:cubicBezTo>
                        <a:pt x="64989" y="117023"/>
                        <a:pt x="61296" y="112407"/>
                        <a:pt x="62219" y="107790"/>
                      </a:cubicBezTo>
                      <a:cubicBezTo>
                        <a:pt x="63143" y="103174"/>
                        <a:pt x="67758" y="99481"/>
                        <a:pt x="72373" y="100404"/>
                      </a:cubicBezTo>
                      <a:cubicBezTo>
                        <a:pt x="82527" y="102250"/>
                        <a:pt x="100989" y="110560"/>
                        <a:pt x="102835" y="134566"/>
                      </a:cubicBezTo>
                      <a:cubicBezTo>
                        <a:pt x="103758" y="147492"/>
                        <a:pt x="99143" y="158572"/>
                        <a:pt x="90835" y="167805"/>
                      </a:cubicBezTo>
                      <a:cubicBezTo>
                        <a:pt x="80681" y="175191"/>
                        <a:pt x="67758" y="179808"/>
                        <a:pt x="52065" y="17980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7" name="Google Shape;507;p16"/>
                <p:cNvSpPr/>
                <p:nvPr/>
              </p:nvSpPr>
              <p:spPr>
                <a:xfrm>
                  <a:off x="2200464" y="703517"/>
                  <a:ext cx="207729" cy="202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729" h="202688" extrusionOk="0">
                      <a:moveTo>
                        <a:pt x="79765" y="202689"/>
                      </a:moveTo>
                      <a:cubicBezTo>
                        <a:pt x="69611" y="202689"/>
                        <a:pt x="59457" y="201765"/>
                        <a:pt x="51149" y="198995"/>
                      </a:cubicBezTo>
                      <a:cubicBezTo>
                        <a:pt x="20687" y="189762"/>
                        <a:pt x="8687" y="173143"/>
                        <a:pt x="4071" y="160217"/>
                      </a:cubicBezTo>
                      <a:cubicBezTo>
                        <a:pt x="-4236" y="138981"/>
                        <a:pt x="1302" y="113128"/>
                        <a:pt x="10533" y="99279"/>
                      </a:cubicBezTo>
                      <a:cubicBezTo>
                        <a:pt x="14225" y="92816"/>
                        <a:pt x="19764" y="88199"/>
                        <a:pt x="26226" y="85429"/>
                      </a:cubicBezTo>
                      <a:cubicBezTo>
                        <a:pt x="24379" y="58654"/>
                        <a:pt x="27149" y="30031"/>
                        <a:pt x="31764" y="6949"/>
                      </a:cubicBezTo>
                      <a:cubicBezTo>
                        <a:pt x="32687" y="2332"/>
                        <a:pt x="38226" y="-1361"/>
                        <a:pt x="42841" y="486"/>
                      </a:cubicBezTo>
                      <a:cubicBezTo>
                        <a:pt x="47457" y="1409"/>
                        <a:pt x="51149" y="6949"/>
                        <a:pt x="49303" y="11565"/>
                      </a:cubicBezTo>
                      <a:cubicBezTo>
                        <a:pt x="44687" y="31878"/>
                        <a:pt x="42841" y="56807"/>
                        <a:pt x="43764" y="79890"/>
                      </a:cubicBezTo>
                      <a:cubicBezTo>
                        <a:pt x="52995" y="78966"/>
                        <a:pt x="62226" y="78966"/>
                        <a:pt x="69611" y="80813"/>
                      </a:cubicBezTo>
                      <a:cubicBezTo>
                        <a:pt x="91765" y="86353"/>
                        <a:pt x="106534" y="101126"/>
                        <a:pt x="107457" y="118668"/>
                      </a:cubicBezTo>
                      <a:cubicBezTo>
                        <a:pt x="108380" y="134364"/>
                        <a:pt x="104688" y="146367"/>
                        <a:pt x="96380" y="153754"/>
                      </a:cubicBezTo>
                      <a:cubicBezTo>
                        <a:pt x="88996" y="160217"/>
                        <a:pt x="76995" y="162987"/>
                        <a:pt x="64995" y="160217"/>
                      </a:cubicBezTo>
                      <a:cubicBezTo>
                        <a:pt x="54841" y="158370"/>
                        <a:pt x="47457" y="151907"/>
                        <a:pt x="40995" y="141751"/>
                      </a:cubicBezTo>
                      <a:cubicBezTo>
                        <a:pt x="35456" y="132518"/>
                        <a:pt x="30841" y="119592"/>
                        <a:pt x="28072" y="105742"/>
                      </a:cubicBezTo>
                      <a:cubicBezTo>
                        <a:pt x="27149" y="106665"/>
                        <a:pt x="26226" y="107589"/>
                        <a:pt x="25302" y="108512"/>
                      </a:cubicBezTo>
                      <a:cubicBezTo>
                        <a:pt x="19764" y="117745"/>
                        <a:pt x="14225" y="137134"/>
                        <a:pt x="20687" y="153754"/>
                      </a:cubicBezTo>
                      <a:cubicBezTo>
                        <a:pt x="26226" y="166680"/>
                        <a:pt x="37303" y="176836"/>
                        <a:pt x="55764" y="181453"/>
                      </a:cubicBezTo>
                      <a:cubicBezTo>
                        <a:pt x="100073" y="194379"/>
                        <a:pt x="194228" y="159294"/>
                        <a:pt x="195151" y="158370"/>
                      </a:cubicBezTo>
                      <a:cubicBezTo>
                        <a:pt x="199766" y="156524"/>
                        <a:pt x="205305" y="159294"/>
                        <a:pt x="207151" y="163910"/>
                      </a:cubicBezTo>
                      <a:cubicBezTo>
                        <a:pt x="208997" y="168527"/>
                        <a:pt x="206228" y="174066"/>
                        <a:pt x="201612" y="175913"/>
                      </a:cubicBezTo>
                      <a:cubicBezTo>
                        <a:pt x="198843" y="176836"/>
                        <a:pt x="131458" y="202689"/>
                        <a:pt x="79765" y="202689"/>
                      </a:cubicBezTo>
                      <a:close/>
                      <a:moveTo>
                        <a:pt x="45610" y="97432"/>
                      </a:moveTo>
                      <a:cubicBezTo>
                        <a:pt x="47457" y="111282"/>
                        <a:pt x="51149" y="123285"/>
                        <a:pt x="56687" y="131594"/>
                      </a:cubicBezTo>
                      <a:cubicBezTo>
                        <a:pt x="60380" y="137134"/>
                        <a:pt x="64995" y="140827"/>
                        <a:pt x="69611" y="141751"/>
                      </a:cubicBezTo>
                      <a:cubicBezTo>
                        <a:pt x="73303" y="142674"/>
                        <a:pt x="80688" y="143597"/>
                        <a:pt x="85303" y="139904"/>
                      </a:cubicBezTo>
                      <a:cubicBezTo>
                        <a:pt x="89919" y="135288"/>
                        <a:pt x="90842" y="126978"/>
                        <a:pt x="89919" y="119592"/>
                      </a:cubicBezTo>
                      <a:cubicBezTo>
                        <a:pt x="88996" y="107589"/>
                        <a:pt x="76995" y="101126"/>
                        <a:pt x="65918" y="98356"/>
                      </a:cubicBezTo>
                      <a:cubicBezTo>
                        <a:pt x="59457" y="96509"/>
                        <a:pt x="52072" y="96509"/>
                        <a:pt x="45610" y="9743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08" name="Google Shape;508;p16"/>
              <p:cNvSpPr/>
              <p:nvPr/>
            </p:nvSpPr>
            <p:spPr>
              <a:xfrm>
                <a:off x="2318998" y="789870"/>
                <a:ext cx="94154" cy="93253"/>
              </a:xfrm>
              <a:custGeom>
                <a:avLst/>
                <a:gdLst/>
                <a:ahLst/>
                <a:cxnLst/>
                <a:rect l="l" t="t" r="r" b="b"/>
                <a:pathLst>
                  <a:path w="94154" h="93253" extrusionOk="0">
                    <a:moveTo>
                      <a:pt x="47077" y="93253"/>
                    </a:moveTo>
                    <a:cubicBezTo>
                      <a:pt x="35077" y="93253"/>
                      <a:pt x="23077" y="88637"/>
                      <a:pt x="13846" y="79404"/>
                    </a:cubicBezTo>
                    <a:cubicBezTo>
                      <a:pt x="-4615" y="60938"/>
                      <a:pt x="-4615" y="32316"/>
                      <a:pt x="13846" y="13850"/>
                    </a:cubicBezTo>
                    <a:cubicBezTo>
                      <a:pt x="22154" y="5540"/>
                      <a:pt x="34154" y="0"/>
                      <a:pt x="47077" y="0"/>
                    </a:cubicBezTo>
                    <a:cubicBezTo>
                      <a:pt x="59078" y="0"/>
                      <a:pt x="71078" y="4617"/>
                      <a:pt x="80309" y="13850"/>
                    </a:cubicBezTo>
                    <a:cubicBezTo>
                      <a:pt x="88616" y="22159"/>
                      <a:pt x="94155" y="34162"/>
                      <a:pt x="94155" y="47088"/>
                    </a:cubicBezTo>
                    <a:cubicBezTo>
                      <a:pt x="94155" y="59091"/>
                      <a:pt x="89540" y="71094"/>
                      <a:pt x="80309" y="80327"/>
                    </a:cubicBezTo>
                    <a:cubicBezTo>
                      <a:pt x="71078" y="88637"/>
                      <a:pt x="59078" y="93253"/>
                      <a:pt x="47077" y="93253"/>
                    </a:cubicBezTo>
                    <a:close/>
                    <a:moveTo>
                      <a:pt x="47077" y="19389"/>
                    </a:moveTo>
                    <a:cubicBezTo>
                      <a:pt x="39693" y="19389"/>
                      <a:pt x="32308" y="22159"/>
                      <a:pt x="26770" y="27699"/>
                    </a:cubicBezTo>
                    <a:cubicBezTo>
                      <a:pt x="15693" y="38779"/>
                      <a:pt x="15693" y="56321"/>
                      <a:pt x="26770" y="67401"/>
                    </a:cubicBezTo>
                    <a:cubicBezTo>
                      <a:pt x="37847" y="78481"/>
                      <a:pt x="55385" y="78481"/>
                      <a:pt x="66462" y="67401"/>
                    </a:cubicBezTo>
                    <a:cubicBezTo>
                      <a:pt x="72001" y="61861"/>
                      <a:pt x="74770" y="55398"/>
                      <a:pt x="74770" y="47088"/>
                    </a:cubicBezTo>
                    <a:cubicBezTo>
                      <a:pt x="74770" y="39702"/>
                      <a:pt x="72001" y="32316"/>
                      <a:pt x="66462" y="26776"/>
                    </a:cubicBezTo>
                    <a:cubicBezTo>
                      <a:pt x="61847" y="22159"/>
                      <a:pt x="54462" y="19389"/>
                      <a:pt x="47077" y="193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09" name="Google Shape;509;p16"/>
            <p:cNvSpPr/>
            <p:nvPr/>
          </p:nvSpPr>
          <p:spPr>
            <a:xfrm>
              <a:off x="470791" y="358389"/>
              <a:ext cx="73523" cy="73541"/>
            </a:xfrm>
            <a:custGeom>
              <a:avLst/>
              <a:gdLst/>
              <a:ahLst/>
              <a:cxnLst/>
              <a:rect l="l" t="t" r="r" b="b"/>
              <a:pathLst>
                <a:path w="83077" h="83097" extrusionOk="0">
                  <a:moveTo>
                    <a:pt x="41539" y="83097"/>
                  </a:moveTo>
                  <a:cubicBezTo>
                    <a:pt x="18462" y="83097"/>
                    <a:pt x="0" y="64631"/>
                    <a:pt x="0" y="41549"/>
                  </a:cubicBezTo>
                  <a:cubicBezTo>
                    <a:pt x="0" y="18466"/>
                    <a:pt x="18462" y="0"/>
                    <a:pt x="41539" y="0"/>
                  </a:cubicBezTo>
                  <a:cubicBezTo>
                    <a:pt x="64616" y="0"/>
                    <a:pt x="83078" y="18466"/>
                    <a:pt x="83078" y="41549"/>
                  </a:cubicBezTo>
                  <a:cubicBezTo>
                    <a:pt x="83078" y="64631"/>
                    <a:pt x="64616" y="83097"/>
                    <a:pt x="41539" y="83097"/>
                  </a:cubicBezTo>
                  <a:close/>
                  <a:moveTo>
                    <a:pt x="41539" y="18466"/>
                  </a:moveTo>
                  <a:cubicBezTo>
                    <a:pt x="28616" y="18466"/>
                    <a:pt x="18462" y="28622"/>
                    <a:pt x="18462" y="41549"/>
                  </a:cubicBezTo>
                  <a:cubicBezTo>
                    <a:pt x="18462" y="54475"/>
                    <a:pt x="28616" y="64631"/>
                    <a:pt x="41539" y="64631"/>
                  </a:cubicBezTo>
                  <a:cubicBezTo>
                    <a:pt x="54462" y="64631"/>
                    <a:pt x="64616" y="54475"/>
                    <a:pt x="64616" y="41549"/>
                  </a:cubicBezTo>
                  <a:cubicBezTo>
                    <a:pt x="64616" y="28622"/>
                    <a:pt x="54462" y="18466"/>
                    <a:pt x="41539" y="184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510;p16"/>
            <p:cNvSpPr/>
            <p:nvPr/>
          </p:nvSpPr>
          <p:spPr>
            <a:xfrm>
              <a:off x="317291" y="2492808"/>
              <a:ext cx="98770" cy="157884"/>
            </a:xfrm>
            <a:custGeom>
              <a:avLst/>
              <a:gdLst/>
              <a:ahLst/>
              <a:cxnLst/>
              <a:rect l="l" t="t" r="r" b="b"/>
              <a:pathLst>
                <a:path w="98770" h="157884" extrusionOk="0">
                  <a:moveTo>
                    <a:pt x="0" y="78481"/>
                  </a:moveTo>
                  <a:lnTo>
                    <a:pt x="48924" y="157885"/>
                  </a:lnTo>
                  <a:lnTo>
                    <a:pt x="98770" y="78481"/>
                  </a:lnTo>
                  <a:lnTo>
                    <a:pt x="489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16"/>
            <p:cNvSpPr/>
            <p:nvPr/>
          </p:nvSpPr>
          <p:spPr>
            <a:xfrm>
              <a:off x="379315" y="2664343"/>
              <a:ext cx="3170516" cy="2198058"/>
            </a:xfrm>
            <a:custGeom>
              <a:avLst/>
              <a:gdLst/>
              <a:ahLst/>
              <a:cxnLst/>
              <a:rect l="l" t="t" r="r" b="b"/>
              <a:pathLst>
                <a:path w="3582504" h="2483681" extrusionOk="0">
                  <a:moveTo>
                    <a:pt x="3537273" y="2483682"/>
                  </a:moveTo>
                  <a:lnTo>
                    <a:pt x="234464" y="2483682"/>
                  </a:lnTo>
                  <a:lnTo>
                    <a:pt x="234464" y="2474449"/>
                  </a:lnTo>
                  <a:cubicBezTo>
                    <a:pt x="234464" y="2349803"/>
                    <a:pt x="132925" y="2249163"/>
                    <a:pt x="9231" y="2249163"/>
                  </a:cubicBezTo>
                  <a:lnTo>
                    <a:pt x="0" y="2249163"/>
                  </a:lnTo>
                  <a:lnTo>
                    <a:pt x="0" y="44319"/>
                  </a:lnTo>
                  <a:cubicBezTo>
                    <a:pt x="0" y="20313"/>
                    <a:pt x="19385" y="0"/>
                    <a:pt x="44308" y="0"/>
                  </a:cubicBezTo>
                  <a:cubicBezTo>
                    <a:pt x="68309" y="0"/>
                    <a:pt x="88616" y="19389"/>
                    <a:pt x="88616" y="44319"/>
                  </a:cubicBezTo>
                  <a:cubicBezTo>
                    <a:pt x="88616" y="59091"/>
                    <a:pt x="81232" y="72941"/>
                    <a:pt x="69232" y="81251"/>
                  </a:cubicBezTo>
                  <a:cubicBezTo>
                    <a:pt x="64616" y="84021"/>
                    <a:pt x="59078" y="83097"/>
                    <a:pt x="56308" y="78481"/>
                  </a:cubicBezTo>
                  <a:cubicBezTo>
                    <a:pt x="53539" y="73864"/>
                    <a:pt x="54462" y="68324"/>
                    <a:pt x="59078" y="65554"/>
                  </a:cubicBezTo>
                  <a:cubicBezTo>
                    <a:pt x="66462" y="60938"/>
                    <a:pt x="70155" y="52628"/>
                    <a:pt x="70155" y="44319"/>
                  </a:cubicBezTo>
                  <a:cubicBezTo>
                    <a:pt x="70155" y="30469"/>
                    <a:pt x="58155" y="18466"/>
                    <a:pt x="44308" y="18466"/>
                  </a:cubicBezTo>
                  <a:cubicBezTo>
                    <a:pt x="30462" y="18466"/>
                    <a:pt x="18462" y="30469"/>
                    <a:pt x="18462" y="44319"/>
                  </a:cubicBezTo>
                  <a:lnTo>
                    <a:pt x="18462" y="2231620"/>
                  </a:lnTo>
                  <a:cubicBezTo>
                    <a:pt x="145848" y="2236237"/>
                    <a:pt x="248311" y="2338723"/>
                    <a:pt x="252926" y="2466139"/>
                  </a:cubicBezTo>
                  <a:lnTo>
                    <a:pt x="3538196" y="2466139"/>
                  </a:lnTo>
                  <a:cubicBezTo>
                    <a:pt x="3552042" y="2466139"/>
                    <a:pt x="3564043" y="2454136"/>
                    <a:pt x="3564043" y="2440287"/>
                  </a:cubicBezTo>
                  <a:cubicBezTo>
                    <a:pt x="3564043" y="2426437"/>
                    <a:pt x="3552042" y="2414434"/>
                    <a:pt x="3538196" y="2414434"/>
                  </a:cubicBezTo>
                  <a:cubicBezTo>
                    <a:pt x="3529888" y="2414434"/>
                    <a:pt x="3521580" y="2419051"/>
                    <a:pt x="3516965" y="2425513"/>
                  </a:cubicBezTo>
                  <a:cubicBezTo>
                    <a:pt x="3514196" y="2430130"/>
                    <a:pt x="3508657" y="2431054"/>
                    <a:pt x="3504042" y="2428284"/>
                  </a:cubicBezTo>
                  <a:cubicBezTo>
                    <a:pt x="3499426" y="2425513"/>
                    <a:pt x="3498503" y="2419974"/>
                    <a:pt x="3501272" y="2415357"/>
                  </a:cubicBezTo>
                  <a:cubicBezTo>
                    <a:pt x="3509580" y="2403355"/>
                    <a:pt x="3523427" y="2395968"/>
                    <a:pt x="3538196" y="2395968"/>
                  </a:cubicBezTo>
                  <a:cubicBezTo>
                    <a:pt x="3562196" y="2395968"/>
                    <a:pt x="3582504" y="2415357"/>
                    <a:pt x="3582504" y="2440287"/>
                  </a:cubicBezTo>
                  <a:cubicBezTo>
                    <a:pt x="3582504" y="2465216"/>
                    <a:pt x="3561273" y="2483682"/>
                    <a:pt x="3537273" y="24836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16"/>
            <p:cNvSpPr/>
            <p:nvPr/>
          </p:nvSpPr>
          <p:spPr>
            <a:xfrm>
              <a:off x="260886" y="2664343"/>
              <a:ext cx="86595" cy="1950469"/>
            </a:xfrm>
            <a:custGeom>
              <a:avLst/>
              <a:gdLst/>
              <a:ahLst/>
              <a:cxnLst/>
              <a:rect l="l" t="t" r="r" b="b"/>
              <a:pathLst>
                <a:path w="97847" h="2203920" extrusionOk="0">
                  <a:moveTo>
                    <a:pt x="48924" y="2203921"/>
                  </a:moveTo>
                  <a:cubicBezTo>
                    <a:pt x="22154" y="2203921"/>
                    <a:pt x="0" y="2181762"/>
                    <a:pt x="0" y="2154986"/>
                  </a:cubicBezTo>
                  <a:cubicBezTo>
                    <a:pt x="0" y="2128211"/>
                    <a:pt x="22154" y="2106051"/>
                    <a:pt x="48924" y="2106051"/>
                  </a:cubicBezTo>
                  <a:cubicBezTo>
                    <a:pt x="53539" y="2106051"/>
                    <a:pt x="58155" y="2109745"/>
                    <a:pt x="58155" y="2115284"/>
                  </a:cubicBezTo>
                  <a:cubicBezTo>
                    <a:pt x="58155" y="2120824"/>
                    <a:pt x="54462" y="2124517"/>
                    <a:pt x="48924" y="2124517"/>
                  </a:cubicBezTo>
                  <a:cubicBezTo>
                    <a:pt x="32308" y="2124517"/>
                    <a:pt x="18462" y="2138367"/>
                    <a:pt x="18462" y="2154986"/>
                  </a:cubicBezTo>
                  <a:cubicBezTo>
                    <a:pt x="18462" y="2171606"/>
                    <a:pt x="32308" y="2185455"/>
                    <a:pt x="48924" y="2185455"/>
                  </a:cubicBezTo>
                  <a:cubicBezTo>
                    <a:pt x="65539" y="2185455"/>
                    <a:pt x="79386" y="2171606"/>
                    <a:pt x="79386" y="2154986"/>
                  </a:cubicBezTo>
                  <a:lnTo>
                    <a:pt x="79386" y="44319"/>
                  </a:lnTo>
                  <a:cubicBezTo>
                    <a:pt x="79386" y="30469"/>
                    <a:pt x="67385" y="18466"/>
                    <a:pt x="53539" y="18466"/>
                  </a:cubicBezTo>
                  <a:cubicBezTo>
                    <a:pt x="39693" y="18466"/>
                    <a:pt x="27693" y="30469"/>
                    <a:pt x="27693" y="44319"/>
                  </a:cubicBezTo>
                  <a:cubicBezTo>
                    <a:pt x="27693" y="52628"/>
                    <a:pt x="32308" y="60938"/>
                    <a:pt x="38770" y="65554"/>
                  </a:cubicBezTo>
                  <a:cubicBezTo>
                    <a:pt x="43385" y="68324"/>
                    <a:pt x="44308" y="73864"/>
                    <a:pt x="41539" y="78481"/>
                  </a:cubicBezTo>
                  <a:cubicBezTo>
                    <a:pt x="38770" y="83097"/>
                    <a:pt x="33231" y="84021"/>
                    <a:pt x="28616" y="81251"/>
                  </a:cubicBezTo>
                  <a:cubicBezTo>
                    <a:pt x="16616" y="72941"/>
                    <a:pt x="9231" y="59091"/>
                    <a:pt x="9231" y="44319"/>
                  </a:cubicBezTo>
                  <a:cubicBezTo>
                    <a:pt x="9231" y="20313"/>
                    <a:pt x="28616" y="0"/>
                    <a:pt x="53539" y="0"/>
                  </a:cubicBezTo>
                  <a:cubicBezTo>
                    <a:pt x="77539" y="0"/>
                    <a:pt x="97847" y="19389"/>
                    <a:pt x="97847" y="44319"/>
                  </a:cubicBezTo>
                  <a:lnTo>
                    <a:pt x="97847" y="2154986"/>
                  </a:lnTo>
                  <a:cubicBezTo>
                    <a:pt x="97847" y="2181762"/>
                    <a:pt x="75693" y="2203921"/>
                    <a:pt x="48924" y="22039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13" name="Google Shape;513;p16"/>
            <p:cNvGrpSpPr/>
            <p:nvPr/>
          </p:nvGrpSpPr>
          <p:grpSpPr>
            <a:xfrm>
              <a:off x="282354" y="4632243"/>
              <a:ext cx="348621" cy="348117"/>
              <a:chOff x="2196490" y="5626932"/>
              <a:chExt cx="394011" cy="393441"/>
            </a:xfrm>
          </p:grpSpPr>
          <p:grpSp>
            <p:nvGrpSpPr>
              <p:cNvPr id="514" name="Google Shape;514;p16"/>
              <p:cNvGrpSpPr/>
              <p:nvPr/>
            </p:nvGrpSpPr>
            <p:grpSpPr>
              <a:xfrm>
                <a:off x="2196490" y="5626932"/>
                <a:ext cx="394011" cy="393441"/>
                <a:chOff x="2196490" y="5626932"/>
                <a:chExt cx="394011" cy="393441"/>
              </a:xfrm>
            </p:grpSpPr>
            <p:sp>
              <p:nvSpPr>
                <p:cNvPr id="515" name="Google Shape;515;p16"/>
                <p:cNvSpPr/>
                <p:nvPr/>
              </p:nvSpPr>
              <p:spPr>
                <a:xfrm>
                  <a:off x="2408774" y="5788861"/>
                  <a:ext cx="181727" cy="231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27" h="231512" extrusionOk="0">
                      <a:moveTo>
                        <a:pt x="128996" y="231513"/>
                      </a:moveTo>
                      <a:cubicBezTo>
                        <a:pt x="115150" y="231513"/>
                        <a:pt x="101304" y="226896"/>
                        <a:pt x="88380" y="216740"/>
                      </a:cubicBezTo>
                      <a:cubicBezTo>
                        <a:pt x="68996" y="201967"/>
                        <a:pt x="60688" y="171498"/>
                        <a:pt x="50534" y="133643"/>
                      </a:cubicBezTo>
                      <a:cubicBezTo>
                        <a:pt x="40380" y="94864"/>
                        <a:pt x="27457" y="51469"/>
                        <a:pt x="1610" y="14537"/>
                      </a:cubicBezTo>
                      <a:cubicBezTo>
                        <a:pt x="-1159" y="10844"/>
                        <a:pt x="-236" y="4380"/>
                        <a:pt x="3456" y="1611"/>
                      </a:cubicBezTo>
                      <a:cubicBezTo>
                        <a:pt x="7149" y="-1159"/>
                        <a:pt x="13610" y="-236"/>
                        <a:pt x="16380" y="3457"/>
                      </a:cubicBezTo>
                      <a:cubicBezTo>
                        <a:pt x="44072" y="43159"/>
                        <a:pt x="57919" y="90247"/>
                        <a:pt x="68073" y="128103"/>
                      </a:cubicBezTo>
                      <a:cubicBezTo>
                        <a:pt x="77303" y="161342"/>
                        <a:pt x="85611" y="190887"/>
                        <a:pt x="99458" y="201967"/>
                      </a:cubicBezTo>
                      <a:cubicBezTo>
                        <a:pt x="113304" y="213047"/>
                        <a:pt x="129919" y="215817"/>
                        <a:pt x="143766" y="209353"/>
                      </a:cubicBezTo>
                      <a:cubicBezTo>
                        <a:pt x="154843" y="204737"/>
                        <a:pt x="161304" y="194581"/>
                        <a:pt x="162227" y="182577"/>
                      </a:cubicBezTo>
                      <a:cubicBezTo>
                        <a:pt x="163151" y="170575"/>
                        <a:pt x="160381" y="160419"/>
                        <a:pt x="153920" y="153955"/>
                      </a:cubicBezTo>
                      <a:cubicBezTo>
                        <a:pt x="149304" y="149339"/>
                        <a:pt x="142843" y="146569"/>
                        <a:pt x="135458" y="147492"/>
                      </a:cubicBezTo>
                      <a:cubicBezTo>
                        <a:pt x="120689" y="148416"/>
                        <a:pt x="118842" y="160419"/>
                        <a:pt x="117919" y="162265"/>
                      </a:cubicBezTo>
                      <a:cubicBezTo>
                        <a:pt x="116996" y="166882"/>
                        <a:pt x="112381" y="170575"/>
                        <a:pt x="107765" y="169652"/>
                      </a:cubicBezTo>
                      <a:cubicBezTo>
                        <a:pt x="103150" y="168728"/>
                        <a:pt x="99458" y="164111"/>
                        <a:pt x="100381" y="159495"/>
                      </a:cubicBezTo>
                      <a:cubicBezTo>
                        <a:pt x="102227" y="149339"/>
                        <a:pt x="110535" y="130873"/>
                        <a:pt x="134535" y="129026"/>
                      </a:cubicBezTo>
                      <a:cubicBezTo>
                        <a:pt x="147458" y="128103"/>
                        <a:pt x="158535" y="132719"/>
                        <a:pt x="167766" y="141029"/>
                      </a:cubicBezTo>
                      <a:cubicBezTo>
                        <a:pt x="177920" y="151186"/>
                        <a:pt x="182535" y="165958"/>
                        <a:pt x="181612" y="183501"/>
                      </a:cubicBezTo>
                      <a:cubicBezTo>
                        <a:pt x="180689" y="201967"/>
                        <a:pt x="169612" y="217663"/>
                        <a:pt x="152997" y="225973"/>
                      </a:cubicBezTo>
                      <a:cubicBezTo>
                        <a:pt x="144689" y="229666"/>
                        <a:pt x="137304" y="231513"/>
                        <a:pt x="128996" y="23151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6" name="Google Shape;516;p16"/>
                <p:cNvSpPr/>
                <p:nvPr/>
              </p:nvSpPr>
              <p:spPr>
                <a:xfrm>
                  <a:off x="2232666" y="5808359"/>
                  <a:ext cx="202497" cy="207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7" h="207398" extrusionOk="0">
                      <a:moveTo>
                        <a:pt x="137103" y="207398"/>
                      </a:moveTo>
                      <a:cubicBezTo>
                        <a:pt x="122333" y="207398"/>
                        <a:pt x="108487" y="202782"/>
                        <a:pt x="99256" y="197242"/>
                      </a:cubicBezTo>
                      <a:cubicBezTo>
                        <a:pt x="92794" y="193549"/>
                        <a:pt x="88179" y="188009"/>
                        <a:pt x="85410" y="181545"/>
                      </a:cubicBezTo>
                      <a:cubicBezTo>
                        <a:pt x="58640" y="183392"/>
                        <a:pt x="30024" y="180622"/>
                        <a:pt x="6947" y="176006"/>
                      </a:cubicBezTo>
                      <a:cubicBezTo>
                        <a:pt x="2332" y="175083"/>
                        <a:pt x="-1361" y="169543"/>
                        <a:pt x="486" y="164926"/>
                      </a:cubicBezTo>
                      <a:cubicBezTo>
                        <a:pt x="1409" y="160310"/>
                        <a:pt x="6024" y="156617"/>
                        <a:pt x="11563" y="158463"/>
                      </a:cubicBezTo>
                      <a:cubicBezTo>
                        <a:pt x="31870" y="163079"/>
                        <a:pt x="56794" y="164926"/>
                        <a:pt x="79871" y="164003"/>
                      </a:cubicBezTo>
                      <a:cubicBezTo>
                        <a:pt x="78948" y="154770"/>
                        <a:pt x="78948" y="145537"/>
                        <a:pt x="80794" y="138151"/>
                      </a:cubicBezTo>
                      <a:cubicBezTo>
                        <a:pt x="86333" y="115991"/>
                        <a:pt x="101102" y="101219"/>
                        <a:pt x="118641" y="100295"/>
                      </a:cubicBezTo>
                      <a:cubicBezTo>
                        <a:pt x="134333" y="99372"/>
                        <a:pt x="146333" y="103065"/>
                        <a:pt x="153718" y="111375"/>
                      </a:cubicBezTo>
                      <a:cubicBezTo>
                        <a:pt x="160180" y="118761"/>
                        <a:pt x="162949" y="130764"/>
                        <a:pt x="160180" y="142767"/>
                      </a:cubicBezTo>
                      <a:cubicBezTo>
                        <a:pt x="158334" y="152923"/>
                        <a:pt x="151872" y="161233"/>
                        <a:pt x="141718" y="166773"/>
                      </a:cubicBezTo>
                      <a:cubicBezTo>
                        <a:pt x="132487" y="172312"/>
                        <a:pt x="119564" y="176929"/>
                        <a:pt x="105718" y="179699"/>
                      </a:cubicBezTo>
                      <a:cubicBezTo>
                        <a:pt x="106641" y="180622"/>
                        <a:pt x="107564" y="181545"/>
                        <a:pt x="108487" y="182469"/>
                      </a:cubicBezTo>
                      <a:cubicBezTo>
                        <a:pt x="117718" y="188009"/>
                        <a:pt x="137103" y="193549"/>
                        <a:pt x="153718" y="187086"/>
                      </a:cubicBezTo>
                      <a:cubicBezTo>
                        <a:pt x="166641" y="181545"/>
                        <a:pt x="176795" y="170466"/>
                        <a:pt x="181411" y="152000"/>
                      </a:cubicBezTo>
                      <a:cubicBezTo>
                        <a:pt x="194334" y="107681"/>
                        <a:pt x="159257" y="13505"/>
                        <a:pt x="158334" y="12581"/>
                      </a:cubicBezTo>
                      <a:cubicBezTo>
                        <a:pt x="156487" y="7965"/>
                        <a:pt x="159257" y="2425"/>
                        <a:pt x="163872" y="578"/>
                      </a:cubicBezTo>
                      <a:cubicBezTo>
                        <a:pt x="168488" y="-1268"/>
                        <a:pt x="174026" y="1502"/>
                        <a:pt x="175872" y="6118"/>
                      </a:cubicBezTo>
                      <a:cubicBezTo>
                        <a:pt x="177718" y="9812"/>
                        <a:pt x="213719" y="106758"/>
                        <a:pt x="198949" y="156617"/>
                      </a:cubicBezTo>
                      <a:cubicBezTo>
                        <a:pt x="189719" y="187086"/>
                        <a:pt x="173103" y="199088"/>
                        <a:pt x="160180" y="203705"/>
                      </a:cubicBezTo>
                      <a:cubicBezTo>
                        <a:pt x="152795" y="205552"/>
                        <a:pt x="144487" y="207398"/>
                        <a:pt x="137103" y="207398"/>
                      </a:cubicBezTo>
                      <a:close/>
                      <a:moveTo>
                        <a:pt x="123256" y="116914"/>
                      </a:moveTo>
                      <a:cubicBezTo>
                        <a:pt x="122333" y="116914"/>
                        <a:pt x="120487" y="116914"/>
                        <a:pt x="119564" y="116914"/>
                      </a:cubicBezTo>
                      <a:cubicBezTo>
                        <a:pt x="107564" y="117838"/>
                        <a:pt x="101102" y="129841"/>
                        <a:pt x="98333" y="140920"/>
                      </a:cubicBezTo>
                      <a:cubicBezTo>
                        <a:pt x="96487" y="147384"/>
                        <a:pt x="96487" y="154770"/>
                        <a:pt x="97410" y="161233"/>
                      </a:cubicBezTo>
                      <a:cubicBezTo>
                        <a:pt x="111256" y="159386"/>
                        <a:pt x="123256" y="155693"/>
                        <a:pt x="131564" y="150153"/>
                      </a:cubicBezTo>
                      <a:cubicBezTo>
                        <a:pt x="137103" y="146460"/>
                        <a:pt x="140795" y="141844"/>
                        <a:pt x="141718" y="137227"/>
                      </a:cubicBezTo>
                      <a:cubicBezTo>
                        <a:pt x="142641" y="133534"/>
                        <a:pt x="143564" y="126147"/>
                        <a:pt x="139872" y="121531"/>
                      </a:cubicBezTo>
                      <a:cubicBezTo>
                        <a:pt x="136179" y="117838"/>
                        <a:pt x="129718" y="116914"/>
                        <a:pt x="123256" y="11691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7" name="Google Shape;517;p16"/>
                <p:cNvSpPr/>
                <p:nvPr/>
              </p:nvSpPr>
              <p:spPr>
                <a:xfrm>
                  <a:off x="2196490" y="5626932"/>
                  <a:ext cx="230273" cy="1801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273" h="180159" extrusionOk="0">
                      <a:moveTo>
                        <a:pt x="222201" y="180159"/>
                      </a:moveTo>
                      <a:cubicBezTo>
                        <a:pt x="220355" y="180159"/>
                        <a:pt x="218509" y="179236"/>
                        <a:pt x="216663" y="178312"/>
                      </a:cubicBezTo>
                      <a:cubicBezTo>
                        <a:pt x="179739" y="152460"/>
                        <a:pt x="136354" y="140457"/>
                        <a:pt x="97585" y="129378"/>
                      </a:cubicBezTo>
                      <a:cubicBezTo>
                        <a:pt x="59738" y="119222"/>
                        <a:pt x="29276" y="110912"/>
                        <a:pt x="14507" y="91522"/>
                      </a:cubicBezTo>
                      <a:cubicBezTo>
                        <a:pt x="-263" y="72133"/>
                        <a:pt x="-3955" y="48127"/>
                        <a:pt x="4353" y="28738"/>
                      </a:cubicBezTo>
                      <a:cubicBezTo>
                        <a:pt x="11737" y="12118"/>
                        <a:pt x="27430" y="1039"/>
                        <a:pt x="46815" y="115"/>
                      </a:cubicBezTo>
                      <a:cubicBezTo>
                        <a:pt x="64353" y="-808"/>
                        <a:pt x="79123" y="3809"/>
                        <a:pt x="89277" y="13965"/>
                      </a:cubicBezTo>
                      <a:cubicBezTo>
                        <a:pt x="97585" y="22275"/>
                        <a:pt x="102200" y="34278"/>
                        <a:pt x="101277" y="47204"/>
                      </a:cubicBezTo>
                      <a:cubicBezTo>
                        <a:pt x="99431" y="71210"/>
                        <a:pt x="80969" y="80443"/>
                        <a:pt x="70815" y="81366"/>
                      </a:cubicBezTo>
                      <a:cubicBezTo>
                        <a:pt x="66200" y="82289"/>
                        <a:pt x="61584" y="78596"/>
                        <a:pt x="60661" y="73979"/>
                      </a:cubicBezTo>
                      <a:cubicBezTo>
                        <a:pt x="59738" y="69363"/>
                        <a:pt x="63430" y="64746"/>
                        <a:pt x="68046" y="63823"/>
                      </a:cubicBezTo>
                      <a:cubicBezTo>
                        <a:pt x="70815" y="63823"/>
                        <a:pt x="81892" y="61054"/>
                        <a:pt x="82815" y="46280"/>
                      </a:cubicBezTo>
                      <a:cubicBezTo>
                        <a:pt x="83738" y="38894"/>
                        <a:pt x="80969" y="32431"/>
                        <a:pt x="76354" y="27814"/>
                      </a:cubicBezTo>
                      <a:cubicBezTo>
                        <a:pt x="69892" y="21351"/>
                        <a:pt x="59738" y="18581"/>
                        <a:pt x="47738" y="19505"/>
                      </a:cubicBezTo>
                      <a:cubicBezTo>
                        <a:pt x="35738" y="20428"/>
                        <a:pt x="25584" y="26891"/>
                        <a:pt x="20968" y="37971"/>
                      </a:cubicBezTo>
                      <a:cubicBezTo>
                        <a:pt x="14507" y="50897"/>
                        <a:pt x="18199" y="67516"/>
                        <a:pt x="28353" y="82289"/>
                      </a:cubicBezTo>
                      <a:cubicBezTo>
                        <a:pt x="39430" y="97062"/>
                        <a:pt x="68046" y="104448"/>
                        <a:pt x="102200" y="113681"/>
                      </a:cubicBezTo>
                      <a:cubicBezTo>
                        <a:pt x="140047" y="123838"/>
                        <a:pt x="188047" y="136764"/>
                        <a:pt x="226817" y="165387"/>
                      </a:cubicBezTo>
                      <a:cubicBezTo>
                        <a:pt x="230509" y="168156"/>
                        <a:pt x="231432" y="173696"/>
                        <a:pt x="228663" y="178312"/>
                      </a:cubicBezTo>
                      <a:cubicBezTo>
                        <a:pt x="227740" y="179236"/>
                        <a:pt x="224971" y="180159"/>
                        <a:pt x="222201" y="18015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8" name="Google Shape;518;p16"/>
                <p:cNvSpPr/>
                <p:nvPr/>
              </p:nvSpPr>
              <p:spPr>
                <a:xfrm>
                  <a:off x="2200639" y="5781448"/>
                  <a:ext cx="207554" cy="20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554" h="202916" extrusionOk="0">
                      <a:moveTo>
                        <a:pt x="40820" y="202917"/>
                      </a:moveTo>
                      <a:cubicBezTo>
                        <a:pt x="37128" y="202917"/>
                        <a:pt x="32512" y="200147"/>
                        <a:pt x="31589" y="195531"/>
                      </a:cubicBezTo>
                      <a:cubicBezTo>
                        <a:pt x="26051" y="172448"/>
                        <a:pt x="24205" y="143825"/>
                        <a:pt x="26051" y="117050"/>
                      </a:cubicBezTo>
                      <a:cubicBezTo>
                        <a:pt x="19589" y="113356"/>
                        <a:pt x="14051" y="108740"/>
                        <a:pt x="10358" y="103200"/>
                      </a:cubicBezTo>
                      <a:cubicBezTo>
                        <a:pt x="3897" y="92121"/>
                        <a:pt x="-5334" y="67191"/>
                        <a:pt x="3897" y="42262"/>
                      </a:cubicBezTo>
                      <a:cubicBezTo>
                        <a:pt x="8512" y="29336"/>
                        <a:pt x="21435" y="11793"/>
                        <a:pt x="50974" y="3484"/>
                      </a:cubicBezTo>
                      <a:cubicBezTo>
                        <a:pt x="100821" y="-11289"/>
                        <a:pt x="197745" y="25643"/>
                        <a:pt x="201437" y="26566"/>
                      </a:cubicBezTo>
                      <a:cubicBezTo>
                        <a:pt x="206053" y="28413"/>
                        <a:pt x="208822" y="33953"/>
                        <a:pt x="206976" y="38569"/>
                      </a:cubicBezTo>
                      <a:cubicBezTo>
                        <a:pt x="205130" y="43186"/>
                        <a:pt x="199591" y="45956"/>
                        <a:pt x="194976" y="44109"/>
                      </a:cubicBezTo>
                      <a:cubicBezTo>
                        <a:pt x="194053" y="44109"/>
                        <a:pt x="99898" y="8100"/>
                        <a:pt x="55590" y="21026"/>
                      </a:cubicBezTo>
                      <a:cubicBezTo>
                        <a:pt x="37128" y="26566"/>
                        <a:pt x="25128" y="35799"/>
                        <a:pt x="20512" y="48725"/>
                      </a:cubicBezTo>
                      <a:cubicBezTo>
                        <a:pt x="14051" y="65345"/>
                        <a:pt x="19589" y="84734"/>
                        <a:pt x="25128" y="93967"/>
                      </a:cubicBezTo>
                      <a:cubicBezTo>
                        <a:pt x="26051" y="94890"/>
                        <a:pt x="26974" y="95814"/>
                        <a:pt x="27897" y="96737"/>
                      </a:cubicBezTo>
                      <a:cubicBezTo>
                        <a:pt x="30666" y="82888"/>
                        <a:pt x="34359" y="69961"/>
                        <a:pt x="40820" y="60728"/>
                      </a:cubicBezTo>
                      <a:cubicBezTo>
                        <a:pt x="47282" y="50572"/>
                        <a:pt x="55590" y="44109"/>
                        <a:pt x="64820" y="42262"/>
                      </a:cubicBezTo>
                      <a:cubicBezTo>
                        <a:pt x="77744" y="39492"/>
                        <a:pt x="88821" y="41339"/>
                        <a:pt x="96205" y="48725"/>
                      </a:cubicBezTo>
                      <a:cubicBezTo>
                        <a:pt x="104513" y="56112"/>
                        <a:pt x="108206" y="68115"/>
                        <a:pt x="107282" y="83811"/>
                      </a:cubicBezTo>
                      <a:cubicBezTo>
                        <a:pt x="106359" y="101354"/>
                        <a:pt x="91590" y="116126"/>
                        <a:pt x="69436" y="121666"/>
                      </a:cubicBezTo>
                      <a:cubicBezTo>
                        <a:pt x="61128" y="123513"/>
                        <a:pt x="51897" y="124436"/>
                        <a:pt x="43589" y="122589"/>
                      </a:cubicBezTo>
                      <a:cubicBezTo>
                        <a:pt x="42666" y="145672"/>
                        <a:pt x="44512" y="170601"/>
                        <a:pt x="49128" y="190914"/>
                      </a:cubicBezTo>
                      <a:cubicBezTo>
                        <a:pt x="50051" y="195531"/>
                        <a:pt x="47282" y="201070"/>
                        <a:pt x="42666" y="201994"/>
                      </a:cubicBezTo>
                      <a:cubicBezTo>
                        <a:pt x="41743" y="202917"/>
                        <a:pt x="40820" y="202917"/>
                        <a:pt x="40820" y="202917"/>
                      </a:cubicBezTo>
                      <a:close/>
                      <a:moveTo>
                        <a:pt x="45436" y="105047"/>
                      </a:moveTo>
                      <a:cubicBezTo>
                        <a:pt x="51897" y="105970"/>
                        <a:pt x="59282" y="105970"/>
                        <a:pt x="65744" y="104123"/>
                      </a:cubicBezTo>
                      <a:cubicBezTo>
                        <a:pt x="76821" y="101354"/>
                        <a:pt x="89744" y="93967"/>
                        <a:pt x="89744" y="82888"/>
                      </a:cubicBezTo>
                      <a:cubicBezTo>
                        <a:pt x="89744" y="76424"/>
                        <a:pt x="89744" y="67191"/>
                        <a:pt x="85128" y="62575"/>
                      </a:cubicBezTo>
                      <a:cubicBezTo>
                        <a:pt x="80513" y="58882"/>
                        <a:pt x="73128" y="59805"/>
                        <a:pt x="69436" y="60728"/>
                      </a:cubicBezTo>
                      <a:cubicBezTo>
                        <a:pt x="64820" y="61652"/>
                        <a:pt x="60205" y="65345"/>
                        <a:pt x="56513" y="70885"/>
                      </a:cubicBezTo>
                      <a:cubicBezTo>
                        <a:pt x="50974" y="79194"/>
                        <a:pt x="47282" y="91198"/>
                        <a:pt x="45436" y="10504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19" name="Google Shape;519;p16"/>
              <p:cNvSpPr/>
              <p:nvPr/>
            </p:nvSpPr>
            <p:spPr>
              <a:xfrm>
                <a:off x="2318998" y="5803398"/>
                <a:ext cx="93231" cy="93253"/>
              </a:xfrm>
              <a:custGeom>
                <a:avLst/>
                <a:gdLst/>
                <a:ahLst/>
                <a:cxnLst/>
                <a:rect l="l" t="t" r="r" b="b"/>
                <a:pathLst>
                  <a:path w="93231" h="93253" extrusionOk="0">
                    <a:moveTo>
                      <a:pt x="47077" y="93253"/>
                    </a:moveTo>
                    <a:cubicBezTo>
                      <a:pt x="35077" y="93253"/>
                      <a:pt x="23077" y="88637"/>
                      <a:pt x="13846" y="79404"/>
                    </a:cubicBezTo>
                    <a:cubicBezTo>
                      <a:pt x="-4615" y="60938"/>
                      <a:pt x="-4615" y="32316"/>
                      <a:pt x="13846" y="13850"/>
                    </a:cubicBezTo>
                    <a:cubicBezTo>
                      <a:pt x="32308" y="-4617"/>
                      <a:pt x="60924" y="-4617"/>
                      <a:pt x="79386" y="13850"/>
                    </a:cubicBezTo>
                    <a:cubicBezTo>
                      <a:pt x="87693" y="22159"/>
                      <a:pt x="93232" y="34162"/>
                      <a:pt x="93232" y="47088"/>
                    </a:cubicBezTo>
                    <a:cubicBezTo>
                      <a:pt x="93232" y="59091"/>
                      <a:pt x="88616" y="71094"/>
                      <a:pt x="79386" y="80327"/>
                    </a:cubicBezTo>
                    <a:cubicBezTo>
                      <a:pt x="71078" y="88637"/>
                      <a:pt x="59078" y="93253"/>
                      <a:pt x="47077" y="93253"/>
                    </a:cubicBezTo>
                    <a:close/>
                    <a:moveTo>
                      <a:pt x="47077" y="18466"/>
                    </a:moveTo>
                    <a:cubicBezTo>
                      <a:pt x="39693" y="18466"/>
                      <a:pt x="32308" y="21236"/>
                      <a:pt x="26770" y="26775"/>
                    </a:cubicBezTo>
                    <a:cubicBezTo>
                      <a:pt x="15693" y="37855"/>
                      <a:pt x="15693" y="55398"/>
                      <a:pt x="26770" y="66477"/>
                    </a:cubicBezTo>
                    <a:cubicBezTo>
                      <a:pt x="37847" y="77557"/>
                      <a:pt x="55385" y="77557"/>
                      <a:pt x="66462" y="66477"/>
                    </a:cubicBezTo>
                    <a:cubicBezTo>
                      <a:pt x="72001" y="60938"/>
                      <a:pt x="74770" y="54474"/>
                      <a:pt x="74770" y="46165"/>
                    </a:cubicBezTo>
                    <a:cubicBezTo>
                      <a:pt x="74770" y="38778"/>
                      <a:pt x="72001" y="31392"/>
                      <a:pt x="66462" y="25852"/>
                    </a:cubicBezTo>
                    <a:cubicBezTo>
                      <a:pt x="61847" y="21236"/>
                      <a:pt x="54462" y="18466"/>
                      <a:pt x="47077" y="1846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20" name="Google Shape;520;p16"/>
            <p:cNvSpPr/>
            <p:nvPr/>
          </p:nvSpPr>
          <p:spPr>
            <a:xfrm>
              <a:off x="470791" y="4711588"/>
              <a:ext cx="73523" cy="73541"/>
            </a:xfrm>
            <a:custGeom>
              <a:avLst/>
              <a:gdLst/>
              <a:ahLst/>
              <a:cxnLst/>
              <a:rect l="l" t="t" r="r" b="b"/>
              <a:pathLst>
                <a:path w="83077" h="83097" extrusionOk="0">
                  <a:moveTo>
                    <a:pt x="41539" y="83097"/>
                  </a:moveTo>
                  <a:cubicBezTo>
                    <a:pt x="18462" y="83097"/>
                    <a:pt x="0" y="64631"/>
                    <a:pt x="0" y="41549"/>
                  </a:cubicBezTo>
                  <a:cubicBezTo>
                    <a:pt x="0" y="18466"/>
                    <a:pt x="18462" y="0"/>
                    <a:pt x="41539" y="0"/>
                  </a:cubicBezTo>
                  <a:cubicBezTo>
                    <a:pt x="64616" y="0"/>
                    <a:pt x="83078" y="18466"/>
                    <a:pt x="83078" y="41549"/>
                  </a:cubicBezTo>
                  <a:cubicBezTo>
                    <a:pt x="83078" y="63708"/>
                    <a:pt x="64616" y="83097"/>
                    <a:pt x="41539" y="83097"/>
                  </a:cubicBezTo>
                  <a:close/>
                  <a:moveTo>
                    <a:pt x="41539" y="17543"/>
                  </a:moveTo>
                  <a:cubicBezTo>
                    <a:pt x="28616" y="17543"/>
                    <a:pt x="18462" y="27699"/>
                    <a:pt x="18462" y="40626"/>
                  </a:cubicBezTo>
                  <a:cubicBezTo>
                    <a:pt x="18462" y="53551"/>
                    <a:pt x="28616" y="63708"/>
                    <a:pt x="41539" y="63708"/>
                  </a:cubicBezTo>
                  <a:cubicBezTo>
                    <a:pt x="54462" y="63708"/>
                    <a:pt x="64616" y="53551"/>
                    <a:pt x="64616" y="40626"/>
                  </a:cubicBezTo>
                  <a:cubicBezTo>
                    <a:pt x="64616" y="28622"/>
                    <a:pt x="54462" y="17543"/>
                    <a:pt x="41539" y="175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521;p16"/>
            <p:cNvSpPr/>
            <p:nvPr/>
          </p:nvSpPr>
          <p:spPr>
            <a:xfrm flipH="1">
              <a:off x="5594986" y="280780"/>
              <a:ext cx="3170516" cy="2198058"/>
            </a:xfrm>
            <a:custGeom>
              <a:avLst/>
              <a:gdLst/>
              <a:ahLst/>
              <a:cxnLst/>
              <a:rect l="l" t="t" r="r" b="b"/>
              <a:pathLst>
                <a:path w="3582504" h="2483681" extrusionOk="0">
                  <a:moveTo>
                    <a:pt x="44308" y="2483682"/>
                  </a:moveTo>
                  <a:cubicBezTo>
                    <a:pt x="20308" y="2483682"/>
                    <a:pt x="0" y="2464292"/>
                    <a:pt x="0" y="2439363"/>
                  </a:cubicBezTo>
                  <a:lnTo>
                    <a:pt x="0" y="234519"/>
                  </a:lnTo>
                  <a:lnTo>
                    <a:pt x="9231" y="234519"/>
                  </a:lnTo>
                  <a:cubicBezTo>
                    <a:pt x="133848" y="234519"/>
                    <a:pt x="234464" y="132955"/>
                    <a:pt x="234464" y="9233"/>
                  </a:cubicBezTo>
                  <a:lnTo>
                    <a:pt x="234464" y="0"/>
                  </a:lnTo>
                  <a:lnTo>
                    <a:pt x="3538196" y="0"/>
                  </a:lnTo>
                  <a:cubicBezTo>
                    <a:pt x="3562196" y="0"/>
                    <a:pt x="3582504" y="19389"/>
                    <a:pt x="3582504" y="44318"/>
                  </a:cubicBezTo>
                  <a:cubicBezTo>
                    <a:pt x="3582504" y="69248"/>
                    <a:pt x="3563119" y="88637"/>
                    <a:pt x="3538196" y="88637"/>
                  </a:cubicBezTo>
                  <a:cubicBezTo>
                    <a:pt x="3523427" y="88637"/>
                    <a:pt x="3509580" y="81251"/>
                    <a:pt x="3501273" y="69248"/>
                  </a:cubicBezTo>
                  <a:cubicBezTo>
                    <a:pt x="3498503" y="64631"/>
                    <a:pt x="3499426" y="59091"/>
                    <a:pt x="3504042" y="56321"/>
                  </a:cubicBezTo>
                  <a:cubicBezTo>
                    <a:pt x="3507734" y="53551"/>
                    <a:pt x="3514196" y="54475"/>
                    <a:pt x="3516965" y="59091"/>
                  </a:cubicBezTo>
                  <a:cubicBezTo>
                    <a:pt x="3521580" y="66478"/>
                    <a:pt x="3529888" y="70171"/>
                    <a:pt x="3538196" y="70171"/>
                  </a:cubicBezTo>
                  <a:cubicBezTo>
                    <a:pt x="3552042" y="70171"/>
                    <a:pt x="3564042" y="58168"/>
                    <a:pt x="3564042" y="44318"/>
                  </a:cubicBezTo>
                  <a:cubicBezTo>
                    <a:pt x="3564042" y="30469"/>
                    <a:pt x="3552042" y="18466"/>
                    <a:pt x="3538196" y="18466"/>
                  </a:cubicBezTo>
                  <a:lnTo>
                    <a:pt x="252926" y="18466"/>
                  </a:lnTo>
                  <a:cubicBezTo>
                    <a:pt x="248311" y="145882"/>
                    <a:pt x="145848" y="248368"/>
                    <a:pt x="18462" y="252985"/>
                  </a:cubicBezTo>
                  <a:lnTo>
                    <a:pt x="18462" y="2440286"/>
                  </a:lnTo>
                  <a:cubicBezTo>
                    <a:pt x="18462" y="2454136"/>
                    <a:pt x="30462" y="2466139"/>
                    <a:pt x="44308" y="2466139"/>
                  </a:cubicBezTo>
                  <a:cubicBezTo>
                    <a:pt x="58155" y="2466139"/>
                    <a:pt x="70155" y="2454136"/>
                    <a:pt x="70155" y="2440286"/>
                  </a:cubicBezTo>
                  <a:cubicBezTo>
                    <a:pt x="70155" y="2431977"/>
                    <a:pt x="65539" y="2423667"/>
                    <a:pt x="59078" y="2419051"/>
                  </a:cubicBezTo>
                  <a:cubicBezTo>
                    <a:pt x="54462" y="2416281"/>
                    <a:pt x="53539" y="2410741"/>
                    <a:pt x="56308" y="2406124"/>
                  </a:cubicBezTo>
                  <a:cubicBezTo>
                    <a:pt x="59078" y="2401508"/>
                    <a:pt x="64616" y="2400584"/>
                    <a:pt x="69232" y="2403354"/>
                  </a:cubicBezTo>
                  <a:cubicBezTo>
                    <a:pt x="81232" y="2411664"/>
                    <a:pt x="88616" y="2425514"/>
                    <a:pt x="88616" y="2440286"/>
                  </a:cubicBezTo>
                  <a:cubicBezTo>
                    <a:pt x="88616" y="2464292"/>
                    <a:pt x="69232" y="2483682"/>
                    <a:pt x="44308" y="24836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522;p16"/>
            <p:cNvSpPr/>
            <p:nvPr/>
          </p:nvSpPr>
          <p:spPr>
            <a:xfrm flipH="1">
              <a:off x="8796520" y="529129"/>
              <a:ext cx="86595" cy="1949652"/>
            </a:xfrm>
            <a:custGeom>
              <a:avLst/>
              <a:gdLst/>
              <a:ahLst/>
              <a:cxnLst/>
              <a:rect l="l" t="t" r="r" b="b"/>
              <a:pathLst>
                <a:path w="97847" h="2202997" extrusionOk="0">
                  <a:moveTo>
                    <a:pt x="53539" y="2202998"/>
                  </a:moveTo>
                  <a:cubicBezTo>
                    <a:pt x="29539" y="2202998"/>
                    <a:pt x="9231" y="2183609"/>
                    <a:pt x="9231" y="2158680"/>
                  </a:cubicBezTo>
                  <a:cubicBezTo>
                    <a:pt x="9231" y="2143907"/>
                    <a:pt x="16616" y="2130057"/>
                    <a:pt x="28616" y="2121747"/>
                  </a:cubicBezTo>
                  <a:cubicBezTo>
                    <a:pt x="33231" y="2118977"/>
                    <a:pt x="38770" y="2119901"/>
                    <a:pt x="41539" y="2124517"/>
                  </a:cubicBezTo>
                  <a:cubicBezTo>
                    <a:pt x="44308" y="2129134"/>
                    <a:pt x="43385" y="2134674"/>
                    <a:pt x="38770" y="2137443"/>
                  </a:cubicBezTo>
                  <a:cubicBezTo>
                    <a:pt x="31385" y="2142060"/>
                    <a:pt x="27693" y="2150370"/>
                    <a:pt x="27693" y="2158680"/>
                  </a:cubicBezTo>
                  <a:cubicBezTo>
                    <a:pt x="27693" y="2172529"/>
                    <a:pt x="39693" y="2184532"/>
                    <a:pt x="53539" y="2184532"/>
                  </a:cubicBezTo>
                  <a:cubicBezTo>
                    <a:pt x="67385" y="2184532"/>
                    <a:pt x="79386" y="2172529"/>
                    <a:pt x="79386" y="2158680"/>
                  </a:cubicBezTo>
                  <a:lnTo>
                    <a:pt x="79386" y="48935"/>
                  </a:lnTo>
                  <a:cubicBezTo>
                    <a:pt x="79386" y="32316"/>
                    <a:pt x="65539" y="18466"/>
                    <a:pt x="48924" y="18466"/>
                  </a:cubicBezTo>
                  <a:cubicBezTo>
                    <a:pt x="32308" y="18466"/>
                    <a:pt x="18462" y="32316"/>
                    <a:pt x="18462" y="48935"/>
                  </a:cubicBezTo>
                  <a:cubicBezTo>
                    <a:pt x="18462" y="65554"/>
                    <a:pt x="32308" y="79404"/>
                    <a:pt x="48924" y="79404"/>
                  </a:cubicBezTo>
                  <a:cubicBezTo>
                    <a:pt x="53539" y="79404"/>
                    <a:pt x="58155" y="83097"/>
                    <a:pt x="58155" y="88637"/>
                  </a:cubicBezTo>
                  <a:cubicBezTo>
                    <a:pt x="58155" y="93253"/>
                    <a:pt x="54462" y="97870"/>
                    <a:pt x="48924" y="97870"/>
                  </a:cubicBezTo>
                  <a:cubicBezTo>
                    <a:pt x="22154" y="97870"/>
                    <a:pt x="0" y="75711"/>
                    <a:pt x="0" y="48935"/>
                  </a:cubicBezTo>
                  <a:cubicBezTo>
                    <a:pt x="0" y="22159"/>
                    <a:pt x="22154" y="0"/>
                    <a:pt x="48924" y="0"/>
                  </a:cubicBezTo>
                  <a:cubicBezTo>
                    <a:pt x="75693" y="0"/>
                    <a:pt x="97847" y="22159"/>
                    <a:pt x="97847" y="48935"/>
                  </a:cubicBezTo>
                  <a:lnTo>
                    <a:pt x="97847" y="2159603"/>
                  </a:lnTo>
                  <a:cubicBezTo>
                    <a:pt x="97847" y="2183609"/>
                    <a:pt x="77539" y="2202998"/>
                    <a:pt x="53539" y="22029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23" name="Google Shape;523;p16"/>
            <p:cNvGrpSpPr/>
            <p:nvPr/>
          </p:nvGrpSpPr>
          <p:grpSpPr>
            <a:xfrm flipH="1">
              <a:off x="8513842" y="163373"/>
              <a:ext cx="348366" cy="347782"/>
              <a:chOff x="2195855" y="667333"/>
              <a:chExt cx="393723" cy="393063"/>
            </a:xfrm>
          </p:grpSpPr>
          <p:grpSp>
            <p:nvGrpSpPr>
              <p:cNvPr id="524" name="Google Shape;524;p16"/>
              <p:cNvGrpSpPr/>
              <p:nvPr/>
            </p:nvGrpSpPr>
            <p:grpSpPr>
              <a:xfrm>
                <a:off x="2195855" y="667333"/>
                <a:ext cx="393723" cy="393063"/>
                <a:chOff x="2195855" y="667333"/>
                <a:chExt cx="393723" cy="393063"/>
              </a:xfrm>
            </p:grpSpPr>
            <p:sp>
              <p:nvSpPr>
                <p:cNvPr id="525" name="Google Shape;525;p16"/>
                <p:cNvSpPr/>
                <p:nvPr/>
              </p:nvSpPr>
              <p:spPr>
                <a:xfrm>
                  <a:off x="2409697" y="667333"/>
                  <a:ext cx="179881" cy="231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881" h="231485" extrusionOk="0">
                      <a:moveTo>
                        <a:pt x="8995" y="231486"/>
                      </a:moveTo>
                      <a:cubicBezTo>
                        <a:pt x="7149" y="231486"/>
                        <a:pt x="5303" y="230563"/>
                        <a:pt x="3456" y="229639"/>
                      </a:cubicBezTo>
                      <a:cubicBezTo>
                        <a:pt x="-236" y="226869"/>
                        <a:pt x="-1159" y="221330"/>
                        <a:pt x="1610" y="216713"/>
                      </a:cubicBezTo>
                      <a:cubicBezTo>
                        <a:pt x="27457" y="179781"/>
                        <a:pt x="39457" y="136386"/>
                        <a:pt x="50534" y="97607"/>
                      </a:cubicBezTo>
                      <a:cubicBezTo>
                        <a:pt x="60688" y="59752"/>
                        <a:pt x="68996" y="29283"/>
                        <a:pt x="88380" y="14510"/>
                      </a:cubicBezTo>
                      <a:cubicBezTo>
                        <a:pt x="107765" y="-263"/>
                        <a:pt x="131766" y="-3956"/>
                        <a:pt x="151150" y="4354"/>
                      </a:cubicBezTo>
                      <a:cubicBezTo>
                        <a:pt x="167766" y="11740"/>
                        <a:pt x="178843" y="27436"/>
                        <a:pt x="179766" y="46826"/>
                      </a:cubicBezTo>
                      <a:cubicBezTo>
                        <a:pt x="180689" y="64368"/>
                        <a:pt x="176074" y="79141"/>
                        <a:pt x="165920" y="89297"/>
                      </a:cubicBezTo>
                      <a:cubicBezTo>
                        <a:pt x="157612" y="97607"/>
                        <a:pt x="145612" y="102224"/>
                        <a:pt x="132689" y="101300"/>
                      </a:cubicBezTo>
                      <a:cubicBezTo>
                        <a:pt x="108688" y="99454"/>
                        <a:pt x="99457" y="80988"/>
                        <a:pt x="98534" y="70831"/>
                      </a:cubicBezTo>
                      <a:cubicBezTo>
                        <a:pt x="97611" y="66215"/>
                        <a:pt x="101304" y="61598"/>
                        <a:pt x="105919" y="60675"/>
                      </a:cubicBezTo>
                      <a:cubicBezTo>
                        <a:pt x="110535" y="59752"/>
                        <a:pt x="115150" y="63445"/>
                        <a:pt x="116073" y="68062"/>
                      </a:cubicBezTo>
                      <a:cubicBezTo>
                        <a:pt x="116073" y="70831"/>
                        <a:pt x="118842" y="81911"/>
                        <a:pt x="133612" y="82834"/>
                      </a:cubicBezTo>
                      <a:cubicBezTo>
                        <a:pt x="140996" y="83758"/>
                        <a:pt x="147458" y="80988"/>
                        <a:pt x="152074" y="76371"/>
                      </a:cubicBezTo>
                      <a:cubicBezTo>
                        <a:pt x="158535" y="69908"/>
                        <a:pt x="161304" y="59752"/>
                        <a:pt x="160381" y="47749"/>
                      </a:cubicBezTo>
                      <a:cubicBezTo>
                        <a:pt x="159458" y="35746"/>
                        <a:pt x="152997" y="25590"/>
                        <a:pt x="141920" y="20973"/>
                      </a:cubicBezTo>
                      <a:cubicBezTo>
                        <a:pt x="128996" y="15433"/>
                        <a:pt x="112381" y="18203"/>
                        <a:pt x="97611" y="28360"/>
                      </a:cubicBezTo>
                      <a:cubicBezTo>
                        <a:pt x="82842" y="39439"/>
                        <a:pt x="75457" y="68062"/>
                        <a:pt x="66226" y="102224"/>
                      </a:cubicBezTo>
                      <a:cubicBezTo>
                        <a:pt x="56072" y="140079"/>
                        <a:pt x="43149" y="188091"/>
                        <a:pt x="14533" y="226869"/>
                      </a:cubicBezTo>
                      <a:cubicBezTo>
                        <a:pt x="14533" y="229639"/>
                        <a:pt x="11764" y="231486"/>
                        <a:pt x="8995" y="23148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6" name="Google Shape;526;p16"/>
                <p:cNvSpPr/>
                <p:nvPr/>
              </p:nvSpPr>
              <p:spPr>
                <a:xfrm>
                  <a:off x="2232051" y="671515"/>
                  <a:ext cx="202123" cy="207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23" h="207914" extrusionOk="0">
                      <a:moveTo>
                        <a:pt x="167256" y="207915"/>
                      </a:moveTo>
                      <a:cubicBezTo>
                        <a:pt x="166333" y="207915"/>
                        <a:pt x="165410" y="207915"/>
                        <a:pt x="163563" y="206991"/>
                      </a:cubicBezTo>
                      <a:cubicBezTo>
                        <a:pt x="158948" y="205145"/>
                        <a:pt x="156179" y="199605"/>
                        <a:pt x="158025" y="194988"/>
                      </a:cubicBezTo>
                      <a:cubicBezTo>
                        <a:pt x="158025" y="194065"/>
                        <a:pt x="194025" y="99888"/>
                        <a:pt x="181102" y="55570"/>
                      </a:cubicBezTo>
                      <a:cubicBezTo>
                        <a:pt x="175564" y="37104"/>
                        <a:pt x="166333" y="25101"/>
                        <a:pt x="153409" y="20484"/>
                      </a:cubicBezTo>
                      <a:cubicBezTo>
                        <a:pt x="136794" y="14021"/>
                        <a:pt x="117409" y="19561"/>
                        <a:pt x="108178" y="25101"/>
                      </a:cubicBezTo>
                      <a:cubicBezTo>
                        <a:pt x="107255" y="26024"/>
                        <a:pt x="106332" y="26947"/>
                        <a:pt x="105409" y="27871"/>
                      </a:cubicBezTo>
                      <a:cubicBezTo>
                        <a:pt x="119255" y="30641"/>
                        <a:pt x="132178" y="34334"/>
                        <a:pt x="141409" y="40797"/>
                      </a:cubicBezTo>
                      <a:cubicBezTo>
                        <a:pt x="151563" y="47260"/>
                        <a:pt x="158025" y="55570"/>
                        <a:pt x="159871" y="64803"/>
                      </a:cubicBezTo>
                      <a:cubicBezTo>
                        <a:pt x="162640" y="77729"/>
                        <a:pt x="160794" y="88809"/>
                        <a:pt x="153409" y="96195"/>
                      </a:cubicBezTo>
                      <a:cubicBezTo>
                        <a:pt x="146025" y="104505"/>
                        <a:pt x="134025" y="108198"/>
                        <a:pt x="118332" y="107275"/>
                      </a:cubicBezTo>
                      <a:cubicBezTo>
                        <a:pt x="100793" y="106351"/>
                        <a:pt x="86024" y="91579"/>
                        <a:pt x="80486" y="69419"/>
                      </a:cubicBezTo>
                      <a:cubicBezTo>
                        <a:pt x="78639" y="61110"/>
                        <a:pt x="77716" y="51877"/>
                        <a:pt x="79562" y="43567"/>
                      </a:cubicBezTo>
                      <a:cubicBezTo>
                        <a:pt x="56485" y="42644"/>
                        <a:pt x="31562" y="44490"/>
                        <a:pt x="11254" y="49107"/>
                      </a:cubicBezTo>
                      <a:cubicBezTo>
                        <a:pt x="6638" y="50030"/>
                        <a:pt x="1100" y="47260"/>
                        <a:pt x="177" y="42644"/>
                      </a:cubicBezTo>
                      <a:cubicBezTo>
                        <a:pt x="-746" y="38027"/>
                        <a:pt x="2023" y="32487"/>
                        <a:pt x="6638" y="31564"/>
                      </a:cubicBezTo>
                      <a:cubicBezTo>
                        <a:pt x="29716" y="26024"/>
                        <a:pt x="58331" y="24178"/>
                        <a:pt x="85101" y="26024"/>
                      </a:cubicBezTo>
                      <a:cubicBezTo>
                        <a:pt x="88793" y="19561"/>
                        <a:pt x="93409" y="14021"/>
                        <a:pt x="98947" y="10328"/>
                      </a:cubicBezTo>
                      <a:cubicBezTo>
                        <a:pt x="113717" y="2018"/>
                        <a:pt x="138640" y="-4445"/>
                        <a:pt x="159871" y="3865"/>
                      </a:cubicBezTo>
                      <a:cubicBezTo>
                        <a:pt x="172794" y="8481"/>
                        <a:pt x="190333" y="21408"/>
                        <a:pt x="198641" y="50953"/>
                      </a:cubicBezTo>
                      <a:cubicBezTo>
                        <a:pt x="213410" y="100812"/>
                        <a:pt x="176487" y="197758"/>
                        <a:pt x="175564" y="201452"/>
                      </a:cubicBezTo>
                      <a:cubicBezTo>
                        <a:pt x="174640" y="206068"/>
                        <a:pt x="170948" y="207915"/>
                        <a:pt x="167256" y="207915"/>
                      </a:cubicBezTo>
                      <a:close/>
                      <a:moveTo>
                        <a:pt x="98024" y="45414"/>
                      </a:moveTo>
                      <a:cubicBezTo>
                        <a:pt x="97101" y="51877"/>
                        <a:pt x="97101" y="59263"/>
                        <a:pt x="98947" y="65726"/>
                      </a:cubicBezTo>
                      <a:cubicBezTo>
                        <a:pt x="101717" y="76806"/>
                        <a:pt x="109101" y="89732"/>
                        <a:pt x="120178" y="89732"/>
                      </a:cubicBezTo>
                      <a:cubicBezTo>
                        <a:pt x="126640" y="90655"/>
                        <a:pt x="135871" y="89732"/>
                        <a:pt x="140486" y="85115"/>
                      </a:cubicBezTo>
                      <a:cubicBezTo>
                        <a:pt x="144179" y="80499"/>
                        <a:pt x="143255" y="73113"/>
                        <a:pt x="142332" y="69419"/>
                      </a:cubicBezTo>
                      <a:cubicBezTo>
                        <a:pt x="141409" y="64803"/>
                        <a:pt x="137717" y="60186"/>
                        <a:pt x="132178" y="56493"/>
                      </a:cubicBezTo>
                      <a:cubicBezTo>
                        <a:pt x="123871" y="50953"/>
                        <a:pt x="111871" y="47260"/>
                        <a:pt x="98024" y="4541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7" name="Google Shape;527;p16"/>
                <p:cNvSpPr/>
                <p:nvPr/>
              </p:nvSpPr>
              <p:spPr>
                <a:xfrm>
                  <a:off x="2195855" y="880589"/>
                  <a:ext cx="231831" cy="179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831" h="179807" extrusionOk="0">
                      <a:moveTo>
                        <a:pt x="52065" y="179808"/>
                      </a:moveTo>
                      <a:cubicBezTo>
                        <a:pt x="50219" y="179808"/>
                        <a:pt x="48373" y="179808"/>
                        <a:pt x="47450" y="179808"/>
                      </a:cubicBezTo>
                      <a:cubicBezTo>
                        <a:pt x="28988" y="178884"/>
                        <a:pt x="13296" y="167805"/>
                        <a:pt x="4988" y="151185"/>
                      </a:cubicBezTo>
                      <a:cubicBezTo>
                        <a:pt x="-4243" y="131796"/>
                        <a:pt x="-551" y="108714"/>
                        <a:pt x="15142" y="88401"/>
                      </a:cubicBezTo>
                      <a:cubicBezTo>
                        <a:pt x="29911" y="69012"/>
                        <a:pt x="60373" y="60702"/>
                        <a:pt x="98220" y="50546"/>
                      </a:cubicBezTo>
                      <a:cubicBezTo>
                        <a:pt x="136990" y="40389"/>
                        <a:pt x="180375" y="27463"/>
                        <a:pt x="217298" y="1611"/>
                      </a:cubicBezTo>
                      <a:cubicBezTo>
                        <a:pt x="220991" y="-1159"/>
                        <a:pt x="227452" y="-236"/>
                        <a:pt x="230221" y="3457"/>
                      </a:cubicBezTo>
                      <a:cubicBezTo>
                        <a:pt x="232991" y="7150"/>
                        <a:pt x="232068" y="13613"/>
                        <a:pt x="228375" y="16383"/>
                      </a:cubicBezTo>
                      <a:cubicBezTo>
                        <a:pt x="188682" y="44082"/>
                        <a:pt x="141605" y="57932"/>
                        <a:pt x="103758" y="68088"/>
                      </a:cubicBezTo>
                      <a:cubicBezTo>
                        <a:pt x="70527" y="77321"/>
                        <a:pt x="40988" y="85631"/>
                        <a:pt x="29911" y="99481"/>
                      </a:cubicBezTo>
                      <a:cubicBezTo>
                        <a:pt x="18834" y="113330"/>
                        <a:pt x="16065" y="129949"/>
                        <a:pt x="22527" y="143799"/>
                      </a:cubicBezTo>
                      <a:cubicBezTo>
                        <a:pt x="27142" y="154879"/>
                        <a:pt x="37296" y="161342"/>
                        <a:pt x="49296" y="162265"/>
                      </a:cubicBezTo>
                      <a:cubicBezTo>
                        <a:pt x="61296" y="163188"/>
                        <a:pt x="71450" y="160418"/>
                        <a:pt x="77912" y="153955"/>
                      </a:cubicBezTo>
                      <a:cubicBezTo>
                        <a:pt x="82527" y="149339"/>
                        <a:pt x="85297" y="142876"/>
                        <a:pt x="84374" y="135489"/>
                      </a:cubicBezTo>
                      <a:cubicBezTo>
                        <a:pt x="83450" y="120716"/>
                        <a:pt x="71450" y="118870"/>
                        <a:pt x="69604" y="117947"/>
                      </a:cubicBezTo>
                      <a:cubicBezTo>
                        <a:pt x="64989" y="117023"/>
                        <a:pt x="61296" y="112407"/>
                        <a:pt x="62219" y="107790"/>
                      </a:cubicBezTo>
                      <a:cubicBezTo>
                        <a:pt x="63143" y="103174"/>
                        <a:pt x="67758" y="99481"/>
                        <a:pt x="72373" y="100404"/>
                      </a:cubicBezTo>
                      <a:cubicBezTo>
                        <a:pt x="82527" y="102250"/>
                        <a:pt x="100989" y="110560"/>
                        <a:pt x="102835" y="134566"/>
                      </a:cubicBezTo>
                      <a:cubicBezTo>
                        <a:pt x="103758" y="147492"/>
                        <a:pt x="99143" y="158572"/>
                        <a:pt x="90835" y="167805"/>
                      </a:cubicBezTo>
                      <a:cubicBezTo>
                        <a:pt x="80681" y="175191"/>
                        <a:pt x="67758" y="179808"/>
                        <a:pt x="52065" y="17980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8" name="Google Shape;528;p16"/>
                <p:cNvSpPr/>
                <p:nvPr/>
              </p:nvSpPr>
              <p:spPr>
                <a:xfrm>
                  <a:off x="2200464" y="703517"/>
                  <a:ext cx="207729" cy="202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729" h="202688" extrusionOk="0">
                      <a:moveTo>
                        <a:pt x="79765" y="202689"/>
                      </a:moveTo>
                      <a:cubicBezTo>
                        <a:pt x="69611" y="202689"/>
                        <a:pt x="59457" y="201765"/>
                        <a:pt x="51149" y="198995"/>
                      </a:cubicBezTo>
                      <a:cubicBezTo>
                        <a:pt x="20687" y="189762"/>
                        <a:pt x="8687" y="173143"/>
                        <a:pt x="4071" y="160217"/>
                      </a:cubicBezTo>
                      <a:cubicBezTo>
                        <a:pt x="-4236" y="138981"/>
                        <a:pt x="1302" y="113128"/>
                        <a:pt x="10533" y="99279"/>
                      </a:cubicBezTo>
                      <a:cubicBezTo>
                        <a:pt x="14225" y="92816"/>
                        <a:pt x="19764" y="88199"/>
                        <a:pt x="26226" y="85429"/>
                      </a:cubicBezTo>
                      <a:cubicBezTo>
                        <a:pt x="24379" y="58654"/>
                        <a:pt x="27149" y="30031"/>
                        <a:pt x="31764" y="6949"/>
                      </a:cubicBezTo>
                      <a:cubicBezTo>
                        <a:pt x="32687" y="2332"/>
                        <a:pt x="38226" y="-1361"/>
                        <a:pt x="42841" y="486"/>
                      </a:cubicBezTo>
                      <a:cubicBezTo>
                        <a:pt x="47457" y="1409"/>
                        <a:pt x="51149" y="6949"/>
                        <a:pt x="49303" y="11565"/>
                      </a:cubicBezTo>
                      <a:cubicBezTo>
                        <a:pt x="44687" y="31878"/>
                        <a:pt x="42841" y="56807"/>
                        <a:pt x="43764" y="79890"/>
                      </a:cubicBezTo>
                      <a:cubicBezTo>
                        <a:pt x="52995" y="78966"/>
                        <a:pt x="62226" y="78966"/>
                        <a:pt x="69611" y="80813"/>
                      </a:cubicBezTo>
                      <a:cubicBezTo>
                        <a:pt x="91765" y="86353"/>
                        <a:pt x="106534" y="101126"/>
                        <a:pt x="107457" y="118668"/>
                      </a:cubicBezTo>
                      <a:cubicBezTo>
                        <a:pt x="108380" y="134364"/>
                        <a:pt x="104688" y="146367"/>
                        <a:pt x="96380" y="153754"/>
                      </a:cubicBezTo>
                      <a:cubicBezTo>
                        <a:pt x="88996" y="160217"/>
                        <a:pt x="76995" y="162987"/>
                        <a:pt x="64995" y="160217"/>
                      </a:cubicBezTo>
                      <a:cubicBezTo>
                        <a:pt x="54841" y="158370"/>
                        <a:pt x="47457" y="151907"/>
                        <a:pt x="40995" y="141751"/>
                      </a:cubicBezTo>
                      <a:cubicBezTo>
                        <a:pt x="35456" y="132518"/>
                        <a:pt x="30841" y="119592"/>
                        <a:pt x="28072" y="105742"/>
                      </a:cubicBezTo>
                      <a:cubicBezTo>
                        <a:pt x="27149" y="106665"/>
                        <a:pt x="26226" y="107589"/>
                        <a:pt x="25302" y="108512"/>
                      </a:cubicBezTo>
                      <a:cubicBezTo>
                        <a:pt x="19764" y="117745"/>
                        <a:pt x="14225" y="137134"/>
                        <a:pt x="20687" y="153754"/>
                      </a:cubicBezTo>
                      <a:cubicBezTo>
                        <a:pt x="26226" y="166680"/>
                        <a:pt x="37303" y="176836"/>
                        <a:pt x="55764" y="181453"/>
                      </a:cubicBezTo>
                      <a:cubicBezTo>
                        <a:pt x="100073" y="194379"/>
                        <a:pt x="194228" y="159294"/>
                        <a:pt x="195151" y="158370"/>
                      </a:cubicBezTo>
                      <a:cubicBezTo>
                        <a:pt x="199766" y="156524"/>
                        <a:pt x="205305" y="159294"/>
                        <a:pt x="207151" y="163910"/>
                      </a:cubicBezTo>
                      <a:cubicBezTo>
                        <a:pt x="208997" y="168527"/>
                        <a:pt x="206228" y="174066"/>
                        <a:pt x="201612" y="175913"/>
                      </a:cubicBezTo>
                      <a:cubicBezTo>
                        <a:pt x="198843" y="176836"/>
                        <a:pt x="131458" y="202689"/>
                        <a:pt x="79765" y="202689"/>
                      </a:cubicBezTo>
                      <a:close/>
                      <a:moveTo>
                        <a:pt x="45610" y="97432"/>
                      </a:moveTo>
                      <a:cubicBezTo>
                        <a:pt x="47457" y="111282"/>
                        <a:pt x="51149" y="123285"/>
                        <a:pt x="56687" y="131594"/>
                      </a:cubicBezTo>
                      <a:cubicBezTo>
                        <a:pt x="60380" y="137134"/>
                        <a:pt x="64995" y="140827"/>
                        <a:pt x="69611" y="141751"/>
                      </a:cubicBezTo>
                      <a:cubicBezTo>
                        <a:pt x="73303" y="142674"/>
                        <a:pt x="80688" y="143597"/>
                        <a:pt x="85303" y="139904"/>
                      </a:cubicBezTo>
                      <a:cubicBezTo>
                        <a:pt x="89919" y="135288"/>
                        <a:pt x="90842" y="126978"/>
                        <a:pt x="89919" y="119592"/>
                      </a:cubicBezTo>
                      <a:cubicBezTo>
                        <a:pt x="88996" y="107589"/>
                        <a:pt x="76995" y="101126"/>
                        <a:pt x="65918" y="98356"/>
                      </a:cubicBezTo>
                      <a:cubicBezTo>
                        <a:pt x="59457" y="96509"/>
                        <a:pt x="52072" y="96509"/>
                        <a:pt x="45610" y="9743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29" name="Google Shape;529;p16"/>
              <p:cNvSpPr/>
              <p:nvPr/>
            </p:nvSpPr>
            <p:spPr>
              <a:xfrm>
                <a:off x="2318998" y="789870"/>
                <a:ext cx="94154" cy="93253"/>
              </a:xfrm>
              <a:custGeom>
                <a:avLst/>
                <a:gdLst/>
                <a:ahLst/>
                <a:cxnLst/>
                <a:rect l="l" t="t" r="r" b="b"/>
                <a:pathLst>
                  <a:path w="94154" h="93253" extrusionOk="0">
                    <a:moveTo>
                      <a:pt x="47077" y="93253"/>
                    </a:moveTo>
                    <a:cubicBezTo>
                      <a:pt x="35077" y="93253"/>
                      <a:pt x="23077" y="88637"/>
                      <a:pt x="13846" y="79404"/>
                    </a:cubicBezTo>
                    <a:cubicBezTo>
                      <a:pt x="-4615" y="60938"/>
                      <a:pt x="-4615" y="32316"/>
                      <a:pt x="13846" y="13850"/>
                    </a:cubicBezTo>
                    <a:cubicBezTo>
                      <a:pt x="22154" y="5540"/>
                      <a:pt x="34154" y="0"/>
                      <a:pt x="47077" y="0"/>
                    </a:cubicBezTo>
                    <a:cubicBezTo>
                      <a:pt x="59078" y="0"/>
                      <a:pt x="71078" y="4617"/>
                      <a:pt x="80309" y="13850"/>
                    </a:cubicBezTo>
                    <a:cubicBezTo>
                      <a:pt x="88616" y="22159"/>
                      <a:pt x="94155" y="34162"/>
                      <a:pt x="94155" y="47088"/>
                    </a:cubicBezTo>
                    <a:cubicBezTo>
                      <a:pt x="94155" y="59091"/>
                      <a:pt x="89540" y="71094"/>
                      <a:pt x="80309" y="80327"/>
                    </a:cubicBezTo>
                    <a:cubicBezTo>
                      <a:pt x="71078" y="88637"/>
                      <a:pt x="59078" y="93253"/>
                      <a:pt x="47077" y="93253"/>
                    </a:cubicBezTo>
                    <a:close/>
                    <a:moveTo>
                      <a:pt x="47077" y="19389"/>
                    </a:moveTo>
                    <a:cubicBezTo>
                      <a:pt x="39693" y="19389"/>
                      <a:pt x="32308" y="22159"/>
                      <a:pt x="26770" y="27699"/>
                    </a:cubicBezTo>
                    <a:cubicBezTo>
                      <a:pt x="15693" y="38779"/>
                      <a:pt x="15693" y="56321"/>
                      <a:pt x="26770" y="67401"/>
                    </a:cubicBezTo>
                    <a:cubicBezTo>
                      <a:pt x="37847" y="78481"/>
                      <a:pt x="55385" y="78481"/>
                      <a:pt x="66462" y="67401"/>
                    </a:cubicBezTo>
                    <a:cubicBezTo>
                      <a:pt x="72001" y="61861"/>
                      <a:pt x="74770" y="55398"/>
                      <a:pt x="74770" y="47088"/>
                    </a:cubicBezTo>
                    <a:cubicBezTo>
                      <a:pt x="74770" y="39702"/>
                      <a:pt x="72001" y="32316"/>
                      <a:pt x="66462" y="26776"/>
                    </a:cubicBezTo>
                    <a:cubicBezTo>
                      <a:pt x="61847" y="22159"/>
                      <a:pt x="54462" y="19389"/>
                      <a:pt x="47077" y="193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30" name="Google Shape;530;p16"/>
            <p:cNvSpPr/>
            <p:nvPr/>
          </p:nvSpPr>
          <p:spPr>
            <a:xfrm flipH="1">
              <a:off x="8599686" y="358389"/>
              <a:ext cx="73523" cy="73541"/>
            </a:xfrm>
            <a:custGeom>
              <a:avLst/>
              <a:gdLst/>
              <a:ahLst/>
              <a:cxnLst/>
              <a:rect l="l" t="t" r="r" b="b"/>
              <a:pathLst>
                <a:path w="83077" h="83097" extrusionOk="0">
                  <a:moveTo>
                    <a:pt x="41539" y="83097"/>
                  </a:moveTo>
                  <a:cubicBezTo>
                    <a:pt x="18462" y="83097"/>
                    <a:pt x="0" y="64631"/>
                    <a:pt x="0" y="41549"/>
                  </a:cubicBezTo>
                  <a:cubicBezTo>
                    <a:pt x="0" y="18466"/>
                    <a:pt x="18462" y="0"/>
                    <a:pt x="41539" y="0"/>
                  </a:cubicBezTo>
                  <a:cubicBezTo>
                    <a:pt x="64616" y="0"/>
                    <a:pt x="83078" y="18466"/>
                    <a:pt x="83078" y="41549"/>
                  </a:cubicBezTo>
                  <a:cubicBezTo>
                    <a:pt x="83078" y="64631"/>
                    <a:pt x="64616" y="83097"/>
                    <a:pt x="41539" y="83097"/>
                  </a:cubicBezTo>
                  <a:close/>
                  <a:moveTo>
                    <a:pt x="41539" y="18466"/>
                  </a:moveTo>
                  <a:cubicBezTo>
                    <a:pt x="28616" y="18466"/>
                    <a:pt x="18462" y="28622"/>
                    <a:pt x="18462" y="41549"/>
                  </a:cubicBezTo>
                  <a:cubicBezTo>
                    <a:pt x="18462" y="54475"/>
                    <a:pt x="28616" y="64631"/>
                    <a:pt x="41539" y="64631"/>
                  </a:cubicBezTo>
                  <a:cubicBezTo>
                    <a:pt x="54462" y="64631"/>
                    <a:pt x="64616" y="54475"/>
                    <a:pt x="64616" y="41549"/>
                  </a:cubicBezTo>
                  <a:cubicBezTo>
                    <a:pt x="64616" y="28622"/>
                    <a:pt x="54462" y="18466"/>
                    <a:pt x="41539" y="184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531;p16"/>
            <p:cNvSpPr/>
            <p:nvPr/>
          </p:nvSpPr>
          <p:spPr>
            <a:xfrm flipH="1">
              <a:off x="8727939" y="2492808"/>
              <a:ext cx="98770" cy="157884"/>
            </a:xfrm>
            <a:custGeom>
              <a:avLst/>
              <a:gdLst/>
              <a:ahLst/>
              <a:cxnLst/>
              <a:rect l="l" t="t" r="r" b="b"/>
              <a:pathLst>
                <a:path w="98770" h="157884" extrusionOk="0">
                  <a:moveTo>
                    <a:pt x="0" y="78481"/>
                  </a:moveTo>
                  <a:lnTo>
                    <a:pt x="48924" y="157885"/>
                  </a:lnTo>
                  <a:lnTo>
                    <a:pt x="98770" y="78481"/>
                  </a:lnTo>
                  <a:lnTo>
                    <a:pt x="489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p16"/>
            <p:cNvSpPr/>
            <p:nvPr/>
          </p:nvSpPr>
          <p:spPr>
            <a:xfrm flipH="1">
              <a:off x="5594169" y="2664343"/>
              <a:ext cx="3170516" cy="2198058"/>
            </a:xfrm>
            <a:custGeom>
              <a:avLst/>
              <a:gdLst/>
              <a:ahLst/>
              <a:cxnLst/>
              <a:rect l="l" t="t" r="r" b="b"/>
              <a:pathLst>
                <a:path w="3582504" h="2483681" extrusionOk="0">
                  <a:moveTo>
                    <a:pt x="3537273" y="2483682"/>
                  </a:moveTo>
                  <a:lnTo>
                    <a:pt x="234464" y="2483682"/>
                  </a:lnTo>
                  <a:lnTo>
                    <a:pt x="234464" y="2474449"/>
                  </a:lnTo>
                  <a:cubicBezTo>
                    <a:pt x="234464" y="2349803"/>
                    <a:pt x="132925" y="2249163"/>
                    <a:pt x="9231" y="2249163"/>
                  </a:cubicBezTo>
                  <a:lnTo>
                    <a:pt x="0" y="2249163"/>
                  </a:lnTo>
                  <a:lnTo>
                    <a:pt x="0" y="44319"/>
                  </a:lnTo>
                  <a:cubicBezTo>
                    <a:pt x="0" y="20313"/>
                    <a:pt x="19385" y="0"/>
                    <a:pt x="44308" y="0"/>
                  </a:cubicBezTo>
                  <a:cubicBezTo>
                    <a:pt x="68309" y="0"/>
                    <a:pt x="88616" y="19389"/>
                    <a:pt x="88616" y="44319"/>
                  </a:cubicBezTo>
                  <a:cubicBezTo>
                    <a:pt x="88616" y="59091"/>
                    <a:pt x="81232" y="72941"/>
                    <a:pt x="69232" y="81251"/>
                  </a:cubicBezTo>
                  <a:cubicBezTo>
                    <a:pt x="64616" y="84021"/>
                    <a:pt x="59078" y="83097"/>
                    <a:pt x="56308" y="78481"/>
                  </a:cubicBezTo>
                  <a:cubicBezTo>
                    <a:pt x="53539" y="73864"/>
                    <a:pt x="54462" y="68324"/>
                    <a:pt x="59078" y="65554"/>
                  </a:cubicBezTo>
                  <a:cubicBezTo>
                    <a:pt x="66462" y="60938"/>
                    <a:pt x="70155" y="52628"/>
                    <a:pt x="70155" y="44319"/>
                  </a:cubicBezTo>
                  <a:cubicBezTo>
                    <a:pt x="70155" y="30469"/>
                    <a:pt x="58155" y="18466"/>
                    <a:pt x="44308" y="18466"/>
                  </a:cubicBezTo>
                  <a:cubicBezTo>
                    <a:pt x="30462" y="18466"/>
                    <a:pt x="18462" y="30469"/>
                    <a:pt x="18462" y="44319"/>
                  </a:cubicBezTo>
                  <a:lnTo>
                    <a:pt x="18462" y="2231620"/>
                  </a:lnTo>
                  <a:cubicBezTo>
                    <a:pt x="145848" y="2236237"/>
                    <a:pt x="248311" y="2338723"/>
                    <a:pt x="252926" y="2466139"/>
                  </a:cubicBezTo>
                  <a:lnTo>
                    <a:pt x="3538196" y="2466139"/>
                  </a:lnTo>
                  <a:cubicBezTo>
                    <a:pt x="3552042" y="2466139"/>
                    <a:pt x="3564043" y="2454136"/>
                    <a:pt x="3564043" y="2440287"/>
                  </a:cubicBezTo>
                  <a:cubicBezTo>
                    <a:pt x="3564043" y="2426437"/>
                    <a:pt x="3552042" y="2414434"/>
                    <a:pt x="3538196" y="2414434"/>
                  </a:cubicBezTo>
                  <a:cubicBezTo>
                    <a:pt x="3529888" y="2414434"/>
                    <a:pt x="3521580" y="2419051"/>
                    <a:pt x="3516965" y="2425513"/>
                  </a:cubicBezTo>
                  <a:cubicBezTo>
                    <a:pt x="3514196" y="2430130"/>
                    <a:pt x="3508657" y="2431054"/>
                    <a:pt x="3504042" y="2428284"/>
                  </a:cubicBezTo>
                  <a:cubicBezTo>
                    <a:pt x="3499426" y="2425513"/>
                    <a:pt x="3498503" y="2419974"/>
                    <a:pt x="3501272" y="2415357"/>
                  </a:cubicBezTo>
                  <a:cubicBezTo>
                    <a:pt x="3509580" y="2403355"/>
                    <a:pt x="3523427" y="2395968"/>
                    <a:pt x="3538196" y="2395968"/>
                  </a:cubicBezTo>
                  <a:cubicBezTo>
                    <a:pt x="3562196" y="2395968"/>
                    <a:pt x="3582504" y="2415357"/>
                    <a:pt x="3582504" y="2440287"/>
                  </a:cubicBezTo>
                  <a:cubicBezTo>
                    <a:pt x="3582504" y="2465216"/>
                    <a:pt x="3561273" y="2483682"/>
                    <a:pt x="3537273" y="24836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16"/>
            <p:cNvSpPr/>
            <p:nvPr/>
          </p:nvSpPr>
          <p:spPr>
            <a:xfrm flipH="1">
              <a:off x="8796520" y="2664343"/>
              <a:ext cx="86595" cy="1950469"/>
            </a:xfrm>
            <a:custGeom>
              <a:avLst/>
              <a:gdLst/>
              <a:ahLst/>
              <a:cxnLst/>
              <a:rect l="l" t="t" r="r" b="b"/>
              <a:pathLst>
                <a:path w="97847" h="2203920" extrusionOk="0">
                  <a:moveTo>
                    <a:pt x="48924" y="2203921"/>
                  </a:moveTo>
                  <a:cubicBezTo>
                    <a:pt x="22154" y="2203921"/>
                    <a:pt x="0" y="2181762"/>
                    <a:pt x="0" y="2154986"/>
                  </a:cubicBezTo>
                  <a:cubicBezTo>
                    <a:pt x="0" y="2128211"/>
                    <a:pt x="22154" y="2106051"/>
                    <a:pt x="48924" y="2106051"/>
                  </a:cubicBezTo>
                  <a:cubicBezTo>
                    <a:pt x="53539" y="2106051"/>
                    <a:pt x="58155" y="2109745"/>
                    <a:pt x="58155" y="2115284"/>
                  </a:cubicBezTo>
                  <a:cubicBezTo>
                    <a:pt x="58155" y="2120824"/>
                    <a:pt x="54462" y="2124517"/>
                    <a:pt x="48924" y="2124517"/>
                  </a:cubicBezTo>
                  <a:cubicBezTo>
                    <a:pt x="32308" y="2124517"/>
                    <a:pt x="18462" y="2138367"/>
                    <a:pt x="18462" y="2154986"/>
                  </a:cubicBezTo>
                  <a:cubicBezTo>
                    <a:pt x="18462" y="2171606"/>
                    <a:pt x="32308" y="2185455"/>
                    <a:pt x="48924" y="2185455"/>
                  </a:cubicBezTo>
                  <a:cubicBezTo>
                    <a:pt x="65539" y="2185455"/>
                    <a:pt x="79386" y="2171606"/>
                    <a:pt x="79386" y="2154986"/>
                  </a:cubicBezTo>
                  <a:lnTo>
                    <a:pt x="79386" y="44319"/>
                  </a:lnTo>
                  <a:cubicBezTo>
                    <a:pt x="79386" y="30469"/>
                    <a:pt x="67385" y="18466"/>
                    <a:pt x="53539" y="18466"/>
                  </a:cubicBezTo>
                  <a:cubicBezTo>
                    <a:pt x="39693" y="18466"/>
                    <a:pt x="27693" y="30469"/>
                    <a:pt x="27693" y="44319"/>
                  </a:cubicBezTo>
                  <a:cubicBezTo>
                    <a:pt x="27693" y="52628"/>
                    <a:pt x="32308" y="60938"/>
                    <a:pt x="38770" y="65554"/>
                  </a:cubicBezTo>
                  <a:cubicBezTo>
                    <a:pt x="43385" y="68324"/>
                    <a:pt x="44308" y="73864"/>
                    <a:pt x="41539" y="78481"/>
                  </a:cubicBezTo>
                  <a:cubicBezTo>
                    <a:pt x="38770" y="83097"/>
                    <a:pt x="33231" y="84021"/>
                    <a:pt x="28616" y="81251"/>
                  </a:cubicBezTo>
                  <a:cubicBezTo>
                    <a:pt x="16616" y="72941"/>
                    <a:pt x="9231" y="59091"/>
                    <a:pt x="9231" y="44319"/>
                  </a:cubicBezTo>
                  <a:cubicBezTo>
                    <a:pt x="9231" y="20313"/>
                    <a:pt x="28616" y="0"/>
                    <a:pt x="53539" y="0"/>
                  </a:cubicBezTo>
                  <a:cubicBezTo>
                    <a:pt x="77539" y="0"/>
                    <a:pt x="97847" y="19389"/>
                    <a:pt x="97847" y="44319"/>
                  </a:cubicBezTo>
                  <a:lnTo>
                    <a:pt x="97847" y="2154986"/>
                  </a:lnTo>
                  <a:cubicBezTo>
                    <a:pt x="97847" y="2181762"/>
                    <a:pt x="75693" y="2203921"/>
                    <a:pt x="48924" y="22039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34" name="Google Shape;534;p16"/>
            <p:cNvGrpSpPr/>
            <p:nvPr/>
          </p:nvGrpSpPr>
          <p:grpSpPr>
            <a:xfrm flipH="1">
              <a:off x="8513025" y="4632243"/>
              <a:ext cx="348621" cy="348117"/>
              <a:chOff x="2196490" y="5626932"/>
              <a:chExt cx="394011" cy="393441"/>
            </a:xfrm>
          </p:grpSpPr>
          <p:grpSp>
            <p:nvGrpSpPr>
              <p:cNvPr id="535" name="Google Shape;535;p16"/>
              <p:cNvGrpSpPr/>
              <p:nvPr/>
            </p:nvGrpSpPr>
            <p:grpSpPr>
              <a:xfrm>
                <a:off x="2196490" y="5626932"/>
                <a:ext cx="394011" cy="393441"/>
                <a:chOff x="2196490" y="5626932"/>
                <a:chExt cx="394011" cy="393441"/>
              </a:xfrm>
            </p:grpSpPr>
            <p:sp>
              <p:nvSpPr>
                <p:cNvPr id="536" name="Google Shape;536;p16"/>
                <p:cNvSpPr/>
                <p:nvPr/>
              </p:nvSpPr>
              <p:spPr>
                <a:xfrm>
                  <a:off x="2408774" y="5788861"/>
                  <a:ext cx="181727" cy="231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27" h="231512" extrusionOk="0">
                      <a:moveTo>
                        <a:pt x="128996" y="231513"/>
                      </a:moveTo>
                      <a:cubicBezTo>
                        <a:pt x="115150" y="231513"/>
                        <a:pt x="101304" y="226896"/>
                        <a:pt x="88380" y="216740"/>
                      </a:cubicBezTo>
                      <a:cubicBezTo>
                        <a:pt x="68996" y="201967"/>
                        <a:pt x="60688" y="171498"/>
                        <a:pt x="50534" y="133643"/>
                      </a:cubicBezTo>
                      <a:cubicBezTo>
                        <a:pt x="40380" y="94864"/>
                        <a:pt x="27457" y="51469"/>
                        <a:pt x="1610" y="14537"/>
                      </a:cubicBezTo>
                      <a:cubicBezTo>
                        <a:pt x="-1159" y="10844"/>
                        <a:pt x="-236" y="4380"/>
                        <a:pt x="3456" y="1611"/>
                      </a:cubicBezTo>
                      <a:cubicBezTo>
                        <a:pt x="7149" y="-1159"/>
                        <a:pt x="13610" y="-236"/>
                        <a:pt x="16380" y="3457"/>
                      </a:cubicBezTo>
                      <a:cubicBezTo>
                        <a:pt x="44072" y="43159"/>
                        <a:pt x="57919" y="90247"/>
                        <a:pt x="68073" y="128103"/>
                      </a:cubicBezTo>
                      <a:cubicBezTo>
                        <a:pt x="77303" y="161342"/>
                        <a:pt x="85611" y="190887"/>
                        <a:pt x="99458" y="201967"/>
                      </a:cubicBezTo>
                      <a:cubicBezTo>
                        <a:pt x="113304" y="213047"/>
                        <a:pt x="129919" y="215817"/>
                        <a:pt x="143766" y="209353"/>
                      </a:cubicBezTo>
                      <a:cubicBezTo>
                        <a:pt x="154843" y="204737"/>
                        <a:pt x="161304" y="194581"/>
                        <a:pt x="162227" y="182577"/>
                      </a:cubicBezTo>
                      <a:cubicBezTo>
                        <a:pt x="163151" y="170575"/>
                        <a:pt x="160381" y="160419"/>
                        <a:pt x="153920" y="153955"/>
                      </a:cubicBezTo>
                      <a:cubicBezTo>
                        <a:pt x="149304" y="149339"/>
                        <a:pt x="142843" y="146569"/>
                        <a:pt x="135458" y="147492"/>
                      </a:cubicBezTo>
                      <a:cubicBezTo>
                        <a:pt x="120689" y="148416"/>
                        <a:pt x="118842" y="160419"/>
                        <a:pt x="117919" y="162265"/>
                      </a:cubicBezTo>
                      <a:cubicBezTo>
                        <a:pt x="116996" y="166882"/>
                        <a:pt x="112381" y="170575"/>
                        <a:pt x="107765" y="169652"/>
                      </a:cubicBezTo>
                      <a:cubicBezTo>
                        <a:pt x="103150" y="168728"/>
                        <a:pt x="99458" y="164111"/>
                        <a:pt x="100381" y="159495"/>
                      </a:cubicBezTo>
                      <a:cubicBezTo>
                        <a:pt x="102227" y="149339"/>
                        <a:pt x="110535" y="130873"/>
                        <a:pt x="134535" y="129026"/>
                      </a:cubicBezTo>
                      <a:cubicBezTo>
                        <a:pt x="147458" y="128103"/>
                        <a:pt x="158535" y="132719"/>
                        <a:pt x="167766" y="141029"/>
                      </a:cubicBezTo>
                      <a:cubicBezTo>
                        <a:pt x="177920" y="151186"/>
                        <a:pt x="182535" y="165958"/>
                        <a:pt x="181612" y="183501"/>
                      </a:cubicBezTo>
                      <a:cubicBezTo>
                        <a:pt x="180689" y="201967"/>
                        <a:pt x="169612" y="217663"/>
                        <a:pt x="152997" y="225973"/>
                      </a:cubicBezTo>
                      <a:cubicBezTo>
                        <a:pt x="144689" y="229666"/>
                        <a:pt x="137304" y="231513"/>
                        <a:pt x="128996" y="23151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7" name="Google Shape;537;p16"/>
                <p:cNvSpPr/>
                <p:nvPr/>
              </p:nvSpPr>
              <p:spPr>
                <a:xfrm>
                  <a:off x="2232666" y="5808359"/>
                  <a:ext cx="202497" cy="207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7" h="207398" extrusionOk="0">
                      <a:moveTo>
                        <a:pt x="137103" y="207398"/>
                      </a:moveTo>
                      <a:cubicBezTo>
                        <a:pt x="122333" y="207398"/>
                        <a:pt x="108487" y="202782"/>
                        <a:pt x="99256" y="197242"/>
                      </a:cubicBezTo>
                      <a:cubicBezTo>
                        <a:pt x="92794" y="193549"/>
                        <a:pt x="88179" y="188009"/>
                        <a:pt x="85410" y="181545"/>
                      </a:cubicBezTo>
                      <a:cubicBezTo>
                        <a:pt x="58640" y="183392"/>
                        <a:pt x="30024" y="180622"/>
                        <a:pt x="6947" y="176006"/>
                      </a:cubicBezTo>
                      <a:cubicBezTo>
                        <a:pt x="2332" y="175083"/>
                        <a:pt x="-1361" y="169543"/>
                        <a:pt x="486" y="164926"/>
                      </a:cubicBezTo>
                      <a:cubicBezTo>
                        <a:pt x="1409" y="160310"/>
                        <a:pt x="6024" y="156617"/>
                        <a:pt x="11563" y="158463"/>
                      </a:cubicBezTo>
                      <a:cubicBezTo>
                        <a:pt x="31870" y="163079"/>
                        <a:pt x="56794" y="164926"/>
                        <a:pt x="79871" y="164003"/>
                      </a:cubicBezTo>
                      <a:cubicBezTo>
                        <a:pt x="78948" y="154770"/>
                        <a:pt x="78948" y="145537"/>
                        <a:pt x="80794" y="138151"/>
                      </a:cubicBezTo>
                      <a:cubicBezTo>
                        <a:pt x="86333" y="115991"/>
                        <a:pt x="101102" y="101219"/>
                        <a:pt x="118641" y="100295"/>
                      </a:cubicBezTo>
                      <a:cubicBezTo>
                        <a:pt x="134333" y="99372"/>
                        <a:pt x="146333" y="103065"/>
                        <a:pt x="153718" y="111375"/>
                      </a:cubicBezTo>
                      <a:cubicBezTo>
                        <a:pt x="160180" y="118761"/>
                        <a:pt x="162949" y="130764"/>
                        <a:pt x="160180" y="142767"/>
                      </a:cubicBezTo>
                      <a:cubicBezTo>
                        <a:pt x="158334" y="152923"/>
                        <a:pt x="151872" y="161233"/>
                        <a:pt x="141718" y="166773"/>
                      </a:cubicBezTo>
                      <a:cubicBezTo>
                        <a:pt x="132487" y="172312"/>
                        <a:pt x="119564" y="176929"/>
                        <a:pt x="105718" y="179699"/>
                      </a:cubicBezTo>
                      <a:cubicBezTo>
                        <a:pt x="106641" y="180622"/>
                        <a:pt x="107564" y="181545"/>
                        <a:pt x="108487" y="182469"/>
                      </a:cubicBezTo>
                      <a:cubicBezTo>
                        <a:pt x="117718" y="188009"/>
                        <a:pt x="137103" y="193549"/>
                        <a:pt x="153718" y="187086"/>
                      </a:cubicBezTo>
                      <a:cubicBezTo>
                        <a:pt x="166641" y="181545"/>
                        <a:pt x="176795" y="170466"/>
                        <a:pt x="181411" y="152000"/>
                      </a:cubicBezTo>
                      <a:cubicBezTo>
                        <a:pt x="194334" y="107681"/>
                        <a:pt x="159257" y="13505"/>
                        <a:pt x="158334" y="12581"/>
                      </a:cubicBezTo>
                      <a:cubicBezTo>
                        <a:pt x="156487" y="7965"/>
                        <a:pt x="159257" y="2425"/>
                        <a:pt x="163872" y="578"/>
                      </a:cubicBezTo>
                      <a:cubicBezTo>
                        <a:pt x="168488" y="-1268"/>
                        <a:pt x="174026" y="1502"/>
                        <a:pt x="175872" y="6118"/>
                      </a:cubicBezTo>
                      <a:cubicBezTo>
                        <a:pt x="177718" y="9812"/>
                        <a:pt x="213719" y="106758"/>
                        <a:pt x="198949" y="156617"/>
                      </a:cubicBezTo>
                      <a:cubicBezTo>
                        <a:pt x="189719" y="187086"/>
                        <a:pt x="173103" y="199088"/>
                        <a:pt x="160180" y="203705"/>
                      </a:cubicBezTo>
                      <a:cubicBezTo>
                        <a:pt x="152795" y="205552"/>
                        <a:pt x="144487" y="207398"/>
                        <a:pt x="137103" y="207398"/>
                      </a:cubicBezTo>
                      <a:close/>
                      <a:moveTo>
                        <a:pt x="123256" y="116914"/>
                      </a:moveTo>
                      <a:cubicBezTo>
                        <a:pt x="122333" y="116914"/>
                        <a:pt x="120487" y="116914"/>
                        <a:pt x="119564" y="116914"/>
                      </a:cubicBezTo>
                      <a:cubicBezTo>
                        <a:pt x="107564" y="117838"/>
                        <a:pt x="101102" y="129841"/>
                        <a:pt x="98333" y="140920"/>
                      </a:cubicBezTo>
                      <a:cubicBezTo>
                        <a:pt x="96487" y="147384"/>
                        <a:pt x="96487" y="154770"/>
                        <a:pt x="97410" y="161233"/>
                      </a:cubicBezTo>
                      <a:cubicBezTo>
                        <a:pt x="111256" y="159386"/>
                        <a:pt x="123256" y="155693"/>
                        <a:pt x="131564" y="150153"/>
                      </a:cubicBezTo>
                      <a:cubicBezTo>
                        <a:pt x="137103" y="146460"/>
                        <a:pt x="140795" y="141844"/>
                        <a:pt x="141718" y="137227"/>
                      </a:cubicBezTo>
                      <a:cubicBezTo>
                        <a:pt x="142641" y="133534"/>
                        <a:pt x="143564" y="126147"/>
                        <a:pt x="139872" y="121531"/>
                      </a:cubicBezTo>
                      <a:cubicBezTo>
                        <a:pt x="136179" y="117838"/>
                        <a:pt x="129718" y="116914"/>
                        <a:pt x="123256" y="11691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8" name="Google Shape;538;p16"/>
                <p:cNvSpPr/>
                <p:nvPr/>
              </p:nvSpPr>
              <p:spPr>
                <a:xfrm>
                  <a:off x="2196490" y="5626932"/>
                  <a:ext cx="230273" cy="1801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273" h="180159" extrusionOk="0">
                      <a:moveTo>
                        <a:pt x="222201" y="180159"/>
                      </a:moveTo>
                      <a:cubicBezTo>
                        <a:pt x="220355" y="180159"/>
                        <a:pt x="218509" y="179236"/>
                        <a:pt x="216663" y="178312"/>
                      </a:cubicBezTo>
                      <a:cubicBezTo>
                        <a:pt x="179739" y="152460"/>
                        <a:pt x="136354" y="140457"/>
                        <a:pt x="97585" y="129378"/>
                      </a:cubicBezTo>
                      <a:cubicBezTo>
                        <a:pt x="59738" y="119222"/>
                        <a:pt x="29276" y="110912"/>
                        <a:pt x="14507" y="91522"/>
                      </a:cubicBezTo>
                      <a:cubicBezTo>
                        <a:pt x="-263" y="72133"/>
                        <a:pt x="-3955" y="48127"/>
                        <a:pt x="4353" y="28738"/>
                      </a:cubicBezTo>
                      <a:cubicBezTo>
                        <a:pt x="11737" y="12118"/>
                        <a:pt x="27430" y="1039"/>
                        <a:pt x="46815" y="115"/>
                      </a:cubicBezTo>
                      <a:cubicBezTo>
                        <a:pt x="64353" y="-808"/>
                        <a:pt x="79123" y="3809"/>
                        <a:pt x="89277" y="13965"/>
                      </a:cubicBezTo>
                      <a:cubicBezTo>
                        <a:pt x="97585" y="22275"/>
                        <a:pt x="102200" y="34278"/>
                        <a:pt x="101277" y="47204"/>
                      </a:cubicBezTo>
                      <a:cubicBezTo>
                        <a:pt x="99431" y="71210"/>
                        <a:pt x="80969" y="80443"/>
                        <a:pt x="70815" y="81366"/>
                      </a:cubicBezTo>
                      <a:cubicBezTo>
                        <a:pt x="66200" y="82289"/>
                        <a:pt x="61584" y="78596"/>
                        <a:pt x="60661" y="73979"/>
                      </a:cubicBezTo>
                      <a:cubicBezTo>
                        <a:pt x="59738" y="69363"/>
                        <a:pt x="63430" y="64746"/>
                        <a:pt x="68046" y="63823"/>
                      </a:cubicBezTo>
                      <a:cubicBezTo>
                        <a:pt x="70815" y="63823"/>
                        <a:pt x="81892" y="61054"/>
                        <a:pt x="82815" y="46280"/>
                      </a:cubicBezTo>
                      <a:cubicBezTo>
                        <a:pt x="83738" y="38894"/>
                        <a:pt x="80969" y="32431"/>
                        <a:pt x="76354" y="27814"/>
                      </a:cubicBezTo>
                      <a:cubicBezTo>
                        <a:pt x="69892" y="21351"/>
                        <a:pt x="59738" y="18581"/>
                        <a:pt x="47738" y="19505"/>
                      </a:cubicBezTo>
                      <a:cubicBezTo>
                        <a:pt x="35738" y="20428"/>
                        <a:pt x="25584" y="26891"/>
                        <a:pt x="20968" y="37971"/>
                      </a:cubicBezTo>
                      <a:cubicBezTo>
                        <a:pt x="14507" y="50897"/>
                        <a:pt x="18199" y="67516"/>
                        <a:pt x="28353" y="82289"/>
                      </a:cubicBezTo>
                      <a:cubicBezTo>
                        <a:pt x="39430" y="97062"/>
                        <a:pt x="68046" y="104448"/>
                        <a:pt x="102200" y="113681"/>
                      </a:cubicBezTo>
                      <a:cubicBezTo>
                        <a:pt x="140047" y="123838"/>
                        <a:pt x="188047" y="136764"/>
                        <a:pt x="226817" y="165387"/>
                      </a:cubicBezTo>
                      <a:cubicBezTo>
                        <a:pt x="230509" y="168156"/>
                        <a:pt x="231432" y="173696"/>
                        <a:pt x="228663" y="178312"/>
                      </a:cubicBezTo>
                      <a:cubicBezTo>
                        <a:pt x="227740" y="179236"/>
                        <a:pt x="224971" y="180159"/>
                        <a:pt x="222201" y="18015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9" name="Google Shape;539;p16"/>
                <p:cNvSpPr/>
                <p:nvPr/>
              </p:nvSpPr>
              <p:spPr>
                <a:xfrm>
                  <a:off x="2200639" y="5781448"/>
                  <a:ext cx="207554" cy="20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554" h="202916" extrusionOk="0">
                      <a:moveTo>
                        <a:pt x="40820" y="202917"/>
                      </a:moveTo>
                      <a:cubicBezTo>
                        <a:pt x="37128" y="202917"/>
                        <a:pt x="32512" y="200147"/>
                        <a:pt x="31589" y="195531"/>
                      </a:cubicBezTo>
                      <a:cubicBezTo>
                        <a:pt x="26051" y="172448"/>
                        <a:pt x="24205" y="143825"/>
                        <a:pt x="26051" y="117050"/>
                      </a:cubicBezTo>
                      <a:cubicBezTo>
                        <a:pt x="19589" y="113356"/>
                        <a:pt x="14051" y="108740"/>
                        <a:pt x="10358" y="103200"/>
                      </a:cubicBezTo>
                      <a:cubicBezTo>
                        <a:pt x="3897" y="92121"/>
                        <a:pt x="-5334" y="67191"/>
                        <a:pt x="3897" y="42262"/>
                      </a:cubicBezTo>
                      <a:cubicBezTo>
                        <a:pt x="8512" y="29336"/>
                        <a:pt x="21435" y="11793"/>
                        <a:pt x="50974" y="3484"/>
                      </a:cubicBezTo>
                      <a:cubicBezTo>
                        <a:pt x="100821" y="-11289"/>
                        <a:pt x="197745" y="25643"/>
                        <a:pt x="201437" y="26566"/>
                      </a:cubicBezTo>
                      <a:cubicBezTo>
                        <a:pt x="206053" y="28413"/>
                        <a:pt x="208822" y="33953"/>
                        <a:pt x="206976" y="38569"/>
                      </a:cubicBezTo>
                      <a:cubicBezTo>
                        <a:pt x="205130" y="43186"/>
                        <a:pt x="199591" y="45956"/>
                        <a:pt x="194976" y="44109"/>
                      </a:cubicBezTo>
                      <a:cubicBezTo>
                        <a:pt x="194053" y="44109"/>
                        <a:pt x="99898" y="8100"/>
                        <a:pt x="55590" y="21026"/>
                      </a:cubicBezTo>
                      <a:cubicBezTo>
                        <a:pt x="37128" y="26566"/>
                        <a:pt x="25128" y="35799"/>
                        <a:pt x="20512" y="48725"/>
                      </a:cubicBezTo>
                      <a:cubicBezTo>
                        <a:pt x="14051" y="65345"/>
                        <a:pt x="19589" y="84734"/>
                        <a:pt x="25128" y="93967"/>
                      </a:cubicBezTo>
                      <a:cubicBezTo>
                        <a:pt x="26051" y="94890"/>
                        <a:pt x="26974" y="95814"/>
                        <a:pt x="27897" y="96737"/>
                      </a:cubicBezTo>
                      <a:cubicBezTo>
                        <a:pt x="30666" y="82888"/>
                        <a:pt x="34359" y="69961"/>
                        <a:pt x="40820" y="60728"/>
                      </a:cubicBezTo>
                      <a:cubicBezTo>
                        <a:pt x="47282" y="50572"/>
                        <a:pt x="55590" y="44109"/>
                        <a:pt x="64820" y="42262"/>
                      </a:cubicBezTo>
                      <a:cubicBezTo>
                        <a:pt x="77744" y="39492"/>
                        <a:pt x="88821" y="41339"/>
                        <a:pt x="96205" y="48725"/>
                      </a:cubicBezTo>
                      <a:cubicBezTo>
                        <a:pt x="104513" y="56112"/>
                        <a:pt x="108206" y="68115"/>
                        <a:pt x="107282" y="83811"/>
                      </a:cubicBezTo>
                      <a:cubicBezTo>
                        <a:pt x="106359" y="101354"/>
                        <a:pt x="91590" y="116126"/>
                        <a:pt x="69436" y="121666"/>
                      </a:cubicBezTo>
                      <a:cubicBezTo>
                        <a:pt x="61128" y="123513"/>
                        <a:pt x="51897" y="124436"/>
                        <a:pt x="43589" y="122589"/>
                      </a:cubicBezTo>
                      <a:cubicBezTo>
                        <a:pt x="42666" y="145672"/>
                        <a:pt x="44512" y="170601"/>
                        <a:pt x="49128" y="190914"/>
                      </a:cubicBezTo>
                      <a:cubicBezTo>
                        <a:pt x="50051" y="195531"/>
                        <a:pt x="47282" y="201070"/>
                        <a:pt x="42666" y="201994"/>
                      </a:cubicBezTo>
                      <a:cubicBezTo>
                        <a:pt x="41743" y="202917"/>
                        <a:pt x="40820" y="202917"/>
                        <a:pt x="40820" y="202917"/>
                      </a:cubicBezTo>
                      <a:close/>
                      <a:moveTo>
                        <a:pt x="45436" y="105047"/>
                      </a:moveTo>
                      <a:cubicBezTo>
                        <a:pt x="51897" y="105970"/>
                        <a:pt x="59282" y="105970"/>
                        <a:pt x="65744" y="104123"/>
                      </a:cubicBezTo>
                      <a:cubicBezTo>
                        <a:pt x="76821" y="101354"/>
                        <a:pt x="89744" y="93967"/>
                        <a:pt x="89744" y="82888"/>
                      </a:cubicBezTo>
                      <a:cubicBezTo>
                        <a:pt x="89744" y="76424"/>
                        <a:pt x="89744" y="67191"/>
                        <a:pt x="85128" y="62575"/>
                      </a:cubicBezTo>
                      <a:cubicBezTo>
                        <a:pt x="80513" y="58882"/>
                        <a:pt x="73128" y="59805"/>
                        <a:pt x="69436" y="60728"/>
                      </a:cubicBezTo>
                      <a:cubicBezTo>
                        <a:pt x="64820" y="61652"/>
                        <a:pt x="60205" y="65345"/>
                        <a:pt x="56513" y="70885"/>
                      </a:cubicBezTo>
                      <a:cubicBezTo>
                        <a:pt x="50974" y="79194"/>
                        <a:pt x="47282" y="91198"/>
                        <a:pt x="45436" y="10504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40" name="Google Shape;540;p16"/>
              <p:cNvSpPr/>
              <p:nvPr/>
            </p:nvSpPr>
            <p:spPr>
              <a:xfrm>
                <a:off x="2318998" y="5803398"/>
                <a:ext cx="93231" cy="93253"/>
              </a:xfrm>
              <a:custGeom>
                <a:avLst/>
                <a:gdLst/>
                <a:ahLst/>
                <a:cxnLst/>
                <a:rect l="l" t="t" r="r" b="b"/>
                <a:pathLst>
                  <a:path w="93231" h="93253" extrusionOk="0">
                    <a:moveTo>
                      <a:pt x="47077" y="93253"/>
                    </a:moveTo>
                    <a:cubicBezTo>
                      <a:pt x="35077" y="93253"/>
                      <a:pt x="23077" y="88637"/>
                      <a:pt x="13846" y="79404"/>
                    </a:cubicBezTo>
                    <a:cubicBezTo>
                      <a:pt x="-4615" y="60938"/>
                      <a:pt x="-4615" y="32316"/>
                      <a:pt x="13846" y="13850"/>
                    </a:cubicBezTo>
                    <a:cubicBezTo>
                      <a:pt x="32308" y="-4617"/>
                      <a:pt x="60924" y="-4617"/>
                      <a:pt x="79386" y="13850"/>
                    </a:cubicBezTo>
                    <a:cubicBezTo>
                      <a:pt x="87693" y="22159"/>
                      <a:pt x="93232" y="34162"/>
                      <a:pt x="93232" y="47088"/>
                    </a:cubicBezTo>
                    <a:cubicBezTo>
                      <a:pt x="93232" y="59091"/>
                      <a:pt x="88616" y="71094"/>
                      <a:pt x="79386" y="80327"/>
                    </a:cubicBezTo>
                    <a:cubicBezTo>
                      <a:pt x="71078" y="88637"/>
                      <a:pt x="59078" y="93253"/>
                      <a:pt x="47077" y="93253"/>
                    </a:cubicBezTo>
                    <a:close/>
                    <a:moveTo>
                      <a:pt x="47077" y="18466"/>
                    </a:moveTo>
                    <a:cubicBezTo>
                      <a:pt x="39693" y="18466"/>
                      <a:pt x="32308" y="21236"/>
                      <a:pt x="26770" y="26775"/>
                    </a:cubicBezTo>
                    <a:cubicBezTo>
                      <a:pt x="15693" y="37855"/>
                      <a:pt x="15693" y="55398"/>
                      <a:pt x="26770" y="66477"/>
                    </a:cubicBezTo>
                    <a:cubicBezTo>
                      <a:pt x="37847" y="77557"/>
                      <a:pt x="55385" y="77557"/>
                      <a:pt x="66462" y="66477"/>
                    </a:cubicBezTo>
                    <a:cubicBezTo>
                      <a:pt x="72001" y="60938"/>
                      <a:pt x="74770" y="54474"/>
                      <a:pt x="74770" y="46165"/>
                    </a:cubicBezTo>
                    <a:cubicBezTo>
                      <a:pt x="74770" y="38778"/>
                      <a:pt x="72001" y="31392"/>
                      <a:pt x="66462" y="25852"/>
                    </a:cubicBezTo>
                    <a:cubicBezTo>
                      <a:pt x="61847" y="21236"/>
                      <a:pt x="54462" y="18466"/>
                      <a:pt x="47077" y="1846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41" name="Google Shape;541;p16"/>
            <p:cNvSpPr/>
            <p:nvPr/>
          </p:nvSpPr>
          <p:spPr>
            <a:xfrm flipH="1">
              <a:off x="8599686" y="4711588"/>
              <a:ext cx="73523" cy="73541"/>
            </a:xfrm>
            <a:custGeom>
              <a:avLst/>
              <a:gdLst/>
              <a:ahLst/>
              <a:cxnLst/>
              <a:rect l="l" t="t" r="r" b="b"/>
              <a:pathLst>
                <a:path w="83077" h="83097" extrusionOk="0">
                  <a:moveTo>
                    <a:pt x="41539" y="83097"/>
                  </a:moveTo>
                  <a:cubicBezTo>
                    <a:pt x="18462" y="83097"/>
                    <a:pt x="0" y="64631"/>
                    <a:pt x="0" y="41549"/>
                  </a:cubicBezTo>
                  <a:cubicBezTo>
                    <a:pt x="0" y="18466"/>
                    <a:pt x="18462" y="0"/>
                    <a:pt x="41539" y="0"/>
                  </a:cubicBezTo>
                  <a:cubicBezTo>
                    <a:pt x="64616" y="0"/>
                    <a:pt x="83078" y="18466"/>
                    <a:pt x="83078" y="41549"/>
                  </a:cubicBezTo>
                  <a:cubicBezTo>
                    <a:pt x="83078" y="63708"/>
                    <a:pt x="64616" y="83097"/>
                    <a:pt x="41539" y="83097"/>
                  </a:cubicBezTo>
                  <a:close/>
                  <a:moveTo>
                    <a:pt x="41539" y="17543"/>
                  </a:moveTo>
                  <a:cubicBezTo>
                    <a:pt x="28616" y="17543"/>
                    <a:pt x="18462" y="27699"/>
                    <a:pt x="18462" y="40626"/>
                  </a:cubicBezTo>
                  <a:cubicBezTo>
                    <a:pt x="18462" y="53551"/>
                    <a:pt x="28616" y="63708"/>
                    <a:pt x="41539" y="63708"/>
                  </a:cubicBezTo>
                  <a:cubicBezTo>
                    <a:pt x="54462" y="63708"/>
                    <a:pt x="64616" y="53551"/>
                    <a:pt x="64616" y="40626"/>
                  </a:cubicBezTo>
                  <a:cubicBezTo>
                    <a:pt x="64616" y="28622"/>
                    <a:pt x="54462" y="17543"/>
                    <a:pt x="41539" y="175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3"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Google Shape;543;p17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4229" y="0"/>
            <a:ext cx="913554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17"/>
          <p:cNvSpPr txBox="1">
            <a:spLocks noGrp="1"/>
          </p:cNvSpPr>
          <p:nvPr>
            <p:ph type="subTitle" idx="1"/>
          </p:nvPr>
        </p:nvSpPr>
        <p:spPr>
          <a:xfrm>
            <a:off x="720000" y="1927357"/>
            <a:ext cx="2387700" cy="8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6" name="Google Shape;546;p17"/>
          <p:cNvSpPr txBox="1">
            <a:spLocks noGrp="1"/>
          </p:cNvSpPr>
          <p:nvPr>
            <p:ph type="subTitle" idx="2"/>
          </p:nvPr>
        </p:nvSpPr>
        <p:spPr>
          <a:xfrm>
            <a:off x="3378225" y="1927357"/>
            <a:ext cx="2387700" cy="8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17"/>
          <p:cNvSpPr txBox="1">
            <a:spLocks noGrp="1"/>
          </p:cNvSpPr>
          <p:nvPr>
            <p:ph type="subTitle" idx="3"/>
          </p:nvPr>
        </p:nvSpPr>
        <p:spPr>
          <a:xfrm>
            <a:off x="720000" y="3709008"/>
            <a:ext cx="2387700" cy="8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8" name="Google Shape;548;p17"/>
          <p:cNvSpPr txBox="1">
            <a:spLocks noGrp="1"/>
          </p:cNvSpPr>
          <p:nvPr>
            <p:ph type="subTitle" idx="4"/>
          </p:nvPr>
        </p:nvSpPr>
        <p:spPr>
          <a:xfrm>
            <a:off x="3378225" y="3709008"/>
            <a:ext cx="2387700" cy="8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9" name="Google Shape;549;p17"/>
          <p:cNvSpPr txBox="1">
            <a:spLocks noGrp="1"/>
          </p:cNvSpPr>
          <p:nvPr>
            <p:ph type="subTitle" idx="5"/>
          </p:nvPr>
        </p:nvSpPr>
        <p:spPr>
          <a:xfrm>
            <a:off x="6036450" y="1927357"/>
            <a:ext cx="2387700" cy="8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0" name="Google Shape;550;p17"/>
          <p:cNvSpPr txBox="1">
            <a:spLocks noGrp="1"/>
          </p:cNvSpPr>
          <p:nvPr>
            <p:ph type="subTitle" idx="6"/>
          </p:nvPr>
        </p:nvSpPr>
        <p:spPr>
          <a:xfrm>
            <a:off x="6036450" y="3709008"/>
            <a:ext cx="2387700" cy="8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1" name="Google Shape;551;p17"/>
          <p:cNvSpPr txBox="1">
            <a:spLocks noGrp="1"/>
          </p:cNvSpPr>
          <p:nvPr>
            <p:ph type="subTitle" idx="7"/>
          </p:nvPr>
        </p:nvSpPr>
        <p:spPr>
          <a:xfrm>
            <a:off x="721075" y="1237551"/>
            <a:ext cx="2385300" cy="74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>
                <a:solidFill>
                  <a:schemeClr val="dk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52" name="Google Shape;552;p17"/>
          <p:cNvSpPr txBox="1">
            <a:spLocks noGrp="1"/>
          </p:cNvSpPr>
          <p:nvPr>
            <p:ph type="subTitle" idx="8"/>
          </p:nvPr>
        </p:nvSpPr>
        <p:spPr>
          <a:xfrm>
            <a:off x="3379300" y="1237551"/>
            <a:ext cx="2385300" cy="74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>
                <a:solidFill>
                  <a:schemeClr val="dk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53" name="Google Shape;553;p17"/>
          <p:cNvSpPr txBox="1">
            <a:spLocks noGrp="1"/>
          </p:cNvSpPr>
          <p:nvPr>
            <p:ph type="subTitle" idx="9"/>
          </p:nvPr>
        </p:nvSpPr>
        <p:spPr>
          <a:xfrm>
            <a:off x="6037525" y="1237551"/>
            <a:ext cx="2385300" cy="74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>
                <a:solidFill>
                  <a:schemeClr val="dk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54" name="Google Shape;554;p17"/>
          <p:cNvSpPr txBox="1">
            <a:spLocks noGrp="1"/>
          </p:cNvSpPr>
          <p:nvPr>
            <p:ph type="subTitle" idx="13"/>
          </p:nvPr>
        </p:nvSpPr>
        <p:spPr>
          <a:xfrm>
            <a:off x="721075" y="3019314"/>
            <a:ext cx="2385300" cy="74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>
                <a:solidFill>
                  <a:schemeClr val="dk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55" name="Google Shape;555;p17"/>
          <p:cNvSpPr txBox="1">
            <a:spLocks noGrp="1"/>
          </p:cNvSpPr>
          <p:nvPr>
            <p:ph type="subTitle" idx="14"/>
          </p:nvPr>
        </p:nvSpPr>
        <p:spPr>
          <a:xfrm>
            <a:off x="3379300" y="3019314"/>
            <a:ext cx="2385300" cy="74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>
                <a:solidFill>
                  <a:schemeClr val="dk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56" name="Google Shape;556;p17"/>
          <p:cNvSpPr txBox="1">
            <a:spLocks noGrp="1"/>
          </p:cNvSpPr>
          <p:nvPr>
            <p:ph type="subTitle" idx="15"/>
          </p:nvPr>
        </p:nvSpPr>
        <p:spPr>
          <a:xfrm>
            <a:off x="6037525" y="3019314"/>
            <a:ext cx="2385300" cy="74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>
                <a:solidFill>
                  <a:schemeClr val="dk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557" name="Google Shape;557;p17"/>
          <p:cNvGrpSpPr/>
          <p:nvPr/>
        </p:nvGrpSpPr>
        <p:grpSpPr>
          <a:xfrm>
            <a:off x="260886" y="163130"/>
            <a:ext cx="8622228" cy="4817239"/>
            <a:chOff x="260886" y="163130"/>
            <a:chExt cx="8622228" cy="4817239"/>
          </a:xfrm>
        </p:grpSpPr>
        <p:sp>
          <p:nvSpPr>
            <p:cNvPr id="558" name="Google Shape;558;p17"/>
            <p:cNvSpPr/>
            <p:nvPr/>
          </p:nvSpPr>
          <p:spPr>
            <a:xfrm>
              <a:off x="1535728" y="163130"/>
              <a:ext cx="2913999" cy="86614"/>
            </a:xfrm>
            <a:custGeom>
              <a:avLst/>
              <a:gdLst/>
              <a:ahLst/>
              <a:cxnLst/>
              <a:rect l="l" t="t" r="r" b="b"/>
              <a:pathLst>
                <a:path w="3292654" h="97869" extrusionOk="0">
                  <a:moveTo>
                    <a:pt x="3248347" y="97870"/>
                  </a:moveTo>
                  <a:lnTo>
                    <a:pt x="48924" y="97870"/>
                  </a:lnTo>
                  <a:cubicBezTo>
                    <a:pt x="22154" y="97870"/>
                    <a:pt x="0" y="75711"/>
                    <a:pt x="0" y="48935"/>
                  </a:cubicBezTo>
                  <a:cubicBezTo>
                    <a:pt x="0" y="22159"/>
                    <a:pt x="22154" y="0"/>
                    <a:pt x="48924" y="0"/>
                  </a:cubicBezTo>
                  <a:cubicBezTo>
                    <a:pt x="75693" y="0"/>
                    <a:pt x="97847" y="22159"/>
                    <a:pt x="97847" y="48935"/>
                  </a:cubicBezTo>
                  <a:cubicBezTo>
                    <a:pt x="97847" y="53551"/>
                    <a:pt x="94155" y="58168"/>
                    <a:pt x="88616" y="58168"/>
                  </a:cubicBezTo>
                  <a:cubicBezTo>
                    <a:pt x="83078" y="58168"/>
                    <a:pt x="79386" y="54475"/>
                    <a:pt x="79386" y="48935"/>
                  </a:cubicBezTo>
                  <a:cubicBezTo>
                    <a:pt x="79386" y="32316"/>
                    <a:pt x="65539" y="18466"/>
                    <a:pt x="48924" y="18466"/>
                  </a:cubicBezTo>
                  <a:cubicBezTo>
                    <a:pt x="32308" y="18466"/>
                    <a:pt x="18462" y="32316"/>
                    <a:pt x="18462" y="48935"/>
                  </a:cubicBezTo>
                  <a:cubicBezTo>
                    <a:pt x="18462" y="65554"/>
                    <a:pt x="32308" y="79404"/>
                    <a:pt x="48924" y="79404"/>
                  </a:cubicBezTo>
                  <a:lnTo>
                    <a:pt x="3248347" y="79404"/>
                  </a:lnTo>
                  <a:cubicBezTo>
                    <a:pt x="3262193" y="79404"/>
                    <a:pt x="3274193" y="67401"/>
                    <a:pt x="3274193" y="53551"/>
                  </a:cubicBezTo>
                  <a:cubicBezTo>
                    <a:pt x="3274193" y="39702"/>
                    <a:pt x="3262193" y="27699"/>
                    <a:pt x="3248347" y="27699"/>
                  </a:cubicBezTo>
                  <a:cubicBezTo>
                    <a:pt x="3240038" y="27699"/>
                    <a:pt x="3231731" y="32316"/>
                    <a:pt x="3227115" y="38779"/>
                  </a:cubicBezTo>
                  <a:cubicBezTo>
                    <a:pt x="3224346" y="43395"/>
                    <a:pt x="3218808" y="44318"/>
                    <a:pt x="3214192" y="41549"/>
                  </a:cubicBezTo>
                  <a:cubicBezTo>
                    <a:pt x="3209577" y="38779"/>
                    <a:pt x="3208654" y="33239"/>
                    <a:pt x="3211423" y="28622"/>
                  </a:cubicBezTo>
                  <a:cubicBezTo>
                    <a:pt x="3219731" y="16619"/>
                    <a:pt x="3233577" y="9233"/>
                    <a:pt x="3248347" y="9233"/>
                  </a:cubicBezTo>
                  <a:cubicBezTo>
                    <a:pt x="3272347" y="9233"/>
                    <a:pt x="3292655" y="28622"/>
                    <a:pt x="3292655" y="53551"/>
                  </a:cubicBezTo>
                  <a:cubicBezTo>
                    <a:pt x="3292655" y="77557"/>
                    <a:pt x="3272347" y="97870"/>
                    <a:pt x="3248347" y="978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17"/>
            <p:cNvSpPr/>
            <p:nvPr/>
          </p:nvSpPr>
          <p:spPr>
            <a:xfrm>
              <a:off x="378498" y="280770"/>
              <a:ext cx="3170516" cy="2198058"/>
            </a:xfrm>
            <a:custGeom>
              <a:avLst/>
              <a:gdLst/>
              <a:ahLst/>
              <a:cxnLst/>
              <a:rect l="l" t="t" r="r" b="b"/>
              <a:pathLst>
                <a:path w="3582504" h="2483681" extrusionOk="0">
                  <a:moveTo>
                    <a:pt x="44308" y="2483682"/>
                  </a:moveTo>
                  <a:cubicBezTo>
                    <a:pt x="20308" y="2483682"/>
                    <a:pt x="0" y="2464292"/>
                    <a:pt x="0" y="2439363"/>
                  </a:cubicBezTo>
                  <a:lnTo>
                    <a:pt x="0" y="234519"/>
                  </a:lnTo>
                  <a:lnTo>
                    <a:pt x="9231" y="234519"/>
                  </a:lnTo>
                  <a:cubicBezTo>
                    <a:pt x="133848" y="234519"/>
                    <a:pt x="234464" y="132955"/>
                    <a:pt x="234464" y="9233"/>
                  </a:cubicBezTo>
                  <a:lnTo>
                    <a:pt x="234464" y="0"/>
                  </a:lnTo>
                  <a:lnTo>
                    <a:pt x="3538196" y="0"/>
                  </a:lnTo>
                  <a:cubicBezTo>
                    <a:pt x="3562196" y="0"/>
                    <a:pt x="3582504" y="19389"/>
                    <a:pt x="3582504" y="44318"/>
                  </a:cubicBezTo>
                  <a:cubicBezTo>
                    <a:pt x="3582504" y="69248"/>
                    <a:pt x="3563119" y="88637"/>
                    <a:pt x="3538196" y="88637"/>
                  </a:cubicBezTo>
                  <a:cubicBezTo>
                    <a:pt x="3523427" y="88637"/>
                    <a:pt x="3509580" y="81251"/>
                    <a:pt x="3501273" y="69248"/>
                  </a:cubicBezTo>
                  <a:cubicBezTo>
                    <a:pt x="3498503" y="64631"/>
                    <a:pt x="3499426" y="59091"/>
                    <a:pt x="3504042" y="56321"/>
                  </a:cubicBezTo>
                  <a:cubicBezTo>
                    <a:pt x="3507734" y="53551"/>
                    <a:pt x="3514196" y="54475"/>
                    <a:pt x="3516965" y="59091"/>
                  </a:cubicBezTo>
                  <a:cubicBezTo>
                    <a:pt x="3521580" y="66478"/>
                    <a:pt x="3529888" y="70171"/>
                    <a:pt x="3538196" y="70171"/>
                  </a:cubicBezTo>
                  <a:cubicBezTo>
                    <a:pt x="3552042" y="70171"/>
                    <a:pt x="3564042" y="58168"/>
                    <a:pt x="3564042" y="44318"/>
                  </a:cubicBezTo>
                  <a:cubicBezTo>
                    <a:pt x="3564042" y="30469"/>
                    <a:pt x="3552042" y="18466"/>
                    <a:pt x="3538196" y="18466"/>
                  </a:cubicBezTo>
                  <a:lnTo>
                    <a:pt x="252926" y="18466"/>
                  </a:lnTo>
                  <a:cubicBezTo>
                    <a:pt x="248311" y="145882"/>
                    <a:pt x="145848" y="248368"/>
                    <a:pt x="18462" y="252985"/>
                  </a:cubicBezTo>
                  <a:lnTo>
                    <a:pt x="18462" y="2440286"/>
                  </a:lnTo>
                  <a:cubicBezTo>
                    <a:pt x="18462" y="2454136"/>
                    <a:pt x="30462" y="2466139"/>
                    <a:pt x="44308" y="2466139"/>
                  </a:cubicBezTo>
                  <a:cubicBezTo>
                    <a:pt x="58155" y="2466139"/>
                    <a:pt x="70155" y="2454136"/>
                    <a:pt x="70155" y="2440286"/>
                  </a:cubicBezTo>
                  <a:cubicBezTo>
                    <a:pt x="70155" y="2431977"/>
                    <a:pt x="65539" y="2423667"/>
                    <a:pt x="59078" y="2419051"/>
                  </a:cubicBezTo>
                  <a:cubicBezTo>
                    <a:pt x="54462" y="2416281"/>
                    <a:pt x="53539" y="2410741"/>
                    <a:pt x="56308" y="2406124"/>
                  </a:cubicBezTo>
                  <a:cubicBezTo>
                    <a:pt x="59078" y="2401508"/>
                    <a:pt x="64616" y="2400584"/>
                    <a:pt x="69232" y="2403354"/>
                  </a:cubicBezTo>
                  <a:cubicBezTo>
                    <a:pt x="81232" y="2411664"/>
                    <a:pt x="88616" y="2425514"/>
                    <a:pt x="88616" y="2440286"/>
                  </a:cubicBezTo>
                  <a:cubicBezTo>
                    <a:pt x="88616" y="2464292"/>
                    <a:pt x="69232" y="2483682"/>
                    <a:pt x="44308" y="24836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17"/>
            <p:cNvSpPr/>
            <p:nvPr/>
          </p:nvSpPr>
          <p:spPr>
            <a:xfrm>
              <a:off x="260886" y="529119"/>
              <a:ext cx="86595" cy="1949652"/>
            </a:xfrm>
            <a:custGeom>
              <a:avLst/>
              <a:gdLst/>
              <a:ahLst/>
              <a:cxnLst/>
              <a:rect l="l" t="t" r="r" b="b"/>
              <a:pathLst>
                <a:path w="97847" h="2202997" extrusionOk="0">
                  <a:moveTo>
                    <a:pt x="53539" y="2202998"/>
                  </a:moveTo>
                  <a:cubicBezTo>
                    <a:pt x="29539" y="2202998"/>
                    <a:pt x="9231" y="2183609"/>
                    <a:pt x="9231" y="2158680"/>
                  </a:cubicBezTo>
                  <a:cubicBezTo>
                    <a:pt x="9231" y="2143907"/>
                    <a:pt x="16616" y="2130057"/>
                    <a:pt x="28616" y="2121747"/>
                  </a:cubicBezTo>
                  <a:cubicBezTo>
                    <a:pt x="33231" y="2118977"/>
                    <a:pt x="38770" y="2119901"/>
                    <a:pt x="41539" y="2124517"/>
                  </a:cubicBezTo>
                  <a:cubicBezTo>
                    <a:pt x="44308" y="2129134"/>
                    <a:pt x="43385" y="2134674"/>
                    <a:pt x="38770" y="2137443"/>
                  </a:cubicBezTo>
                  <a:cubicBezTo>
                    <a:pt x="31385" y="2142060"/>
                    <a:pt x="27693" y="2150370"/>
                    <a:pt x="27693" y="2158680"/>
                  </a:cubicBezTo>
                  <a:cubicBezTo>
                    <a:pt x="27693" y="2172529"/>
                    <a:pt x="39693" y="2184532"/>
                    <a:pt x="53539" y="2184532"/>
                  </a:cubicBezTo>
                  <a:cubicBezTo>
                    <a:pt x="67385" y="2184532"/>
                    <a:pt x="79386" y="2172529"/>
                    <a:pt x="79386" y="2158680"/>
                  </a:cubicBezTo>
                  <a:lnTo>
                    <a:pt x="79386" y="48935"/>
                  </a:lnTo>
                  <a:cubicBezTo>
                    <a:pt x="79386" y="32316"/>
                    <a:pt x="65539" y="18466"/>
                    <a:pt x="48924" y="18466"/>
                  </a:cubicBezTo>
                  <a:cubicBezTo>
                    <a:pt x="32308" y="18466"/>
                    <a:pt x="18462" y="32316"/>
                    <a:pt x="18462" y="48935"/>
                  </a:cubicBezTo>
                  <a:cubicBezTo>
                    <a:pt x="18462" y="65554"/>
                    <a:pt x="32308" y="79404"/>
                    <a:pt x="48924" y="79404"/>
                  </a:cubicBezTo>
                  <a:cubicBezTo>
                    <a:pt x="53539" y="79404"/>
                    <a:pt x="58155" y="83097"/>
                    <a:pt x="58155" y="88637"/>
                  </a:cubicBezTo>
                  <a:cubicBezTo>
                    <a:pt x="58155" y="93253"/>
                    <a:pt x="54462" y="97870"/>
                    <a:pt x="48924" y="97870"/>
                  </a:cubicBezTo>
                  <a:cubicBezTo>
                    <a:pt x="22154" y="97870"/>
                    <a:pt x="0" y="75711"/>
                    <a:pt x="0" y="48935"/>
                  </a:cubicBezTo>
                  <a:cubicBezTo>
                    <a:pt x="0" y="22159"/>
                    <a:pt x="22154" y="0"/>
                    <a:pt x="48924" y="0"/>
                  </a:cubicBezTo>
                  <a:cubicBezTo>
                    <a:pt x="75693" y="0"/>
                    <a:pt x="97847" y="22159"/>
                    <a:pt x="97847" y="48935"/>
                  </a:cubicBezTo>
                  <a:lnTo>
                    <a:pt x="97847" y="2159603"/>
                  </a:lnTo>
                  <a:cubicBezTo>
                    <a:pt x="97847" y="2183609"/>
                    <a:pt x="77539" y="2202998"/>
                    <a:pt x="53539" y="22029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61" name="Google Shape;561;p17"/>
            <p:cNvGrpSpPr/>
            <p:nvPr/>
          </p:nvGrpSpPr>
          <p:grpSpPr>
            <a:xfrm>
              <a:off x="281792" y="163363"/>
              <a:ext cx="348366" cy="347782"/>
              <a:chOff x="2195855" y="667333"/>
              <a:chExt cx="393723" cy="393063"/>
            </a:xfrm>
          </p:grpSpPr>
          <p:sp>
            <p:nvSpPr>
              <p:cNvPr id="562" name="Google Shape;562;p17"/>
              <p:cNvSpPr/>
              <p:nvPr/>
            </p:nvSpPr>
            <p:spPr>
              <a:xfrm>
                <a:off x="2409697" y="667333"/>
                <a:ext cx="179881" cy="231485"/>
              </a:xfrm>
              <a:custGeom>
                <a:avLst/>
                <a:gdLst/>
                <a:ahLst/>
                <a:cxnLst/>
                <a:rect l="l" t="t" r="r" b="b"/>
                <a:pathLst>
                  <a:path w="179881" h="231485" extrusionOk="0">
                    <a:moveTo>
                      <a:pt x="8995" y="231486"/>
                    </a:moveTo>
                    <a:cubicBezTo>
                      <a:pt x="7149" y="231486"/>
                      <a:pt x="5303" y="230563"/>
                      <a:pt x="3456" y="229639"/>
                    </a:cubicBezTo>
                    <a:cubicBezTo>
                      <a:pt x="-236" y="226869"/>
                      <a:pt x="-1159" y="221330"/>
                      <a:pt x="1610" y="216713"/>
                    </a:cubicBezTo>
                    <a:cubicBezTo>
                      <a:pt x="27457" y="179781"/>
                      <a:pt x="39457" y="136386"/>
                      <a:pt x="50534" y="97607"/>
                    </a:cubicBezTo>
                    <a:cubicBezTo>
                      <a:pt x="60688" y="59752"/>
                      <a:pt x="68996" y="29283"/>
                      <a:pt x="88380" y="14510"/>
                    </a:cubicBezTo>
                    <a:cubicBezTo>
                      <a:pt x="107765" y="-263"/>
                      <a:pt x="131766" y="-3956"/>
                      <a:pt x="151150" y="4354"/>
                    </a:cubicBezTo>
                    <a:cubicBezTo>
                      <a:pt x="167766" y="11740"/>
                      <a:pt x="178843" y="27436"/>
                      <a:pt x="179766" y="46826"/>
                    </a:cubicBezTo>
                    <a:cubicBezTo>
                      <a:pt x="180689" y="64368"/>
                      <a:pt x="176074" y="79141"/>
                      <a:pt x="165920" y="89297"/>
                    </a:cubicBezTo>
                    <a:cubicBezTo>
                      <a:pt x="157612" y="97607"/>
                      <a:pt x="145612" y="102224"/>
                      <a:pt x="132689" y="101300"/>
                    </a:cubicBezTo>
                    <a:cubicBezTo>
                      <a:pt x="108688" y="99454"/>
                      <a:pt x="99457" y="80988"/>
                      <a:pt x="98534" y="70831"/>
                    </a:cubicBezTo>
                    <a:cubicBezTo>
                      <a:pt x="97611" y="66215"/>
                      <a:pt x="101304" y="61598"/>
                      <a:pt x="105919" y="60675"/>
                    </a:cubicBezTo>
                    <a:cubicBezTo>
                      <a:pt x="110535" y="59752"/>
                      <a:pt x="115150" y="63445"/>
                      <a:pt x="116073" y="68062"/>
                    </a:cubicBezTo>
                    <a:cubicBezTo>
                      <a:pt x="116073" y="70831"/>
                      <a:pt x="118842" y="81911"/>
                      <a:pt x="133612" y="82834"/>
                    </a:cubicBezTo>
                    <a:cubicBezTo>
                      <a:pt x="140996" y="83758"/>
                      <a:pt x="147458" y="80988"/>
                      <a:pt x="152074" y="76371"/>
                    </a:cubicBezTo>
                    <a:cubicBezTo>
                      <a:pt x="158535" y="69908"/>
                      <a:pt x="161304" y="59752"/>
                      <a:pt x="160381" y="47749"/>
                    </a:cubicBezTo>
                    <a:cubicBezTo>
                      <a:pt x="159458" y="35746"/>
                      <a:pt x="152997" y="25590"/>
                      <a:pt x="141920" y="20973"/>
                    </a:cubicBezTo>
                    <a:cubicBezTo>
                      <a:pt x="128996" y="15433"/>
                      <a:pt x="112381" y="18203"/>
                      <a:pt x="97611" y="28360"/>
                    </a:cubicBezTo>
                    <a:cubicBezTo>
                      <a:pt x="82842" y="39439"/>
                      <a:pt x="75457" y="68062"/>
                      <a:pt x="66226" y="102224"/>
                    </a:cubicBezTo>
                    <a:cubicBezTo>
                      <a:pt x="56072" y="140079"/>
                      <a:pt x="43149" y="188091"/>
                      <a:pt x="14533" y="226869"/>
                    </a:cubicBezTo>
                    <a:cubicBezTo>
                      <a:pt x="14533" y="229639"/>
                      <a:pt x="11764" y="231486"/>
                      <a:pt x="8995" y="23148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3" name="Google Shape;563;p17"/>
              <p:cNvSpPr/>
              <p:nvPr/>
            </p:nvSpPr>
            <p:spPr>
              <a:xfrm>
                <a:off x="2232051" y="671515"/>
                <a:ext cx="202123" cy="207914"/>
              </a:xfrm>
              <a:custGeom>
                <a:avLst/>
                <a:gdLst/>
                <a:ahLst/>
                <a:cxnLst/>
                <a:rect l="l" t="t" r="r" b="b"/>
                <a:pathLst>
                  <a:path w="202123" h="207914" extrusionOk="0">
                    <a:moveTo>
                      <a:pt x="167256" y="207915"/>
                    </a:moveTo>
                    <a:cubicBezTo>
                      <a:pt x="166333" y="207915"/>
                      <a:pt x="165410" y="207915"/>
                      <a:pt x="163563" y="206991"/>
                    </a:cubicBezTo>
                    <a:cubicBezTo>
                      <a:pt x="158948" y="205145"/>
                      <a:pt x="156179" y="199605"/>
                      <a:pt x="158025" y="194988"/>
                    </a:cubicBezTo>
                    <a:cubicBezTo>
                      <a:pt x="158025" y="194065"/>
                      <a:pt x="194025" y="99888"/>
                      <a:pt x="181102" y="55570"/>
                    </a:cubicBezTo>
                    <a:cubicBezTo>
                      <a:pt x="175564" y="37104"/>
                      <a:pt x="166333" y="25101"/>
                      <a:pt x="153409" y="20484"/>
                    </a:cubicBezTo>
                    <a:cubicBezTo>
                      <a:pt x="136794" y="14021"/>
                      <a:pt x="117409" y="19561"/>
                      <a:pt x="108178" y="25101"/>
                    </a:cubicBezTo>
                    <a:cubicBezTo>
                      <a:pt x="107255" y="26024"/>
                      <a:pt x="106332" y="26947"/>
                      <a:pt x="105409" y="27871"/>
                    </a:cubicBezTo>
                    <a:cubicBezTo>
                      <a:pt x="119255" y="30641"/>
                      <a:pt x="132178" y="34334"/>
                      <a:pt x="141409" y="40797"/>
                    </a:cubicBezTo>
                    <a:cubicBezTo>
                      <a:pt x="151563" y="47260"/>
                      <a:pt x="158025" y="55570"/>
                      <a:pt x="159871" y="64803"/>
                    </a:cubicBezTo>
                    <a:cubicBezTo>
                      <a:pt x="162640" y="77729"/>
                      <a:pt x="160794" y="88809"/>
                      <a:pt x="153409" y="96195"/>
                    </a:cubicBezTo>
                    <a:cubicBezTo>
                      <a:pt x="146025" y="104505"/>
                      <a:pt x="134025" y="108198"/>
                      <a:pt x="118332" y="107275"/>
                    </a:cubicBezTo>
                    <a:cubicBezTo>
                      <a:pt x="100793" y="106351"/>
                      <a:pt x="86024" y="91579"/>
                      <a:pt x="80486" y="69419"/>
                    </a:cubicBezTo>
                    <a:cubicBezTo>
                      <a:pt x="78639" y="61110"/>
                      <a:pt x="77716" y="51877"/>
                      <a:pt x="79562" y="43567"/>
                    </a:cubicBezTo>
                    <a:cubicBezTo>
                      <a:pt x="56485" y="42644"/>
                      <a:pt x="31562" y="44490"/>
                      <a:pt x="11254" y="49107"/>
                    </a:cubicBezTo>
                    <a:cubicBezTo>
                      <a:pt x="6638" y="50030"/>
                      <a:pt x="1100" y="47260"/>
                      <a:pt x="177" y="42644"/>
                    </a:cubicBezTo>
                    <a:cubicBezTo>
                      <a:pt x="-746" y="38027"/>
                      <a:pt x="2023" y="32487"/>
                      <a:pt x="6638" y="31564"/>
                    </a:cubicBezTo>
                    <a:cubicBezTo>
                      <a:pt x="29716" y="26024"/>
                      <a:pt x="58331" y="24178"/>
                      <a:pt x="85101" y="26024"/>
                    </a:cubicBezTo>
                    <a:cubicBezTo>
                      <a:pt x="88793" y="19561"/>
                      <a:pt x="93409" y="14021"/>
                      <a:pt x="98947" y="10328"/>
                    </a:cubicBezTo>
                    <a:cubicBezTo>
                      <a:pt x="113717" y="2018"/>
                      <a:pt x="138640" y="-4445"/>
                      <a:pt x="159871" y="3865"/>
                    </a:cubicBezTo>
                    <a:cubicBezTo>
                      <a:pt x="172794" y="8481"/>
                      <a:pt x="190333" y="21408"/>
                      <a:pt x="198641" y="50953"/>
                    </a:cubicBezTo>
                    <a:cubicBezTo>
                      <a:pt x="213410" y="100812"/>
                      <a:pt x="176487" y="197758"/>
                      <a:pt x="175564" y="201452"/>
                    </a:cubicBezTo>
                    <a:cubicBezTo>
                      <a:pt x="174640" y="206068"/>
                      <a:pt x="170948" y="207915"/>
                      <a:pt x="167256" y="207915"/>
                    </a:cubicBezTo>
                    <a:close/>
                    <a:moveTo>
                      <a:pt x="98024" y="45414"/>
                    </a:moveTo>
                    <a:cubicBezTo>
                      <a:pt x="97101" y="51877"/>
                      <a:pt x="97101" y="59263"/>
                      <a:pt x="98947" y="65726"/>
                    </a:cubicBezTo>
                    <a:cubicBezTo>
                      <a:pt x="101717" y="76806"/>
                      <a:pt x="109101" y="89732"/>
                      <a:pt x="120178" y="89732"/>
                    </a:cubicBezTo>
                    <a:cubicBezTo>
                      <a:pt x="126640" y="90655"/>
                      <a:pt x="135871" y="89732"/>
                      <a:pt x="140486" y="85115"/>
                    </a:cubicBezTo>
                    <a:cubicBezTo>
                      <a:pt x="144179" y="80499"/>
                      <a:pt x="143255" y="73113"/>
                      <a:pt x="142332" y="69419"/>
                    </a:cubicBezTo>
                    <a:cubicBezTo>
                      <a:pt x="141409" y="64803"/>
                      <a:pt x="137717" y="60186"/>
                      <a:pt x="132178" y="56493"/>
                    </a:cubicBezTo>
                    <a:cubicBezTo>
                      <a:pt x="123871" y="50953"/>
                      <a:pt x="111871" y="47260"/>
                      <a:pt x="98024" y="4541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4" name="Google Shape;564;p17"/>
              <p:cNvSpPr/>
              <p:nvPr/>
            </p:nvSpPr>
            <p:spPr>
              <a:xfrm>
                <a:off x="2195855" y="880589"/>
                <a:ext cx="231831" cy="179807"/>
              </a:xfrm>
              <a:custGeom>
                <a:avLst/>
                <a:gdLst/>
                <a:ahLst/>
                <a:cxnLst/>
                <a:rect l="l" t="t" r="r" b="b"/>
                <a:pathLst>
                  <a:path w="231831" h="179807" extrusionOk="0">
                    <a:moveTo>
                      <a:pt x="52065" y="179808"/>
                    </a:moveTo>
                    <a:cubicBezTo>
                      <a:pt x="50219" y="179808"/>
                      <a:pt x="48373" y="179808"/>
                      <a:pt x="47450" y="179808"/>
                    </a:cubicBezTo>
                    <a:cubicBezTo>
                      <a:pt x="28988" y="178884"/>
                      <a:pt x="13296" y="167805"/>
                      <a:pt x="4988" y="151185"/>
                    </a:cubicBezTo>
                    <a:cubicBezTo>
                      <a:pt x="-4243" y="131796"/>
                      <a:pt x="-551" y="108714"/>
                      <a:pt x="15142" y="88401"/>
                    </a:cubicBezTo>
                    <a:cubicBezTo>
                      <a:pt x="29911" y="69012"/>
                      <a:pt x="60373" y="60702"/>
                      <a:pt x="98220" y="50546"/>
                    </a:cubicBezTo>
                    <a:cubicBezTo>
                      <a:pt x="136990" y="40389"/>
                      <a:pt x="180375" y="27463"/>
                      <a:pt x="217298" y="1611"/>
                    </a:cubicBezTo>
                    <a:cubicBezTo>
                      <a:pt x="220991" y="-1159"/>
                      <a:pt x="227452" y="-236"/>
                      <a:pt x="230221" y="3457"/>
                    </a:cubicBezTo>
                    <a:cubicBezTo>
                      <a:pt x="232991" y="7150"/>
                      <a:pt x="232068" y="13613"/>
                      <a:pt x="228375" y="16383"/>
                    </a:cubicBezTo>
                    <a:cubicBezTo>
                      <a:pt x="188682" y="44082"/>
                      <a:pt x="141605" y="57932"/>
                      <a:pt x="103758" y="68088"/>
                    </a:cubicBezTo>
                    <a:cubicBezTo>
                      <a:pt x="70527" y="77321"/>
                      <a:pt x="40988" y="85631"/>
                      <a:pt x="29911" y="99481"/>
                    </a:cubicBezTo>
                    <a:cubicBezTo>
                      <a:pt x="18834" y="113330"/>
                      <a:pt x="16065" y="129949"/>
                      <a:pt x="22527" y="143799"/>
                    </a:cubicBezTo>
                    <a:cubicBezTo>
                      <a:pt x="27142" y="154879"/>
                      <a:pt x="37296" y="161342"/>
                      <a:pt x="49296" y="162265"/>
                    </a:cubicBezTo>
                    <a:cubicBezTo>
                      <a:pt x="61296" y="163188"/>
                      <a:pt x="71450" y="160418"/>
                      <a:pt x="77912" y="153955"/>
                    </a:cubicBezTo>
                    <a:cubicBezTo>
                      <a:pt x="82527" y="149339"/>
                      <a:pt x="85297" y="142876"/>
                      <a:pt x="84374" y="135489"/>
                    </a:cubicBezTo>
                    <a:cubicBezTo>
                      <a:pt x="83450" y="120716"/>
                      <a:pt x="71450" y="118870"/>
                      <a:pt x="69604" y="117947"/>
                    </a:cubicBezTo>
                    <a:cubicBezTo>
                      <a:pt x="64989" y="117023"/>
                      <a:pt x="61296" y="112407"/>
                      <a:pt x="62219" y="107790"/>
                    </a:cubicBezTo>
                    <a:cubicBezTo>
                      <a:pt x="63143" y="103174"/>
                      <a:pt x="67758" y="99481"/>
                      <a:pt x="72373" y="100404"/>
                    </a:cubicBezTo>
                    <a:cubicBezTo>
                      <a:pt x="82527" y="102250"/>
                      <a:pt x="100989" y="110560"/>
                      <a:pt x="102835" y="134566"/>
                    </a:cubicBezTo>
                    <a:cubicBezTo>
                      <a:pt x="103758" y="147492"/>
                      <a:pt x="99143" y="158572"/>
                      <a:pt x="90835" y="167805"/>
                    </a:cubicBezTo>
                    <a:cubicBezTo>
                      <a:pt x="80681" y="175191"/>
                      <a:pt x="67758" y="179808"/>
                      <a:pt x="52065" y="17980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5" name="Google Shape;565;p17"/>
              <p:cNvSpPr/>
              <p:nvPr/>
            </p:nvSpPr>
            <p:spPr>
              <a:xfrm>
                <a:off x="2200464" y="703517"/>
                <a:ext cx="207729" cy="202688"/>
              </a:xfrm>
              <a:custGeom>
                <a:avLst/>
                <a:gdLst/>
                <a:ahLst/>
                <a:cxnLst/>
                <a:rect l="l" t="t" r="r" b="b"/>
                <a:pathLst>
                  <a:path w="207729" h="202688" extrusionOk="0">
                    <a:moveTo>
                      <a:pt x="79765" y="202689"/>
                    </a:moveTo>
                    <a:cubicBezTo>
                      <a:pt x="69611" y="202689"/>
                      <a:pt x="59457" y="201765"/>
                      <a:pt x="51149" y="198995"/>
                    </a:cubicBezTo>
                    <a:cubicBezTo>
                      <a:pt x="20687" y="189762"/>
                      <a:pt x="8687" y="173143"/>
                      <a:pt x="4071" y="160217"/>
                    </a:cubicBezTo>
                    <a:cubicBezTo>
                      <a:pt x="-4236" y="138981"/>
                      <a:pt x="1302" y="113128"/>
                      <a:pt x="10533" y="99279"/>
                    </a:cubicBezTo>
                    <a:cubicBezTo>
                      <a:pt x="14225" y="92816"/>
                      <a:pt x="19764" y="88199"/>
                      <a:pt x="26226" y="85429"/>
                    </a:cubicBezTo>
                    <a:cubicBezTo>
                      <a:pt x="24379" y="58654"/>
                      <a:pt x="27149" y="30031"/>
                      <a:pt x="31764" y="6949"/>
                    </a:cubicBezTo>
                    <a:cubicBezTo>
                      <a:pt x="32687" y="2332"/>
                      <a:pt x="38226" y="-1361"/>
                      <a:pt x="42841" y="486"/>
                    </a:cubicBezTo>
                    <a:cubicBezTo>
                      <a:pt x="47457" y="1409"/>
                      <a:pt x="51149" y="6949"/>
                      <a:pt x="49303" y="11565"/>
                    </a:cubicBezTo>
                    <a:cubicBezTo>
                      <a:pt x="44687" y="31878"/>
                      <a:pt x="42841" y="56807"/>
                      <a:pt x="43764" y="79890"/>
                    </a:cubicBezTo>
                    <a:cubicBezTo>
                      <a:pt x="52995" y="78966"/>
                      <a:pt x="62226" y="78966"/>
                      <a:pt x="69611" y="80813"/>
                    </a:cubicBezTo>
                    <a:cubicBezTo>
                      <a:pt x="91765" y="86353"/>
                      <a:pt x="106534" y="101126"/>
                      <a:pt x="107457" y="118668"/>
                    </a:cubicBezTo>
                    <a:cubicBezTo>
                      <a:pt x="108380" y="134364"/>
                      <a:pt x="104688" y="146367"/>
                      <a:pt x="96380" y="153754"/>
                    </a:cubicBezTo>
                    <a:cubicBezTo>
                      <a:pt x="88996" y="160217"/>
                      <a:pt x="76995" y="162987"/>
                      <a:pt x="64995" y="160217"/>
                    </a:cubicBezTo>
                    <a:cubicBezTo>
                      <a:pt x="54841" y="158370"/>
                      <a:pt x="47457" y="151907"/>
                      <a:pt x="40995" y="141751"/>
                    </a:cubicBezTo>
                    <a:cubicBezTo>
                      <a:pt x="35456" y="132518"/>
                      <a:pt x="30841" y="119592"/>
                      <a:pt x="28072" y="105742"/>
                    </a:cubicBezTo>
                    <a:cubicBezTo>
                      <a:pt x="27149" y="106665"/>
                      <a:pt x="26226" y="107589"/>
                      <a:pt x="25302" y="108512"/>
                    </a:cubicBezTo>
                    <a:cubicBezTo>
                      <a:pt x="19764" y="117745"/>
                      <a:pt x="14225" y="137134"/>
                      <a:pt x="20687" y="153754"/>
                    </a:cubicBezTo>
                    <a:cubicBezTo>
                      <a:pt x="26226" y="166680"/>
                      <a:pt x="37303" y="176836"/>
                      <a:pt x="55764" y="181453"/>
                    </a:cubicBezTo>
                    <a:cubicBezTo>
                      <a:pt x="100073" y="194379"/>
                      <a:pt x="194228" y="159294"/>
                      <a:pt x="195151" y="158370"/>
                    </a:cubicBezTo>
                    <a:cubicBezTo>
                      <a:pt x="199766" y="156524"/>
                      <a:pt x="205305" y="159294"/>
                      <a:pt x="207151" y="163910"/>
                    </a:cubicBezTo>
                    <a:cubicBezTo>
                      <a:pt x="208997" y="168527"/>
                      <a:pt x="206228" y="174066"/>
                      <a:pt x="201612" y="175913"/>
                    </a:cubicBezTo>
                    <a:cubicBezTo>
                      <a:pt x="198843" y="176836"/>
                      <a:pt x="131458" y="202689"/>
                      <a:pt x="79765" y="202689"/>
                    </a:cubicBezTo>
                    <a:close/>
                    <a:moveTo>
                      <a:pt x="45610" y="97432"/>
                    </a:moveTo>
                    <a:cubicBezTo>
                      <a:pt x="47457" y="111282"/>
                      <a:pt x="51149" y="123285"/>
                      <a:pt x="56687" y="131594"/>
                    </a:cubicBezTo>
                    <a:cubicBezTo>
                      <a:pt x="60380" y="137134"/>
                      <a:pt x="64995" y="140827"/>
                      <a:pt x="69611" y="141751"/>
                    </a:cubicBezTo>
                    <a:cubicBezTo>
                      <a:pt x="73303" y="142674"/>
                      <a:pt x="80688" y="143597"/>
                      <a:pt x="85303" y="139904"/>
                    </a:cubicBezTo>
                    <a:cubicBezTo>
                      <a:pt x="89919" y="135288"/>
                      <a:pt x="90842" y="126978"/>
                      <a:pt x="89919" y="119592"/>
                    </a:cubicBezTo>
                    <a:cubicBezTo>
                      <a:pt x="88996" y="107589"/>
                      <a:pt x="76995" y="101126"/>
                      <a:pt x="65918" y="98356"/>
                    </a:cubicBezTo>
                    <a:cubicBezTo>
                      <a:pt x="59457" y="96509"/>
                      <a:pt x="52072" y="96509"/>
                      <a:pt x="45610" y="974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66" name="Google Shape;566;p17"/>
            <p:cNvSpPr/>
            <p:nvPr/>
          </p:nvSpPr>
          <p:spPr>
            <a:xfrm>
              <a:off x="390749" y="271784"/>
              <a:ext cx="83326" cy="82529"/>
            </a:xfrm>
            <a:custGeom>
              <a:avLst/>
              <a:gdLst/>
              <a:ahLst/>
              <a:cxnLst/>
              <a:rect l="l" t="t" r="r" b="b"/>
              <a:pathLst>
                <a:path w="94154" h="93253" extrusionOk="0">
                  <a:moveTo>
                    <a:pt x="47077" y="93253"/>
                  </a:moveTo>
                  <a:cubicBezTo>
                    <a:pt x="35077" y="93253"/>
                    <a:pt x="23077" y="88637"/>
                    <a:pt x="13846" y="79404"/>
                  </a:cubicBezTo>
                  <a:cubicBezTo>
                    <a:pt x="-4615" y="60938"/>
                    <a:pt x="-4615" y="32316"/>
                    <a:pt x="13846" y="13850"/>
                  </a:cubicBezTo>
                  <a:cubicBezTo>
                    <a:pt x="22154" y="5540"/>
                    <a:pt x="34154" y="0"/>
                    <a:pt x="47077" y="0"/>
                  </a:cubicBezTo>
                  <a:cubicBezTo>
                    <a:pt x="59078" y="0"/>
                    <a:pt x="71078" y="4617"/>
                    <a:pt x="80309" y="13850"/>
                  </a:cubicBezTo>
                  <a:cubicBezTo>
                    <a:pt x="88616" y="22159"/>
                    <a:pt x="94155" y="34162"/>
                    <a:pt x="94155" y="47088"/>
                  </a:cubicBezTo>
                  <a:cubicBezTo>
                    <a:pt x="94155" y="59091"/>
                    <a:pt x="89540" y="71094"/>
                    <a:pt x="80309" y="80327"/>
                  </a:cubicBezTo>
                  <a:cubicBezTo>
                    <a:pt x="71078" y="88637"/>
                    <a:pt x="59078" y="93253"/>
                    <a:pt x="47077" y="93253"/>
                  </a:cubicBezTo>
                  <a:close/>
                  <a:moveTo>
                    <a:pt x="47077" y="19389"/>
                  </a:moveTo>
                  <a:cubicBezTo>
                    <a:pt x="39693" y="19389"/>
                    <a:pt x="32308" y="22159"/>
                    <a:pt x="26770" y="27699"/>
                  </a:cubicBezTo>
                  <a:cubicBezTo>
                    <a:pt x="15693" y="38779"/>
                    <a:pt x="15693" y="56321"/>
                    <a:pt x="26770" y="67401"/>
                  </a:cubicBezTo>
                  <a:cubicBezTo>
                    <a:pt x="37847" y="78481"/>
                    <a:pt x="55385" y="78481"/>
                    <a:pt x="66462" y="67401"/>
                  </a:cubicBezTo>
                  <a:cubicBezTo>
                    <a:pt x="72001" y="61861"/>
                    <a:pt x="74770" y="55398"/>
                    <a:pt x="74770" y="47088"/>
                  </a:cubicBezTo>
                  <a:cubicBezTo>
                    <a:pt x="74770" y="39702"/>
                    <a:pt x="72001" y="32316"/>
                    <a:pt x="66462" y="26776"/>
                  </a:cubicBezTo>
                  <a:cubicBezTo>
                    <a:pt x="61847" y="22159"/>
                    <a:pt x="54462" y="19389"/>
                    <a:pt x="47077" y="193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567;p17"/>
            <p:cNvSpPr/>
            <p:nvPr/>
          </p:nvSpPr>
          <p:spPr>
            <a:xfrm>
              <a:off x="470791" y="358379"/>
              <a:ext cx="73523" cy="73541"/>
            </a:xfrm>
            <a:custGeom>
              <a:avLst/>
              <a:gdLst/>
              <a:ahLst/>
              <a:cxnLst/>
              <a:rect l="l" t="t" r="r" b="b"/>
              <a:pathLst>
                <a:path w="83077" h="83097" extrusionOk="0">
                  <a:moveTo>
                    <a:pt x="41539" y="83097"/>
                  </a:moveTo>
                  <a:cubicBezTo>
                    <a:pt x="18462" y="83097"/>
                    <a:pt x="0" y="64631"/>
                    <a:pt x="0" y="41549"/>
                  </a:cubicBezTo>
                  <a:cubicBezTo>
                    <a:pt x="0" y="18466"/>
                    <a:pt x="18462" y="0"/>
                    <a:pt x="41539" y="0"/>
                  </a:cubicBezTo>
                  <a:cubicBezTo>
                    <a:pt x="64616" y="0"/>
                    <a:pt x="83078" y="18466"/>
                    <a:pt x="83078" y="41549"/>
                  </a:cubicBezTo>
                  <a:cubicBezTo>
                    <a:pt x="83078" y="64631"/>
                    <a:pt x="64616" y="83097"/>
                    <a:pt x="41539" y="83097"/>
                  </a:cubicBezTo>
                  <a:close/>
                  <a:moveTo>
                    <a:pt x="41539" y="18466"/>
                  </a:moveTo>
                  <a:cubicBezTo>
                    <a:pt x="28616" y="18466"/>
                    <a:pt x="18462" y="28622"/>
                    <a:pt x="18462" y="41549"/>
                  </a:cubicBezTo>
                  <a:cubicBezTo>
                    <a:pt x="18462" y="54475"/>
                    <a:pt x="28616" y="64631"/>
                    <a:pt x="41539" y="64631"/>
                  </a:cubicBezTo>
                  <a:cubicBezTo>
                    <a:pt x="54462" y="64631"/>
                    <a:pt x="64616" y="54475"/>
                    <a:pt x="64616" y="41549"/>
                  </a:cubicBezTo>
                  <a:cubicBezTo>
                    <a:pt x="64616" y="28622"/>
                    <a:pt x="54462" y="18466"/>
                    <a:pt x="41539" y="184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17"/>
            <p:cNvSpPr/>
            <p:nvPr/>
          </p:nvSpPr>
          <p:spPr>
            <a:xfrm flipH="1">
              <a:off x="4694273" y="163130"/>
              <a:ext cx="2913999" cy="86614"/>
            </a:xfrm>
            <a:custGeom>
              <a:avLst/>
              <a:gdLst/>
              <a:ahLst/>
              <a:cxnLst/>
              <a:rect l="l" t="t" r="r" b="b"/>
              <a:pathLst>
                <a:path w="3292654" h="97869" extrusionOk="0">
                  <a:moveTo>
                    <a:pt x="3248347" y="97870"/>
                  </a:moveTo>
                  <a:lnTo>
                    <a:pt x="48924" y="97870"/>
                  </a:lnTo>
                  <a:cubicBezTo>
                    <a:pt x="22154" y="97870"/>
                    <a:pt x="0" y="75711"/>
                    <a:pt x="0" y="48935"/>
                  </a:cubicBezTo>
                  <a:cubicBezTo>
                    <a:pt x="0" y="22159"/>
                    <a:pt x="22154" y="0"/>
                    <a:pt x="48924" y="0"/>
                  </a:cubicBezTo>
                  <a:cubicBezTo>
                    <a:pt x="75693" y="0"/>
                    <a:pt x="97847" y="22159"/>
                    <a:pt x="97847" y="48935"/>
                  </a:cubicBezTo>
                  <a:cubicBezTo>
                    <a:pt x="97847" y="53551"/>
                    <a:pt x="94155" y="58168"/>
                    <a:pt x="88616" y="58168"/>
                  </a:cubicBezTo>
                  <a:cubicBezTo>
                    <a:pt x="83078" y="58168"/>
                    <a:pt x="79386" y="54475"/>
                    <a:pt x="79386" y="48935"/>
                  </a:cubicBezTo>
                  <a:cubicBezTo>
                    <a:pt x="79386" y="32316"/>
                    <a:pt x="65539" y="18466"/>
                    <a:pt x="48924" y="18466"/>
                  </a:cubicBezTo>
                  <a:cubicBezTo>
                    <a:pt x="32308" y="18466"/>
                    <a:pt x="18462" y="32316"/>
                    <a:pt x="18462" y="48935"/>
                  </a:cubicBezTo>
                  <a:cubicBezTo>
                    <a:pt x="18462" y="65554"/>
                    <a:pt x="32308" y="79404"/>
                    <a:pt x="48924" y="79404"/>
                  </a:cubicBezTo>
                  <a:lnTo>
                    <a:pt x="3248347" y="79404"/>
                  </a:lnTo>
                  <a:cubicBezTo>
                    <a:pt x="3262193" y="79404"/>
                    <a:pt x="3274193" y="67401"/>
                    <a:pt x="3274193" y="53551"/>
                  </a:cubicBezTo>
                  <a:cubicBezTo>
                    <a:pt x="3274193" y="39702"/>
                    <a:pt x="3262193" y="27699"/>
                    <a:pt x="3248347" y="27699"/>
                  </a:cubicBezTo>
                  <a:cubicBezTo>
                    <a:pt x="3240038" y="27699"/>
                    <a:pt x="3231731" y="32316"/>
                    <a:pt x="3227115" y="38779"/>
                  </a:cubicBezTo>
                  <a:cubicBezTo>
                    <a:pt x="3224346" y="43395"/>
                    <a:pt x="3218808" y="44318"/>
                    <a:pt x="3214192" y="41549"/>
                  </a:cubicBezTo>
                  <a:cubicBezTo>
                    <a:pt x="3209577" y="38779"/>
                    <a:pt x="3208654" y="33239"/>
                    <a:pt x="3211423" y="28622"/>
                  </a:cubicBezTo>
                  <a:cubicBezTo>
                    <a:pt x="3219731" y="16619"/>
                    <a:pt x="3233577" y="9233"/>
                    <a:pt x="3248347" y="9233"/>
                  </a:cubicBezTo>
                  <a:cubicBezTo>
                    <a:pt x="3272347" y="9233"/>
                    <a:pt x="3292655" y="28622"/>
                    <a:pt x="3292655" y="53551"/>
                  </a:cubicBezTo>
                  <a:cubicBezTo>
                    <a:pt x="3292655" y="77557"/>
                    <a:pt x="3272347" y="97870"/>
                    <a:pt x="3248347" y="978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17"/>
            <p:cNvSpPr/>
            <p:nvPr/>
          </p:nvSpPr>
          <p:spPr>
            <a:xfrm flipH="1">
              <a:off x="5594986" y="280770"/>
              <a:ext cx="3170516" cy="2198058"/>
            </a:xfrm>
            <a:custGeom>
              <a:avLst/>
              <a:gdLst/>
              <a:ahLst/>
              <a:cxnLst/>
              <a:rect l="l" t="t" r="r" b="b"/>
              <a:pathLst>
                <a:path w="3582504" h="2483681" extrusionOk="0">
                  <a:moveTo>
                    <a:pt x="44308" y="2483682"/>
                  </a:moveTo>
                  <a:cubicBezTo>
                    <a:pt x="20308" y="2483682"/>
                    <a:pt x="0" y="2464292"/>
                    <a:pt x="0" y="2439363"/>
                  </a:cubicBezTo>
                  <a:lnTo>
                    <a:pt x="0" y="234519"/>
                  </a:lnTo>
                  <a:lnTo>
                    <a:pt x="9231" y="234519"/>
                  </a:lnTo>
                  <a:cubicBezTo>
                    <a:pt x="133848" y="234519"/>
                    <a:pt x="234464" y="132955"/>
                    <a:pt x="234464" y="9233"/>
                  </a:cubicBezTo>
                  <a:lnTo>
                    <a:pt x="234464" y="0"/>
                  </a:lnTo>
                  <a:lnTo>
                    <a:pt x="3538196" y="0"/>
                  </a:lnTo>
                  <a:cubicBezTo>
                    <a:pt x="3562196" y="0"/>
                    <a:pt x="3582504" y="19389"/>
                    <a:pt x="3582504" y="44318"/>
                  </a:cubicBezTo>
                  <a:cubicBezTo>
                    <a:pt x="3582504" y="69248"/>
                    <a:pt x="3563119" y="88637"/>
                    <a:pt x="3538196" y="88637"/>
                  </a:cubicBezTo>
                  <a:cubicBezTo>
                    <a:pt x="3523427" y="88637"/>
                    <a:pt x="3509580" y="81251"/>
                    <a:pt x="3501273" y="69248"/>
                  </a:cubicBezTo>
                  <a:cubicBezTo>
                    <a:pt x="3498503" y="64631"/>
                    <a:pt x="3499426" y="59091"/>
                    <a:pt x="3504042" y="56321"/>
                  </a:cubicBezTo>
                  <a:cubicBezTo>
                    <a:pt x="3507734" y="53551"/>
                    <a:pt x="3514196" y="54475"/>
                    <a:pt x="3516965" y="59091"/>
                  </a:cubicBezTo>
                  <a:cubicBezTo>
                    <a:pt x="3521580" y="66478"/>
                    <a:pt x="3529888" y="70171"/>
                    <a:pt x="3538196" y="70171"/>
                  </a:cubicBezTo>
                  <a:cubicBezTo>
                    <a:pt x="3552042" y="70171"/>
                    <a:pt x="3564042" y="58168"/>
                    <a:pt x="3564042" y="44318"/>
                  </a:cubicBezTo>
                  <a:cubicBezTo>
                    <a:pt x="3564042" y="30469"/>
                    <a:pt x="3552042" y="18466"/>
                    <a:pt x="3538196" y="18466"/>
                  </a:cubicBezTo>
                  <a:lnTo>
                    <a:pt x="252926" y="18466"/>
                  </a:lnTo>
                  <a:cubicBezTo>
                    <a:pt x="248311" y="145882"/>
                    <a:pt x="145848" y="248368"/>
                    <a:pt x="18462" y="252985"/>
                  </a:cubicBezTo>
                  <a:lnTo>
                    <a:pt x="18462" y="2440286"/>
                  </a:lnTo>
                  <a:cubicBezTo>
                    <a:pt x="18462" y="2454136"/>
                    <a:pt x="30462" y="2466139"/>
                    <a:pt x="44308" y="2466139"/>
                  </a:cubicBezTo>
                  <a:cubicBezTo>
                    <a:pt x="58155" y="2466139"/>
                    <a:pt x="70155" y="2454136"/>
                    <a:pt x="70155" y="2440286"/>
                  </a:cubicBezTo>
                  <a:cubicBezTo>
                    <a:pt x="70155" y="2431977"/>
                    <a:pt x="65539" y="2423667"/>
                    <a:pt x="59078" y="2419051"/>
                  </a:cubicBezTo>
                  <a:cubicBezTo>
                    <a:pt x="54462" y="2416281"/>
                    <a:pt x="53539" y="2410741"/>
                    <a:pt x="56308" y="2406124"/>
                  </a:cubicBezTo>
                  <a:cubicBezTo>
                    <a:pt x="59078" y="2401508"/>
                    <a:pt x="64616" y="2400584"/>
                    <a:pt x="69232" y="2403354"/>
                  </a:cubicBezTo>
                  <a:cubicBezTo>
                    <a:pt x="81232" y="2411664"/>
                    <a:pt x="88616" y="2425514"/>
                    <a:pt x="88616" y="2440286"/>
                  </a:cubicBezTo>
                  <a:cubicBezTo>
                    <a:pt x="88616" y="2464292"/>
                    <a:pt x="69232" y="2483682"/>
                    <a:pt x="44308" y="24836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17"/>
            <p:cNvSpPr/>
            <p:nvPr/>
          </p:nvSpPr>
          <p:spPr>
            <a:xfrm flipH="1">
              <a:off x="8796520" y="529119"/>
              <a:ext cx="86595" cy="1949652"/>
            </a:xfrm>
            <a:custGeom>
              <a:avLst/>
              <a:gdLst/>
              <a:ahLst/>
              <a:cxnLst/>
              <a:rect l="l" t="t" r="r" b="b"/>
              <a:pathLst>
                <a:path w="97847" h="2202997" extrusionOk="0">
                  <a:moveTo>
                    <a:pt x="53539" y="2202998"/>
                  </a:moveTo>
                  <a:cubicBezTo>
                    <a:pt x="29539" y="2202998"/>
                    <a:pt x="9231" y="2183609"/>
                    <a:pt x="9231" y="2158680"/>
                  </a:cubicBezTo>
                  <a:cubicBezTo>
                    <a:pt x="9231" y="2143907"/>
                    <a:pt x="16616" y="2130057"/>
                    <a:pt x="28616" y="2121747"/>
                  </a:cubicBezTo>
                  <a:cubicBezTo>
                    <a:pt x="33231" y="2118977"/>
                    <a:pt x="38770" y="2119901"/>
                    <a:pt x="41539" y="2124517"/>
                  </a:cubicBezTo>
                  <a:cubicBezTo>
                    <a:pt x="44308" y="2129134"/>
                    <a:pt x="43385" y="2134674"/>
                    <a:pt x="38770" y="2137443"/>
                  </a:cubicBezTo>
                  <a:cubicBezTo>
                    <a:pt x="31385" y="2142060"/>
                    <a:pt x="27693" y="2150370"/>
                    <a:pt x="27693" y="2158680"/>
                  </a:cubicBezTo>
                  <a:cubicBezTo>
                    <a:pt x="27693" y="2172529"/>
                    <a:pt x="39693" y="2184532"/>
                    <a:pt x="53539" y="2184532"/>
                  </a:cubicBezTo>
                  <a:cubicBezTo>
                    <a:pt x="67385" y="2184532"/>
                    <a:pt x="79386" y="2172529"/>
                    <a:pt x="79386" y="2158680"/>
                  </a:cubicBezTo>
                  <a:lnTo>
                    <a:pt x="79386" y="48935"/>
                  </a:lnTo>
                  <a:cubicBezTo>
                    <a:pt x="79386" y="32316"/>
                    <a:pt x="65539" y="18466"/>
                    <a:pt x="48924" y="18466"/>
                  </a:cubicBezTo>
                  <a:cubicBezTo>
                    <a:pt x="32308" y="18466"/>
                    <a:pt x="18462" y="32316"/>
                    <a:pt x="18462" y="48935"/>
                  </a:cubicBezTo>
                  <a:cubicBezTo>
                    <a:pt x="18462" y="65554"/>
                    <a:pt x="32308" y="79404"/>
                    <a:pt x="48924" y="79404"/>
                  </a:cubicBezTo>
                  <a:cubicBezTo>
                    <a:pt x="53539" y="79404"/>
                    <a:pt x="58155" y="83097"/>
                    <a:pt x="58155" y="88637"/>
                  </a:cubicBezTo>
                  <a:cubicBezTo>
                    <a:pt x="58155" y="93253"/>
                    <a:pt x="54462" y="97870"/>
                    <a:pt x="48924" y="97870"/>
                  </a:cubicBezTo>
                  <a:cubicBezTo>
                    <a:pt x="22154" y="97870"/>
                    <a:pt x="0" y="75711"/>
                    <a:pt x="0" y="48935"/>
                  </a:cubicBezTo>
                  <a:cubicBezTo>
                    <a:pt x="0" y="22159"/>
                    <a:pt x="22154" y="0"/>
                    <a:pt x="48924" y="0"/>
                  </a:cubicBezTo>
                  <a:cubicBezTo>
                    <a:pt x="75693" y="0"/>
                    <a:pt x="97847" y="22159"/>
                    <a:pt x="97847" y="48935"/>
                  </a:cubicBezTo>
                  <a:lnTo>
                    <a:pt x="97847" y="2159603"/>
                  </a:lnTo>
                  <a:cubicBezTo>
                    <a:pt x="97847" y="2183609"/>
                    <a:pt x="77539" y="2202998"/>
                    <a:pt x="53539" y="22029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71" name="Google Shape;571;p17"/>
            <p:cNvGrpSpPr/>
            <p:nvPr/>
          </p:nvGrpSpPr>
          <p:grpSpPr>
            <a:xfrm flipH="1">
              <a:off x="8513842" y="163363"/>
              <a:ext cx="348366" cy="347782"/>
              <a:chOff x="2195855" y="667333"/>
              <a:chExt cx="393723" cy="393063"/>
            </a:xfrm>
          </p:grpSpPr>
          <p:sp>
            <p:nvSpPr>
              <p:cNvPr id="572" name="Google Shape;572;p17"/>
              <p:cNvSpPr/>
              <p:nvPr/>
            </p:nvSpPr>
            <p:spPr>
              <a:xfrm>
                <a:off x="2409697" y="667333"/>
                <a:ext cx="179881" cy="231485"/>
              </a:xfrm>
              <a:custGeom>
                <a:avLst/>
                <a:gdLst/>
                <a:ahLst/>
                <a:cxnLst/>
                <a:rect l="l" t="t" r="r" b="b"/>
                <a:pathLst>
                  <a:path w="179881" h="231485" extrusionOk="0">
                    <a:moveTo>
                      <a:pt x="8995" y="231486"/>
                    </a:moveTo>
                    <a:cubicBezTo>
                      <a:pt x="7149" y="231486"/>
                      <a:pt x="5303" y="230563"/>
                      <a:pt x="3456" y="229639"/>
                    </a:cubicBezTo>
                    <a:cubicBezTo>
                      <a:pt x="-236" y="226869"/>
                      <a:pt x="-1159" y="221330"/>
                      <a:pt x="1610" y="216713"/>
                    </a:cubicBezTo>
                    <a:cubicBezTo>
                      <a:pt x="27457" y="179781"/>
                      <a:pt x="39457" y="136386"/>
                      <a:pt x="50534" y="97607"/>
                    </a:cubicBezTo>
                    <a:cubicBezTo>
                      <a:pt x="60688" y="59752"/>
                      <a:pt x="68996" y="29283"/>
                      <a:pt x="88380" y="14510"/>
                    </a:cubicBezTo>
                    <a:cubicBezTo>
                      <a:pt x="107765" y="-263"/>
                      <a:pt x="131766" y="-3956"/>
                      <a:pt x="151150" y="4354"/>
                    </a:cubicBezTo>
                    <a:cubicBezTo>
                      <a:pt x="167766" y="11740"/>
                      <a:pt x="178843" y="27436"/>
                      <a:pt x="179766" y="46826"/>
                    </a:cubicBezTo>
                    <a:cubicBezTo>
                      <a:pt x="180689" y="64368"/>
                      <a:pt x="176074" y="79141"/>
                      <a:pt x="165920" y="89297"/>
                    </a:cubicBezTo>
                    <a:cubicBezTo>
                      <a:pt x="157612" y="97607"/>
                      <a:pt x="145612" y="102224"/>
                      <a:pt x="132689" y="101300"/>
                    </a:cubicBezTo>
                    <a:cubicBezTo>
                      <a:pt x="108688" y="99454"/>
                      <a:pt x="99457" y="80988"/>
                      <a:pt x="98534" y="70831"/>
                    </a:cubicBezTo>
                    <a:cubicBezTo>
                      <a:pt x="97611" y="66215"/>
                      <a:pt x="101304" y="61598"/>
                      <a:pt x="105919" y="60675"/>
                    </a:cubicBezTo>
                    <a:cubicBezTo>
                      <a:pt x="110535" y="59752"/>
                      <a:pt x="115150" y="63445"/>
                      <a:pt x="116073" y="68062"/>
                    </a:cubicBezTo>
                    <a:cubicBezTo>
                      <a:pt x="116073" y="70831"/>
                      <a:pt x="118842" y="81911"/>
                      <a:pt x="133612" y="82834"/>
                    </a:cubicBezTo>
                    <a:cubicBezTo>
                      <a:pt x="140996" y="83758"/>
                      <a:pt x="147458" y="80988"/>
                      <a:pt x="152074" y="76371"/>
                    </a:cubicBezTo>
                    <a:cubicBezTo>
                      <a:pt x="158535" y="69908"/>
                      <a:pt x="161304" y="59752"/>
                      <a:pt x="160381" y="47749"/>
                    </a:cubicBezTo>
                    <a:cubicBezTo>
                      <a:pt x="159458" y="35746"/>
                      <a:pt x="152997" y="25590"/>
                      <a:pt x="141920" y="20973"/>
                    </a:cubicBezTo>
                    <a:cubicBezTo>
                      <a:pt x="128996" y="15433"/>
                      <a:pt x="112381" y="18203"/>
                      <a:pt x="97611" y="28360"/>
                    </a:cubicBezTo>
                    <a:cubicBezTo>
                      <a:pt x="82842" y="39439"/>
                      <a:pt x="75457" y="68062"/>
                      <a:pt x="66226" y="102224"/>
                    </a:cubicBezTo>
                    <a:cubicBezTo>
                      <a:pt x="56072" y="140079"/>
                      <a:pt x="43149" y="188091"/>
                      <a:pt x="14533" y="226869"/>
                    </a:cubicBezTo>
                    <a:cubicBezTo>
                      <a:pt x="14533" y="229639"/>
                      <a:pt x="11764" y="231486"/>
                      <a:pt x="8995" y="23148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3" name="Google Shape;573;p17"/>
              <p:cNvSpPr/>
              <p:nvPr/>
            </p:nvSpPr>
            <p:spPr>
              <a:xfrm>
                <a:off x="2232051" y="671515"/>
                <a:ext cx="202123" cy="207914"/>
              </a:xfrm>
              <a:custGeom>
                <a:avLst/>
                <a:gdLst/>
                <a:ahLst/>
                <a:cxnLst/>
                <a:rect l="l" t="t" r="r" b="b"/>
                <a:pathLst>
                  <a:path w="202123" h="207914" extrusionOk="0">
                    <a:moveTo>
                      <a:pt x="167256" y="207915"/>
                    </a:moveTo>
                    <a:cubicBezTo>
                      <a:pt x="166333" y="207915"/>
                      <a:pt x="165410" y="207915"/>
                      <a:pt x="163563" y="206991"/>
                    </a:cubicBezTo>
                    <a:cubicBezTo>
                      <a:pt x="158948" y="205145"/>
                      <a:pt x="156179" y="199605"/>
                      <a:pt x="158025" y="194988"/>
                    </a:cubicBezTo>
                    <a:cubicBezTo>
                      <a:pt x="158025" y="194065"/>
                      <a:pt x="194025" y="99888"/>
                      <a:pt x="181102" y="55570"/>
                    </a:cubicBezTo>
                    <a:cubicBezTo>
                      <a:pt x="175564" y="37104"/>
                      <a:pt x="166333" y="25101"/>
                      <a:pt x="153409" y="20484"/>
                    </a:cubicBezTo>
                    <a:cubicBezTo>
                      <a:pt x="136794" y="14021"/>
                      <a:pt x="117409" y="19561"/>
                      <a:pt x="108178" y="25101"/>
                    </a:cubicBezTo>
                    <a:cubicBezTo>
                      <a:pt x="107255" y="26024"/>
                      <a:pt x="106332" y="26947"/>
                      <a:pt x="105409" y="27871"/>
                    </a:cubicBezTo>
                    <a:cubicBezTo>
                      <a:pt x="119255" y="30641"/>
                      <a:pt x="132178" y="34334"/>
                      <a:pt x="141409" y="40797"/>
                    </a:cubicBezTo>
                    <a:cubicBezTo>
                      <a:pt x="151563" y="47260"/>
                      <a:pt x="158025" y="55570"/>
                      <a:pt x="159871" y="64803"/>
                    </a:cubicBezTo>
                    <a:cubicBezTo>
                      <a:pt x="162640" y="77729"/>
                      <a:pt x="160794" y="88809"/>
                      <a:pt x="153409" y="96195"/>
                    </a:cubicBezTo>
                    <a:cubicBezTo>
                      <a:pt x="146025" y="104505"/>
                      <a:pt x="134025" y="108198"/>
                      <a:pt x="118332" y="107275"/>
                    </a:cubicBezTo>
                    <a:cubicBezTo>
                      <a:pt x="100793" y="106351"/>
                      <a:pt x="86024" y="91579"/>
                      <a:pt x="80486" y="69419"/>
                    </a:cubicBezTo>
                    <a:cubicBezTo>
                      <a:pt x="78639" y="61110"/>
                      <a:pt x="77716" y="51877"/>
                      <a:pt x="79562" y="43567"/>
                    </a:cubicBezTo>
                    <a:cubicBezTo>
                      <a:pt x="56485" y="42644"/>
                      <a:pt x="31562" y="44490"/>
                      <a:pt x="11254" y="49107"/>
                    </a:cubicBezTo>
                    <a:cubicBezTo>
                      <a:pt x="6638" y="50030"/>
                      <a:pt x="1100" y="47260"/>
                      <a:pt x="177" y="42644"/>
                    </a:cubicBezTo>
                    <a:cubicBezTo>
                      <a:pt x="-746" y="38027"/>
                      <a:pt x="2023" y="32487"/>
                      <a:pt x="6638" y="31564"/>
                    </a:cubicBezTo>
                    <a:cubicBezTo>
                      <a:pt x="29716" y="26024"/>
                      <a:pt x="58331" y="24178"/>
                      <a:pt x="85101" y="26024"/>
                    </a:cubicBezTo>
                    <a:cubicBezTo>
                      <a:pt x="88793" y="19561"/>
                      <a:pt x="93409" y="14021"/>
                      <a:pt x="98947" y="10328"/>
                    </a:cubicBezTo>
                    <a:cubicBezTo>
                      <a:pt x="113717" y="2018"/>
                      <a:pt x="138640" y="-4445"/>
                      <a:pt x="159871" y="3865"/>
                    </a:cubicBezTo>
                    <a:cubicBezTo>
                      <a:pt x="172794" y="8481"/>
                      <a:pt x="190333" y="21408"/>
                      <a:pt x="198641" y="50953"/>
                    </a:cubicBezTo>
                    <a:cubicBezTo>
                      <a:pt x="213410" y="100812"/>
                      <a:pt x="176487" y="197758"/>
                      <a:pt x="175564" y="201452"/>
                    </a:cubicBezTo>
                    <a:cubicBezTo>
                      <a:pt x="174640" y="206068"/>
                      <a:pt x="170948" y="207915"/>
                      <a:pt x="167256" y="207915"/>
                    </a:cubicBezTo>
                    <a:close/>
                    <a:moveTo>
                      <a:pt x="98024" y="45414"/>
                    </a:moveTo>
                    <a:cubicBezTo>
                      <a:pt x="97101" y="51877"/>
                      <a:pt x="97101" y="59263"/>
                      <a:pt x="98947" y="65726"/>
                    </a:cubicBezTo>
                    <a:cubicBezTo>
                      <a:pt x="101717" y="76806"/>
                      <a:pt x="109101" y="89732"/>
                      <a:pt x="120178" y="89732"/>
                    </a:cubicBezTo>
                    <a:cubicBezTo>
                      <a:pt x="126640" y="90655"/>
                      <a:pt x="135871" y="89732"/>
                      <a:pt x="140486" y="85115"/>
                    </a:cubicBezTo>
                    <a:cubicBezTo>
                      <a:pt x="144179" y="80499"/>
                      <a:pt x="143255" y="73113"/>
                      <a:pt x="142332" y="69419"/>
                    </a:cubicBezTo>
                    <a:cubicBezTo>
                      <a:pt x="141409" y="64803"/>
                      <a:pt x="137717" y="60186"/>
                      <a:pt x="132178" y="56493"/>
                    </a:cubicBezTo>
                    <a:cubicBezTo>
                      <a:pt x="123871" y="50953"/>
                      <a:pt x="111871" y="47260"/>
                      <a:pt x="98024" y="4541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4" name="Google Shape;574;p17"/>
              <p:cNvSpPr/>
              <p:nvPr/>
            </p:nvSpPr>
            <p:spPr>
              <a:xfrm>
                <a:off x="2195855" y="880589"/>
                <a:ext cx="231831" cy="179807"/>
              </a:xfrm>
              <a:custGeom>
                <a:avLst/>
                <a:gdLst/>
                <a:ahLst/>
                <a:cxnLst/>
                <a:rect l="l" t="t" r="r" b="b"/>
                <a:pathLst>
                  <a:path w="231831" h="179807" extrusionOk="0">
                    <a:moveTo>
                      <a:pt x="52065" y="179808"/>
                    </a:moveTo>
                    <a:cubicBezTo>
                      <a:pt x="50219" y="179808"/>
                      <a:pt x="48373" y="179808"/>
                      <a:pt x="47450" y="179808"/>
                    </a:cubicBezTo>
                    <a:cubicBezTo>
                      <a:pt x="28988" y="178884"/>
                      <a:pt x="13296" y="167805"/>
                      <a:pt x="4988" y="151185"/>
                    </a:cubicBezTo>
                    <a:cubicBezTo>
                      <a:pt x="-4243" y="131796"/>
                      <a:pt x="-551" y="108714"/>
                      <a:pt x="15142" y="88401"/>
                    </a:cubicBezTo>
                    <a:cubicBezTo>
                      <a:pt x="29911" y="69012"/>
                      <a:pt x="60373" y="60702"/>
                      <a:pt x="98220" y="50546"/>
                    </a:cubicBezTo>
                    <a:cubicBezTo>
                      <a:pt x="136990" y="40389"/>
                      <a:pt x="180375" y="27463"/>
                      <a:pt x="217298" y="1611"/>
                    </a:cubicBezTo>
                    <a:cubicBezTo>
                      <a:pt x="220991" y="-1159"/>
                      <a:pt x="227452" y="-236"/>
                      <a:pt x="230221" y="3457"/>
                    </a:cubicBezTo>
                    <a:cubicBezTo>
                      <a:pt x="232991" y="7150"/>
                      <a:pt x="232068" y="13613"/>
                      <a:pt x="228375" y="16383"/>
                    </a:cubicBezTo>
                    <a:cubicBezTo>
                      <a:pt x="188682" y="44082"/>
                      <a:pt x="141605" y="57932"/>
                      <a:pt x="103758" y="68088"/>
                    </a:cubicBezTo>
                    <a:cubicBezTo>
                      <a:pt x="70527" y="77321"/>
                      <a:pt x="40988" y="85631"/>
                      <a:pt x="29911" y="99481"/>
                    </a:cubicBezTo>
                    <a:cubicBezTo>
                      <a:pt x="18834" y="113330"/>
                      <a:pt x="16065" y="129949"/>
                      <a:pt x="22527" y="143799"/>
                    </a:cubicBezTo>
                    <a:cubicBezTo>
                      <a:pt x="27142" y="154879"/>
                      <a:pt x="37296" y="161342"/>
                      <a:pt x="49296" y="162265"/>
                    </a:cubicBezTo>
                    <a:cubicBezTo>
                      <a:pt x="61296" y="163188"/>
                      <a:pt x="71450" y="160418"/>
                      <a:pt x="77912" y="153955"/>
                    </a:cubicBezTo>
                    <a:cubicBezTo>
                      <a:pt x="82527" y="149339"/>
                      <a:pt x="85297" y="142876"/>
                      <a:pt x="84374" y="135489"/>
                    </a:cubicBezTo>
                    <a:cubicBezTo>
                      <a:pt x="83450" y="120716"/>
                      <a:pt x="71450" y="118870"/>
                      <a:pt x="69604" y="117947"/>
                    </a:cubicBezTo>
                    <a:cubicBezTo>
                      <a:pt x="64989" y="117023"/>
                      <a:pt x="61296" y="112407"/>
                      <a:pt x="62219" y="107790"/>
                    </a:cubicBezTo>
                    <a:cubicBezTo>
                      <a:pt x="63143" y="103174"/>
                      <a:pt x="67758" y="99481"/>
                      <a:pt x="72373" y="100404"/>
                    </a:cubicBezTo>
                    <a:cubicBezTo>
                      <a:pt x="82527" y="102250"/>
                      <a:pt x="100989" y="110560"/>
                      <a:pt x="102835" y="134566"/>
                    </a:cubicBezTo>
                    <a:cubicBezTo>
                      <a:pt x="103758" y="147492"/>
                      <a:pt x="99143" y="158572"/>
                      <a:pt x="90835" y="167805"/>
                    </a:cubicBezTo>
                    <a:cubicBezTo>
                      <a:pt x="80681" y="175191"/>
                      <a:pt x="67758" y="179808"/>
                      <a:pt x="52065" y="17980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17"/>
              <p:cNvSpPr/>
              <p:nvPr/>
            </p:nvSpPr>
            <p:spPr>
              <a:xfrm>
                <a:off x="2200464" y="703517"/>
                <a:ext cx="207729" cy="202688"/>
              </a:xfrm>
              <a:custGeom>
                <a:avLst/>
                <a:gdLst/>
                <a:ahLst/>
                <a:cxnLst/>
                <a:rect l="l" t="t" r="r" b="b"/>
                <a:pathLst>
                  <a:path w="207729" h="202688" extrusionOk="0">
                    <a:moveTo>
                      <a:pt x="79765" y="202689"/>
                    </a:moveTo>
                    <a:cubicBezTo>
                      <a:pt x="69611" y="202689"/>
                      <a:pt x="59457" y="201765"/>
                      <a:pt x="51149" y="198995"/>
                    </a:cubicBezTo>
                    <a:cubicBezTo>
                      <a:pt x="20687" y="189762"/>
                      <a:pt x="8687" y="173143"/>
                      <a:pt x="4071" y="160217"/>
                    </a:cubicBezTo>
                    <a:cubicBezTo>
                      <a:pt x="-4236" y="138981"/>
                      <a:pt x="1302" y="113128"/>
                      <a:pt x="10533" y="99279"/>
                    </a:cubicBezTo>
                    <a:cubicBezTo>
                      <a:pt x="14225" y="92816"/>
                      <a:pt x="19764" y="88199"/>
                      <a:pt x="26226" y="85429"/>
                    </a:cubicBezTo>
                    <a:cubicBezTo>
                      <a:pt x="24379" y="58654"/>
                      <a:pt x="27149" y="30031"/>
                      <a:pt x="31764" y="6949"/>
                    </a:cubicBezTo>
                    <a:cubicBezTo>
                      <a:pt x="32687" y="2332"/>
                      <a:pt x="38226" y="-1361"/>
                      <a:pt x="42841" y="486"/>
                    </a:cubicBezTo>
                    <a:cubicBezTo>
                      <a:pt x="47457" y="1409"/>
                      <a:pt x="51149" y="6949"/>
                      <a:pt x="49303" y="11565"/>
                    </a:cubicBezTo>
                    <a:cubicBezTo>
                      <a:pt x="44687" y="31878"/>
                      <a:pt x="42841" y="56807"/>
                      <a:pt x="43764" y="79890"/>
                    </a:cubicBezTo>
                    <a:cubicBezTo>
                      <a:pt x="52995" y="78966"/>
                      <a:pt x="62226" y="78966"/>
                      <a:pt x="69611" y="80813"/>
                    </a:cubicBezTo>
                    <a:cubicBezTo>
                      <a:pt x="91765" y="86353"/>
                      <a:pt x="106534" y="101126"/>
                      <a:pt x="107457" y="118668"/>
                    </a:cubicBezTo>
                    <a:cubicBezTo>
                      <a:pt x="108380" y="134364"/>
                      <a:pt x="104688" y="146367"/>
                      <a:pt x="96380" y="153754"/>
                    </a:cubicBezTo>
                    <a:cubicBezTo>
                      <a:pt x="88996" y="160217"/>
                      <a:pt x="76995" y="162987"/>
                      <a:pt x="64995" y="160217"/>
                    </a:cubicBezTo>
                    <a:cubicBezTo>
                      <a:pt x="54841" y="158370"/>
                      <a:pt x="47457" y="151907"/>
                      <a:pt x="40995" y="141751"/>
                    </a:cubicBezTo>
                    <a:cubicBezTo>
                      <a:pt x="35456" y="132518"/>
                      <a:pt x="30841" y="119592"/>
                      <a:pt x="28072" y="105742"/>
                    </a:cubicBezTo>
                    <a:cubicBezTo>
                      <a:pt x="27149" y="106665"/>
                      <a:pt x="26226" y="107589"/>
                      <a:pt x="25302" y="108512"/>
                    </a:cubicBezTo>
                    <a:cubicBezTo>
                      <a:pt x="19764" y="117745"/>
                      <a:pt x="14225" y="137134"/>
                      <a:pt x="20687" y="153754"/>
                    </a:cubicBezTo>
                    <a:cubicBezTo>
                      <a:pt x="26226" y="166680"/>
                      <a:pt x="37303" y="176836"/>
                      <a:pt x="55764" y="181453"/>
                    </a:cubicBezTo>
                    <a:cubicBezTo>
                      <a:pt x="100073" y="194379"/>
                      <a:pt x="194228" y="159294"/>
                      <a:pt x="195151" y="158370"/>
                    </a:cubicBezTo>
                    <a:cubicBezTo>
                      <a:pt x="199766" y="156524"/>
                      <a:pt x="205305" y="159294"/>
                      <a:pt x="207151" y="163910"/>
                    </a:cubicBezTo>
                    <a:cubicBezTo>
                      <a:pt x="208997" y="168527"/>
                      <a:pt x="206228" y="174066"/>
                      <a:pt x="201612" y="175913"/>
                    </a:cubicBezTo>
                    <a:cubicBezTo>
                      <a:pt x="198843" y="176836"/>
                      <a:pt x="131458" y="202689"/>
                      <a:pt x="79765" y="202689"/>
                    </a:cubicBezTo>
                    <a:close/>
                    <a:moveTo>
                      <a:pt x="45610" y="97432"/>
                    </a:moveTo>
                    <a:cubicBezTo>
                      <a:pt x="47457" y="111282"/>
                      <a:pt x="51149" y="123285"/>
                      <a:pt x="56687" y="131594"/>
                    </a:cubicBezTo>
                    <a:cubicBezTo>
                      <a:pt x="60380" y="137134"/>
                      <a:pt x="64995" y="140827"/>
                      <a:pt x="69611" y="141751"/>
                    </a:cubicBezTo>
                    <a:cubicBezTo>
                      <a:pt x="73303" y="142674"/>
                      <a:pt x="80688" y="143597"/>
                      <a:pt x="85303" y="139904"/>
                    </a:cubicBezTo>
                    <a:cubicBezTo>
                      <a:pt x="89919" y="135288"/>
                      <a:pt x="90842" y="126978"/>
                      <a:pt x="89919" y="119592"/>
                    </a:cubicBezTo>
                    <a:cubicBezTo>
                      <a:pt x="88996" y="107589"/>
                      <a:pt x="76995" y="101126"/>
                      <a:pt x="65918" y="98356"/>
                    </a:cubicBezTo>
                    <a:cubicBezTo>
                      <a:pt x="59457" y="96509"/>
                      <a:pt x="52072" y="96509"/>
                      <a:pt x="45610" y="974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76" name="Google Shape;576;p17"/>
            <p:cNvSpPr/>
            <p:nvPr/>
          </p:nvSpPr>
          <p:spPr>
            <a:xfrm flipH="1">
              <a:off x="8669925" y="271784"/>
              <a:ext cx="83326" cy="82529"/>
            </a:xfrm>
            <a:custGeom>
              <a:avLst/>
              <a:gdLst/>
              <a:ahLst/>
              <a:cxnLst/>
              <a:rect l="l" t="t" r="r" b="b"/>
              <a:pathLst>
                <a:path w="94154" h="93253" extrusionOk="0">
                  <a:moveTo>
                    <a:pt x="47077" y="93253"/>
                  </a:moveTo>
                  <a:cubicBezTo>
                    <a:pt x="35077" y="93253"/>
                    <a:pt x="23077" y="88637"/>
                    <a:pt x="13846" y="79404"/>
                  </a:cubicBezTo>
                  <a:cubicBezTo>
                    <a:pt x="-4615" y="60938"/>
                    <a:pt x="-4615" y="32316"/>
                    <a:pt x="13846" y="13850"/>
                  </a:cubicBezTo>
                  <a:cubicBezTo>
                    <a:pt x="22154" y="5540"/>
                    <a:pt x="34154" y="0"/>
                    <a:pt x="47077" y="0"/>
                  </a:cubicBezTo>
                  <a:cubicBezTo>
                    <a:pt x="59078" y="0"/>
                    <a:pt x="71078" y="4617"/>
                    <a:pt x="80309" y="13850"/>
                  </a:cubicBezTo>
                  <a:cubicBezTo>
                    <a:pt x="88616" y="22159"/>
                    <a:pt x="94155" y="34162"/>
                    <a:pt x="94155" y="47088"/>
                  </a:cubicBezTo>
                  <a:cubicBezTo>
                    <a:pt x="94155" y="59091"/>
                    <a:pt x="89540" y="71094"/>
                    <a:pt x="80309" y="80327"/>
                  </a:cubicBezTo>
                  <a:cubicBezTo>
                    <a:pt x="71078" y="88637"/>
                    <a:pt x="59078" y="93253"/>
                    <a:pt x="47077" y="93253"/>
                  </a:cubicBezTo>
                  <a:close/>
                  <a:moveTo>
                    <a:pt x="47077" y="19389"/>
                  </a:moveTo>
                  <a:cubicBezTo>
                    <a:pt x="39693" y="19389"/>
                    <a:pt x="32308" y="22159"/>
                    <a:pt x="26770" y="27699"/>
                  </a:cubicBezTo>
                  <a:cubicBezTo>
                    <a:pt x="15693" y="38779"/>
                    <a:pt x="15693" y="56321"/>
                    <a:pt x="26770" y="67401"/>
                  </a:cubicBezTo>
                  <a:cubicBezTo>
                    <a:pt x="37847" y="78481"/>
                    <a:pt x="55385" y="78481"/>
                    <a:pt x="66462" y="67401"/>
                  </a:cubicBezTo>
                  <a:cubicBezTo>
                    <a:pt x="72001" y="61861"/>
                    <a:pt x="74770" y="55398"/>
                    <a:pt x="74770" y="47088"/>
                  </a:cubicBezTo>
                  <a:cubicBezTo>
                    <a:pt x="74770" y="39702"/>
                    <a:pt x="72001" y="32316"/>
                    <a:pt x="66462" y="26776"/>
                  </a:cubicBezTo>
                  <a:cubicBezTo>
                    <a:pt x="61847" y="22159"/>
                    <a:pt x="54462" y="19389"/>
                    <a:pt x="47077" y="193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577;p17"/>
            <p:cNvSpPr/>
            <p:nvPr/>
          </p:nvSpPr>
          <p:spPr>
            <a:xfrm flipH="1">
              <a:off x="8599686" y="358379"/>
              <a:ext cx="73523" cy="73541"/>
            </a:xfrm>
            <a:custGeom>
              <a:avLst/>
              <a:gdLst/>
              <a:ahLst/>
              <a:cxnLst/>
              <a:rect l="l" t="t" r="r" b="b"/>
              <a:pathLst>
                <a:path w="83077" h="83097" extrusionOk="0">
                  <a:moveTo>
                    <a:pt x="41539" y="83097"/>
                  </a:moveTo>
                  <a:cubicBezTo>
                    <a:pt x="18462" y="83097"/>
                    <a:pt x="0" y="64631"/>
                    <a:pt x="0" y="41549"/>
                  </a:cubicBezTo>
                  <a:cubicBezTo>
                    <a:pt x="0" y="18466"/>
                    <a:pt x="18462" y="0"/>
                    <a:pt x="41539" y="0"/>
                  </a:cubicBezTo>
                  <a:cubicBezTo>
                    <a:pt x="64616" y="0"/>
                    <a:pt x="83078" y="18466"/>
                    <a:pt x="83078" y="41549"/>
                  </a:cubicBezTo>
                  <a:cubicBezTo>
                    <a:pt x="83078" y="64631"/>
                    <a:pt x="64616" y="83097"/>
                    <a:pt x="41539" y="83097"/>
                  </a:cubicBezTo>
                  <a:close/>
                  <a:moveTo>
                    <a:pt x="41539" y="18466"/>
                  </a:moveTo>
                  <a:cubicBezTo>
                    <a:pt x="28616" y="18466"/>
                    <a:pt x="18462" y="28622"/>
                    <a:pt x="18462" y="41549"/>
                  </a:cubicBezTo>
                  <a:cubicBezTo>
                    <a:pt x="18462" y="54475"/>
                    <a:pt x="28616" y="64631"/>
                    <a:pt x="41539" y="64631"/>
                  </a:cubicBezTo>
                  <a:cubicBezTo>
                    <a:pt x="54462" y="64631"/>
                    <a:pt x="64616" y="54475"/>
                    <a:pt x="64616" y="41549"/>
                  </a:cubicBezTo>
                  <a:cubicBezTo>
                    <a:pt x="64616" y="28622"/>
                    <a:pt x="54462" y="18466"/>
                    <a:pt x="41539" y="184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4493076" y="169669"/>
              <a:ext cx="157848" cy="98793"/>
            </a:xfrm>
            <a:custGeom>
              <a:avLst/>
              <a:gdLst/>
              <a:ahLst/>
              <a:cxnLst/>
              <a:rect l="l" t="t" r="r" b="b"/>
              <a:pathLst>
                <a:path w="157848" h="98793" extrusionOk="0">
                  <a:moveTo>
                    <a:pt x="78462" y="98793"/>
                  </a:moveTo>
                  <a:lnTo>
                    <a:pt x="157848" y="49859"/>
                  </a:lnTo>
                  <a:lnTo>
                    <a:pt x="78462" y="0"/>
                  </a:lnTo>
                  <a:lnTo>
                    <a:pt x="0" y="498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79" name="Google Shape;579;p17"/>
            <p:cNvGrpSpPr/>
            <p:nvPr/>
          </p:nvGrpSpPr>
          <p:grpSpPr>
            <a:xfrm>
              <a:off x="1535728" y="4875019"/>
              <a:ext cx="6072544" cy="105351"/>
              <a:chOff x="1535728" y="4875029"/>
              <a:chExt cx="6072544" cy="105351"/>
            </a:xfrm>
          </p:grpSpPr>
          <p:sp>
            <p:nvSpPr>
              <p:cNvPr id="580" name="Google Shape;580;p17"/>
              <p:cNvSpPr/>
              <p:nvPr/>
            </p:nvSpPr>
            <p:spPr>
              <a:xfrm>
                <a:off x="1535728" y="4893764"/>
                <a:ext cx="2913999" cy="86615"/>
              </a:xfrm>
              <a:custGeom>
                <a:avLst/>
                <a:gdLst/>
                <a:ahLst/>
                <a:cxnLst/>
                <a:rect l="l" t="t" r="r" b="b"/>
                <a:pathLst>
                  <a:path w="3292654" h="97870" extrusionOk="0">
                    <a:moveTo>
                      <a:pt x="48924" y="97870"/>
                    </a:moveTo>
                    <a:cubicBezTo>
                      <a:pt x="22154" y="97870"/>
                      <a:pt x="0" y="75711"/>
                      <a:pt x="0" y="48935"/>
                    </a:cubicBezTo>
                    <a:cubicBezTo>
                      <a:pt x="0" y="22159"/>
                      <a:pt x="22154" y="0"/>
                      <a:pt x="48924" y="0"/>
                    </a:cubicBezTo>
                    <a:lnTo>
                      <a:pt x="3248347" y="0"/>
                    </a:lnTo>
                    <a:cubicBezTo>
                      <a:pt x="3272347" y="0"/>
                      <a:pt x="3292655" y="19390"/>
                      <a:pt x="3292655" y="44318"/>
                    </a:cubicBezTo>
                    <a:cubicBezTo>
                      <a:pt x="3292655" y="68325"/>
                      <a:pt x="3273270" y="88637"/>
                      <a:pt x="3248347" y="88637"/>
                    </a:cubicBezTo>
                    <a:cubicBezTo>
                      <a:pt x="3233577" y="88637"/>
                      <a:pt x="3219731" y="81250"/>
                      <a:pt x="3211423" y="69248"/>
                    </a:cubicBezTo>
                    <a:cubicBezTo>
                      <a:pt x="3208654" y="64631"/>
                      <a:pt x="3209577" y="59092"/>
                      <a:pt x="3214192" y="56322"/>
                    </a:cubicBezTo>
                    <a:cubicBezTo>
                      <a:pt x="3217884" y="53551"/>
                      <a:pt x="3224346" y="54475"/>
                      <a:pt x="3227115" y="59092"/>
                    </a:cubicBezTo>
                    <a:cubicBezTo>
                      <a:pt x="3231731" y="66478"/>
                      <a:pt x="3240038" y="70171"/>
                      <a:pt x="3248347" y="70171"/>
                    </a:cubicBezTo>
                    <a:cubicBezTo>
                      <a:pt x="3262193" y="70171"/>
                      <a:pt x="3274193" y="58168"/>
                      <a:pt x="3274193" y="44318"/>
                    </a:cubicBezTo>
                    <a:cubicBezTo>
                      <a:pt x="3274193" y="30469"/>
                      <a:pt x="3262193" y="18466"/>
                      <a:pt x="3248347" y="18466"/>
                    </a:cubicBezTo>
                    <a:lnTo>
                      <a:pt x="48924" y="18466"/>
                    </a:lnTo>
                    <a:cubicBezTo>
                      <a:pt x="32308" y="18466"/>
                      <a:pt x="18462" y="32316"/>
                      <a:pt x="18462" y="48935"/>
                    </a:cubicBezTo>
                    <a:cubicBezTo>
                      <a:pt x="18462" y="65555"/>
                      <a:pt x="32308" y="79404"/>
                      <a:pt x="48924" y="79404"/>
                    </a:cubicBezTo>
                    <a:cubicBezTo>
                      <a:pt x="65539" y="79404"/>
                      <a:pt x="79386" y="65555"/>
                      <a:pt x="79386" y="48935"/>
                    </a:cubicBezTo>
                    <a:cubicBezTo>
                      <a:pt x="79386" y="44318"/>
                      <a:pt x="83078" y="39702"/>
                      <a:pt x="88616" y="39702"/>
                    </a:cubicBezTo>
                    <a:cubicBezTo>
                      <a:pt x="94155" y="39702"/>
                      <a:pt x="97847" y="43395"/>
                      <a:pt x="97847" y="48935"/>
                    </a:cubicBezTo>
                    <a:cubicBezTo>
                      <a:pt x="97847" y="75711"/>
                      <a:pt x="75693" y="97870"/>
                      <a:pt x="48924" y="9787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1" name="Google Shape;581;p17"/>
              <p:cNvSpPr/>
              <p:nvPr/>
            </p:nvSpPr>
            <p:spPr>
              <a:xfrm flipH="1">
                <a:off x="4694273" y="4893764"/>
                <a:ext cx="2913999" cy="86615"/>
              </a:xfrm>
              <a:custGeom>
                <a:avLst/>
                <a:gdLst/>
                <a:ahLst/>
                <a:cxnLst/>
                <a:rect l="l" t="t" r="r" b="b"/>
                <a:pathLst>
                  <a:path w="3292654" h="97870" extrusionOk="0">
                    <a:moveTo>
                      <a:pt x="48924" y="97870"/>
                    </a:moveTo>
                    <a:cubicBezTo>
                      <a:pt x="22154" y="97870"/>
                      <a:pt x="0" y="75711"/>
                      <a:pt x="0" y="48935"/>
                    </a:cubicBezTo>
                    <a:cubicBezTo>
                      <a:pt x="0" y="22159"/>
                      <a:pt x="22154" y="0"/>
                      <a:pt x="48924" y="0"/>
                    </a:cubicBezTo>
                    <a:lnTo>
                      <a:pt x="3248347" y="0"/>
                    </a:lnTo>
                    <a:cubicBezTo>
                      <a:pt x="3272347" y="0"/>
                      <a:pt x="3292655" y="19390"/>
                      <a:pt x="3292655" y="44318"/>
                    </a:cubicBezTo>
                    <a:cubicBezTo>
                      <a:pt x="3292655" y="68325"/>
                      <a:pt x="3273270" y="88637"/>
                      <a:pt x="3248347" y="88637"/>
                    </a:cubicBezTo>
                    <a:cubicBezTo>
                      <a:pt x="3233577" y="88637"/>
                      <a:pt x="3219731" y="81250"/>
                      <a:pt x="3211423" y="69248"/>
                    </a:cubicBezTo>
                    <a:cubicBezTo>
                      <a:pt x="3208654" y="64631"/>
                      <a:pt x="3209577" y="59092"/>
                      <a:pt x="3214192" y="56322"/>
                    </a:cubicBezTo>
                    <a:cubicBezTo>
                      <a:pt x="3217884" y="53551"/>
                      <a:pt x="3224346" y="54475"/>
                      <a:pt x="3227115" y="59092"/>
                    </a:cubicBezTo>
                    <a:cubicBezTo>
                      <a:pt x="3231731" y="66478"/>
                      <a:pt x="3240038" y="70171"/>
                      <a:pt x="3248347" y="70171"/>
                    </a:cubicBezTo>
                    <a:cubicBezTo>
                      <a:pt x="3262193" y="70171"/>
                      <a:pt x="3274193" y="58168"/>
                      <a:pt x="3274193" y="44318"/>
                    </a:cubicBezTo>
                    <a:cubicBezTo>
                      <a:pt x="3274193" y="30469"/>
                      <a:pt x="3262193" y="18466"/>
                      <a:pt x="3248347" y="18466"/>
                    </a:cubicBezTo>
                    <a:lnTo>
                      <a:pt x="48924" y="18466"/>
                    </a:lnTo>
                    <a:cubicBezTo>
                      <a:pt x="32308" y="18466"/>
                      <a:pt x="18462" y="32316"/>
                      <a:pt x="18462" y="48935"/>
                    </a:cubicBezTo>
                    <a:cubicBezTo>
                      <a:pt x="18462" y="65555"/>
                      <a:pt x="32308" y="79404"/>
                      <a:pt x="48924" y="79404"/>
                    </a:cubicBezTo>
                    <a:cubicBezTo>
                      <a:pt x="65539" y="79404"/>
                      <a:pt x="79386" y="65555"/>
                      <a:pt x="79386" y="48935"/>
                    </a:cubicBezTo>
                    <a:cubicBezTo>
                      <a:pt x="79386" y="44318"/>
                      <a:pt x="83078" y="39702"/>
                      <a:pt x="88616" y="39702"/>
                    </a:cubicBezTo>
                    <a:cubicBezTo>
                      <a:pt x="94155" y="39702"/>
                      <a:pt x="97847" y="43395"/>
                      <a:pt x="97847" y="48935"/>
                    </a:cubicBezTo>
                    <a:cubicBezTo>
                      <a:pt x="97847" y="75711"/>
                      <a:pt x="75693" y="97870"/>
                      <a:pt x="48924" y="9787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2" name="Google Shape;582;p17"/>
              <p:cNvSpPr/>
              <p:nvPr/>
            </p:nvSpPr>
            <p:spPr>
              <a:xfrm>
                <a:off x="4493076" y="4875029"/>
                <a:ext cx="157848" cy="98793"/>
              </a:xfrm>
              <a:custGeom>
                <a:avLst/>
                <a:gdLst/>
                <a:ahLst/>
                <a:cxnLst/>
                <a:rect l="l" t="t" r="r" b="b"/>
                <a:pathLst>
                  <a:path w="157848" h="98793" extrusionOk="0">
                    <a:moveTo>
                      <a:pt x="78462" y="98793"/>
                    </a:moveTo>
                    <a:lnTo>
                      <a:pt x="157848" y="49859"/>
                    </a:lnTo>
                    <a:lnTo>
                      <a:pt x="78462" y="0"/>
                    </a:lnTo>
                    <a:lnTo>
                      <a:pt x="0" y="498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6"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" name="Google Shape;632;p19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4229" y="0"/>
            <a:ext cx="9135542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3" name="Google Shape;633;p19"/>
          <p:cNvGrpSpPr/>
          <p:nvPr/>
        </p:nvGrpSpPr>
        <p:grpSpPr>
          <a:xfrm>
            <a:off x="260886" y="163130"/>
            <a:ext cx="8622228" cy="4817239"/>
            <a:chOff x="260886" y="163140"/>
            <a:chExt cx="8622228" cy="4817239"/>
          </a:xfrm>
        </p:grpSpPr>
        <p:sp>
          <p:nvSpPr>
            <p:cNvPr id="634" name="Google Shape;634;p19"/>
            <p:cNvSpPr/>
            <p:nvPr/>
          </p:nvSpPr>
          <p:spPr>
            <a:xfrm>
              <a:off x="1535728" y="163140"/>
              <a:ext cx="2913999" cy="86614"/>
            </a:xfrm>
            <a:custGeom>
              <a:avLst/>
              <a:gdLst/>
              <a:ahLst/>
              <a:cxnLst/>
              <a:rect l="l" t="t" r="r" b="b"/>
              <a:pathLst>
                <a:path w="3292654" h="97869" extrusionOk="0">
                  <a:moveTo>
                    <a:pt x="3248347" y="97870"/>
                  </a:moveTo>
                  <a:lnTo>
                    <a:pt x="48924" y="97870"/>
                  </a:lnTo>
                  <a:cubicBezTo>
                    <a:pt x="22154" y="97870"/>
                    <a:pt x="0" y="75711"/>
                    <a:pt x="0" y="48935"/>
                  </a:cubicBezTo>
                  <a:cubicBezTo>
                    <a:pt x="0" y="22159"/>
                    <a:pt x="22154" y="0"/>
                    <a:pt x="48924" y="0"/>
                  </a:cubicBezTo>
                  <a:cubicBezTo>
                    <a:pt x="75693" y="0"/>
                    <a:pt x="97847" y="22159"/>
                    <a:pt x="97847" y="48935"/>
                  </a:cubicBezTo>
                  <a:cubicBezTo>
                    <a:pt x="97847" y="53551"/>
                    <a:pt x="94155" y="58168"/>
                    <a:pt x="88616" y="58168"/>
                  </a:cubicBezTo>
                  <a:cubicBezTo>
                    <a:pt x="83078" y="58168"/>
                    <a:pt x="79386" y="54475"/>
                    <a:pt x="79386" y="48935"/>
                  </a:cubicBezTo>
                  <a:cubicBezTo>
                    <a:pt x="79386" y="32316"/>
                    <a:pt x="65539" y="18466"/>
                    <a:pt x="48924" y="18466"/>
                  </a:cubicBezTo>
                  <a:cubicBezTo>
                    <a:pt x="32308" y="18466"/>
                    <a:pt x="18462" y="32316"/>
                    <a:pt x="18462" y="48935"/>
                  </a:cubicBezTo>
                  <a:cubicBezTo>
                    <a:pt x="18462" y="65554"/>
                    <a:pt x="32308" y="79404"/>
                    <a:pt x="48924" y="79404"/>
                  </a:cubicBezTo>
                  <a:lnTo>
                    <a:pt x="3248347" y="79404"/>
                  </a:lnTo>
                  <a:cubicBezTo>
                    <a:pt x="3262193" y="79404"/>
                    <a:pt x="3274193" y="67401"/>
                    <a:pt x="3274193" y="53551"/>
                  </a:cubicBezTo>
                  <a:cubicBezTo>
                    <a:pt x="3274193" y="39702"/>
                    <a:pt x="3262193" y="27699"/>
                    <a:pt x="3248347" y="27699"/>
                  </a:cubicBezTo>
                  <a:cubicBezTo>
                    <a:pt x="3240038" y="27699"/>
                    <a:pt x="3231731" y="32316"/>
                    <a:pt x="3227115" y="38779"/>
                  </a:cubicBezTo>
                  <a:cubicBezTo>
                    <a:pt x="3224346" y="43395"/>
                    <a:pt x="3218808" y="44318"/>
                    <a:pt x="3214192" y="41549"/>
                  </a:cubicBezTo>
                  <a:cubicBezTo>
                    <a:pt x="3209577" y="38779"/>
                    <a:pt x="3208654" y="33239"/>
                    <a:pt x="3211423" y="28622"/>
                  </a:cubicBezTo>
                  <a:cubicBezTo>
                    <a:pt x="3219731" y="16619"/>
                    <a:pt x="3233577" y="9233"/>
                    <a:pt x="3248347" y="9233"/>
                  </a:cubicBezTo>
                  <a:cubicBezTo>
                    <a:pt x="3272347" y="9233"/>
                    <a:pt x="3292655" y="28622"/>
                    <a:pt x="3292655" y="53551"/>
                  </a:cubicBezTo>
                  <a:cubicBezTo>
                    <a:pt x="3292655" y="77557"/>
                    <a:pt x="3272347" y="97870"/>
                    <a:pt x="3248347" y="978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635;p19"/>
            <p:cNvSpPr/>
            <p:nvPr/>
          </p:nvSpPr>
          <p:spPr>
            <a:xfrm>
              <a:off x="260886" y="529129"/>
              <a:ext cx="86595" cy="1949652"/>
            </a:xfrm>
            <a:custGeom>
              <a:avLst/>
              <a:gdLst/>
              <a:ahLst/>
              <a:cxnLst/>
              <a:rect l="l" t="t" r="r" b="b"/>
              <a:pathLst>
                <a:path w="97847" h="2202997" extrusionOk="0">
                  <a:moveTo>
                    <a:pt x="53539" y="2202998"/>
                  </a:moveTo>
                  <a:cubicBezTo>
                    <a:pt x="29539" y="2202998"/>
                    <a:pt x="9231" y="2183609"/>
                    <a:pt x="9231" y="2158680"/>
                  </a:cubicBezTo>
                  <a:cubicBezTo>
                    <a:pt x="9231" y="2143907"/>
                    <a:pt x="16616" y="2130057"/>
                    <a:pt x="28616" y="2121747"/>
                  </a:cubicBezTo>
                  <a:cubicBezTo>
                    <a:pt x="33231" y="2118977"/>
                    <a:pt x="38770" y="2119901"/>
                    <a:pt x="41539" y="2124517"/>
                  </a:cubicBezTo>
                  <a:cubicBezTo>
                    <a:pt x="44308" y="2129134"/>
                    <a:pt x="43385" y="2134674"/>
                    <a:pt x="38770" y="2137443"/>
                  </a:cubicBezTo>
                  <a:cubicBezTo>
                    <a:pt x="31385" y="2142060"/>
                    <a:pt x="27693" y="2150370"/>
                    <a:pt x="27693" y="2158680"/>
                  </a:cubicBezTo>
                  <a:cubicBezTo>
                    <a:pt x="27693" y="2172529"/>
                    <a:pt x="39693" y="2184532"/>
                    <a:pt x="53539" y="2184532"/>
                  </a:cubicBezTo>
                  <a:cubicBezTo>
                    <a:pt x="67385" y="2184532"/>
                    <a:pt x="79386" y="2172529"/>
                    <a:pt x="79386" y="2158680"/>
                  </a:cubicBezTo>
                  <a:lnTo>
                    <a:pt x="79386" y="48935"/>
                  </a:lnTo>
                  <a:cubicBezTo>
                    <a:pt x="79386" y="32316"/>
                    <a:pt x="65539" y="18466"/>
                    <a:pt x="48924" y="18466"/>
                  </a:cubicBezTo>
                  <a:cubicBezTo>
                    <a:pt x="32308" y="18466"/>
                    <a:pt x="18462" y="32316"/>
                    <a:pt x="18462" y="48935"/>
                  </a:cubicBezTo>
                  <a:cubicBezTo>
                    <a:pt x="18462" y="65554"/>
                    <a:pt x="32308" y="79404"/>
                    <a:pt x="48924" y="79404"/>
                  </a:cubicBezTo>
                  <a:cubicBezTo>
                    <a:pt x="53539" y="79404"/>
                    <a:pt x="58155" y="83097"/>
                    <a:pt x="58155" y="88637"/>
                  </a:cubicBezTo>
                  <a:cubicBezTo>
                    <a:pt x="58155" y="93253"/>
                    <a:pt x="54462" y="97870"/>
                    <a:pt x="48924" y="97870"/>
                  </a:cubicBezTo>
                  <a:cubicBezTo>
                    <a:pt x="22154" y="97870"/>
                    <a:pt x="0" y="75711"/>
                    <a:pt x="0" y="48935"/>
                  </a:cubicBezTo>
                  <a:cubicBezTo>
                    <a:pt x="0" y="22159"/>
                    <a:pt x="22154" y="0"/>
                    <a:pt x="48924" y="0"/>
                  </a:cubicBezTo>
                  <a:cubicBezTo>
                    <a:pt x="75693" y="0"/>
                    <a:pt x="97847" y="22159"/>
                    <a:pt x="97847" y="48935"/>
                  </a:cubicBezTo>
                  <a:lnTo>
                    <a:pt x="97847" y="2159603"/>
                  </a:lnTo>
                  <a:cubicBezTo>
                    <a:pt x="97847" y="2183609"/>
                    <a:pt x="77539" y="2202998"/>
                    <a:pt x="53539" y="22029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36" name="Google Shape;636;p19"/>
            <p:cNvGrpSpPr/>
            <p:nvPr/>
          </p:nvGrpSpPr>
          <p:grpSpPr>
            <a:xfrm>
              <a:off x="281792" y="163373"/>
              <a:ext cx="348366" cy="347782"/>
              <a:chOff x="2195855" y="667333"/>
              <a:chExt cx="393723" cy="393063"/>
            </a:xfrm>
          </p:grpSpPr>
          <p:grpSp>
            <p:nvGrpSpPr>
              <p:cNvPr id="637" name="Google Shape;637;p19"/>
              <p:cNvGrpSpPr/>
              <p:nvPr/>
            </p:nvGrpSpPr>
            <p:grpSpPr>
              <a:xfrm>
                <a:off x="2195855" y="667333"/>
                <a:ext cx="393723" cy="393063"/>
                <a:chOff x="2195855" y="667333"/>
                <a:chExt cx="393723" cy="393063"/>
              </a:xfrm>
            </p:grpSpPr>
            <p:sp>
              <p:nvSpPr>
                <p:cNvPr id="638" name="Google Shape;638;p19"/>
                <p:cNvSpPr/>
                <p:nvPr/>
              </p:nvSpPr>
              <p:spPr>
                <a:xfrm>
                  <a:off x="2409697" y="667333"/>
                  <a:ext cx="179881" cy="231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881" h="231485" extrusionOk="0">
                      <a:moveTo>
                        <a:pt x="8995" y="231486"/>
                      </a:moveTo>
                      <a:cubicBezTo>
                        <a:pt x="7149" y="231486"/>
                        <a:pt x="5303" y="230563"/>
                        <a:pt x="3456" y="229639"/>
                      </a:cubicBezTo>
                      <a:cubicBezTo>
                        <a:pt x="-236" y="226869"/>
                        <a:pt x="-1159" y="221330"/>
                        <a:pt x="1610" y="216713"/>
                      </a:cubicBezTo>
                      <a:cubicBezTo>
                        <a:pt x="27457" y="179781"/>
                        <a:pt x="39457" y="136386"/>
                        <a:pt x="50534" y="97607"/>
                      </a:cubicBezTo>
                      <a:cubicBezTo>
                        <a:pt x="60688" y="59752"/>
                        <a:pt x="68996" y="29283"/>
                        <a:pt x="88380" y="14510"/>
                      </a:cubicBezTo>
                      <a:cubicBezTo>
                        <a:pt x="107765" y="-263"/>
                        <a:pt x="131766" y="-3956"/>
                        <a:pt x="151150" y="4354"/>
                      </a:cubicBezTo>
                      <a:cubicBezTo>
                        <a:pt x="167766" y="11740"/>
                        <a:pt x="178843" y="27436"/>
                        <a:pt x="179766" y="46826"/>
                      </a:cubicBezTo>
                      <a:cubicBezTo>
                        <a:pt x="180689" y="64368"/>
                        <a:pt x="176074" y="79141"/>
                        <a:pt x="165920" y="89297"/>
                      </a:cubicBezTo>
                      <a:cubicBezTo>
                        <a:pt x="157612" y="97607"/>
                        <a:pt x="145612" y="102224"/>
                        <a:pt x="132689" y="101300"/>
                      </a:cubicBezTo>
                      <a:cubicBezTo>
                        <a:pt x="108688" y="99454"/>
                        <a:pt x="99457" y="80988"/>
                        <a:pt x="98534" y="70831"/>
                      </a:cubicBezTo>
                      <a:cubicBezTo>
                        <a:pt x="97611" y="66215"/>
                        <a:pt x="101304" y="61598"/>
                        <a:pt x="105919" y="60675"/>
                      </a:cubicBezTo>
                      <a:cubicBezTo>
                        <a:pt x="110535" y="59752"/>
                        <a:pt x="115150" y="63445"/>
                        <a:pt x="116073" y="68062"/>
                      </a:cubicBezTo>
                      <a:cubicBezTo>
                        <a:pt x="116073" y="70831"/>
                        <a:pt x="118842" y="81911"/>
                        <a:pt x="133612" y="82834"/>
                      </a:cubicBezTo>
                      <a:cubicBezTo>
                        <a:pt x="140996" y="83758"/>
                        <a:pt x="147458" y="80988"/>
                        <a:pt x="152074" y="76371"/>
                      </a:cubicBezTo>
                      <a:cubicBezTo>
                        <a:pt x="158535" y="69908"/>
                        <a:pt x="161304" y="59752"/>
                        <a:pt x="160381" y="47749"/>
                      </a:cubicBezTo>
                      <a:cubicBezTo>
                        <a:pt x="159458" y="35746"/>
                        <a:pt x="152997" y="25590"/>
                        <a:pt x="141920" y="20973"/>
                      </a:cubicBezTo>
                      <a:cubicBezTo>
                        <a:pt x="128996" y="15433"/>
                        <a:pt x="112381" y="18203"/>
                        <a:pt x="97611" y="28360"/>
                      </a:cubicBezTo>
                      <a:cubicBezTo>
                        <a:pt x="82842" y="39439"/>
                        <a:pt x="75457" y="68062"/>
                        <a:pt x="66226" y="102224"/>
                      </a:cubicBezTo>
                      <a:cubicBezTo>
                        <a:pt x="56072" y="140079"/>
                        <a:pt x="43149" y="188091"/>
                        <a:pt x="14533" y="226869"/>
                      </a:cubicBezTo>
                      <a:cubicBezTo>
                        <a:pt x="14533" y="229639"/>
                        <a:pt x="11764" y="231486"/>
                        <a:pt x="8995" y="23148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9" name="Google Shape;639;p19"/>
                <p:cNvSpPr/>
                <p:nvPr/>
              </p:nvSpPr>
              <p:spPr>
                <a:xfrm>
                  <a:off x="2232051" y="671515"/>
                  <a:ext cx="202123" cy="207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23" h="207914" extrusionOk="0">
                      <a:moveTo>
                        <a:pt x="167256" y="207915"/>
                      </a:moveTo>
                      <a:cubicBezTo>
                        <a:pt x="166333" y="207915"/>
                        <a:pt x="165410" y="207915"/>
                        <a:pt x="163563" y="206991"/>
                      </a:cubicBezTo>
                      <a:cubicBezTo>
                        <a:pt x="158948" y="205145"/>
                        <a:pt x="156179" y="199605"/>
                        <a:pt x="158025" y="194988"/>
                      </a:cubicBezTo>
                      <a:cubicBezTo>
                        <a:pt x="158025" y="194065"/>
                        <a:pt x="194025" y="99888"/>
                        <a:pt x="181102" y="55570"/>
                      </a:cubicBezTo>
                      <a:cubicBezTo>
                        <a:pt x="175564" y="37104"/>
                        <a:pt x="166333" y="25101"/>
                        <a:pt x="153409" y="20484"/>
                      </a:cubicBezTo>
                      <a:cubicBezTo>
                        <a:pt x="136794" y="14021"/>
                        <a:pt x="117409" y="19561"/>
                        <a:pt x="108178" y="25101"/>
                      </a:cubicBezTo>
                      <a:cubicBezTo>
                        <a:pt x="107255" y="26024"/>
                        <a:pt x="106332" y="26947"/>
                        <a:pt x="105409" y="27871"/>
                      </a:cubicBezTo>
                      <a:cubicBezTo>
                        <a:pt x="119255" y="30641"/>
                        <a:pt x="132178" y="34334"/>
                        <a:pt x="141409" y="40797"/>
                      </a:cubicBezTo>
                      <a:cubicBezTo>
                        <a:pt x="151563" y="47260"/>
                        <a:pt x="158025" y="55570"/>
                        <a:pt x="159871" y="64803"/>
                      </a:cubicBezTo>
                      <a:cubicBezTo>
                        <a:pt x="162640" y="77729"/>
                        <a:pt x="160794" y="88809"/>
                        <a:pt x="153409" y="96195"/>
                      </a:cubicBezTo>
                      <a:cubicBezTo>
                        <a:pt x="146025" y="104505"/>
                        <a:pt x="134025" y="108198"/>
                        <a:pt x="118332" y="107275"/>
                      </a:cubicBezTo>
                      <a:cubicBezTo>
                        <a:pt x="100793" y="106351"/>
                        <a:pt x="86024" y="91579"/>
                        <a:pt x="80486" y="69419"/>
                      </a:cubicBezTo>
                      <a:cubicBezTo>
                        <a:pt x="78639" y="61110"/>
                        <a:pt x="77716" y="51877"/>
                        <a:pt x="79562" y="43567"/>
                      </a:cubicBezTo>
                      <a:cubicBezTo>
                        <a:pt x="56485" y="42644"/>
                        <a:pt x="31562" y="44490"/>
                        <a:pt x="11254" y="49107"/>
                      </a:cubicBezTo>
                      <a:cubicBezTo>
                        <a:pt x="6638" y="50030"/>
                        <a:pt x="1100" y="47260"/>
                        <a:pt x="177" y="42644"/>
                      </a:cubicBezTo>
                      <a:cubicBezTo>
                        <a:pt x="-746" y="38027"/>
                        <a:pt x="2023" y="32487"/>
                        <a:pt x="6638" y="31564"/>
                      </a:cubicBezTo>
                      <a:cubicBezTo>
                        <a:pt x="29716" y="26024"/>
                        <a:pt x="58331" y="24178"/>
                        <a:pt x="85101" y="26024"/>
                      </a:cubicBezTo>
                      <a:cubicBezTo>
                        <a:pt x="88793" y="19561"/>
                        <a:pt x="93409" y="14021"/>
                        <a:pt x="98947" y="10328"/>
                      </a:cubicBezTo>
                      <a:cubicBezTo>
                        <a:pt x="113717" y="2018"/>
                        <a:pt x="138640" y="-4445"/>
                        <a:pt x="159871" y="3865"/>
                      </a:cubicBezTo>
                      <a:cubicBezTo>
                        <a:pt x="172794" y="8481"/>
                        <a:pt x="190333" y="21408"/>
                        <a:pt x="198641" y="50953"/>
                      </a:cubicBezTo>
                      <a:cubicBezTo>
                        <a:pt x="213410" y="100812"/>
                        <a:pt x="176487" y="197758"/>
                        <a:pt x="175564" y="201452"/>
                      </a:cubicBezTo>
                      <a:cubicBezTo>
                        <a:pt x="174640" y="206068"/>
                        <a:pt x="170948" y="207915"/>
                        <a:pt x="167256" y="207915"/>
                      </a:cubicBezTo>
                      <a:close/>
                      <a:moveTo>
                        <a:pt x="98024" y="45414"/>
                      </a:moveTo>
                      <a:cubicBezTo>
                        <a:pt x="97101" y="51877"/>
                        <a:pt x="97101" y="59263"/>
                        <a:pt x="98947" y="65726"/>
                      </a:cubicBezTo>
                      <a:cubicBezTo>
                        <a:pt x="101717" y="76806"/>
                        <a:pt x="109101" y="89732"/>
                        <a:pt x="120178" y="89732"/>
                      </a:cubicBezTo>
                      <a:cubicBezTo>
                        <a:pt x="126640" y="90655"/>
                        <a:pt x="135871" y="89732"/>
                        <a:pt x="140486" y="85115"/>
                      </a:cubicBezTo>
                      <a:cubicBezTo>
                        <a:pt x="144179" y="80499"/>
                        <a:pt x="143255" y="73113"/>
                        <a:pt x="142332" y="69419"/>
                      </a:cubicBezTo>
                      <a:cubicBezTo>
                        <a:pt x="141409" y="64803"/>
                        <a:pt x="137717" y="60186"/>
                        <a:pt x="132178" y="56493"/>
                      </a:cubicBezTo>
                      <a:cubicBezTo>
                        <a:pt x="123871" y="50953"/>
                        <a:pt x="111871" y="47260"/>
                        <a:pt x="98024" y="4541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0" name="Google Shape;640;p19"/>
                <p:cNvSpPr/>
                <p:nvPr/>
              </p:nvSpPr>
              <p:spPr>
                <a:xfrm>
                  <a:off x="2195855" y="880589"/>
                  <a:ext cx="231831" cy="179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831" h="179807" extrusionOk="0">
                      <a:moveTo>
                        <a:pt x="52065" y="179808"/>
                      </a:moveTo>
                      <a:cubicBezTo>
                        <a:pt x="50219" y="179808"/>
                        <a:pt x="48373" y="179808"/>
                        <a:pt x="47450" y="179808"/>
                      </a:cubicBezTo>
                      <a:cubicBezTo>
                        <a:pt x="28988" y="178884"/>
                        <a:pt x="13296" y="167805"/>
                        <a:pt x="4988" y="151185"/>
                      </a:cubicBezTo>
                      <a:cubicBezTo>
                        <a:pt x="-4243" y="131796"/>
                        <a:pt x="-551" y="108714"/>
                        <a:pt x="15142" y="88401"/>
                      </a:cubicBezTo>
                      <a:cubicBezTo>
                        <a:pt x="29911" y="69012"/>
                        <a:pt x="60373" y="60702"/>
                        <a:pt x="98220" y="50546"/>
                      </a:cubicBezTo>
                      <a:cubicBezTo>
                        <a:pt x="136990" y="40389"/>
                        <a:pt x="180375" y="27463"/>
                        <a:pt x="217298" y="1611"/>
                      </a:cubicBezTo>
                      <a:cubicBezTo>
                        <a:pt x="220991" y="-1159"/>
                        <a:pt x="227452" y="-236"/>
                        <a:pt x="230221" y="3457"/>
                      </a:cubicBezTo>
                      <a:cubicBezTo>
                        <a:pt x="232991" y="7150"/>
                        <a:pt x="232068" y="13613"/>
                        <a:pt x="228375" y="16383"/>
                      </a:cubicBezTo>
                      <a:cubicBezTo>
                        <a:pt x="188682" y="44082"/>
                        <a:pt x="141605" y="57932"/>
                        <a:pt x="103758" y="68088"/>
                      </a:cubicBezTo>
                      <a:cubicBezTo>
                        <a:pt x="70527" y="77321"/>
                        <a:pt x="40988" y="85631"/>
                        <a:pt x="29911" y="99481"/>
                      </a:cubicBezTo>
                      <a:cubicBezTo>
                        <a:pt x="18834" y="113330"/>
                        <a:pt x="16065" y="129949"/>
                        <a:pt x="22527" y="143799"/>
                      </a:cubicBezTo>
                      <a:cubicBezTo>
                        <a:pt x="27142" y="154879"/>
                        <a:pt x="37296" y="161342"/>
                        <a:pt x="49296" y="162265"/>
                      </a:cubicBezTo>
                      <a:cubicBezTo>
                        <a:pt x="61296" y="163188"/>
                        <a:pt x="71450" y="160418"/>
                        <a:pt x="77912" y="153955"/>
                      </a:cubicBezTo>
                      <a:cubicBezTo>
                        <a:pt x="82527" y="149339"/>
                        <a:pt x="85297" y="142876"/>
                        <a:pt x="84374" y="135489"/>
                      </a:cubicBezTo>
                      <a:cubicBezTo>
                        <a:pt x="83450" y="120716"/>
                        <a:pt x="71450" y="118870"/>
                        <a:pt x="69604" y="117947"/>
                      </a:cubicBezTo>
                      <a:cubicBezTo>
                        <a:pt x="64989" y="117023"/>
                        <a:pt x="61296" y="112407"/>
                        <a:pt x="62219" y="107790"/>
                      </a:cubicBezTo>
                      <a:cubicBezTo>
                        <a:pt x="63143" y="103174"/>
                        <a:pt x="67758" y="99481"/>
                        <a:pt x="72373" y="100404"/>
                      </a:cubicBezTo>
                      <a:cubicBezTo>
                        <a:pt x="82527" y="102250"/>
                        <a:pt x="100989" y="110560"/>
                        <a:pt x="102835" y="134566"/>
                      </a:cubicBezTo>
                      <a:cubicBezTo>
                        <a:pt x="103758" y="147492"/>
                        <a:pt x="99143" y="158572"/>
                        <a:pt x="90835" y="167805"/>
                      </a:cubicBezTo>
                      <a:cubicBezTo>
                        <a:pt x="80681" y="175191"/>
                        <a:pt x="67758" y="179808"/>
                        <a:pt x="52065" y="17980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1" name="Google Shape;641;p19"/>
                <p:cNvSpPr/>
                <p:nvPr/>
              </p:nvSpPr>
              <p:spPr>
                <a:xfrm>
                  <a:off x="2200464" y="703517"/>
                  <a:ext cx="207729" cy="202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729" h="202688" extrusionOk="0">
                      <a:moveTo>
                        <a:pt x="79765" y="202689"/>
                      </a:moveTo>
                      <a:cubicBezTo>
                        <a:pt x="69611" y="202689"/>
                        <a:pt x="59457" y="201765"/>
                        <a:pt x="51149" y="198995"/>
                      </a:cubicBezTo>
                      <a:cubicBezTo>
                        <a:pt x="20687" y="189762"/>
                        <a:pt x="8687" y="173143"/>
                        <a:pt x="4071" y="160217"/>
                      </a:cubicBezTo>
                      <a:cubicBezTo>
                        <a:pt x="-4236" y="138981"/>
                        <a:pt x="1302" y="113128"/>
                        <a:pt x="10533" y="99279"/>
                      </a:cubicBezTo>
                      <a:cubicBezTo>
                        <a:pt x="14225" y="92816"/>
                        <a:pt x="19764" y="88199"/>
                        <a:pt x="26226" y="85429"/>
                      </a:cubicBezTo>
                      <a:cubicBezTo>
                        <a:pt x="24379" y="58654"/>
                        <a:pt x="27149" y="30031"/>
                        <a:pt x="31764" y="6949"/>
                      </a:cubicBezTo>
                      <a:cubicBezTo>
                        <a:pt x="32687" y="2332"/>
                        <a:pt x="38226" y="-1361"/>
                        <a:pt x="42841" y="486"/>
                      </a:cubicBezTo>
                      <a:cubicBezTo>
                        <a:pt x="47457" y="1409"/>
                        <a:pt x="51149" y="6949"/>
                        <a:pt x="49303" y="11565"/>
                      </a:cubicBezTo>
                      <a:cubicBezTo>
                        <a:pt x="44687" y="31878"/>
                        <a:pt x="42841" y="56807"/>
                        <a:pt x="43764" y="79890"/>
                      </a:cubicBezTo>
                      <a:cubicBezTo>
                        <a:pt x="52995" y="78966"/>
                        <a:pt x="62226" y="78966"/>
                        <a:pt x="69611" y="80813"/>
                      </a:cubicBezTo>
                      <a:cubicBezTo>
                        <a:pt x="91765" y="86353"/>
                        <a:pt x="106534" y="101126"/>
                        <a:pt x="107457" y="118668"/>
                      </a:cubicBezTo>
                      <a:cubicBezTo>
                        <a:pt x="108380" y="134364"/>
                        <a:pt x="104688" y="146367"/>
                        <a:pt x="96380" y="153754"/>
                      </a:cubicBezTo>
                      <a:cubicBezTo>
                        <a:pt x="88996" y="160217"/>
                        <a:pt x="76995" y="162987"/>
                        <a:pt x="64995" y="160217"/>
                      </a:cubicBezTo>
                      <a:cubicBezTo>
                        <a:pt x="54841" y="158370"/>
                        <a:pt x="47457" y="151907"/>
                        <a:pt x="40995" y="141751"/>
                      </a:cubicBezTo>
                      <a:cubicBezTo>
                        <a:pt x="35456" y="132518"/>
                        <a:pt x="30841" y="119592"/>
                        <a:pt x="28072" y="105742"/>
                      </a:cubicBezTo>
                      <a:cubicBezTo>
                        <a:pt x="27149" y="106665"/>
                        <a:pt x="26226" y="107589"/>
                        <a:pt x="25302" y="108512"/>
                      </a:cubicBezTo>
                      <a:cubicBezTo>
                        <a:pt x="19764" y="117745"/>
                        <a:pt x="14225" y="137134"/>
                        <a:pt x="20687" y="153754"/>
                      </a:cubicBezTo>
                      <a:cubicBezTo>
                        <a:pt x="26226" y="166680"/>
                        <a:pt x="37303" y="176836"/>
                        <a:pt x="55764" y="181453"/>
                      </a:cubicBezTo>
                      <a:cubicBezTo>
                        <a:pt x="100073" y="194379"/>
                        <a:pt x="194228" y="159294"/>
                        <a:pt x="195151" y="158370"/>
                      </a:cubicBezTo>
                      <a:cubicBezTo>
                        <a:pt x="199766" y="156524"/>
                        <a:pt x="205305" y="159294"/>
                        <a:pt x="207151" y="163910"/>
                      </a:cubicBezTo>
                      <a:cubicBezTo>
                        <a:pt x="208997" y="168527"/>
                        <a:pt x="206228" y="174066"/>
                        <a:pt x="201612" y="175913"/>
                      </a:cubicBezTo>
                      <a:cubicBezTo>
                        <a:pt x="198843" y="176836"/>
                        <a:pt x="131458" y="202689"/>
                        <a:pt x="79765" y="202689"/>
                      </a:cubicBezTo>
                      <a:close/>
                      <a:moveTo>
                        <a:pt x="45610" y="97432"/>
                      </a:moveTo>
                      <a:cubicBezTo>
                        <a:pt x="47457" y="111282"/>
                        <a:pt x="51149" y="123285"/>
                        <a:pt x="56687" y="131594"/>
                      </a:cubicBezTo>
                      <a:cubicBezTo>
                        <a:pt x="60380" y="137134"/>
                        <a:pt x="64995" y="140827"/>
                        <a:pt x="69611" y="141751"/>
                      </a:cubicBezTo>
                      <a:cubicBezTo>
                        <a:pt x="73303" y="142674"/>
                        <a:pt x="80688" y="143597"/>
                        <a:pt x="85303" y="139904"/>
                      </a:cubicBezTo>
                      <a:cubicBezTo>
                        <a:pt x="89919" y="135288"/>
                        <a:pt x="90842" y="126978"/>
                        <a:pt x="89919" y="119592"/>
                      </a:cubicBezTo>
                      <a:cubicBezTo>
                        <a:pt x="88996" y="107589"/>
                        <a:pt x="76995" y="101126"/>
                        <a:pt x="65918" y="98356"/>
                      </a:cubicBezTo>
                      <a:cubicBezTo>
                        <a:pt x="59457" y="96509"/>
                        <a:pt x="52072" y="96509"/>
                        <a:pt x="45610" y="9743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642" name="Google Shape;642;p19"/>
              <p:cNvSpPr/>
              <p:nvPr/>
            </p:nvSpPr>
            <p:spPr>
              <a:xfrm>
                <a:off x="2318998" y="789870"/>
                <a:ext cx="94154" cy="93253"/>
              </a:xfrm>
              <a:custGeom>
                <a:avLst/>
                <a:gdLst/>
                <a:ahLst/>
                <a:cxnLst/>
                <a:rect l="l" t="t" r="r" b="b"/>
                <a:pathLst>
                  <a:path w="94154" h="93253" extrusionOk="0">
                    <a:moveTo>
                      <a:pt x="47077" y="93253"/>
                    </a:moveTo>
                    <a:cubicBezTo>
                      <a:pt x="35077" y="93253"/>
                      <a:pt x="23077" y="88637"/>
                      <a:pt x="13846" y="79404"/>
                    </a:cubicBezTo>
                    <a:cubicBezTo>
                      <a:pt x="-4615" y="60938"/>
                      <a:pt x="-4615" y="32316"/>
                      <a:pt x="13846" y="13850"/>
                    </a:cubicBezTo>
                    <a:cubicBezTo>
                      <a:pt x="22154" y="5540"/>
                      <a:pt x="34154" y="0"/>
                      <a:pt x="47077" y="0"/>
                    </a:cubicBezTo>
                    <a:cubicBezTo>
                      <a:pt x="59078" y="0"/>
                      <a:pt x="71078" y="4617"/>
                      <a:pt x="80309" y="13850"/>
                    </a:cubicBezTo>
                    <a:cubicBezTo>
                      <a:pt x="88616" y="22159"/>
                      <a:pt x="94155" y="34162"/>
                      <a:pt x="94155" y="47088"/>
                    </a:cubicBezTo>
                    <a:cubicBezTo>
                      <a:pt x="94155" y="59091"/>
                      <a:pt x="89540" y="71094"/>
                      <a:pt x="80309" y="80327"/>
                    </a:cubicBezTo>
                    <a:cubicBezTo>
                      <a:pt x="71078" y="88637"/>
                      <a:pt x="59078" y="93253"/>
                      <a:pt x="47077" y="93253"/>
                    </a:cubicBezTo>
                    <a:close/>
                    <a:moveTo>
                      <a:pt x="47077" y="19389"/>
                    </a:moveTo>
                    <a:cubicBezTo>
                      <a:pt x="39693" y="19389"/>
                      <a:pt x="32308" y="22159"/>
                      <a:pt x="26770" y="27699"/>
                    </a:cubicBezTo>
                    <a:cubicBezTo>
                      <a:pt x="15693" y="38779"/>
                      <a:pt x="15693" y="56321"/>
                      <a:pt x="26770" y="67401"/>
                    </a:cubicBezTo>
                    <a:cubicBezTo>
                      <a:pt x="37847" y="78481"/>
                      <a:pt x="55385" y="78481"/>
                      <a:pt x="66462" y="67401"/>
                    </a:cubicBezTo>
                    <a:cubicBezTo>
                      <a:pt x="72001" y="61861"/>
                      <a:pt x="74770" y="55398"/>
                      <a:pt x="74770" y="47088"/>
                    </a:cubicBezTo>
                    <a:cubicBezTo>
                      <a:pt x="74770" y="39702"/>
                      <a:pt x="72001" y="32316"/>
                      <a:pt x="66462" y="26776"/>
                    </a:cubicBezTo>
                    <a:cubicBezTo>
                      <a:pt x="61847" y="22159"/>
                      <a:pt x="54462" y="19389"/>
                      <a:pt x="47077" y="193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43" name="Google Shape;643;p19"/>
            <p:cNvSpPr/>
            <p:nvPr/>
          </p:nvSpPr>
          <p:spPr>
            <a:xfrm>
              <a:off x="470791" y="358389"/>
              <a:ext cx="73523" cy="73541"/>
            </a:xfrm>
            <a:custGeom>
              <a:avLst/>
              <a:gdLst/>
              <a:ahLst/>
              <a:cxnLst/>
              <a:rect l="l" t="t" r="r" b="b"/>
              <a:pathLst>
                <a:path w="83077" h="83097" extrusionOk="0">
                  <a:moveTo>
                    <a:pt x="41539" y="83097"/>
                  </a:moveTo>
                  <a:cubicBezTo>
                    <a:pt x="18462" y="83097"/>
                    <a:pt x="0" y="64631"/>
                    <a:pt x="0" y="41549"/>
                  </a:cubicBezTo>
                  <a:cubicBezTo>
                    <a:pt x="0" y="18466"/>
                    <a:pt x="18462" y="0"/>
                    <a:pt x="41539" y="0"/>
                  </a:cubicBezTo>
                  <a:cubicBezTo>
                    <a:pt x="64616" y="0"/>
                    <a:pt x="83078" y="18466"/>
                    <a:pt x="83078" y="41549"/>
                  </a:cubicBezTo>
                  <a:cubicBezTo>
                    <a:pt x="83078" y="64631"/>
                    <a:pt x="64616" y="83097"/>
                    <a:pt x="41539" y="83097"/>
                  </a:cubicBezTo>
                  <a:close/>
                  <a:moveTo>
                    <a:pt x="41539" y="18466"/>
                  </a:moveTo>
                  <a:cubicBezTo>
                    <a:pt x="28616" y="18466"/>
                    <a:pt x="18462" y="28622"/>
                    <a:pt x="18462" y="41549"/>
                  </a:cubicBezTo>
                  <a:cubicBezTo>
                    <a:pt x="18462" y="54475"/>
                    <a:pt x="28616" y="64631"/>
                    <a:pt x="41539" y="64631"/>
                  </a:cubicBezTo>
                  <a:cubicBezTo>
                    <a:pt x="54462" y="64631"/>
                    <a:pt x="64616" y="54475"/>
                    <a:pt x="64616" y="41549"/>
                  </a:cubicBezTo>
                  <a:cubicBezTo>
                    <a:pt x="64616" y="28622"/>
                    <a:pt x="54462" y="18466"/>
                    <a:pt x="41539" y="184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644;p19"/>
            <p:cNvSpPr/>
            <p:nvPr/>
          </p:nvSpPr>
          <p:spPr>
            <a:xfrm>
              <a:off x="317291" y="2492808"/>
              <a:ext cx="98770" cy="157884"/>
            </a:xfrm>
            <a:custGeom>
              <a:avLst/>
              <a:gdLst/>
              <a:ahLst/>
              <a:cxnLst/>
              <a:rect l="l" t="t" r="r" b="b"/>
              <a:pathLst>
                <a:path w="98770" h="157884" extrusionOk="0">
                  <a:moveTo>
                    <a:pt x="0" y="78481"/>
                  </a:moveTo>
                  <a:lnTo>
                    <a:pt x="48924" y="157885"/>
                  </a:lnTo>
                  <a:lnTo>
                    <a:pt x="98770" y="78481"/>
                  </a:lnTo>
                  <a:lnTo>
                    <a:pt x="489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645;p19"/>
            <p:cNvSpPr/>
            <p:nvPr/>
          </p:nvSpPr>
          <p:spPr>
            <a:xfrm>
              <a:off x="1535728" y="4893764"/>
              <a:ext cx="2913999" cy="86615"/>
            </a:xfrm>
            <a:custGeom>
              <a:avLst/>
              <a:gdLst/>
              <a:ahLst/>
              <a:cxnLst/>
              <a:rect l="l" t="t" r="r" b="b"/>
              <a:pathLst>
                <a:path w="3292654" h="97870" extrusionOk="0">
                  <a:moveTo>
                    <a:pt x="48924" y="97870"/>
                  </a:moveTo>
                  <a:cubicBezTo>
                    <a:pt x="22154" y="97870"/>
                    <a:pt x="0" y="75711"/>
                    <a:pt x="0" y="48935"/>
                  </a:cubicBezTo>
                  <a:cubicBezTo>
                    <a:pt x="0" y="22159"/>
                    <a:pt x="22154" y="0"/>
                    <a:pt x="48924" y="0"/>
                  </a:cubicBezTo>
                  <a:lnTo>
                    <a:pt x="3248347" y="0"/>
                  </a:lnTo>
                  <a:cubicBezTo>
                    <a:pt x="3272347" y="0"/>
                    <a:pt x="3292655" y="19390"/>
                    <a:pt x="3292655" y="44318"/>
                  </a:cubicBezTo>
                  <a:cubicBezTo>
                    <a:pt x="3292655" y="68325"/>
                    <a:pt x="3273270" y="88637"/>
                    <a:pt x="3248347" y="88637"/>
                  </a:cubicBezTo>
                  <a:cubicBezTo>
                    <a:pt x="3233577" y="88637"/>
                    <a:pt x="3219731" y="81250"/>
                    <a:pt x="3211423" y="69248"/>
                  </a:cubicBezTo>
                  <a:cubicBezTo>
                    <a:pt x="3208654" y="64631"/>
                    <a:pt x="3209577" y="59092"/>
                    <a:pt x="3214192" y="56322"/>
                  </a:cubicBezTo>
                  <a:cubicBezTo>
                    <a:pt x="3217884" y="53551"/>
                    <a:pt x="3224346" y="54475"/>
                    <a:pt x="3227115" y="59092"/>
                  </a:cubicBezTo>
                  <a:cubicBezTo>
                    <a:pt x="3231731" y="66478"/>
                    <a:pt x="3240038" y="70171"/>
                    <a:pt x="3248347" y="70171"/>
                  </a:cubicBezTo>
                  <a:cubicBezTo>
                    <a:pt x="3262193" y="70171"/>
                    <a:pt x="3274193" y="58168"/>
                    <a:pt x="3274193" y="44318"/>
                  </a:cubicBezTo>
                  <a:cubicBezTo>
                    <a:pt x="3274193" y="30469"/>
                    <a:pt x="3262193" y="18466"/>
                    <a:pt x="3248347" y="18466"/>
                  </a:cubicBezTo>
                  <a:lnTo>
                    <a:pt x="48924" y="18466"/>
                  </a:lnTo>
                  <a:cubicBezTo>
                    <a:pt x="32308" y="18466"/>
                    <a:pt x="18462" y="32316"/>
                    <a:pt x="18462" y="48935"/>
                  </a:cubicBezTo>
                  <a:cubicBezTo>
                    <a:pt x="18462" y="65555"/>
                    <a:pt x="32308" y="79404"/>
                    <a:pt x="48924" y="79404"/>
                  </a:cubicBezTo>
                  <a:cubicBezTo>
                    <a:pt x="65539" y="79404"/>
                    <a:pt x="79386" y="65555"/>
                    <a:pt x="79386" y="48935"/>
                  </a:cubicBezTo>
                  <a:cubicBezTo>
                    <a:pt x="79386" y="44318"/>
                    <a:pt x="83078" y="39702"/>
                    <a:pt x="88616" y="39702"/>
                  </a:cubicBezTo>
                  <a:cubicBezTo>
                    <a:pt x="94155" y="39702"/>
                    <a:pt x="97847" y="43395"/>
                    <a:pt x="97847" y="48935"/>
                  </a:cubicBezTo>
                  <a:cubicBezTo>
                    <a:pt x="97847" y="75711"/>
                    <a:pt x="75693" y="97870"/>
                    <a:pt x="48924" y="978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646;p19"/>
            <p:cNvSpPr/>
            <p:nvPr/>
          </p:nvSpPr>
          <p:spPr>
            <a:xfrm>
              <a:off x="260886" y="2664343"/>
              <a:ext cx="86595" cy="1950469"/>
            </a:xfrm>
            <a:custGeom>
              <a:avLst/>
              <a:gdLst/>
              <a:ahLst/>
              <a:cxnLst/>
              <a:rect l="l" t="t" r="r" b="b"/>
              <a:pathLst>
                <a:path w="97847" h="2203920" extrusionOk="0">
                  <a:moveTo>
                    <a:pt x="48924" y="2203921"/>
                  </a:moveTo>
                  <a:cubicBezTo>
                    <a:pt x="22154" y="2203921"/>
                    <a:pt x="0" y="2181762"/>
                    <a:pt x="0" y="2154986"/>
                  </a:cubicBezTo>
                  <a:cubicBezTo>
                    <a:pt x="0" y="2128211"/>
                    <a:pt x="22154" y="2106051"/>
                    <a:pt x="48924" y="2106051"/>
                  </a:cubicBezTo>
                  <a:cubicBezTo>
                    <a:pt x="53539" y="2106051"/>
                    <a:pt x="58155" y="2109745"/>
                    <a:pt x="58155" y="2115284"/>
                  </a:cubicBezTo>
                  <a:cubicBezTo>
                    <a:pt x="58155" y="2120824"/>
                    <a:pt x="54462" y="2124517"/>
                    <a:pt x="48924" y="2124517"/>
                  </a:cubicBezTo>
                  <a:cubicBezTo>
                    <a:pt x="32308" y="2124517"/>
                    <a:pt x="18462" y="2138367"/>
                    <a:pt x="18462" y="2154986"/>
                  </a:cubicBezTo>
                  <a:cubicBezTo>
                    <a:pt x="18462" y="2171606"/>
                    <a:pt x="32308" y="2185455"/>
                    <a:pt x="48924" y="2185455"/>
                  </a:cubicBezTo>
                  <a:cubicBezTo>
                    <a:pt x="65539" y="2185455"/>
                    <a:pt x="79386" y="2171606"/>
                    <a:pt x="79386" y="2154986"/>
                  </a:cubicBezTo>
                  <a:lnTo>
                    <a:pt x="79386" y="44319"/>
                  </a:lnTo>
                  <a:cubicBezTo>
                    <a:pt x="79386" y="30469"/>
                    <a:pt x="67385" y="18466"/>
                    <a:pt x="53539" y="18466"/>
                  </a:cubicBezTo>
                  <a:cubicBezTo>
                    <a:pt x="39693" y="18466"/>
                    <a:pt x="27693" y="30469"/>
                    <a:pt x="27693" y="44319"/>
                  </a:cubicBezTo>
                  <a:cubicBezTo>
                    <a:pt x="27693" y="52628"/>
                    <a:pt x="32308" y="60938"/>
                    <a:pt x="38770" y="65554"/>
                  </a:cubicBezTo>
                  <a:cubicBezTo>
                    <a:pt x="43385" y="68324"/>
                    <a:pt x="44308" y="73864"/>
                    <a:pt x="41539" y="78481"/>
                  </a:cubicBezTo>
                  <a:cubicBezTo>
                    <a:pt x="38770" y="83097"/>
                    <a:pt x="33231" y="84021"/>
                    <a:pt x="28616" y="81251"/>
                  </a:cubicBezTo>
                  <a:cubicBezTo>
                    <a:pt x="16616" y="72941"/>
                    <a:pt x="9231" y="59091"/>
                    <a:pt x="9231" y="44319"/>
                  </a:cubicBezTo>
                  <a:cubicBezTo>
                    <a:pt x="9231" y="20313"/>
                    <a:pt x="28616" y="0"/>
                    <a:pt x="53539" y="0"/>
                  </a:cubicBezTo>
                  <a:cubicBezTo>
                    <a:pt x="77539" y="0"/>
                    <a:pt x="97847" y="19389"/>
                    <a:pt x="97847" y="44319"/>
                  </a:cubicBezTo>
                  <a:lnTo>
                    <a:pt x="97847" y="2154986"/>
                  </a:lnTo>
                  <a:cubicBezTo>
                    <a:pt x="97847" y="2181762"/>
                    <a:pt x="75693" y="2203921"/>
                    <a:pt x="48924" y="22039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47" name="Google Shape;647;p19"/>
            <p:cNvGrpSpPr/>
            <p:nvPr/>
          </p:nvGrpSpPr>
          <p:grpSpPr>
            <a:xfrm>
              <a:off x="282354" y="4632243"/>
              <a:ext cx="348621" cy="348117"/>
              <a:chOff x="2196490" y="5626932"/>
              <a:chExt cx="394011" cy="393441"/>
            </a:xfrm>
          </p:grpSpPr>
          <p:grpSp>
            <p:nvGrpSpPr>
              <p:cNvPr id="648" name="Google Shape;648;p19"/>
              <p:cNvGrpSpPr/>
              <p:nvPr/>
            </p:nvGrpSpPr>
            <p:grpSpPr>
              <a:xfrm>
                <a:off x="2196490" y="5626932"/>
                <a:ext cx="394011" cy="393441"/>
                <a:chOff x="2196490" y="5626932"/>
                <a:chExt cx="394011" cy="393441"/>
              </a:xfrm>
            </p:grpSpPr>
            <p:sp>
              <p:nvSpPr>
                <p:cNvPr id="649" name="Google Shape;649;p19"/>
                <p:cNvSpPr/>
                <p:nvPr/>
              </p:nvSpPr>
              <p:spPr>
                <a:xfrm>
                  <a:off x="2408774" y="5788861"/>
                  <a:ext cx="181727" cy="231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27" h="231512" extrusionOk="0">
                      <a:moveTo>
                        <a:pt x="128996" y="231513"/>
                      </a:moveTo>
                      <a:cubicBezTo>
                        <a:pt x="115150" y="231513"/>
                        <a:pt x="101304" y="226896"/>
                        <a:pt x="88380" y="216740"/>
                      </a:cubicBezTo>
                      <a:cubicBezTo>
                        <a:pt x="68996" y="201967"/>
                        <a:pt x="60688" y="171498"/>
                        <a:pt x="50534" y="133643"/>
                      </a:cubicBezTo>
                      <a:cubicBezTo>
                        <a:pt x="40380" y="94864"/>
                        <a:pt x="27457" y="51469"/>
                        <a:pt x="1610" y="14537"/>
                      </a:cubicBezTo>
                      <a:cubicBezTo>
                        <a:pt x="-1159" y="10844"/>
                        <a:pt x="-236" y="4380"/>
                        <a:pt x="3456" y="1611"/>
                      </a:cubicBezTo>
                      <a:cubicBezTo>
                        <a:pt x="7149" y="-1159"/>
                        <a:pt x="13610" y="-236"/>
                        <a:pt x="16380" y="3457"/>
                      </a:cubicBezTo>
                      <a:cubicBezTo>
                        <a:pt x="44072" y="43159"/>
                        <a:pt x="57919" y="90247"/>
                        <a:pt x="68073" y="128103"/>
                      </a:cubicBezTo>
                      <a:cubicBezTo>
                        <a:pt x="77303" y="161342"/>
                        <a:pt x="85611" y="190887"/>
                        <a:pt x="99458" y="201967"/>
                      </a:cubicBezTo>
                      <a:cubicBezTo>
                        <a:pt x="113304" y="213047"/>
                        <a:pt x="129919" y="215817"/>
                        <a:pt x="143766" y="209353"/>
                      </a:cubicBezTo>
                      <a:cubicBezTo>
                        <a:pt x="154843" y="204737"/>
                        <a:pt x="161304" y="194581"/>
                        <a:pt x="162227" y="182577"/>
                      </a:cubicBezTo>
                      <a:cubicBezTo>
                        <a:pt x="163151" y="170575"/>
                        <a:pt x="160381" y="160419"/>
                        <a:pt x="153920" y="153955"/>
                      </a:cubicBezTo>
                      <a:cubicBezTo>
                        <a:pt x="149304" y="149339"/>
                        <a:pt x="142843" y="146569"/>
                        <a:pt x="135458" y="147492"/>
                      </a:cubicBezTo>
                      <a:cubicBezTo>
                        <a:pt x="120689" y="148416"/>
                        <a:pt x="118842" y="160419"/>
                        <a:pt x="117919" y="162265"/>
                      </a:cubicBezTo>
                      <a:cubicBezTo>
                        <a:pt x="116996" y="166882"/>
                        <a:pt x="112381" y="170575"/>
                        <a:pt x="107765" y="169652"/>
                      </a:cubicBezTo>
                      <a:cubicBezTo>
                        <a:pt x="103150" y="168728"/>
                        <a:pt x="99458" y="164111"/>
                        <a:pt x="100381" y="159495"/>
                      </a:cubicBezTo>
                      <a:cubicBezTo>
                        <a:pt x="102227" y="149339"/>
                        <a:pt x="110535" y="130873"/>
                        <a:pt x="134535" y="129026"/>
                      </a:cubicBezTo>
                      <a:cubicBezTo>
                        <a:pt x="147458" y="128103"/>
                        <a:pt x="158535" y="132719"/>
                        <a:pt x="167766" y="141029"/>
                      </a:cubicBezTo>
                      <a:cubicBezTo>
                        <a:pt x="177920" y="151186"/>
                        <a:pt x="182535" y="165958"/>
                        <a:pt x="181612" y="183501"/>
                      </a:cubicBezTo>
                      <a:cubicBezTo>
                        <a:pt x="180689" y="201967"/>
                        <a:pt x="169612" y="217663"/>
                        <a:pt x="152997" y="225973"/>
                      </a:cubicBezTo>
                      <a:cubicBezTo>
                        <a:pt x="144689" y="229666"/>
                        <a:pt x="137304" y="231513"/>
                        <a:pt x="128996" y="23151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0" name="Google Shape;650;p19"/>
                <p:cNvSpPr/>
                <p:nvPr/>
              </p:nvSpPr>
              <p:spPr>
                <a:xfrm>
                  <a:off x="2232666" y="5808359"/>
                  <a:ext cx="202497" cy="207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7" h="207398" extrusionOk="0">
                      <a:moveTo>
                        <a:pt x="137103" y="207398"/>
                      </a:moveTo>
                      <a:cubicBezTo>
                        <a:pt x="122333" y="207398"/>
                        <a:pt x="108487" y="202782"/>
                        <a:pt x="99256" y="197242"/>
                      </a:cubicBezTo>
                      <a:cubicBezTo>
                        <a:pt x="92794" y="193549"/>
                        <a:pt x="88179" y="188009"/>
                        <a:pt x="85410" y="181545"/>
                      </a:cubicBezTo>
                      <a:cubicBezTo>
                        <a:pt x="58640" y="183392"/>
                        <a:pt x="30024" y="180622"/>
                        <a:pt x="6947" y="176006"/>
                      </a:cubicBezTo>
                      <a:cubicBezTo>
                        <a:pt x="2332" y="175083"/>
                        <a:pt x="-1361" y="169543"/>
                        <a:pt x="486" y="164926"/>
                      </a:cubicBezTo>
                      <a:cubicBezTo>
                        <a:pt x="1409" y="160310"/>
                        <a:pt x="6024" y="156617"/>
                        <a:pt x="11563" y="158463"/>
                      </a:cubicBezTo>
                      <a:cubicBezTo>
                        <a:pt x="31870" y="163079"/>
                        <a:pt x="56794" y="164926"/>
                        <a:pt x="79871" y="164003"/>
                      </a:cubicBezTo>
                      <a:cubicBezTo>
                        <a:pt x="78948" y="154770"/>
                        <a:pt x="78948" y="145537"/>
                        <a:pt x="80794" y="138151"/>
                      </a:cubicBezTo>
                      <a:cubicBezTo>
                        <a:pt x="86333" y="115991"/>
                        <a:pt x="101102" y="101219"/>
                        <a:pt x="118641" y="100295"/>
                      </a:cubicBezTo>
                      <a:cubicBezTo>
                        <a:pt x="134333" y="99372"/>
                        <a:pt x="146333" y="103065"/>
                        <a:pt x="153718" y="111375"/>
                      </a:cubicBezTo>
                      <a:cubicBezTo>
                        <a:pt x="160180" y="118761"/>
                        <a:pt x="162949" y="130764"/>
                        <a:pt x="160180" y="142767"/>
                      </a:cubicBezTo>
                      <a:cubicBezTo>
                        <a:pt x="158334" y="152923"/>
                        <a:pt x="151872" y="161233"/>
                        <a:pt x="141718" y="166773"/>
                      </a:cubicBezTo>
                      <a:cubicBezTo>
                        <a:pt x="132487" y="172312"/>
                        <a:pt x="119564" y="176929"/>
                        <a:pt x="105718" y="179699"/>
                      </a:cubicBezTo>
                      <a:cubicBezTo>
                        <a:pt x="106641" y="180622"/>
                        <a:pt x="107564" y="181545"/>
                        <a:pt x="108487" y="182469"/>
                      </a:cubicBezTo>
                      <a:cubicBezTo>
                        <a:pt x="117718" y="188009"/>
                        <a:pt x="137103" y="193549"/>
                        <a:pt x="153718" y="187086"/>
                      </a:cubicBezTo>
                      <a:cubicBezTo>
                        <a:pt x="166641" y="181545"/>
                        <a:pt x="176795" y="170466"/>
                        <a:pt x="181411" y="152000"/>
                      </a:cubicBezTo>
                      <a:cubicBezTo>
                        <a:pt x="194334" y="107681"/>
                        <a:pt x="159257" y="13505"/>
                        <a:pt x="158334" y="12581"/>
                      </a:cubicBezTo>
                      <a:cubicBezTo>
                        <a:pt x="156487" y="7965"/>
                        <a:pt x="159257" y="2425"/>
                        <a:pt x="163872" y="578"/>
                      </a:cubicBezTo>
                      <a:cubicBezTo>
                        <a:pt x="168488" y="-1268"/>
                        <a:pt x="174026" y="1502"/>
                        <a:pt x="175872" y="6118"/>
                      </a:cubicBezTo>
                      <a:cubicBezTo>
                        <a:pt x="177718" y="9812"/>
                        <a:pt x="213719" y="106758"/>
                        <a:pt x="198949" y="156617"/>
                      </a:cubicBezTo>
                      <a:cubicBezTo>
                        <a:pt x="189719" y="187086"/>
                        <a:pt x="173103" y="199088"/>
                        <a:pt x="160180" y="203705"/>
                      </a:cubicBezTo>
                      <a:cubicBezTo>
                        <a:pt x="152795" y="205552"/>
                        <a:pt x="144487" y="207398"/>
                        <a:pt x="137103" y="207398"/>
                      </a:cubicBezTo>
                      <a:close/>
                      <a:moveTo>
                        <a:pt x="123256" y="116914"/>
                      </a:moveTo>
                      <a:cubicBezTo>
                        <a:pt x="122333" y="116914"/>
                        <a:pt x="120487" y="116914"/>
                        <a:pt x="119564" y="116914"/>
                      </a:cubicBezTo>
                      <a:cubicBezTo>
                        <a:pt x="107564" y="117838"/>
                        <a:pt x="101102" y="129841"/>
                        <a:pt x="98333" y="140920"/>
                      </a:cubicBezTo>
                      <a:cubicBezTo>
                        <a:pt x="96487" y="147384"/>
                        <a:pt x="96487" y="154770"/>
                        <a:pt x="97410" y="161233"/>
                      </a:cubicBezTo>
                      <a:cubicBezTo>
                        <a:pt x="111256" y="159386"/>
                        <a:pt x="123256" y="155693"/>
                        <a:pt x="131564" y="150153"/>
                      </a:cubicBezTo>
                      <a:cubicBezTo>
                        <a:pt x="137103" y="146460"/>
                        <a:pt x="140795" y="141844"/>
                        <a:pt x="141718" y="137227"/>
                      </a:cubicBezTo>
                      <a:cubicBezTo>
                        <a:pt x="142641" y="133534"/>
                        <a:pt x="143564" y="126147"/>
                        <a:pt x="139872" y="121531"/>
                      </a:cubicBezTo>
                      <a:cubicBezTo>
                        <a:pt x="136179" y="117838"/>
                        <a:pt x="129718" y="116914"/>
                        <a:pt x="123256" y="11691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1" name="Google Shape;651;p19"/>
                <p:cNvSpPr/>
                <p:nvPr/>
              </p:nvSpPr>
              <p:spPr>
                <a:xfrm>
                  <a:off x="2196490" y="5626932"/>
                  <a:ext cx="230273" cy="1801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273" h="180159" extrusionOk="0">
                      <a:moveTo>
                        <a:pt x="222201" y="180159"/>
                      </a:moveTo>
                      <a:cubicBezTo>
                        <a:pt x="220355" y="180159"/>
                        <a:pt x="218509" y="179236"/>
                        <a:pt x="216663" y="178312"/>
                      </a:cubicBezTo>
                      <a:cubicBezTo>
                        <a:pt x="179739" y="152460"/>
                        <a:pt x="136354" y="140457"/>
                        <a:pt x="97585" y="129378"/>
                      </a:cubicBezTo>
                      <a:cubicBezTo>
                        <a:pt x="59738" y="119222"/>
                        <a:pt x="29276" y="110912"/>
                        <a:pt x="14507" y="91522"/>
                      </a:cubicBezTo>
                      <a:cubicBezTo>
                        <a:pt x="-263" y="72133"/>
                        <a:pt x="-3955" y="48127"/>
                        <a:pt x="4353" y="28738"/>
                      </a:cubicBezTo>
                      <a:cubicBezTo>
                        <a:pt x="11737" y="12118"/>
                        <a:pt x="27430" y="1039"/>
                        <a:pt x="46815" y="115"/>
                      </a:cubicBezTo>
                      <a:cubicBezTo>
                        <a:pt x="64353" y="-808"/>
                        <a:pt x="79123" y="3809"/>
                        <a:pt x="89277" y="13965"/>
                      </a:cubicBezTo>
                      <a:cubicBezTo>
                        <a:pt x="97585" y="22275"/>
                        <a:pt x="102200" y="34278"/>
                        <a:pt x="101277" y="47204"/>
                      </a:cubicBezTo>
                      <a:cubicBezTo>
                        <a:pt x="99431" y="71210"/>
                        <a:pt x="80969" y="80443"/>
                        <a:pt x="70815" y="81366"/>
                      </a:cubicBezTo>
                      <a:cubicBezTo>
                        <a:pt x="66200" y="82289"/>
                        <a:pt x="61584" y="78596"/>
                        <a:pt x="60661" y="73979"/>
                      </a:cubicBezTo>
                      <a:cubicBezTo>
                        <a:pt x="59738" y="69363"/>
                        <a:pt x="63430" y="64746"/>
                        <a:pt x="68046" y="63823"/>
                      </a:cubicBezTo>
                      <a:cubicBezTo>
                        <a:pt x="70815" y="63823"/>
                        <a:pt x="81892" y="61054"/>
                        <a:pt x="82815" y="46280"/>
                      </a:cubicBezTo>
                      <a:cubicBezTo>
                        <a:pt x="83738" y="38894"/>
                        <a:pt x="80969" y="32431"/>
                        <a:pt x="76354" y="27814"/>
                      </a:cubicBezTo>
                      <a:cubicBezTo>
                        <a:pt x="69892" y="21351"/>
                        <a:pt x="59738" y="18581"/>
                        <a:pt x="47738" y="19505"/>
                      </a:cubicBezTo>
                      <a:cubicBezTo>
                        <a:pt x="35738" y="20428"/>
                        <a:pt x="25584" y="26891"/>
                        <a:pt x="20968" y="37971"/>
                      </a:cubicBezTo>
                      <a:cubicBezTo>
                        <a:pt x="14507" y="50897"/>
                        <a:pt x="18199" y="67516"/>
                        <a:pt x="28353" y="82289"/>
                      </a:cubicBezTo>
                      <a:cubicBezTo>
                        <a:pt x="39430" y="97062"/>
                        <a:pt x="68046" y="104448"/>
                        <a:pt x="102200" y="113681"/>
                      </a:cubicBezTo>
                      <a:cubicBezTo>
                        <a:pt x="140047" y="123838"/>
                        <a:pt x="188047" y="136764"/>
                        <a:pt x="226817" y="165387"/>
                      </a:cubicBezTo>
                      <a:cubicBezTo>
                        <a:pt x="230509" y="168156"/>
                        <a:pt x="231432" y="173696"/>
                        <a:pt x="228663" y="178312"/>
                      </a:cubicBezTo>
                      <a:cubicBezTo>
                        <a:pt x="227740" y="179236"/>
                        <a:pt x="224971" y="180159"/>
                        <a:pt x="222201" y="18015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2" name="Google Shape;652;p19"/>
                <p:cNvSpPr/>
                <p:nvPr/>
              </p:nvSpPr>
              <p:spPr>
                <a:xfrm>
                  <a:off x="2200639" y="5781448"/>
                  <a:ext cx="207554" cy="20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554" h="202916" extrusionOk="0">
                      <a:moveTo>
                        <a:pt x="40820" y="202917"/>
                      </a:moveTo>
                      <a:cubicBezTo>
                        <a:pt x="37128" y="202917"/>
                        <a:pt x="32512" y="200147"/>
                        <a:pt x="31589" y="195531"/>
                      </a:cubicBezTo>
                      <a:cubicBezTo>
                        <a:pt x="26051" y="172448"/>
                        <a:pt x="24205" y="143825"/>
                        <a:pt x="26051" y="117050"/>
                      </a:cubicBezTo>
                      <a:cubicBezTo>
                        <a:pt x="19589" y="113356"/>
                        <a:pt x="14051" y="108740"/>
                        <a:pt x="10358" y="103200"/>
                      </a:cubicBezTo>
                      <a:cubicBezTo>
                        <a:pt x="3897" y="92121"/>
                        <a:pt x="-5334" y="67191"/>
                        <a:pt x="3897" y="42262"/>
                      </a:cubicBezTo>
                      <a:cubicBezTo>
                        <a:pt x="8512" y="29336"/>
                        <a:pt x="21435" y="11793"/>
                        <a:pt x="50974" y="3484"/>
                      </a:cubicBezTo>
                      <a:cubicBezTo>
                        <a:pt x="100821" y="-11289"/>
                        <a:pt x="197745" y="25643"/>
                        <a:pt x="201437" y="26566"/>
                      </a:cubicBezTo>
                      <a:cubicBezTo>
                        <a:pt x="206053" y="28413"/>
                        <a:pt x="208822" y="33953"/>
                        <a:pt x="206976" y="38569"/>
                      </a:cubicBezTo>
                      <a:cubicBezTo>
                        <a:pt x="205130" y="43186"/>
                        <a:pt x="199591" y="45956"/>
                        <a:pt x="194976" y="44109"/>
                      </a:cubicBezTo>
                      <a:cubicBezTo>
                        <a:pt x="194053" y="44109"/>
                        <a:pt x="99898" y="8100"/>
                        <a:pt x="55590" y="21026"/>
                      </a:cubicBezTo>
                      <a:cubicBezTo>
                        <a:pt x="37128" y="26566"/>
                        <a:pt x="25128" y="35799"/>
                        <a:pt x="20512" y="48725"/>
                      </a:cubicBezTo>
                      <a:cubicBezTo>
                        <a:pt x="14051" y="65345"/>
                        <a:pt x="19589" y="84734"/>
                        <a:pt x="25128" y="93967"/>
                      </a:cubicBezTo>
                      <a:cubicBezTo>
                        <a:pt x="26051" y="94890"/>
                        <a:pt x="26974" y="95814"/>
                        <a:pt x="27897" y="96737"/>
                      </a:cubicBezTo>
                      <a:cubicBezTo>
                        <a:pt x="30666" y="82888"/>
                        <a:pt x="34359" y="69961"/>
                        <a:pt x="40820" y="60728"/>
                      </a:cubicBezTo>
                      <a:cubicBezTo>
                        <a:pt x="47282" y="50572"/>
                        <a:pt x="55590" y="44109"/>
                        <a:pt x="64820" y="42262"/>
                      </a:cubicBezTo>
                      <a:cubicBezTo>
                        <a:pt x="77744" y="39492"/>
                        <a:pt x="88821" y="41339"/>
                        <a:pt x="96205" y="48725"/>
                      </a:cubicBezTo>
                      <a:cubicBezTo>
                        <a:pt x="104513" y="56112"/>
                        <a:pt x="108206" y="68115"/>
                        <a:pt x="107282" y="83811"/>
                      </a:cubicBezTo>
                      <a:cubicBezTo>
                        <a:pt x="106359" y="101354"/>
                        <a:pt x="91590" y="116126"/>
                        <a:pt x="69436" y="121666"/>
                      </a:cubicBezTo>
                      <a:cubicBezTo>
                        <a:pt x="61128" y="123513"/>
                        <a:pt x="51897" y="124436"/>
                        <a:pt x="43589" y="122589"/>
                      </a:cubicBezTo>
                      <a:cubicBezTo>
                        <a:pt x="42666" y="145672"/>
                        <a:pt x="44512" y="170601"/>
                        <a:pt x="49128" y="190914"/>
                      </a:cubicBezTo>
                      <a:cubicBezTo>
                        <a:pt x="50051" y="195531"/>
                        <a:pt x="47282" y="201070"/>
                        <a:pt x="42666" y="201994"/>
                      </a:cubicBezTo>
                      <a:cubicBezTo>
                        <a:pt x="41743" y="202917"/>
                        <a:pt x="40820" y="202917"/>
                        <a:pt x="40820" y="202917"/>
                      </a:cubicBezTo>
                      <a:close/>
                      <a:moveTo>
                        <a:pt x="45436" y="105047"/>
                      </a:moveTo>
                      <a:cubicBezTo>
                        <a:pt x="51897" y="105970"/>
                        <a:pt x="59282" y="105970"/>
                        <a:pt x="65744" y="104123"/>
                      </a:cubicBezTo>
                      <a:cubicBezTo>
                        <a:pt x="76821" y="101354"/>
                        <a:pt x="89744" y="93967"/>
                        <a:pt x="89744" y="82888"/>
                      </a:cubicBezTo>
                      <a:cubicBezTo>
                        <a:pt x="89744" y="76424"/>
                        <a:pt x="89744" y="67191"/>
                        <a:pt x="85128" y="62575"/>
                      </a:cubicBezTo>
                      <a:cubicBezTo>
                        <a:pt x="80513" y="58882"/>
                        <a:pt x="73128" y="59805"/>
                        <a:pt x="69436" y="60728"/>
                      </a:cubicBezTo>
                      <a:cubicBezTo>
                        <a:pt x="64820" y="61652"/>
                        <a:pt x="60205" y="65345"/>
                        <a:pt x="56513" y="70885"/>
                      </a:cubicBezTo>
                      <a:cubicBezTo>
                        <a:pt x="50974" y="79194"/>
                        <a:pt x="47282" y="91198"/>
                        <a:pt x="45436" y="10504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653" name="Google Shape;653;p19"/>
              <p:cNvSpPr/>
              <p:nvPr/>
            </p:nvSpPr>
            <p:spPr>
              <a:xfrm>
                <a:off x="2318998" y="5803398"/>
                <a:ext cx="93231" cy="93253"/>
              </a:xfrm>
              <a:custGeom>
                <a:avLst/>
                <a:gdLst/>
                <a:ahLst/>
                <a:cxnLst/>
                <a:rect l="l" t="t" r="r" b="b"/>
                <a:pathLst>
                  <a:path w="93231" h="93253" extrusionOk="0">
                    <a:moveTo>
                      <a:pt x="47077" y="93253"/>
                    </a:moveTo>
                    <a:cubicBezTo>
                      <a:pt x="35077" y="93253"/>
                      <a:pt x="23077" y="88637"/>
                      <a:pt x="13846" y="79404"/>
                    </a:cubicBezTo>
                    <a:cubicBezTo>
                      <a:pt x="-4615" y="60938"/>
                      <a:pt x="-4615" y="32316"/>
                      <a:pt x="13846" y="13850"/>
                    </a:cubicBezTo>
                    <a:cubicBezTo>
                      <a:pt x="32308" y="-4617"/>
                      <a:pt x="60924" y="-4617"/>
                      <a:pt x="79386" y="13850"/>
                    </a:cubicBezTo>
                    <a:cubicBezTo>
                      <a:pt x="87693" y="22159"/>
                      <a:pt x="93232" y="34162"/>
                      <a:pt x="93232" y="47088"/>
                    </a:cubicBezTo>
                    <a:cubicBezTo>
                      <a:pt x="93232" y="59091"/>
                      <a:pt x="88616" y="71094"/>
                      <a:pt x="79386" y="80327"/>
                    </a:cubicBezTo>
                    <a:cubicBezTo>
                      <a:pt x="71078" y="88637"/>
                      <a:pt x="59078" y="93253"/>
                      <a:pt x="47077" y="93253"/>
                    </a:cubicBezTo>
                    <a:close/>
                    <a:moveTo>
                      <a:pt x="47077" y="18466"/>
                    </a:moveTo>
                    <a:cubicBezTo>
                      <a:pt x="39693" y="18466"/>
                      <a:pt x="32308" y="21236"/>
                      <a:pt x="26770" y="26775"/>
                    </a:cubicBezTo>
                    <a:cubicBezTo>
                      <a:pt x="15693" y="37855"/>
                      <a:pt x="15693" y="55398"/>
                      <a:pt x="26770" y="66477"/>
                    </a:cubicBezTo>
                    <a:cubicBezTo>
                      <a:pt x="37847" y="77557"/>
                      <a:pt x="55385" y="77557"/>
                      <a:pt x="66462" y="66477"/>
                    </a:cubicBezTo>
                    <a:cubicBezTo>
                      <a:pt x="72001" y="60938"/>
                      <a:pt x="74770" y="54474"/>
                      <a:pt x="74770" y="46165"/>
                    </a:cubicBezTo>
                    <a:cubicBezTo>
                      <a:pt x="74770" y="38778"/>
                      <a:pt x="72001" y="31392"/>
                      <a:pt x="66462" y="25852"/>
                    </a:cubicBezTo>
                    <a:cubicBezTo>
                      <a:pt x="61847" y="21236"/>
                      <a:pt x="54462" y="18466"/>
                      <a:pt x="47077" y="1846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54" name="Google Shape;654;p19"/>
            <p:cNvSpPr/>
            <p:nvPr/>
          </p:nvSpPr>
          <p:spPr>
            <a:xfrm>
              <a:off x="470791" y="4711588"/>
              <a:ext cx="73523" cy="73541"/>
            </a:xfrm>
            <a:custGeom>
              <a:avLst/>
              <a:gdLst/>
              <a:ahLst/>
              <a:cxnLst/>
              <a:rect l="l" t="t" r="r" b="b"/>
              <a:pathLst>
                <a:path w="83077" h="83097" extrusionOk="0">
                  <a:moveTo>
                    <a:pt x="41539" y="83097"/>
                  </a:moveTo>
                  <a:cubicBezTo>
                    <a:pt x="18462" y="83097"/>
                    <a:pt x="0" y="64631"/>
                    <a:pt x="0" y="41549"/>
                  </a:cubicBezTo>
                  <a:cubicBezTo>
                    <a:pt x="0" y="18466"/>
                    <a:pt x="18462" y="0"/>
                    <a:pt x="41539" y="0"/>
                  </a:cubicBezTo>
                  <a:cubicBezTo>
                    <a:pt x="64616" y="0"/>
                    <a:pt x="83078" y="18466"/>
                    <a:pt x="83078" y="41549"/>
                  </a:cubicBezTo>
                  <a:cubicBezTo>
                    <a:pt x="83078" y="63708"/>
                    <a:pt x="64616" y="83097"/>
                    <a:pt x="41539" y="83097"/>
                  </a:cubicBezTo>
                  <a:close/>
                  <a:moveTo>
                    <a:pt x="41539" y="17543"/>
                  </a:moveTo>
                  <a:cubicBezTo>
                    <a:pt x="28616" y="17543"/>
                    <a:pt x="18462" y="27699"/>
                    <a:pt x="18462" y="40626"/>
                  </a:cubicBezTo>
                  <a:cubicBezTo>
                    <a:pt x="18462" y="53551"/>
                    <a:pt x="28616" y="63708"/>
                    <a:pt x="41539" y="63708"/>
                  </a:cubicBezTo>
                  <a:cubicBezTo>
                    <a:pt x="54462" y="63708"/>
                    <a:pt x="64616" y="53551"/>
                    <a:pt x="64616" y="40626"/>
                  </a:cubicBezTo>
                  <a:cubicBezTo>
                    <a:pt x="64616" y="28622"/>
                    <a:pt x="54462" y="17543"/>
                    <a:pt x="41539" y="175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655;p19"/>
            <p:cNvSpPr/>
            <p:nvPr/>
          </p:nvSpPr>
          <p:spPr>
            <a:xfrm flipH="1">
              <a:off x="4694273" y="163140"/>
              <a:ext cx="2913999" cy="86614"/>
            </a:xfrm>
            <a:custGeom>
              <a:avLst/>
              <a:gdLst/>
              <a:ahLst/>
              <a:cxnLst/>
              <a:rect l="l" t="t" r="r" b="b"/>
              <a:pathLst>
                <a:path w="3292654" h="97869" extrusionOk="0">
                  <a:moveTo>
                    <a:pt x="3248347" y="97870"/>
                  </a:moveTo>
                  <a:lnTo>
                    <a:pt x="48924" y="97870"/>
                  </a:lnTo>
                  <a:cubicBezTo>
                    <a:pt x="22154" y="97870"/>
                    <a:pt x="0" y="75711"/>
                    <a:pt x="0" y="48935"/>
                  </a:cubicBezTo>
                  <a:cubicBezTo>
                    <a:pt x="0" y="22159"/>
                    <a:pt x="22154" y="0"/>
                    <a:pt x="48924" y="0"/>
                  </a:cubicBezTo>
                  <a:cubicBezTo>
                    <a:pt x="75693" y="0"/>
                    <a:pt x="97847" y="22159"/>
                    <a:pt x="97847" y="48935"/>
                  </a:cubicBezTo>
                  <a:cubicBezTo>
                    <a:pt x="97847" y="53551"/>
                    <a:pt x="94155" y="58168"/>
                    <a:pt x="88616" y="58168"/>
                  </a:cubicBezTo>
                  <a:cubicBezTo>
                    <a:pt x="83078" y="58168"/>
                    <a:pt x="79386" y="54475"/>
                    <a:pt x="79386" y="48935"/>
                  </a:cubicBezTo>
                  <a:cubicBezTo>
                    <a:pt x="79386" y="32316"/>
                    <a:pt x="65539" y="18466"/>
                    <a:pt x="48924" y="18466"/>
                  </a:cubicBezTo>
                  <a:cubicBezTo>
                    <a:pt x="32308" y="18466"/>
                    <a:pt x="18462" y="32316"/>
                    <a:pt x="18462" y="48935"/>
                  </a:cubicBezTo>
                  <a:cubicBezTo>
                    <a:pt x="18462" y="65554"/>
                    <a:pt x="32308" y="79404"/>
                    <a:pt x="48924" y="79404"/>
                  </a:cubicBezTo>
                  <a:lnTo>
                    <a:pt x="3248347" y="79404"/>
                  </a:lnTo>
                  <a:cubicBezTo>
                    <a:pt x="3262193" y="79404"/>
                    <a:pt x="3274193" y="67401"/>
                    <a:pt x="3274193" y="53551"/>
                  </a:cubicBezTo>
                  <a:cubicBezTo>
                    <a:pt x="3274193" y="39702"/>
                    <a:pt x="3262193" y="27699"/>
                    <a:pt x="3248347" y="27699"/>
                  </a:cubicBezTo>
                  <a:cubicBezTo>
                    <a:pt x="3240038" y="27699"/>
                    <a:pt x="3231731" y="32316"/>
                    <a:pt x="3227115" y="38779"/>
                  </a:cubicBezTo>
                  <a:cubicBezTo>
                    <a:pt x="3224346" y="43395"/>
                    <a:pt x="3218808" y="44318"/>
                    <a:pt x="3214192" y="41549"/>
                  </a:cubicBezTo>
                  <a:cubicBezTo>
                    <a:pt x="3209577" y="38779"/>
                    <a:pt x="3208654" y="33239"/>
                    <a:pt x="3211423" y="28622"/>
                  </a:cubicBezTo>
                  <a:cubicBezTo>
                    <a:pt x="3219731" y="16619"/>
                    <a:pt x="3233577" y="9233"/>
                    <a:pt x="3248347" y="9233"/>
                  </a:cubicBezTo>
                  <a:cubicBezTo>
                    <a:pt x="3272347" y="9233"/>
                    <a:pt x="3292655" y="28622"/>
                    <a:pt x="3292655" y="53551"/>
                  </a:cubicBezTo>
                  <a:cubicBezTo>
                    <a:pt x="3292655" y="77557"/>
                    <a:pt x="3272347" y="97870"/>
                    <a:pt x="3248347" y="978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6" name="Google Shape;656;p19"/>
            <p:cNvSpPr/>
            <p:nvPr/>
          </p:nvSpPr>
          <p:spPr>
            <a:xfrm flipH="1">
              <a:off x="8796520" y="529129"/>
              <a:ext cx="86595" cy="1949652"/>
            </a:xfrm>
            <a:custGeom>
              <a:avLst/>
              <a:gdLst/>
              <a:ahLst/>
              <a:cxnLst/>
              <a:rect l="l" t="t" r="r" b="b"/>
              <a:pathLst>
                <a:path w="97847" h="2202997" extrusionOk="0">
                  <a:moveTo>
                    <a:pt x="53539" y="2202998"/>
                  </a:moveTo>
                  <a:cubicBezTo>
                    <a:pt x="29539" y="2202998"/>
                    <a:pt x="9231" y="2183609"/>
                    <a:pt x="9231" y="2158680"/>
                  </a:cubicBezTo>
                  <a:cubicBezTo>
                    <a:pt x="9231" y="2143907"/>
                    <a:pt x="16616" y="2130057"/>
                    <a:pt x="28616" y="2121747"/>
                  </a:cubicBezTo>
                  <a:cubicBezTo>
                    <a:pt x="33231" y="2118977"/>
                    <a:pt x="38770" y="2119901"/>
                    <a:pt x="41539" y="2124517"/>
                  </a:cubicBezTo>
                  <a:cubicBezTo>
                    <a:pt x="44308" y="2129134"/>
                    <a:pt x="43385" y="2134674"/>
                    <a:pt x="38770" y="2137443"/>
                  </a:cubicBezTo>
                  <a:cubicBezTo>
                    <a:pt x="31385" y="2142060"/>
                    <a:pt x="27693" y="2150370"/>
                    <a:pt x="27693" y="2158680"/>
                  </a:cubicBezTo>
                  <a:cubicBezTo>
                    <a:pt x="27693" y="2172529"/>
                    <a:pt x="39693" y="2184532"/>
                    <a:pt x="53539" y="2184532"/>
                  </a:cubicBezTo>
                  <a:cubicBezTo>
                    <a:pt x="67385" y="2184532"/>
                    <a:pt x="79386" y="2172529"/>
                    <a:pt x="79386" y="2158680"/>
                  </a:cubicBezTo>
                  <a:lnTo>
                    <a:pt x="79386" y="48935"/>
                  </a:lnTo>
                  <a:cubicBezTo>
                    <a:pt x="79386" y="32316"/>
                    <a:pt x="65539" y="18466"/>
                    <a:pt x="48924" y="18466"/>
                  </a:cubicBezTo>
                  <a:cubicBezTo>
                    <a:pt x="32308" y="18466"/>
                    <a:pt x="18462" y="32316"/>
                    <a:pt x="18462" y="48935"/>
                  </a:cubicBezTo>
                  <a:cubicBezTo>
                    <a:pt x="18462" y="65554"/>
                    <a:pt x="32308" y="79404"/>
                    <a:pt x="48924" y="79404"/>
                  </a:cubicBezTo>
                  <a:cubicBezTo>
                    <a:pt x="53539" y="79404"/>
                    <a:pt x="58155" y="83097"/>
                    <a:pt x="58155" y="88637"/>
                  </a:cubicBezTo>
                  <a:cubicBezTo>
                    <a:pt x="58155" y="93253"/>
                    <a:pt x="54462" y="97870"/>
                    <a:pt x="48924" y="97870"/>
                  </a:cubicBezTo>
                  <a:cubicBezTo>
                    <a:pt x="22154" y="97870"/>
                    <a:pt x="0" y="75711"/>
                    <a:pt x="0" y="48935"/>
                  </a:cubicBezTo>
                  <a:cubicBezTo>
                    <a:pt x="0" y="22159"/>
                    <a:pt x="22154" y="0"/>
                    <a:pt x="48924" y="0"/>
                  </a:cubicBezTo>
                  <a:cubicBezTo>
                    <a:pt x="75693" y="0"/>
                    <a:pt x="97847" y="22159"/>
                    <a:pt x="97847" y="48935"/>
                  </a:cubicBezTo>
                  <a:lnTo>
                    <a:pt x="97847" y="2159603"/>
                  </a:lnTo>
                  <a:cubicBezTo>
                    <a:pt x="97847" y="2183609"/>
                    <a:pt x="77539" y="2202998"/>
                    <a:pt x="53539" y="22029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57" name="Google Shape;657;p19"/>
            <p:cNvGrpSpPr/>
            <p:nvPr/>
          </p:nvGrpSpPr>
          <p:grpSpPr>
            <a:xfrm flipH="1">
              <a:off x="8513842" y="163373"/>
              <a:ext cx="348366" cy="347782"/>
              <a:chOff x="2195855" y="667333"/>
              <a:chExt cx="393723" cy="393063"/>
            </a:xfrm>
          </p:grpSpPr>
          <p:grpSp>
            <p:nvGrpSpPr>
              <p:cNvPr id="658" name="Google Shape;658;p19"/>
              <p:cNvGrpSpPr/>
              <p:nvPr/>
            </p:nvGrpSpPr>
            <p:grpSpPr>
              <a:xfrm>
                <a:off x="2195855" y="667333"/>
                <a:ext cx="393723" cy="393063"/>
                <a:chOff x="2195855" y="667333"/>
                <a:chExt cx="393723" cy="393063"/>
              </a:xfrm>
            </p:grpSpPr>
            <p:sp>
              <p:nvSpPr>
                <p:cNvPr id="659" name="Google Shape;659;p19"/>
                <p:cNvSpPr/>
                <p:nvPr/>
              </p:nvSpPr>
              <p:spPr>
                <a:xfrm>
                  <a:off x="2409697" y="667333"/>
                  <a:ext cx="179881" cy="231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881" h="231485" extrusionOk="0">
                      <a:moveTo>
                        <a:pt x="8995" y="231486"/>
                      </a:moveTo>
                      <a:cubicBezTo>
                        <a:pt x="7149" y="231486"/>
                        <a:pt x="5303" y="230563"/>
                        <a:pt x="3456" y="229639"/>
                      </a:cubicBezTo>
                      <a:cubicBezTo>
                        <a:pt x="-236" y="226869"/>
                        <a:pt x="-1159" y="221330"/>
                        <a:pt x="1610" y="216713"/>
                      </a:cubicBezTo>
                      <a:cubicBezTo>
                        <a:pt x="27457" y="179781"/>
                        <a:pt x="39457" y="136386"/>
                        <a:pt x="50534" y="97607"/>
                      </a:cubicBezTo>
                      <a:cubicBezTo>
                        <a:pt x="60688" y="59752"/>
                        <a:pt x="68996" y="29283"/>
                        <a:pt x="88380" y="14510"/>
                      </a:cubicBezTo>
                      <a:cubicBezTo>
                        <a:pt x="107765" y="-263"/>
                        <a:pt x="131766" y="-3956"/>
                        <a:pt x="151150" y="4354"/>
                      </a:cubicBezTo>
                      <a:cubicBezTo>
                        <a:pt x="167766" y="11740"/>
                        <a:pt x="178843" y="27436"/>
                        <a:pt x="179766" y="46826"/>
                      </a:cubicBezTo>
                      <a:cubicBezTo>
                        <a:pt x="180689" y="64368"/>
                        <a:pt x="176074" y="79141"/>
                        <a:pt x="165920" y="89297"/>
                      </a:cubicBezTo>
                      <a:cubicBezTo>
                        <a:pt x="157612" y="97607"/>
                        <a:pt x="145612" y="102224"/>
                        <a:pt x="132689" y="101300"/>
                      </a:cubicBezTo>
                      <a:cubicBezTo>
                        <a:pt x="108688" y="99454"/>
                        <a:pt x="99457" y="80988"/>
                        <a:pt x="98534" y="70831"/>
                      </a:cubicBezTo>
                      <a:cubicBezTo>
                        <a:pt x="97611" y="66215"/>
                        <a:pt x="101304" y="61598"/>
                        <a:pt x="105919" y="60675"/>
                      </a:cubicBezTo>
                      <a:cubicBezTo>
                        <a:pt x="110535" y="59752"/>
                        <a:pt x="115150" y="63445"/>
                        <a:pt x="116073" y="68062"/>
                      </a:cubicBezTo>
                      <a:cubicBezTo>
                        <a:pt x="116073" y="70831"/>
                        <a:pt x="118842" y="81911"/>
                        <a:pt x="133612" y="82834"/>
                      </a:cubicBezTo>
                      <a:cubicBezTo>
                        <a:pt x="140996" y="83758"/>
                        <a:pt x="147458" y="80988"/>
                        <a:pt x="152074" y="76371"/>
                      </a:cubicBezTo>
                      <a:cubicBezTo>
                        <a:pt x="158535" y="69908"/>
                        <a:pt x="161304" y="59752"/>
                        <a:pt x="160381" y="47749"/>
                      </a:cubicBezTo>
                      <a:cubicBezTo>
                        <a:pt x="159458" y="35746"/>
                        <a:pt x="152997" y="25590"/>
                        <a:pt x="141920" y="20973"/>
                      </a:cubicBezTo>
                      <a:cubicBezTo>
                        <a:pt x="128996" y="15433"/>
                        <a:pt x="112381" y="18203"/>
                        <a:pt x="97611" y="28360"/>
                      </a:cubicBezTo>
                      <a:cubicBezTo>
                        <a:pt x="82842" y="39439"/>
                        <a:pt x="75457" y="68062"/>
                        <a:pt x="66226" y="102224"/>
                      </a:cubicBezTo>
                      <a:cubicBezTo>
                        <a:pt x="56072" y="140079"/>
                        <a:pt x="43149" y="188091"/>
                        <a:pt x="14533" y="226869"/>
                      </a:cubicBezTo>
                      <a:cubicBezTo>
                        <a:pt x="14533" y="229639"/>
                        <a:pt x="11764" y="231486"/>
                        <a:pt x="8995" y="23148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0" name="Google Shape;660;p19"/>
                <p:cNvSpPr/>
                <p:nvPr/>
              </p:nvSpPr>
              <p:spPr>
                <a:xfrm>
                  <a:off x="2232051" y="671515"/>
                  <a:ext cx="202123" cy="207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23" h="207914" extrusionOk="0">
                      <a:moveTo>
                        <a:pt x="167256" y="207915"/>
                      </a:moveTo>
                      <a:cubicBezTo>
                        <a:pt x="166333" y="207915"/>
                        <a:pt x="165410" y="207915"/>
                        <a:pt x="163563" y="206991"/>
                      </a:cubicBezTo>
                      <a:cubicBezTo>
                        <a:pt x="158948" y="205145"/>
                        <a:pt x="156179" y="199605"/>
                        <a:pt x="158025" y="194988"/>
                      </a:cubicBezTo>
                      <a:cubicBezTo>
                        <a:pt x="158025" y="194065"/>
                        <a:pt x="194025" y="99888"/>
                        <a:pt x="181102" y="55570"/>
                      </a:cubicBezTo>
                      <a:cubicBezTo>
                        <a:pt x="175564" y="37104"/>
                        <a:pt x="166333" y="25101"/>
                        <a:pt x="153409" y="20484"/>
                      </a:cubicBezTo>
                      <a:cubicBezTo>
                        <a:pt x="136794" y="14021"/>
                        <a:pt x="117409" y="19561"/>
                        <a:pt x="108178" y="25101"/>
                      </a:cubicBezTo>
                      <a:cubicBezTo>
                        <a:pt x="107255" y="26024"/>
                        <a:pt x="106332" y="26947"/>
                        <a:pt x="105409" y="27871"/>
                      </a:cubicBezTo>
                      <a:cubicBezTo>
                        <a:pt x="119255" y="30641"/>
                        <a:pt x="132178" y="34334"/>
                        <a:pt x="141409" y="40797"/>
                      </a:cubicBezTo>
                      <a:cubicBezTo>
                        <a:pt x="151563" y="47260"/>
                        <a:pt x="158025" y="55570"/>
                        <a:pt x="159871" y="64803"/>
                      </a:cubicBezTo>
                      <a:cubicBezTo>
                        <a:pt x="162640" y="77729"/>
                        <a:pt x="160794" y="88809"/>
                        <a:pt x="153409" y="96195"/>
                      </a:cubicBezTo>
                      <a:cubicBezTo>
                        <a:pt x="146025" y="104505"/>
                        <a:pt x="134025" y="108198"/>
                        <a:pt x="118332" y="107275"/>
                      </a:cubicBezTo>
                      <a:cubicBezTo>
                        <a:pt x="100793" y="106351"/>
                        <a:pt x="86024" y="91579"/>
                        <a:pt x="80486" y="69419"/>
                      </a:cubicBezTo>
                      <a:cubicBezTo>
                        <a:pt x="78639" y="61110"/>
                        <a:pt x="77716" y="51877"/>
                        <a:pt x="79562" y="43567"/>
                      </a:cubicBezTo>
                      <a:cubicBezTo>
                        <a:pt x="56485" y="42644"/>
                        <a:pt x="31562" y="44490"/>
                        <a:pt x="11254" y="49107"/>
                      </a:cubicBezTo>
                      <a:cubicBezTo>
                        <a:pt x="6638" y="50030"/>
                        <a:pt x="1100" y="47260"/>
                        <a:pt x="177" y="42644"/>
                      </a:cubicBezTo>
                      <a:cubicBezTo>
                        <a:pt x="-746" y="38027"/>
                        <a:pt x="2023" y="32487"/>
                        <a:pt x="6638" y="31564"/>
                      </a:cubicBezTo>
                      <a:cubicBezTo>
                        <a:pt x="29716" y="26024"/>
                        <a:pt x="58331" y="24178"/>
                        <a:pt x="85101" y="26024"/>
                      </a:cubicBezTo>
                      <a:cubicBezTo>
                        <a:pt x="88793" y="19561"/>
                        <a:pt x="93409" y="14021"/>
                        <a:pt x="98947" y="10328"/>
                      </a:cubicBezTo>
                      <a:cubicBezTo>
                        <a:pt x="113717" y="2018"/>
                        <a:pt x="138640" y="-4445"/>
                        <a:pt x="159871" y="3865"/>
                      </a:cubicBezTo>
                      <a:cubicBezTo>
                        <a:pt x="172794" y="8481"/>
                        <a:pt x="190333" y="21408"/>
                        <a:pt x="198641" y="50953"/>
                      </a:cubicBezTo>
                      <a:cubicBezTo>
                        <a:pt x="213410" y="100812"/>
                        <a:pt x="176487" y="197758"/>
                        <a:pt x="175564" y="201452"/>
                      </a:cubicBezTo>
                      <a:cubicBezTo>
                        <a:pt x="174640" y="206068"/>
                        <a:pt x="170948" y="207915"/>
                        <a:pt x="167256" y="207915"/>
                      </a:cubicBezTo>
                      <a:close/>
                      <a:moveTo>
                        <a:pt x="98024" y="45414"/>
                      </a:moveTo>
                      <a:cubicBezTo>
                        <a:pt x="97101" y="51877"/>
                        <a:pt x="97101" y="59263"/>
                        <a:pt x="98947" y="65726"/>
                      </a:cubicBezTo>
                      <a:cubicBezTo>
                        <a:pt x="101717" y="76806"/>
                        <a:pt x="109101" y="89732"/>
                        <a:pt x="120178" y="89732"/>
                      </a:cubicBezTo>
                      <a:cubicBezTo>
                        <a:pt x="126640" y="90655"/>
                        <a:pt x="135871" y="89732"/>
                        <a:pt x="140486" y="85115"/>
                      </a:cubicBezTo>
                      <a:cubicBezTo>
                        <a:pt x="144179" y="80499"/>
                        <a:pt x="143255" y="73113"/>
                        <a:pt x="142332" y="69419"/>
                      </a:cubicBezTo>
                      <a:cubicBezTo>
                        <a:pt x="141409" y="64803"/>
                        <a:pt x="137717" y="60186"/>
                        <a:pt x="132178" y="56493"/>
                      </a:cubicBezTo>
                      <a:cubicBezTo>
                        <a:pt x="123871" y="50953"/>
                        <a:pt x="111871" y="47260"/>
                        <a:pt x="98024" y="4541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1" name="Google Shape;661;p19"/>
                <p:cNvSpPr/>
                <p:nvPr/>
              </p:nvSpPr>
              <p:spPr>
                <a:xfrm>
                  <a:off x="2195855" y="880589"/>
                  <a:ext cx="231831" cy="179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831" h="179807" extrusionOk="0">
                      <a:moveTo>
                        <a:pt x="52065" y="179808"/>
                      </a:moveTo>
                      <a:cubicBezTo>
                        <a:pt x="50219" y="179808"/>
                        <a:pt x="48373" y="179808"/>
                        <a:pt x="47450" y="179808"/>
                      </a:cubicBezTo>
                      <a:cubicBezTo>
                        <a:pt x="28988" y="178884"/>
                        <a:pt x="13296" y="167805"/>
                        <a:pt x="4988" y="151185"/>
                      </a:cubicBezTo>
                      <a:cubicBezTo>
                        <a:pt x="-4243" y="131796"/>
                        <a:pt x="-551" y="108714"/>
                        <a:pt x="15142" y="88401"/>
                      </a:cubicBezTo>
                      <a:cubicBezTo>
                        <a:pt x="29911" y="69012"/>
                        <a:pt x="60373" y="60702"/>
                        <a:pt x="98220" y="50546"/>
                      </a:cubicBezTo>
                      <a:cubicBezTo>
                        <a:pt x="136990" y="40389"/>
                        <a:pt x="180375" y="27463"/>
                        <a:pt x="217298" y="1611"/>
                      </a:cubicBezTo>
                      <a:cubicBezTo>
                        <a:pt x="220991" y="-1159"/>
                        <a:pt x="227452" y="-236"/>
                        <a:pt x="230221" y="3457"/>
                      </a:cubicBezTo>
                      <a:cubicBezTo>
                        <a:pt x="232991" y="7150"/>
                        <a:pt x="232068" y="13613"/>
                        <a:pt x="228375" y="16383"/>
                      </a:cubicBezTo>
                      <a:cubicBezTo>
                        <a:pt x="188682" y="44082"/>
                        <a:pt x="141605" y="57932"/>
                        <a:pt x="103758" y="68088"/>
                      </a:cubicBezTo>
                      <a:cubicBezTo>
                        <a:pt x="70527" y="77321"/>
                        <a:pt x="40988" y="85631"/>
                        <a:pt x="29911" y="99481"/>
                      </a:cubicBezTo>
                      <a:cubicBezTo>
                        <a:pt x="18834" y="113330"/>
                        <a:pt x="16065" y="129949"/>
                        <a:pt x="22527" y="143799"/>
                      </a:cubicBezTo>
                      <a:cubicBezTo>
                        <a:pt x="27142" y="154879"/>
                        <a:pt x="37296" y="161342"/>
                        <a:pt x="49296" y="162265"/>
                      </a:cubicBezTo>
                      <a:cubicBezTo>
                        <a:pt x="61296" y="163188"/>
                        <a:pt x="71450" y="160418"/>
                        <a:pt x="77912" y="153955"/>
                      </a:cubicBezTo>
                      <a:cubicBezTo>
                        <a:pt x="82527" y="149339"/>
                        <a:pt x="85297" y="142876"/>
                        <a:pt x="84374" y="135489"/>
                      </a:cubicBezTo>
                      <a:cubicBezTo>
                        <a:pt x="83450" y="120716"/>
                        <a:pt x="71450" y="118870"/>
                        <a:pt x="69604" y="117947"/>
                      </a:cubicBezTo>
                      <a:cubicBezTo>
                        <a:pt x="64989" y="117023"/>
                        <a:pt x="61296" y="112407"/>
                        <a:pt x="62219" y="107790"/>
                      </a:cubicBezTo>
                      <a:cubicBezTo>
                        <a:pt x="63143" y="103174"/>
                        <a:pt x="67758" y="99481"/>
                        <a:pt x="72373" y="100404"/>
                      </a:cubicBezTo>
                      <a:cubicBezTo>
                        <a:pt x="82527" y="102250"/>
                        <a:pt x="100989" y="110560"/>
                        <a:pt x="102835" y="134566"/>
                      </a:cubicBezTo>
                      <a:cubicBezTo>
                        <a:pt x="103758" y="147492"/>
                        <a:pt x="99143" y="158572"/>
                        <a:pt x="90835" y="167805"/>
                      </a:cubicBezTo>
                      <a:cubicBezTo>
                        <a:pt x="80681" y="175191"/>
                        <a:pt x="67758" y="179808"/>
                        <a:pt x="52065" y="17980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2" name="Google Shape;662;p19"/>
                <p:cNvSpPr/>
                <p:nvPr/>
              </p:nvSpPr>
              <p:spPr>
                <a:xfrm>
                  <a:off x="2200464" y="703517"/>
                  <a:ext cx="207729" cy="202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729" h="202688" extrusionOk="0">
                      <a:moveTo>
                        <a:pt x="79765" y="202689"/>
                      </a:moveTo>
                      <a:cubicBezTo>
                        <a:pt x="69611" y="202689"/>
                        <a:pt x="59457" y="201765"/>
                        <a:pt x="51149" y="198995"/>
                      </a:cubicBezTo>
                      <a:cubicBezTo>
                        <a:pt x="20687" y="189762"/>
                        <a:pt x="8687" y="173143"/>
                        <a:pt x="4071" y="160217"/>
                      </a:cubicBezTo>
                      <a:cubicBezTo>
                        <a:pt x="-4236" y="138981"/>
                        <a:pt x="1302" y="113128"/>
                        <a:pt x="10533" y="99279"/>
                      </a:cubicBezTo>
                      <a:cubicBezTo>
                        <a:pt x="14225" y="92816"/>
                        <a:pt x="19764" y="88199"/>
                        <a:pt x="26226" y="85429"/>
                      </a:cubicBezTo>
                      <a:cubicBezTo>
                        <a:pt x="24379" y="58654"/>
                        <a:pt x="27149" y="30031"/>
                        <a:pt x="31764" y="6949"/>
                      </a:cubicBezTo>
                      <a:cubicBezTo>
                        <a:pt x="32687" y="2332"/>
                        <a:pt x="38226" y="-1361"/>
                        <a:pt x="42841" y="486"/>
                      </a:cubicBezTo>
                      <a:cubicBezTo>
                        <a:pt x="47457" y="1409"/>
                        <a:pt x="51149" y="6949"/>
                        <a:pt x="49303" y="11565"/>
                      </a:cubicBezTo>
                      <a:cubicBezTo>
                        <a:pt x="44687" y="31878"/>
                        <a:pt x="42841" y="56807"/>
                        <a:pt x="43764" y="79890"/>
                      </a:cubicBezTo>
                      <a:cubicBezTo>
                        <a:pt x="52995" y="78966"/>
                        <a:pt x="62226" y="78966"/>
                        <a:pt x="69611" y="80813"/>
                      </a:cubicBezTo>
                      <a:cubicBezTo>
                        <a:pt x="91765" y="86353"/>
                        <a:pt x="106534" y="101126"/>
                        <a:pt x="107457" y="118668"/>
                      </a:cubicBezTo>
                      <a:cubicBezTo>
                        <a:pt x="108380" y="134364"/>
                        <a:pt x="104688" y="146367"/>
                        <a:pt x="96380" y="153754"/>
                      </a:cubicBezTo>
                      <a:cubicBezTo>
                        <a:pt x="88996" y="160217"/>
                        <a:pt x="76995" y="162987"/>
                        <a:pt x="64995" y="160217"/>
                      </a:cubicBezTo>
                      <a:cubicBezTo>
                        <a:pt x="54841" y="158370"/>
                        <a:pt x="47457" y="151907"/>
                        <a:pt x="40995" y="141751"/>
                      </a:cubicBezTo>
                      <a:cubicBezTo>
                        <a:pt x="35456" y="132518"/>
                        <a:pt x="30841" y="119592"/>
                        <a:pt x="28072" y="105742"/>
                      </a:cubicBezTo>
                      <a:cubicBezTo>
                        <a:pt x="27149" y="106665"/>
                        <a:pt x="26226" y="107589"/>
                        <a:pt x="25302" y="108512"/>
                      </a:cubicBezTo>
                      <a:cubicBezTo>
                        <a:pt x="19764" y="117745"/>
                        <a:pt x="14225" y="137134"/>
                        <a:pt x="20687" y="153754"/>
                      </a:cubicBezTo>
                      <a:cubicBezTo>
                        <a:pt x="26226" y="166680"/>
                        <a:pt x="37303" y="176836"/>
                        <a:pt x="55764" y="181453"/>
                      </a:cubicBezTo>
                      <a:cubicBezTo>
                        <a:pt x="100073" y="194379"/>
                        <a:pt x="194228" y="159294"/>
                        <a:pt x="195151" y="158370"/>
                      </a:cubicBezTo>
                      <a:cubicBezTo>
                        <a:pt x="199766" y="156524"/>
                        <a:pt x="205305" y="159294"/>
                        <a:pt x="207151" y="163910"/>
                      </a:cubicBezTo>
                      <a:cubicBezTo>
                        <a:pt x="208997" y="168527"/>
                        <a:pt x="206228" y="174066"/>
                        <a:pt x="201612" y="175913"/>
                      </a:cubicBezTo>
                      <a:cubicBezTo>
                        <a:pt x="198843" y="176836"/>
                        <a:pt x="131458" y="202689"/>
                        <a:pt x="79765" y="202689"/>
                      </a:cubicBezTo>
                      <a:close/>
                      <a:moveTo>
                        <a:pt x="45610" y="97432"/>
                      </a:moveTo>
                      <a:cubicBezTo>
                        <a:pt x="47457" y="111282"/>
                        <a:pt x="51149" y="123285"/>
                        <a:pt x="56687" y="131594"/>
                      </a:cubicBezTo>
                      <a:cubicBezTo>
                        <a:pt x="60380" y="137134"/>
                        <a:pt x="64995" y="140827"/>
                        <a:pt x="69611" y="141751"/>
                      </a:cubicBezTo>
                      <a:cubicBezTo>
                        <a:pt x="73303" y="142674"/>
                        <a:pt x="80688" y="143597"/>
                        <a:pt x="85303" y="139904"/>
                      </a:cubicBezTo>
                      <a:cubicBezTo>
                        <a:pt x="89919" y="135288"/>
                        <a:pt x="90842" y="126978"/>
                        <a:pt x="89919" y="119592"/>
                      </a:cubicBezTo>
                      <a:cubicBezTo>
                        <a:pt x="88996" y="107589"/>
                        <a:pt x="76995" y="101126"/>
                        <a:pt x="65918" y="98356"/>
                      </a:cubicBezTo>
                      <a:cubicBezTo>
                        <a:pt x="59457" y="96509"/>
                        <a:pt x="52072" y="96509"/>
                        <a:pt x="45610" y="9743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663" name="Google Shape;663;p19"/>
              <p:cNvSpPr/>
              <p:nvPr/>
            </p:nvSpPr>
            <p:spPr>
              <a:xfrm>
                <a:off x="2318998" y="789870"/>
                <a:ext cx="94154" cy="93253"/>
              </a:xfrm>
              <a:custGeom>
                <a:avLst/>
                <a:gdLst/>
                <a:ahLst/>
                <a:cxnLst/>
                <a:rect l="l" t="t" r="r" b="b"/>
                <a:pathLst>
                  <a:path w="94154" h="93253" extrusionOk="0">
                    <a:moveTo>
                      <a:pt x="47077" y="93253"/>
                    </a:moveTo>
                    <a:cubicBezTo>
                      <a:pt x="35077" y="93253"/>
                      <a:pt x="23077" y="88637"/>
                      <a:pt x="13846" y="79404"/>
                    </a:cubicBezTo>
                    <a:cubicBezTo>
                      <a:pt x="-4615" y="60938"/>
                      <a:pt x="-4615" y="32316"/>
                      <a:pt x="13846" y="13850"/>
                    </a:cubicBezTo>
                    <a:cubicBezTo>
                      <a:pt x="22154" y="5540"/>
                      <a:pt x="34154" y="0"/>
                      <a:pt x="47077" y="0"/>
                    </a:cubicBezTo>
                    <a:cubicBezTo>
                      <a:pt x="59078" y="0"/>
                      <a:pt x="71078" y="4617"/>
                      <a:pt x="80309" y="13850"/>
                    </a:cubicBezTo>
                    <a:cubicBezTo>
                      <a:pt x="88616" y="22159"/>
                      <a:pt x="94155" y="34162"/>
                      <a:pt x="94155" y="47088"/>
                    </a:cubicBezTo>
                    <a:cubicBezTo>
                      <a:pt x="94155" y="59091"/>
                      <a:pt x="89540" y="71094"/>
                      <a:pt x="80309" y="80327"/>
                    </a:cubicBezTo>
                    <a:cubicBezTo>
                      <a:pt x="71078" y="88637"/>
                      <a:pt x="59078" y="93253"/>
                      <a:pt x="47077" y="93253"/>
                    </a:cubicBezTo>
                    <a:close/>
                    <a:moveTo>
                      <a:pt x="47077" y="19389"/>
                    </a:moveTo>
                    <a:cubicBezTo>
                      <a:pt x="39693" y="19389"/>
                      <a:pt x="32308" y="22159"/>
                      <a:pt x="26770" y="27699"/>
                    </a:cubicBezTo>
                    <a:cubicBezTo>
                      <a:pt x="15693" y="38779"/>
                      <a:pt x="15693" y="56321"/>
                      <a:pt x="26770" y="67401"/>
                    </a:cubicBezTo>
                    <a:cubicBezTo>
                      <a:pt x="37847" y="78481"/>
                      <a:pt x="55385" y="78481"/>
                      <a:pt x="66462" y="67401"/>
                    </a:cubicBezTo>
                    <a:cubicBezTo>
                      <a:pt x="72001" y="61861"/>
                      <a:pt x="74770" y="55398"/>
                      <a:pt x="74770" y="47088"/>
                    </a:cubicBezTo>
                    <a:cubicBezTo>
                      <a:pt x="74770" y="39702"/>
                      <a:pt x="72001" y="32316"/>
                      <a:pt x="66462" y="26776"/>
                    </a:cubicBezTo>
                    <a:cubicBezTo>
                      <a:pt x="61847" y="22159"/>
                      <a:pt x="54462" y="19389"/>
                      <a:pt x="47077" y="193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64" name="Google Shape;664;p19"/>
            <p:cNvSpPr/>
            <p:nvPr/>
          </p:nvSpPr>
          <p:spPr>
            <a:xfrm flipH="1">
              <a:off x="8599686" y="358389"/>
              <a:ext cx="73523" cy="73541"/>
            </a:xfrm>
            <a:custGeom>
              <a:avLst/>
              <a:gdLst/>
              <a:ahLst/>
              <a:cxnLst/>
              <a:rect l="l" t="t" r="r" b="b"/>
              <a:pathLst>
                <a:path w="83077" h="83097" extrusionOk="0">
                  <a:moveTo>
                    <a:pt x="41539" y="83097"/>
                  </a:moveTo>
                  <a:cubicBezTo>
                    <a:pt x="18462" y="83097"/>
                    <a:pt x="0" y="64631"/>
                    <a:pt x="0" y="41549"/>
                  </a:cubicBezTo>
                  <a:cubicBezTo>
                    <a:pt x="0" y="18466"/>
                    <a:pt x="18462" y="0"/>
                    <a:pt x="41539" y="0"/>
                  </a:cubicBezTo>
                  <a:cubicBezTo>
                    <a:pt x="64616" y="0"/>
                    <a:pt x="83078" y="18466"/>
                    <a:pt x="83078" y="41549"/>
                  </a:cubicBezTo>
                  <a:cubicBezTo>
                    <a:pt x="83078" y="64631"/>
                    <a:pt x="64616" y="83097"/>
                    <a:pt x="41539" y="83097"/>
                  </a:cubicBezTo>
                  <a:close/>
                  <a:moveTo>
                    <a:pt x="41539" y="18466"/>
                  </a:moveTo>
                  <a:cubicBezTo>
                    <a:pt x="28616" y="18466"/>
                    <a:pt x="18462" y="28622"/>
                    <a:pt x="18462" y="41549"/>
                  </a:cubicBezTo>
                  <a:cubicBezTo>
                    <a:pt x="18462" y="54475"/>
                    <a:pt x="28616" y="64631"/>
                    <a:pt x="41539" y="64631"/>
                  </a:cubicBezTo>
                  <a:cubicBezTo>
                    <a:pt x="54462" y="64631"/>
                    <a:pt x="64616" y="54475"/>
                    <a:pt x="64616" y="41549"/>
                  </a:cubicBezTo>
                  <a:cubicBezTo>
                    <a:pt x="64616" y="28622"/>
                    <a:pt x="54462" y="18466"/>
                    <a:pt x="41539" y="184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5" name="Google Shape;665;p19"/>
            <p:cNvSpPr/>
            <p:nvPr/>
          </p:nvSpPr>
          <p:spPr>
            <a:xfrm flipH="1">
              <a:off x="8727939" y="2492808"/>
              <a:ext cx="98770" cy="157884"/>
            </a:xfrm>
            <a:custGeom>
              <a:avLst/>
              <a:gdLst/>
              <a:ahLst/>
              <a:cxnLst/>
              <a:rect l="l" t="t" r="r" b="b"/>
              <a:pathLst>
                <a:path w="98770" h="157884" extrusionOk="0">
                  <a:moveTo>
                    <a:pt x="0" y="78481"/>
                  </a:moveTo>
                  <a:lnTo>
                    <a:pt x="48924" y="157885"/>
                  </a:lnTo>
                  <a:lnTo>
                    <a:pt x="98770" y="78481"/>
                  </a:lnTo>
                  <a:lnTo>
                    <a:pt x="489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6" name="Google Shape;666;p19"/>
            <p:cNvSpPr/>
            <p:nvPr/>
          </p:nvSpPr>
          <p:spPr>
            <a:xfrm flipH="1">
              <a:off x="4694273" y="4893764"/>
              <a:ext cx="2913999" cy="86615"/>
            </a:xfrm>
            <a:custGeom>
              <a:avLst/>
              <a:gdLst/>
              <a:ahLst/>
              <a:cxnLst/>
              <a:rect l="l" t="t" r="r" b="b"/>
              <a:pathLst>
                <a:path w="3292654" h="97870" extrusionOk="0">
                  <a:moveTo>
                    <a:pt x="48924" y="97870"/>
                  </a:moveTo>
                  <a:cubicBezTo>
                    <a:pt x="22154" y="97870"/>
                    <a:pt x="0" y="75711"/>
                    <a:pt x="0" y="48935"/>
                  </a:cubicBezTo>
                  <a:cubicBezTo>
                    <a:pt x="0" y="22159"/>
                    <a:pt x="22154" y="0"/>
                    <a:pt x="48924" y="0"/>
                  </a:cubicBezTo>
                  <a:lnTo>
                    <a:pt x="3248347" y="0"/>
                  </a:lnTo>
                  <a:cubicBezTo>
                    <a:pt x="3272347" y="0"/>
                    <a:pt x="3292655" y="19390"/>
                    <a:pt x="3292655" y="44318"/>
                  </a:cubicBezTo>
                  <a:cubicBezTo>
                    <a:pt x="3292655" y="68325"/>
                    <a:pt x="3273270" y="88637"/>
                    <a:pt x="3248347" y="88637"/>
                  </a:cubicBezTo>
                  <a:cubicBezTo>
                    <a:pt x="3233577" y="88637"/>
                    <a:pt x="3219731" y="81250"/>
                    <a:pt x="3211423" y="69248"/>
                  </a:cubicBezTo>
                  <a:cubicBezTo>
                    <a:pt x="3208654" y="64631"/>
                    <a:pt x="3209577" y="59092"/>
                    <a:pt x="3214192" y="56322"/>
                  </a:cubicBezTo>
                  <a:cubicBezTo>
                    <a:pt x="3217884" y="53551"/>
                    <a:pt x="3224346" y="54475"/>
                    <a:pt x="3227115" y="59092"/>
                  </a:cubicBezTo>
                  <a:cubicBezTo>
                    <a:pt x="3231731" y="66478"/>
                    <a:pt x="3240038" y="70171"/>
                    <a:pt x="3248347" y="70171"/>
                  </a:cubicBezTo>
                  <a:cubicBezTo>
                    <a:pt x="3262193" y="70171"/>
                    <a:pt x="3274193" y="58168"/>
                    <a:pt x="3274193" y="44318"/>
                  </a:cubicBezTo>
                  <a:cubicBezTo>
                    <a:pt x="3274193" y="30469"/>
                    <a:pt x="3262193" y="18466"/>
                    <a:pt x="3248347" y="18466"/>
                  </a:cubicBezTo>
                  <a:lnTo>
                    <a:pt x="48924" y="18466"/>
                  </a:lnTo>
                  <a:cubicBezTo>
                    <a:pt x="32308" y="18466"/>
                    <a:pt x="18462" y="32316"/>
                    <a:pt x="18462" y="48935"/>
                  </a:cubicBezTo>
                  <a:cubicBezTo>
                    <a:pt x="18462" y="65555"/>
                    <a:pt x="32308" y="79404"/>
                    <a:pt x="48924" y="79404"/>
                  </a:cubicBezTo>
                  <a:cubicBezTo>
                    <a:pt x="65539" y="79404"/>
                    <a:pt x="79386" y="65555"/>
                    <a:pt x="79386" y="48935"/>
                  </a:cubicBezTo>
                  <a:cubicBezTo>
                    <a:pt x="79386" y="44318"/>
                    <a:pt x="83078" y="39702"/>
                    <a:pt x="88616" y="39702"/>
                  </a:cubicBezTo>
                  <a:cubicBezTo>
                    <a:pt x="94155" y="39702"/>
                    <a:pt x="97847" y="43395"/>
                    <a:pt x="97847" y="48935"/>
                  </a:cubicBezTo>
                  <a:cubicBezTo>
                    <a:pt x="97847" y="75711"/>
                    <a:pt x="75693" y="97870"/>
                    <a:pt x="48924" y="978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667;p19"/>
            <p:cNvSpPr/>
            <p:nvPr/>
          </p:nvSpPr>
          <p:spPr>
            <a:xfrm flipH="1">
              <a:off x="8796520" y="2664343"/>
              <a:ext cx="86595" cy="1950469"/>
            </a:xfrm>
            <a:custGeom>
              <a:avLst/>
              <a:gdLst/>
              <a:ahLst/>
              <a:cxnLst/>
              <a:rect l="l" t="t" r="r" b="b"/>
              <a:pathLst>
                <a:path w="97847" h="2203920" extrusionOk="0">
                  <a:moveTo>
                    <a:pt x="48924" y="2203921"/>
                  </a:moveTo>
                  <a:cubicBezTo>
                    <a:pt x="22154" y="2203921"/>
                    <a:pt x="0" y="2181762"/>
                    <a:pt x="0" y="2154986"/>
                  </a:cubicBezTo>
                  <a:cubicBezTo>
                    <a:pt x="0" y="2128211"/>
                    <a:pt x="22154" y="2106051"/>
                    <a:pt x="48924" y="2106051"/>
                  </a:cubicBezTo>
                  <a:cubicBezTo>
                    <a:pt x="53539" y="2106051"/>
                    <a:pt x="58155" y="2109745"/>
                    <a:pt x="58155" y="2115284"/>
                  </a:cubicBezTo>
                  <a:cubicBezTo>
                    <a:pt x="58155" y="2120824"/>
                    <a:pt x="54462" y="2124517"/>
                    <a:pt x="48924" y="2124517"/>
                  </a:cubicBezTo>
                  <a:cubicBezTo>
                    <a:pt x="32308" y="2124517"/>
                    <a:pt x="18462" y="2138367"/>
                    <a:pt x="18462" y="2154986"/>
                  </a:cubicBezTo>
                  <a:cubicBezTo>
                    <a:pt x="18462" y="2171606"/>
                    <a:pt x="32308" y="2185455"/>
                    <a:pt x="48924" y="2185455"/>
                  </a:cubicBezTo>
                  <a:cubicBezTo>
                    <a:pt x="65539" y="2185455"/>
                    <a:pt x="79386" y="2171606"/>
                    <a:pt x="79386" y="2154986"/>
                  </a:cubicBezTo>
                  <a:lnTo>
                    <a:pt x="79386" y="44319"/>
                  </a:lnTo>
                  <a:cubicBezTo>
                    <a:pt x="79386" y="30469"/>
                    <a:pt x="67385" y="18466"/>
                    <a:pt x="53539" y="18466"/>
                  </a:cubicBezTo>
                  <a:cubicBezTo>
                    <a:pt x="39693" y="18466"/>
                    <a:pt x="27693" y="30469"/>
                    <a:pt x="27693" y="44319"/>
                  </a:cubicBezTo>
                  <a:cubicBezTo>
                    <a:pt x="27693" y="52628"/>
                    <a:pt x="32308" y="60938"/>
                    <a:pt x="38770" y="65554"/>
                  </a:cubicBezTo>
                  <a:cubicBezTo>
                    <a:pt x="43385" y="68324"/>
                    <a:pt x="44308" y="73864"/>
                    <a:pt x="41539" y="78481"/>
                  </a:cubicBezTo>
                  <a:cubicBezTo>
                    <a:pt x="38770" y="83097"/>
                    <a:pt x="33231" y="84021"/>
                    <a:pt x="28616" y="81251"/>
                  </a:cubicBezTo>
                  <a:cubicBezTo>
                    <a:pt x="16616" y="72941"/>
                    <a:pt x="9231" y="59091"/>
                    <a:pt x="9231" y="44319"/>
                  </a:cubicBezTo>
                  <a:cubicBezTo>
                    <a:pt x="9231" y="20313"/>
                    <a:pt x="28616" y="0"/>
                    <a:pt x="53539" y="0"/>
                  </a:cubicBezTo>
                  <a:cubicBezTo>
                    <a:pt x="77539" y="0"/>
                    <a:pt x="97847" y="19389"/>
                    <a:pt x="97847" y="44319"/>
                  </a:cubicBezTo>
                  <a:lnTo>
                    <a:pt x="97847" y="2154986"/>
                  </a:lnTo>
                  <a:cubicBezTo>
                    <a:pt x="97847" y="2181762"/>
                    <a:pt x="75693" y="2203921"/>
                    <a:pt x="48924" y="22039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68" name="Google Shape;668;p19"/>
            <p:cNvGrpSpPr/>
            <p:nvPr/>
          </p:nvGrpSpPr>
          <p:grpSpPr>
            <a:xfrm flipH="1">
              <a:off x="8513025" y="4632243"/>
              <a:ext cx="348621" cy="348117"/>
              <a:chOff x="2196490" y="5626932"/>
              <a:chExt cx="394011" cy="393441"/>
            </a:xfrm>
          </p:grpSpPr>
          <p:grpSp>
            <p:nvGrpSpPr>
              <p:cNvPr id="669" name="Google Shape;669;p19"/>
              <p:cNvGrpSpPr/>
              <p:nvPr/>
            </p:nvGrpSpPr>
            <p:grpSpPr>
              <a:xfrm>
                <a:off x="2196490" y="5626932"/>
                <a:ext cx="394011" cy="393441"/>
                <a:chOff x="2196490" y="5626932"/>
                <a:chExt cx="394011" cy="393441"/>
              </a:xfrm>
            </p:grpSpPr>
            <p:sp>
              <p:nvSpPr>
                <p:cNvPr id="670" name="Google Shape;670;p19"/>
                <p:cNvSpPr/>
                <p:nvPr/>
              </p:nvSpPr>
              <p:spPr>
                <a:xfrm>
                  <a:off x="2408774" y="5788861"/>
                  <a:ext cx="181727" cy="231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27" h="231512" extrusionOk="0">
                      <a:moveTo>
                        <a:pt x="128996" y="231513"/>
                      </a:moveTo>
                      <a:cubicBezTo>
                        <a:pt x="115150" y="231513"/>
                        <a:pt x="101304" y="226896"/>
                        <a:pt x="88380" y="216740"/>
                      </a:cubicBezTo>
                      <a:cubicBezTo>
                        <a:pt x="68996" y="201967"/>
                        <a:pt x="60688" y="171498"/>
                        <a:pt x="50534" y="133643"/>
                      </a:cubicBezTo>
                      <a:cubicBezTo>
                        <a:pt x="40380" y="94864"/>
                        <a:pt x="27457" y="51469"/>
                        <a:pt x="1610" y="14537"/>
                      </a:cubicBezTo>
                      <a:cubicBezTo>
                        <a:pt x="-1159" y="10844"/>
                        <a:pt x="-236" y="4380"/>
                        <a:pt x="3456" y="1611"/>
                      </a:cubicBezTo>
                      <a:cubicBezTo>
                        <a:pt x="7149" y="-1159"/>
                        <a:pt x="13610" y="-236"/>
                        <a:pt x="16380" y="3457"/>
                      </a:cubicBezTo>
                      <a:cubicBezTo>
                        <a:pt x="44072" y="43159"/>
                        <a:pt x="57919" y="90247"/>
                        <a:pt x="68073" y="128103"/>
                      </a:cubicBezTo>
                      <a:cubicBezTo>
                        <a:pt x="77303" y="161342"/>
                        <a:pt x="85611" y="190887"/>
                        <a:pt x="99458" y="201967"/>
                      </a:cubicBezTo>
                      <a:cubicBezTo>
                        <a:pt x="113304" y="213047"/>
                        <a:pt x="129919" y="215817"/>
                        <a:pt x="143766" y="209353"/>
                      </a:cubicBezTo>
                      <a:cubicBezTo>
                        <a:pt x="154843" y="204737"/>
                        <a:pt x="161304" y="194581"/>
                        <a:pt x="162227" y="182577"/>
                      </a:cubicBezTo>
                      <a:cubicBezTo>
                        <a:pt x="163151" y="170575"/>
                        <a:pt x="160381" y="160419"/>
                        <a:pt x="153920" y="153955"/>
                      </a:cubicBezTo>
                      <a:cubicBezTo>
                        <a:pt x="149304" y="149339"/>
                        <a:pt x="142843" y="146569"/>
                        <a:pt x="135458" y="147492"/>
                      </a:cubicBezTo>
                      <a:cubicBezTo>
                        <a:pt x="120689" y="148416"/>
                        <a:pt x="118842" y="160419"/>
                        <a:pt x="117919" y="162265"/>
                      </a:cubicBezTo>
                      <a:cubicBezTo>
                        <a:pt x="116996" y="166882"/>
                        <a:pt x="112381" y="170575"/>
                        <a:pt x="107765" y="169652"/>
                      </a:cubicBezTo>
                      <a:cubicBezTo>
                        <a:pt x="103150" y="168728"/>
                        <a:pt x="99458" y="164111"/>
                        <a:pt x="100381" y="159495"/>
                      </a:cubicBezTo>
                      <a:cubicBezTo>
                        <a:pt x="102227" y="149339"/>
                        <a:pt x="110535" y="130873"/>
                        <a:pt x="134535" y="129026"/>
                      </a:cubicBezTo>
                      <a:cubicBezTo>
                        <a:pt x="147458" y="128103"/>
                        <a:pt x="158535" y="132719"/>
                        <a:pt x="167766" y="141029"/>
                      </a:cubicBezTo>
                      <a:cubicBezTo>
                        <a:pt x="177920" y="151186"/>
                        <a:pt x="182535" y="165958"/>
                        <a:pt x="181612" y="183501"/>
                      </a:cubicBezTo>
                      <a:cubicBezTo>
                        <a:pt x="180689" y="201967"/>
                        <a:pt x="169612" y="217663"/>
                        <a:pt x="152997" y="225973"/>
                      </a:cubicBezTo>
                      <a:cubicBezTo>
                        <a:pt x="144689" y="229666"/>
                        <a:pt x="137304" y="231513"/>
                        <a:pt x="128996" y="23151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1" name="Google Shape;671;p19"/>
                <p:cNvSpPr/>
                <p:nvPr/>
              </p:nvSpPr>
              <p:spPr>
                <a:xfrm>
                  <a:off x="2232666" y="5808359"/>
                  <a:ext cx="202497" cy="207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7" h="207398" extrusionOk="0">
                      <a:moveTo>
                        <a:pt x="137103" y="207398"/>
                      </a:moveTo>
                      <a:cubicBezTo>
                        <a:pt x="122333" y="207398"/>
                        <a:pt x="108487" y="202782"/>
                        <a:pt x="99256" y="197242"/>
                      </a:cubicBezTo>
                      <a:cubicBezTo>
                        <a:pt x="92794" y="193549"/>
                        <a:pt x="88179" y="188009"/>
                        <a:pt x="85410" y="181545"/>
                      </a:cubicBezTo>
                      <a:cubicBezTo>
                        <a:pt x="58640" y="183392"/>
                        <a:pt x="30024" y="180622"/>
                        <a:pt x="6947" y="176006"/>
                      </a:cubicBezTo>
                      <a:cubicBezTo>
                        <a:pt x="2332" y="175083"/>
                        <a:pt x="-1361" y="169543"/>
                        <a:pt x="486" y="164926"/>
                      </a:cubicBezTo>
                      <a:cubicBezTo>
                        <a:pt x="1409" y="160310"/>
                        <a:pt x="6024" y="156617"/>
                        <a:pt x="11563" y="158463"/>
                      </a:cubicBezTo>
                      <a:cubicBezTo>
                        <a:pt x="31870" y="163079"/>
                        <a:pt x="56794" y="164926"/>
                        <a:pt x="79871" y="164003"/>
                      </a:cubicBezTo>
                      <a:cubicBezTo>
                        <a:pt x="78948" y="154770"/>
                        <a:pt x="78948" y="145537"/>
                        <a:pt x="80794" y="138151"/>
                      </a:cubicBezTo>
                      <a:cubicBezTo>
                        <a:pt x="86333" y="115991"/>
                        <a:pt x="101102" y="101219"/>
                        <a:pt x="118641" y="100295"/>
                      </a:cubicBezTo>
                      <a:cubicBezTo>
                        <a:pt x="134333" y="99372"/>
                        <a:pt x="146333" y="103065"/>
                        <a:pt x="153718" y="111375"/>
                      </a:cubicBezTo>
                      <a:cubicBezTo>
                        <a:pt x="160180" y="118761"/>
                        <a:pt x="162949" y="130764"/>
                        <a:pt x="160180" y="142767"/>
                      </a:cubicBezTo>
                      <a:cubicBezTo>
                        <a:pt x="158334" y="152923"/>
                        <a:pt x="151872" y="161233"/>
                        <a:pt x="141718" y="166773"/>
                      </a:cubicBezTo>
                      <a:cubicBezTo>
                        <a:pt x="132487" y="172312"/>
                        <a:pt x="119564" y="176929"/>
                        <a:pt x="105718" y="179699"/>
                      </a:cubicBezTo>
                      <a:cubicBezTo>
                        <a:pt x="106641" y="180622"/>
                        <a:pt x="107564" y="181545"/>
                        <a:pt x="108487" y="182469"/>
                      </a:cubicBezTo>
                      <a:cubicBezTo>
                        <a:pt x="117718" y="188009"/>
                        <a:pt x="137103" y="193549"/>
                        <a:pt x="153718" y="187086"/>
                      </a:cubicBezTo>
                      <a:cubicBezTo>
                        <a:pt x="166641" y="181545"/>
                        <a:pt x="176795" y="170466"/>
                        <a:pt x="181411" y="152000"/>
                      </a:cubicBezTo>
                      <a:cubicBezTo>
                        <a:pt x="194334" y="107681"/>
                        <a:pt x="159257" y="13505"/>
                        <a:pt x="158334" y="12581"/>
                      </a:cubicBezTo>
                      <a:cubicBezTo>
                        <a:pt x="156487" y="7965"/>
                        <a:pt x="159257" y="2425"/>
                        <a:pt x="163872" y="578"/>
                      </a:cubicBezTo>
                      <a:cubicBezTo>
                        <a:pt x="168488" y="-1268"/>
                        <a:pt x="174026" y="1502"/>
                        <a:pt x="175872" y="6118"/>
                      </a:cubicBezTo>
                      <a:cubicBezTo>
                        <a:pt x="177718" y="9812"/>
                        <a:pt x="213719" y="106758"/>
                        <a:pt x="198949" y="156617"/>
                      </a:cubicBezTo>
                      <a:cubicBezTo>
                        <a:pt x="189719" y="187086"/>
                        <a:pt x="173103" y="199088"/>
                        <a:pt x="160180" y="203705"/>
                      </a:cubicBezTo>
                      <a:cubicBezTo>
                        <a:pt x="152795" y="205552"/>
                        <a:pt x="144487" y="207398"/>
                        <a:pt x="137103" y="207398"/>
                      </a:cubicBezTo>
                      <a:close/>
                      <a:moveTo>
                        <a:pt x="123256" y="116914"/>
                      </a:moveTo>
                      <a:cubicBezTo>
                        <a:pt x="122333" y="116914"/>
                        <a:pt x="120487" y="116914"/>
                        <a:pt x="119564" y="116914"/>
                      </a:cubicBezTo>
                      <a:cubicBezTo>
                        <a:pt x="107564" y="117838"/>
                        <a:pt x="101102" y="129841"/>
                        <a:pt x="98333" y="140920"/>
                      </a:cubicBezTo>
                      <a:cubicBezTo>
                        <a:pt x="96487" y="147384"/>
                        <a:pt x="96487" y="154770"/>
                        <a:pt x="97410" y="161233"/>
                      </a:cubicBezTo>
                      <a:cubicBezTo>
                        <a:pt x="111256" y="159386"/>
                        <a:pt x="123256" y="155693"/>
                        <a:pt x="131564" y="150153"/>
                      </a:cubicBezTo>
                      <a:cubicBezTo>
                        <a:pt x="137103" y="146460"/>
                        <a:pt x="140795" y="141844"/>
                        <a:pt x="141718" y="137227"/>
                      </a:cubicBezTo>
                      <a:cubicBezTo>
                        <a:pt x="142641" y="133534"/>
                        <a:pt x="143564" y="126147"/>
                        <a:pt x="139872" y="121531"/>
                      </a:cubicBezTo>
                      <a:cubicBezTo>
                        <a:pt x="136179" y="117838"/>
                        <a:pt x="129718" y="116914"/>
                        <a:pt x="123256" y="11691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2" name="Google Shape;672;p19"/>
                <p:cNvSpPr/>
                <p:nvPr/>
              </p:nvSpPr>
              <p:spPr>
                <a:xfrm>
                  <a:off x="2196490" y="5626932"/>
                  <a:ext cx="230273" cy="1801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273" h="180159" extrusionOk="0">
                      <a:moveTo>
                        <a:pt x="222201" y="180159"/>
                      </a:moveTo>
                      <a:cubicBezTo>
                        <a:pt x="220355" y="180159"/>
                        <a:pt x="218509" y="179236"/>
                        <a:pt x="216663" y="178312"/>
                      </a:cubicBezTo>
                      <a:cubicBezTo>
                        <a:pt x="179739" y="152460"/>
                        <a:pt x="136354" y="140457"/>
                        <a:pt x="97585" y="129378"/>
                      </a:cubicBezTo>
                      <a:cubicBezTo>
                        <a:pt x="59738" y="119222"/>
                        <a:pt x="29276" y="110912"/>
                        <a:pt x="14507" y="91522"/>
                      </a:cubicBezTo>
                      <a:cubicBezTo>
                        <a:pt x="-263" y="72133"/>
                        <a:pt x="-3955" y="48127"/>
                        <a:pt x="4353" y="28738"/>
                      </a:cubicBezTo>
                      <a:cubicBezTo>
                        <a:pt x="11737" y="12118"/>
                        <a:pt x="27430" y="1039"/>
                        <a:pt x="46815" y="115"/>
                      </a:cubicBezTo>
                      <a:cubicBezTo>
                        <a:pt x="64353" y="-808"/>
                        <a:pt x="79123" y="3809"/>
                        <a:pt x="89277" y="13965"/>
                      </a:cubicBezTo>
                      <a:cubicBezTo>
                        <a:pt x="97585" y="22275"/>
                        <a:pt x="102200" y="34278"/>
                        <a:pt x="101277" y="47204"/>
                      </a:cubicBezTo>
                      <a:cubicBezTo>
                        <a:pt x="99431" y="71210"/>
                        <a:pt x="80969" y="80443"/>
                        <a:pt x="70815" y="81366"/>
                      </a:cubicBezTo>
                      <a:cubicBezTo>
                        <a:pt x="66200" y="82289"/>
                        <a:pt x="61584" y="78596"/>
                        <a:pt x="60661" y="73979"/>
                      </a:cubicBezTo>
                      <a:cubicBezTo>
                        <a:pt x="59738" y="69363"/>
                        <a:pt x="63430" y="64746"/>
                        <a:pt x="68046" y="63823"/>
                      </a:cubicBezTo>
                      <a:cubicBezTo>
                        <a:pt x="70815" y="63823"/>
                        <a:pt x="81892" y="61054"/>
                        <a:pt x="82815" y="46280"/>
                      </a:cubicBezTo>
                      <a:cubicBezTo>
                        <a:pt x="83738" y="38894"/>
                        <a:pt x="80969" y="32431"/>
                        <a:pt x="76354" y="27814"/>
                      </a:cubicBezTo>
                      <a:cubicBezTo>
                        <a:pt x="69892" y="21351"/>
                        <a:pt x="59738" y="18581"/>
                        <a:pt x="47738" y="19505"/>
                      </a:cubicBezTo>
                      <a:cubicBezTo>
                        <a:pt x="35738" y="20428"/>
                        <a:pt x="25584" y="26891"/>
                        <a:pt x="20968" y="37971"/>
                      </a:cubicBezTo>
                      <a:cubicBezTo>
                        <a:pt x="14507" y="50897"/>
                        <a:pt x="18199" y="67516"/>
                        <a:pt x="28353" y="82289"/>
                      </a:cubicBezTo>
                      <a:cubicBezTo>
                        <a:pt x="39430" y="97062"/>
                        <a:pt x="68046" y="104448"/>
                        <a:pt x="102200" y="113681"/>
                      </a:cubicBezTo>
                      <a:cubicBezTo>
                        <a:pt x="140047" y="123838"/>
                        <a:pt x="188047" y="136764"/>
                        <a:pt x="226817" y="165387"/>
                      </a:cubicBezTo>
                      <a:cubicBezTo>
                        <a:pt x="230509" y="168156"/>
                        <a:pt x="231432" y="173696"/>
                        <a:pt x="228663" y="178312"/>
                      </a:cubicBezTo>
                      <a:cubicBezTo>
                        <a:pt x="227740" y="179236"/>
                        <a:pt x="224971" y="180159"/>
                        <a:pt x="222201" y="18015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3" name="Google Shape;673;p19"/>
                <p:cNvSpPr/>
                <p:nvPr/>
              </p:nvSpPr>
              <p:spPr>
                <a:xfrm>
                  <a:off x="2200639" y="5781448"/>
                  <a:ext cx="207554" cy="20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554" h="202916" extrusionOk="0">
                      <a:moveTo>
                        <a:pt x="40820" y="202917"/>
                      </a:moveTo>
                      <a:cubicBezTo>
                        <a:pt x="37128" y="202917"/>
                        <a:pt x="32512" y="200147"/>
                        <a:pt x="31589" y="195531"/>
                      </a:cubicBezTo>
                      <a:cubicBezTo>
                        <a:pt x="26051" y="172448"/>
                        <a:pt x="24205" y="143825"/>
                        <a:pt x="26051" y="117050"/>
                      </a:cubicBezTo>
                      <a:cubicBezTo>
                        <a:pt x="19589" y="113356"/>
                        <a:pt x="14051" y="108740"/>
                        <a:pt x="10358" y="103200"/>
                      </a:cubicBezTo>
                      <a:cubicBezTo>
                        <a:pt x="3897" y="92121"/>
                        <a:pt x="-5334" y="67191"/>
                        <a:pt x="3897" y="42262"/>
                      </a:cubicBezTo>
                      <a:cubicBezTo>
                        <a:pt x="8512" y="29336"/>
                        <a:pt x="21435" y="11793"/>
                        <a:pt x="50974" y="3484"/>
                      </a:cubicBezTo>
                      <a:cubicBezTo>
                        <a:pt x="100821" y="-11289"/>
                        <a:pt x="197745" y="25643"/>
                        <a:pt x="201437" y="26566"/>
                      </a:cubicBezTo>
                      <a:cubicBezTo>
                        <a:pt x="206053" y="28413"/>
                        <a:pt x="208822" y="33953"/>
                        <a:pt x="206976" y="38569"/>
                      </a:cubicBezTo>
                      <a:cubicBezTo>
                        <a:pt x="205130" y="43186"/>
                        <a:pt x="199591" y="45956"/>
                        <a:pt x="194976" y="44109"/>
                      </a:cubicBezTo>
                      <a:cubicBezTo>
                        <a:pt x="194053" y="44109"/>
                        <a:pt x="99898" y="8100"/>
                        <a:pt x="55590" y="21026"/>
                      </a:cubicBezTo>
                      <a:cubicBezTo>
                        <a:pt x="37128" y="26566"/>
                        <a:pt x="25128" y="35799"/>
                        <a:pt x="20512" y="48725"/>
                      </a:cubicBezTo>
                      <a:cubicBezTo>
                        <a:pt x="14051" y="65345"/>
                        <a:pt x="19589" y="84734"/>
                        <a:pt x="25128" y="93967"/>
                      </a:cubicBezTo>
                      <a:cubicBezTo>
                        <a:pt x="26051" y="94890"/>
                        <a:pt x="26974" y="95814"/>
                        <a:pt x="27897" y="96737"/>
                      </a:cubicBezTo>
                      <a:cubicBezTo>
                        <a:pt x="30666" y="82888"/>
                        <a:pt x="34359" y="69961"/>
                        <a:pt x="40820" y="60728"/>
                      </a:cubicBezTo>
                      <a:cubicBezTo>
                        <a:pt x="47282" y="50572"/>
                        <a:pt x="55590" y="44109"/>
                        <a:pt x="64820" y="42262"/>
                      </a:cubicBezTo>
                      <a:cubicBezTo>
                        <a:pt x="77744" y="39492"/>
                        <a:pt x="88821" y="41339"/>
                        <a:pt x="96205" y="48725"/>
                      </a:cubicBezTo>
                      <a:cubicBezTo>
                        <a:pt x="104513" y="56112"/>
                        <a:pt x="108206" y="68115"/>
                        <a:pt x="107282" y="83811"/>
                      </a:cubicBezTo>
                      <a:cubicBezTo>
                        <a:pt x="106359" y="101354"/>
                        <a:pt x="91590" y="116126"/>
                        <a:pt x="69436" y="121666"/>
                      </a:cubicBezTo>
                      <a:cubicBezTo>
                        <a:pt x="61128" y="123513"/>
                        <a:pt x="51897" y="124436"/>
                        <a:pt x="43589" y="122589"/>
                      </a:cubicBezTo>
                      <a:cubicBezTo>
                        <a:pt x="42666" y="145672"/>
                        <a:pt x="44512" y="170601"/>
                        <a:pt x="49128" y="190914"/>
                      </a:cubicBezTo>
                      <a:cubicBezTo>
                        <a:pt x="50051" y="195531"/>
                        <a:pt x="47282" y="201070"/>
                        <a:pt x="42666" y="201994"/>
                      </a:cubicBezTo>
                      <a:cubicBezTo>
                        <a:pt x="41743" y="202917"/>
                        <a:pt x="40820" y="202917"/>
                        <a:pt x="40820" y="202917"/>
                      </a:cubicBezTo>
                      <a:close/>
                      <a:moveTo>
                        <a:pt x="45436" y="105047"/>
                      </a:moveTo>
                      <a:cubicBezTo>
                        <a:pt x="51897" y="105970"/>
                        <a:pt x="59282" y="105970"/>
                        <a:pt x="65744" y="104123"/>
                      </a:cubicBezTo>
                      <a:cubicBezTo>
                        <a:pt x="76821" y="101354"/>
                        <a:pt x="89744" y="93967"/>
                        <a:pt x="89744" y="82888"/>
                      </a:cubicBezTo>
                      <a:cubicBezTo>
                        <a:pt x="89744" y="76424"/>
                        <a:pt x="89744" y="67191"/>
                        <a:pt x="85128" y="62575"/>
                      </a:cubicBezTo>
                      <a:cubicBezTo>
                        <a:pt x="80513" y="58882"/>
                        <a:pt x="73128" y="59805"/>
                        <a:pt x="69436" y="60728"/>
                      </a:cubicBezTo>
                      <a:cubicBezTo>
                        <a:pt x="64820" y="61652"/>
                        <a:pt x="60205" y="65345"/>
                        <a:pt x="56513" y="70885"/>
                      </a:cubicBezTo>
                      <a:cubicBezTo>
                        <a:pt x="50974" y="79194"/>
                        <a:pt x="47282" y="91198"/>
                        <a:pt x="45436" y="10504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674" name="Google Shape;674;p19"/>
              <p:cNvSpPr/>
              <p:nvPr/>
            </p:nvSpPr>
            <p:spPr>
              <a:xfrm>
                <a:off x="2318998" y="5803398"/>
                <a:ext cx="93231" cy="93253"/>
              </a:xfrm>
              <a:custGeom>
                <a:avLst/>
                <a:gdLst/>
                <a:ahLst/>
                <a:cxnLst/>
                <a:rect l="l" t="t" r="r" b="b"/>
                <a:pathLst>
                  <a:path w="93231" h="93253" extrusionOk="0">
                    <a:moveTo>
                      <a:pt x="47077" y="93253"/>
                    </a:moveTo>
                    <a:cubicBezTo>
                      <a:pt x="35077" y="93253"/>
                      <a:pt x="23077" y="88637"/>
                      <a:pt x="13846" y="79404"/>
                    </a:cubicBezTo>
                    <a:cubicBezTo>
                      <a:pt x="-4615" y="60938"/>
                      <a:pt x="-4615" y="32316"/>
                      <a:pt x="13846" y="13850"/>
                    </a:cubicBezTo>
                    <a:cubicBezTo>
                      <a:pt x="32308" y="-4617"/>
                      <a:pt x="60924" y="-4617"/>
                      <a:pt x="79386" y="13850"/>
                    </a:cubicBezTo>
                    <a:cubicBezTo>
                      <a:pt x="87693" y="22159"/>
                      <a:pt x="93232" y="34162"/>
                      <a:pt x="93232" y="47088"/>
                    </a:cubicBezTo>
                    <a:cubicBezTo>
                      <a:pt x="93232" y="59091"/>
                      <a:pt x="88616" y="71094"/>
                      <a:pt x="79386" y="80327"/>
                    </a:cubicBezTo>
                    <a:cubicBezTo>
                      <a:pt x="71078" y="88637"/>
                      <a:pt x="59078" y="93253"/>
                      <a:pt x="47077" y="93253"/>
                    </a:cubicBezTo>
                    <a:close/>
                    <a:moveTo>
                      <a:pt x="47077" y="18466"/>
                    </a:moveTo>
                    <a:cubicBezTo>
                      <a:pt x="39693" y="18466"/>
                      <a:pt x="32308" y="21236"/>
                      <a:pt x="26770" y="26775"/>
                    </a:cubicBezTo>
                    <a:cubicBezTo>
                      <a:pt x="15693" y="37855"/>
                      <a:pt x="15693" y="55398"/>
                      <a:pt x="26770" y="66477"/>
                    </a:cubicBezTo>
                    <a:cubicBezTo>
                      <a:pt x="37847" y="77557"/>
                      <a:pt x="55385" y="77557"/>
                      <a:pt x="66462" y="66477"/>
                    </a:cubicBezTo>
                    <a:cubicBezTo>
                      <a:pt x="72001" y="60938"/>
                      <a:pt x="74770" y="54474"/>
                      <a:pt x="74770" y="46165"/>
                    </a:cubicBezTo>
                    <a:cubicBezTo>
                      <a:pt x="74770" y="38778"/>
                      <a:pt x="72001" y="31392"/>
                      <a:pt x="66462" y="25852"/>
                    </a:cubicBezTo>
                    <a:cubicBezTo>
                      <a:pt x="61847" y="21236"/>
                      <a:pt x="54462" y="18466"/>
                      <a:pt x="47077" y="1846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75" name="Google Shape;675;p19"/>
            <p:cNvSpPr/>
            <p:nvPr/>
          </p:nvSpPr>
          <p:spPr>
            <a:xfrm flipH="1">
              <a:off x="8599686" y="4711588"/>
              <a:ext cx="73523" cy="73541"/>
            </a:xfrm>
            <a:custGeom>
              <a:avLst/>
              <a:gdLst/>
              <a:ahLst/>
              <a:cxnLst/>
              <a:rect l="l" t="t" r="r" b="b"/>
              <a:pathLst>
                <a:path w="83077" h="83097" extrusionOk="0">
                  <a:moveTo>
                    <a:pt x="41539" y="83097"/>
                  </a:moveTo>
                  <a:cubicBezTo>
                    <a:pt x="18462" y="83097"/>
                    <a:pt x="0" y="64631"/>
                    <a:pt x="0" y="41549"/>
                  </a:cubicBezTo>
                  <a:cubicBezTo>
                    <a:pt x="0" y="18466"/>
                    <a:pt x="18462" y="0"/>
                    <a:pt x="41539" y="0"/>
                  </a:cubicBezTo>
                  <a:cubicBezTo>
                    <a:pt x="64616" y="0"/>
                    <a:pt x="83078" y="18466"/>
                    <a:pt x="83078" y="41549"/>
                  </a:cubicBezTo>
                  <a:cubicBezTo>
                    <a:pt x="83078" y="63708"/>
                    <a:pt x="64616" y="83097"/>
                    <a:pt x="41539" y="83097"/>
                  </a:cubicBezTo>
                  <a:close/>
                  <a:moveTo>
                    <a:pt x="41539" y="17543"/>
                  </a:moveTo>
                  <a:cubicBezTo>
                    <a:pt x="28616" y="17543"/>
                    <a:pt x="18462" y="27699"/>
                    <a:pt x="18462" y="40626"/>
                  </a:cubicBezTo>
                  <a:cubicBezTo>
                    <a:pt x="18462" y="53551"/>
                    <a:pt x="28616" y="63708"/>
                    <a:pt x="41539" y="63708"/>
                  </a:cubicBezTo>
                  <a:cubicBezTo>
                    <a:pt x="54462" y="63708"/>
                    <a:pt x="64616" y="53551"/>
                    <a:pt x="64616" y="40626"/>
                  </a:cubicBezTo>
                  <a:cubicBezTo>
                    <a:pt x="64616" y="28622"/>
                    <a:pt x="54462" y="17543"/>
                    <a:pt x="41539" y="175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19"/>
            <p:cNvSpPr/>
            <p:nvPr/>
          </p:nvSpPr>
          <p:spPr>
            <a:xfrm>
              <a:off x="4493076" y="4875029"/>
              <a:ext cx="157848" cy="98793"/>
            </a:xfrm>
            <a:custGeom>
              <a:avLst/>
              <a:gdLst/>
              <a:ahLst/>
              <a:cxnLst/>
              <a:rect l="l" t="t" r="r" b="b"/>
              <a:pathLst>
                <a:path w="157848" h="98793" extrusionOk="0">
                  <a:moveTo>
                    <a:pt x="78462" y="98793"/>
                  </a:moveTo>
                  <a:lnTo>
                    <a:pt x="157848" y="49859"/>
                  </a:lnTo>
                  <a:lnTo>
                    <a:pt x="78462" y="0"/>
                  </a:lnTo>
                  <a:lnTo>
                    <a:pt x="0" y="498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19"/>
            <p:cNvSpPr/>
            <p:nvPr/>
          </p:nvSpPr>
          <p:spPr>
            <a:xfrm>
              <a:off x="4493076" y="169678"/>
              <a:ext cx="157848" cy="98793"/>
            </a:xfrm>
            <a:custGeom>
              <a:avLst/>
              <a:gdLst/>
              <a:ahLst/>
              <a:cxnLst/>
              <a:rect l="l" t="t" r="r" b="b"/>
              <a:pathLst>
                <a:path w="157848" h="98793" extrusionOk="0">
                  <a:moveTo>
                    <a:pt x="78462" y="98793"/>
                  </a:moveTo>
                  <a:lnTo>
                    <a:pt x="157848" y="49859"/>
                  </a:lnTo>
                  <a:lnTo>
                    <a:pt x="78462" y="0"/>
                  </a:lnTo>
                  <a:lnTo>
                    <a:pt x="0" y="498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_1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9" name="Google Shape;679;p20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4229" y="0"/>
            <a:ext cx="9135542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0" name="Google Shape;680;p20"/>
          <p:cNvGrpSpPr/>
          <p:nvPr/>
        </p:nvGrpSpPr>
        <p:grpSpPr>
          <a:xfrm>
            <a:off x="260886" y="163130"/>
            <a:ext cx="8622228" cy="4817239"/>
            <a:chOff x="260886" y="163130"/>
            <a:chExt cx="8622228" cy="4817239"/>
          </a:xfrm>
        </p:grpSpPr>
        <p:grpSp>
          <p:nvGrpSpPr>
            <p:cNvPr id="681" name="Google Shape;681;p20"/>
            <p:cNvGrpSpPr/>
            <p:nvPr/>
          </p:nvGrpSpPr>
          <p:grpSpPr>
            <a:xfrm>
              <a:off x="260886" y="163363"/>
              <a:ext cx="370089" cy="4816987"/>
              <a:chOff x="260886" y="163363"/>
              <a:chExt cx="370089" cy="4816987"/>
            </a:xfrm>
          </p:grpSpPr>
          <p:sp>
            <p:nvSpPr>
              <p:cNvPr id="682" name="Google Shape;682;p20"/>
              <p:cNvSpPr/>
              <p:nvPr/>
            </p:nvSpPr>
            <p:spPr>
              <a:xfrm>
                <a:off x="260886" y="529119"/>
                <a:ext cx="86595" cy="1949652"/>
              </a:xfrm>
              <a:custGeom>
                <a:avLst/>
                <a:gdLst/>
                <a:ahLst/>
                <a:cxnLst/>
                <a:rect l="l" t="t" r="r" b="b"/>
                <a:pathLst>
                  <a:path w="97847" h="2202997" extrusionOk="0">
                    <a:moveTo>
                      <a:pt x="53539" y="2202998"/>
                    </a:moveTo>
                    <a:cubicBezTo>
                      <a:pt x="29539" y="2202998"/>
                      <a:pt x="9231" y="2183609"/>
                      <a:pt x="9231" y="2158680"/>
                    </a:cubicBezTo>
                    <a:cubicBezTo>
                      <a:pt x="9231" y="2143907"/>
                      <a:pt x="16616" y="2130057"/>
                      <a:pt x="28616" y="2121747"/>
                    </a:cubicBezTo>
                    <a:cubicBezTo>
                      <a:pt x="33231" y="2118977"/>
                      <a:pt x="38770" y="2119901"/>
                      <a:pt x="41539" y="2124517"/>
                    </a:cubicBezTo>
                    <a:cubicBezTo>
                      <a:pt x="44308" y="2129134"/>
                      <a:pt x="43385" y="2134674"/>
                      <a:pt x="38770" y="2137443"/>
                    </a:cubicBezTo>
                    <a:cubicBezTo>
                      <a:pt x="31385" y="2142060"/>
                      <a:pt x="27693" y="2150370"/>
                      <a:pt x="27693" y="2158680"/>
                    </a:cubicBezTo>
                    <a:cubicBezTo>
                      <a:pt x="27693" y="2172529"/>
                      <a:pt x="39693" y="2184532"/>
                      <a:pt x="53539" y="2184532"/>
                    </a:cubicBezTo>
                    <a:cubicBezTo>
                      <a:pt x="67385" y="2184532"/>
                      <a:pt x="79386" y="2172529"/>
                      <a:pt x="79386" y="2158680"/>
                    </a:cubicBezTo>
                    <a:lnTo>
                      <a:pt x="79386" y="48935"/>
                    </a:lnTo>
                    <a:cubicBezTo>
                      <a:pt x="79386" y="32316"/>
                      <a:pt x="65539" y="18466"/>
                      <a:pt x="48924" y="18466"/>
                    </a:cubicBezTo>
                    <a:cubicBezTo>
                      <a:pt x="32308" y="18466"/>
                      <a:pt x="18462" y="32316"/>
                      <a:pt x="18462" y="48935"/>
                    </a:cubicBezTo>
                    <a:cubicBezTo>
                      <a:pt x="18462" y="65554"/>
                      <a:pt x="32308" y="79404"/>
                      <a:pt x="48924" y="79404"/>
                    </a:cubicBezTo>
                    <a:cubicBezTo>
                      <a:pt x="53539" y="79404"/>
                      <a:pt x="58155" y="83097"/>
                      <a:pt x="58155" y="88637"/>
                    </a:cubicBezTo>
                    <a:cubicBezTo>
                      <a:pt x="58155" y="93253"/>
                      <a:pt x="54462" y="97870"/>
                      <a:pt x="48924" y="97870"/>
                    </a:cubicBezTo>
                    <a:cubicBezTo>
                      <a:pt x="22154" y="97870"/>
                      <a:pt x="0" y="75711"/>
                      <a:pt x="0" y="48935"/>
                    </a:cubicBezTo>
                    <a:cubicBezTo>
                      <a:pt x="0" y="22159"/>
                      <a:pt x="22154" y="0"/>
                      <a:pt x="48924" y="0"/>
                    </a:cubicBezTo>
                    <a:cubicBezTo>
                      <a:pt x="75693" y="0"/>
                      <a:pt x="97847" y="22159"/>
                      <a:pt x="97847" y="48935"/>
                    </a:cubicBezTo>
                    <a:lnTo>
                      <a:pt x="97847" y="2159603"/>
                    </a:lnTo>
                    <a:cubicBezTo>
                      <a:pt x="97847" y="2183609"/>
                      <a:pt x="77539" y="2202998"/>
                      <a:pt x="53539" y="220299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83" name="Google Shape;683;p20"/>
              <p:cNvGrpSpPr/>
              <p:nvPr/>
            </p:nvGrpSpPr>
            <p:grpSpPr>
              <a:xfrm>
                <a:off x="281792" y="163363"/>
                <a:ext cx="348366" cy="347782"/>
                <a:chOff x="2195855" y="667333"/>
                <a:chExt cx="393723" cy="393063"/>
              </a:xfrm>
            </p:grpSpPr>
            <p:grpSp>
              <p:nvGrpSpPr>
                <p:cNvPr id="684" name="Google Shape;684;p20"/>
                <p:cNvGrpSpPr/>
                <p:nvPr/>
              </p:nvGrpSpPr>
              <p:grpSpPr>
                <a:xfrm>
                  <a:off x="2195855" y="667333"/>
                  <a:ext cx="393723" cy="393063"/>
                  <a:chOff x="2195855" y="667333"/>
                  <a:chExt cx="393723" cy="393063"/>
                </a:xfrm>
              </p:grpSpPr>
              <p:sp>
                <p:nvSpPr>
                  <p:cNvPr id="685" name="Google Shape;685;p20"/>
                  <p:cNvSpPr/>
                  <p:nvPr/>
                </p:nvSpPr>
                <p:spPr>
                  <a:xfrm>
                    <a:off x="2409697" y="667333"/>
                    <a:ext cx="179881" cy="2314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881" h="231485" extrusionOk="0">
                        <a:moveTo>
                          <a:pt x="8995" y="231486"/>
                        </a:moveTo>
                        <a:cubicBezTo>
                          <a:pt x="7149" y="231486"/>
                          <a:pt x="5303" y="230563"/>
                          <a:pt x="3456" y="229639"/>
                        </a:cubicBezTo>
                        <a:cubicBezTo>
                          <a:pt x="-236" y="226869"/>
                          <a:pt x="-1159" y="221330"/>
                          <a:pt x="1610" y="216713"/>
                        </a:cubicBezTo>
                        <a:cubicBezTo>
                          <a:pt x="27457" y="179781"/>
                          <a:pt x="39457" y="136386"/>
                          <a:pt x="50534" y="97607"/>
                        </a:cubicBezTo>
                        <a:cubicBezTo>
                          <a:pt x="60688" y="59752"/>
                          <a:pt x="68996" y="29283"/>
                          <a:pt x="88380" y="14510"/>
                        </a:cubicBezTo>
                        <a:cubicBezTo>
                          <a:pt x="107765" y="-263"/>
                          <a:pt x="131766" y="-3956"/>
                          <a:pt x="151150" y="4354"/>
                        </a:cubicBezTo>
                        <a:cubicBezTo>
                          <a:pt x="167766" y="11740"/>
                          <a:pt x="178843" y="27436"/>
                          <a:pt x="179766" y="46826"/>
                        </a:cubicBezTo>
                        <a:cubicBezTo>
                          <a:pt x="180689" y="64368"/>
                          <a:pt x="176074" y="79141"/>
                          <a:pt x="165920" y="89297"/>
                        </a:cubicBezTo>
                        <a:cubicBezTo>
                          <a:pt x="157612" y="97607"/>
                          <a:pt x="145612" y="102224"/>
                          <a:pt x="132689" y="101300"/>
                        </a:cubicBezTo>
                        <a:cubicBezTo>
                          <a:pt x="108688" y="99454"/>
                          <a:pt x="99457" y="80988"/>
                          <a:pt x="98534" y="70831"/>
                        </a:cubicBezTo>
                        <a:cubicBezTo>
                          <a:pt x="97611" y="66215"/>
                          <a:pt x="101304" y="61598"/>
                          <a:pt x="105919" y="60675"/>
                        </a:cubicBezTo>
                        <a:cubicBezTo>
                          <a:pt x="110535" y="59752"/>
                          <a:pt x="115150" y="63445"/>
                          <a:pt x="116073" y="68062"/>
                        </a:cubicBezTo>
                        <a:cubicBezTo>
                          <a:pt x="116073" y="70831"/>
                          <a:pt x="118842" y="81911"/>
                          <a:pt x="133612" y="82834"/>
                        </a:cubicBezTo>
                        <a:cubicBezTo>
                          <a:pt x="140996" y="83758"/>
                          <a:pt x="147458" y="80988"/>
                          <a:pt x="152074" y="76371"/>
                        </a:cubicBezTo>
                        <a:cubicBezTo>
                          <a:pt x="158535" y="69908"/>
                          <a:pt x="161304" y="59752"/>
                          <a:pt x="160381" y="47749"/>
                        </a:cubicBezTo>
                        <a:cubicBezTo>
                          <a:pt x="159458" y="35746"/>
                          <a:pt x="152997" y="25590"/>
                          <a:pt x="141920" y="20973"/>
                        </a:cubicBezTo>
                        <a:cubicBezTo>
                          <a:pt x="128996" y="15433"/>
                          <a:pt x="112381" y="18203"/>
                          <a:pt x="97611" y="28360"/>
                        </a:cubicBezTo>
                        <a:cubicBezTo>
                          <a:pt x="82842" y="39439"/>
                          <a:pt x="75457" y="68062"/>
                          <a:pt x="66226" y="102224"/>
                        </a:cubicBezTo>
                        <a:cubicBezTo>
                          <a:pt x="56072" y="140079"/>
                          <a:pt x="43149" y="188091"/>
                          <a:pt x="14533" y="226869"/>
                        </a:cubicBezTo>
                        <a:cubicBezTo>
                          <a:pt x="14533" y="229639"/>
                          <a:pt x="11764" y="231486"/>
                          <a:pt x="8995" y="231486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6" name="Google Shape;686;p20"/>
                  <p:cNvSpPr/>
                  <p:nvPr/>
                </p:nvSpPr>
                <p:spPr>
                  <a:xfrm>
                    <a:off x="2232051" y="671515"/>
                    <a:ext cx="202123" cy="2079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123" h="207914" extrusionOk="0">
                        <a:moveTo>
                          <a:pt x="167256" y="207915"/>
                        </a:moveTo>
                        <a:cubicBezTo>
                          <a:pt x="166333" y="207915"/>
                          <a:pt x="165410" y="207915"/>
                          <a:pt x="163563" y="206991"/>
                        </a:cubicBezTo>
                        <a:cubicBezTo>
                          <a:pt x="158948" y="205145"/>
                          <a:pt x="156179" y="199605"/>
                          <a:pt x="158025" y="194988"/>
                        </a:cubicBezTo>
                        <a:cubicBezTo>
                          <a:pt x="158025" y="194065"/>
                          <a:pt x="194025" y="99888"/>
                          <a:pt x="181102" y="55570"/>
                        </a:cubicBezTo>
                        <a:cubicBezTo>
                          <a:pt x="175564" y="37104"/>
                          <a:pt x="166333" y="25101"/>
                          <a:pt x="153409" y="20484"/>
                        </a:cubicBezTo>
                        <a:cubicBezTo>
                          <a:pt x="136794" y="14021"/>
                          <a:pt x="117409" y="19561"/>
                          <a:pt x="108178" y="25101"/>
                        </a:cubicBezTo>
                        <a:cubicBezTo>
                          <a:pt x="107255" y="26024"/>
                          <a:pt x="106332" y="26947"/>
                          <a:pt x="105409" y="27871"/>
                        </a:cubicBezTo>
                        <a:cubicBezTo>
                          <a:pt x="119255" y="30641"/>
                          <a:pt x="132178" y="34334"/>
                          <a:pt x="141409" y="40797"/>
                        </a:cubicBezTo>
                        <a:cubicBezTo>
                          <a:pt x="151563" y="47260"/>
                          <a:pt x="158025" y="55570"/>
                          <a:pt x="159871" y="64803"/>
                        </a:cubicBezTo>
                        <a:cubicBezTo>
                          <a:pt x="162640" y="77729"/>
                          <a:pt x="160794" y="88809"/>
                          <a:pt x="153409" y="96195"/>
                        </a:cubicBezTo>
                        <a:cubicBezTo>
                          <a:pt x="146025" y="104505"/>
                          <a:pt x="134025" y="108198"/>
                          <a:pt x="118332" y="107275"/>
                        </a:cubicBezTo>
                        <a:cubicBezTo>
                          <a:pt x="100793" y="106351"/>
                          <a:pt x="86024" y="91579"/>
                          <a:pt x="80486" y="69419"/>
                        </a:cubicBezTo>
                        <a:cubicBezTo>
                          <a:pt x="78639" y="61110"/>
                          <a:pt x="77716" y="51877"/>
                          <a:pt x="79562" y="43567"/>
                        </a:cubicBezTo>
                        <a:cubicBezTo>
                          <a:pt x="56485" y="42644"/>
                          <a:pt x="31562" y="44490"/>
                          <a:pt x="11254" y="49107"/>
                        </a:cubicBezTo>
                        <a:cubicBezTo>
                          <a:pt x="6638" y="50030"/>
                          <a:pt x="1100" y="47260"/>
                          <a:pt x="177" y="42644"/>
                        </a:cubicBezTo>
                        <a:cubicBezTo>
                          <a:pt x="-746" y="38027"/>
                          <a:pt x="2023" y="32487"/>
                          <a:pt x="6638" y="31564"/>
                        </a:cubicBezTo>
                        <a:cubicBezTo>
                          <a:pt x="29716" y="26024"/>
                          <a:pt x="58331" y="24178"/>
                          <a:pt x="85101" y="26024"/>
                        </a:cubicBezTo>
                        <a:cubicBezTo>
                          <a:pt x="88793" y="19561"/>
                          <a:pt x="93409" y="14021"/>
                          <a:pt x="98947" y="10328"/>
                        </a:cubicBezTo>
                        <a:cubicBezTo>
                          <a:pt x="113717" y="2018"/>
                          <a:pt x="138640" y="-4445"/>
                          <a:pt x="159871" y="3865"/>
                        </a:cubicBezTo>
                        <a:cubicBezTo>
                          <a:pt x="172794" y="8481"/>
                          <a:pt x="190333" y="21408"/>
                          <a:pt x="198641" y="50953"/>
                        </a:cubicBezTo>
                        <a:cubicBezTo>
                          <a:pt x="213410" y="100812"/>
                          <a:pt x="176487" y="197758"/>
                          <a:pt x="175564" y="201452"/>
                        </a:cubicBezTo>
                        <a:cubicBezTo>
                          <a:pt x="174640" y="206068"/>
                          <a:pt x="170948" y="207915"/>
                          <a:pt x="167256" y="207915"/>
                        </a:cubicBezTo>
                        <a:close/>
                        <a:moveTo>
                          <a:pt x="98024" y="45414"/>
                        </a:moveTo>
                        <a:cubicBezTo>
                          <a:pt x="97101" y="51877"/>
                          <a:pt x="97101" y="59263"/>
                          <a:pt x="98947" y="65726"/>
                        </a:cubicBezTo>
                        <a:cubicBezTo>
                          <a:pt x="101717" y="76806"/>
                          <a:pt x="109101" y="89732"/>
                          <a:pt x="120178" y="89732"/>
                        </a:cubicBezTo>
                        <a:cubicBezTo>
                          <a:pt x="126640" y="90655"/>
                          <a:pt x="135871" y="89732"/>
                          <a:pt x="140486" y="85115"/>
                        </a:cubicBezTo>
                        <a:cubicBezTo>
                          <a:pt x="144179" y="80499"/>
                          <a:pt x="143255" y="73113"/>
                          <a:pt x="142332" y="69419"/>
                        </a:cubicBezTo>
                        <a:cubicBezTo>
                          <a:pt x="141409" y="64803"/>
                          <a:pt x="137717" y="60186"/>
                          <a:pt x="132178" y="56493"/>
                        </a:cubicBezTo>
                        <a:cubicBezTo>
                          <a:pt x="123871" y="50953"/>
                          <a:pt x="111871" y="47260"/>
                          <a:pt x="98024" y="45414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7" name="Google Shape;687;p20"/>
                  <p:cNvSpPr/>
                  <p:nvPr/>
                </p:nvSpPr>
                <p:spPr>
                  <a:xfrm>
                    <a:off x="2195855" y="880589"/>
                    <a:ext cx="231831" cy="179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831" h="179807" extrusionOk="0">
                        <a:moveTo>
                          <a:pt x="52065" y="179808"/>
                        </a:moveTo>
                        <a:cubicBezTo>
                          <a:pt x="50219" y="179808"/>
                          <a:pt x="48373" y="179808"/>
                          <a:pt x="47450" y="179808"/>
                        </a:cubicBezTo>
                        <a:cubicBezTo>
                          <a:pt x="28988" y="178884"/>
                          <a:pt x="13296" y="167805"/>
                          <a:pt x="4988" y="151185"/>
                        </a:cubicBezTo>
                        <a:cubicBezTo>
                          <a:pt x="-4243" y="131796"/>
                          <a:pt x="-551" y="108714"/>
                          <a:pt x="15142" y="88401"/>
                        </a:cubicBezTo>
                        <a:cubicBezTo>
                          <a:pt x="29911" y="69012"/>
                          <a:pt x="60373" y="60702"/>
                          <a:pt x="98220" y="50546"/>
                        </a:cubicBezTo>
                        <a:cubicBezTo>
                          <a:pt x="136990" y="40389"/>
                          <a:pt x="180375" y="27463"/>
                          <a:pt x="217298" y="1611"/>
                        </a:cubicBezTo>
                        <a:cubicBezTo>
                          <a:pt x="220991" y="-1159"/>
                          <a:pt x="227452" y="-236"/>
                          <a:pt x="230221" y="3457"/>
                        </a:cubicBezTo>
                        <a:cubicBezTo>
                          <a:pt x="232991" y="7150"/>
                          <a:pt x="232068" y="13613"/>
                          <a:pt x="228375" y="16383"/>
                        </a:cubicBezTo>
                        <a:cubicBezTo>
                          <a:pt x="188682" y="44082"/>
                          <a:pt x="141605" y="57932"/>
                          <a:pt x="103758" y="68088"/>
                        </a:cubicBezTo>
                        <a:cubicBezTo>
                          <a:pt x="70527" y="77321"/>
                          <a:pt x="40988" y="85631"/>
                          <a:pt x="29911" y="99481"/>
                        </a:cubicBezTo>
                        <a:cubicBezTo>
                          <a:pt x="18834" y="113330"/>
                          <a:pt x="16065" y="129949"/>
                          <a:pt x="22527" y="143799"/>
                        </a:cubicBezTo>
                        <a:cubicBezTo>
                          <a:pt x="27142" y="154879"/>
                          <a:pt x="37296" y="161342"/>
                          <a:pt x="49296" y="162265"/>
                        </a:cubicBezTo>
                        <a:cubicBezTo>
                          <a:pt x="61296" y="163188"/>
                          <a:pt x="71450" y="160418"/>
                          <a:pt x="77912" y="153955"/>
                        </a:cubicBezTo>
                        <a:cubicBezTo>
                          <a:pt x="82527" y="149339"/>
                          <a:pt x="85297" y="142876"/>
                          <a:pt x="84374" y="135489"/>
                        </a:cubicBezTo>
                        <a:cubicBezTo>
                          <a:pt x="83450" y="120716"/>
                          <a:pt x="71450" y="118870"/>
                          <a:pt x="69604" y="117947"/>
                        </a:cubicBezTo>
                        <a:cubicBezTo>
                          <a:pt x="64989" y="117023"/>
                          <a:pt x="61296" y="112407"/>
                          <a:pt x="62219" y="107790"/>
                        </a:cubicBezTo>
                        <a:cubicBezTo>
                          <a:pt x="63143" y="103174"/>
                          <a:pt x="67758" y="99481"/>
                          <a:pt x="72373" y="100404"/>
                        </a:cubicBezTo>
                        <a:cubicBezTo>
                          <a:pt x="82527" y="102250"/>
                          <a:pt x="100989" y="110560"/>
                          <a:pt x="102835" y="134566"/>
                        </a:cubicBezTo>
                        <a:cubicBezTo>
                          <a:pt x="103758" y="147492"/>
                          <a:pt x="99143" y="158572"/>
                          <a:pt x="90835" y="167805"/>
                        </a:cubicBezTo>
                        <a:cubicBezTo>
                          <a:pt x="80681" y="175191"/>
                          <a:pt x="67758" y="179808"/>
                          <a:pt x="52065" y="17980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8" name="Google Shape;688;p20"/>
                  <p:cNvSpPr/>
                  <p:nvPr/>
                </p:nvSpPr>
                <p:spPr>
                  <a:xfrm>
                    <a:off x="2200464" y="703517"/>
                    <a:ext cx="207729" cy="2026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729" h="202688" extrusionOk="0">
                        <a:moveTo>
                          <a:pt x="79765" y="202689"/>
                        </a:moveTo>
                        <a:cubicBezTo>
                          <a:pt x="69611" y="202689"/>
                          <a:pt x="59457" y="201765"/>
                          <a:pt x="51149" y="198995"/>
                        </a:cubicBezTo>
                        <a:cubicBezTo>
                          <a:pt x="20687" y="189762"/>
                          <a:pt x="8687" y="173143"/>
                          <a:pt x="4071" y="160217"/>
                        </a:cubicBezTo>
                        <a:cubicBezTo>
                          <a:pt x="-4236" y="138981"/>
                          <a:pt x="1302" y="113128"/>
                          <a:pt x="10533" y="99279"/>
                        </a:cubicBezTo>
                        <a:cubicBezTo>
                          <a:pt x="14225" y="92816"/>
                          <a:pt x="19764" y="88199"/>
                          <a:pt x="26226" y="85429"/>
                        </a:cubicBezTo>
                        <a:cubicBezTo>
                          <a:pt x="24379" y="58654"/>
                          <a:pt x="27149" y="30031"/>
                          <a:pt x="31764" y="6949"/>
                        </a:cubicBezTo>
                        <a:cubicBezTo>
                          <a:pt x="32687" y="2332"/>
                          <a:pt x="38226" y="-1361"/>
                          <a:pt x="42841" y="486"/>
                        </a:cubicBezTo>
                        <a:cubicBezTo>
                          <a:pt x="47457" y="1409"/>
                          <a:pt x="51149" y="6949"/>
                          <a:pt x="49303" y="11565"/>
                        </a:cubicBezTo>
                        <a:cubicBezTo>
                          <a:pt x="44687" y="31878"/>
                          <a:pt x="42841" y="56807"/>
                          <a:pt x="43764" y="79890"/>
                        </a:cubicBezTo>
                        <a:cubicBezTo>
                          <a:pt x="52995" y="78966"/>
                          <a:pt x="62226" y="78966"/>
                          <a:pt x="69611" y="80813"/>
                        </a:cubicBezTo>
                        <a:cubicBezTo>
                          <a:pt x="91765" y="86353"/>
                          <a:pt x="106534" y="101126"/>
                          <a:pt x="107457" y="118668"/>
                        </a:cubicBezTo>
                        <a:cubicBezTo>
                          <a:pt x="108380" y="134364"/>
                          <a:pt x="104688" y="146367"/>
                          <a:pt x="96380" y="153754"/>
                        </a:cubicBezTo>
                        <a:cubicBezTo>
                          <a:pt x="88996" y="160217"/>
                          <a:pt x="76995" y="162987"/>
                          <a:pt x="64995" y="160217"/>
                        </a:cubicBezTo>
                        <a:cubicBezTo>
                          <a:pt x="54841" y="158370"/>
                          <a:pt x="47457" y="151907"/>
                          <a:pt x="40995" y="141751"/>
                        </a:cubicBezTo>
                        <a:cubicBezTo>
                          <a:pt x="35456" y="132518"/>
                          <a:pt x="30841" y="119592"/>
                          <a:pt x="28072" y="105742"/>
                        </a:cubicBezTo>
                        <a:cubicBezTo>
                          <a:pt x="27149" y="106665"/>
                          <a:pt x="26226" y="107589"/>
                          <a:pt x="25302" y="108512"/>
                        </a:cubicBezTo>
                        <a:cubicBezTo>
                          <a:pt x="19764" y="117745"/>
                          <a:pt x="14225" y="137134"/>
                          <a:pt x="20687" y="153754"/>
                        </a:cubicBezTo>
                        <a:cubicBezTo>
                          <a:pt x="26226" y="166680"/>
                          <a:pt x="37303" y="176836"/>
                          <a:pt x="55764" y="181453"/>
                        </a:cubicBezTo>
                        <a:cubicBezTo>
                          <a:pt x="100073" y="194379"/>
                          <a:pt x="194228" y="159294"/>
                          <a:pt x="195151" y="158370"/>
                        </a:cubicBezTo>
                        <a:cubicBezTo>
                          <a:pt x="199766" y="156524"/>
                          <a:pt x="205305" y="159294"/>
                          <a:pt x="207151" y="163910"/>
                        </a:cubicBezTo>
                        <a:cubicBezTo>
                          <a:pt x="208997" y="168527"/>
                          <a:pt x="206228" y="174066"/>
                          <a:pt x="201612" y="175913"/>
                        </a:cubicBezTo>
                        <a:cubicBezTo>
                          <a:pt x="198843" y="176836"/>
                          <a:pt x="131458" y="202689"/>
                          <a:pt x="79765" y="202689"/>
                        </a:cubicBezTo>
                        <a:close/>
                        <a:moveTo>
                          <a:pt x="45610" y="97432"/>
                        </a:moveTo>
                        <a:cubicBezTo>
                          <a:pt x="47457" y="111282"/>
                          <a:pt x="51149" y="123285"/>
                          <a:pt x="56687" y="131594"/>
                        </a:cubicBezTo>
                        <a:cubicBezTo>
                          <a:pt x="60380" y="137134"/>
                          <a:pt x="64995" y="140827"/>
                          <a:pt x="69611" y="141751"/>
                        </a:cubicBezTo>
                        <a:cubicBezTo>
                          <a:pt x="73303" y="142674"/>
                          <a:pt x="80688" y="143597"/>
                          <a:pt x="85303" y="139904"/>
                        </a:cubicBezTo>
                        <a:cubicBezTo>
                          <a:pt x="89919" y="135288"/>
                          <a:pt x="90842" y="126978"/>
                          <a:pt x="89919" y="119592"/>
                        </a:cubicBezTo>
                        <a:cubicBezTo>
                          <a:pt x="88996" y="107589"/>
                          <a:pt x="76995" y="101126"/>
                          <a:pt x="65918" y="98356"/>
                        </a:cubicBezTo>
                        <a:cubicBezTo>
                          <a:pt x="59457" y="96509"/>
                          <a:pt x="52072" y="96509"/>
                          <a:pt x="45610" y="97432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689" name="Google Shape;689;p20"/>
                <p:cNvSpPr/>
                <p:nvPr/>
              </p:nvSpPr>
              <p:spPr>
                <a:xfrm>
                  <a:off x="2318998" y="789870"/>
                  <a:ext cx="94154" cy="93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154" h="93253" extrusionOk="0">
                      <a:moveTo>
                        <a:pt x="47077" y="93253"/>
                      </a:moveTo>
                      <a:cubicBezTo>
                        <a:pt x="35077" y="93253"/>
                        <a:pt x="23077" y="88637"/>
                        <a:pt x="13846" y="79404"/>
                      </a:cubicBezTo>
                      <a:cubicBezTo>
                        <a:pt x="-4615" y="60938"/>
                        <a:pt x="-4615" y="32316"/>
                        <a:pt x="13846" y="13850"/>
                      </a:cubicBezTo>
                      <a:cubicBezTo>
                        <a:pt x="22154" y="5540"/>
                        <a:pt x="34154" y="0"/>
                        <a:pt x="47077" y="0"/>
                      </a:cubicBezTo>
                      <a:cubicBezTo>
                        <a:pt x="59078" y="0"/>
                        <a:pt x="71078" y="4617"/>
                        <a:pt x="80309" y="13850"/>
                      </a:cubicBezTo>
                      <a:cubicBezTo>
                        <a:pt x="88616" y="22159"/>
                        <a:pt x="94155" y="34162"/>
                        <a:pt x="94155" y="47088"/>
                      </a:cubicBezTo>
                      <a:cubicBezTo>
                        <a:pt x="94155" y="59091"/>
                        <a:pt x="89540" y="71094"/>
                        <a:pt x="80309" y="80327"/>
                      </a:cubicBezTo>
                      <a:cubicBezTo>
                        <a:pt x="71078" y="88637"/>
                        <a:pt x="59078" y="93253"/>
                        <a:pt x="47077" y="93253"/>
                      </a:cubicBezTo>
                      <a:close/>
                      <a:moveTo>
                        <a:pt x="47077" y="19389"/>
                      </a:moveTo>
                      <a:cubicBezTo>
                        <a:pt x="39693" y="19389"/>
                        <a:pt x="32308" y="22159"/>
                        <a:pt x="26770" y="27699"/>
                      </a:cubicBezTo>
                      <a:cubicBezTo>
                        <a:pt x="15693" y="38779"/>
                        <a:pt x="15693" y="56321"/>
                        <a:pt x="26770" y="67401"/>
                      </a:cubicBezTo>
                      <a:cubicBezTo>
                        <a:pt x="37847" y="78481"/>
                        <a:pt x="55385" y="78481"/>
                        <a:pt x="66462" y="67401"/>
                      </a:cubicBezTo>
                      <a:cubicBezTo>
                        <a:pt x="72001" y="61861"/>
                        <a:pt x="74770" y="55398"/>
                        <a:pt x="74770" y="47088"/>
                      </a:cubicBezTo>
                      <a:cubicBezTo>
                        <a:pt x="74770" y="39702"/>
                        <a:pt x="72001" y="32316"/>
                        <a:pt x="66462" y="26776"/>
                      </a:cubicBezTo>
                      <a:cubicBezTo>
                        <a:pt x="61847" y="22159"/>
                        <a:pt x="54462" y="19389"/>
                        <a:pt x="47077" y="193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690" name="Google Shape;690;p20"/>
              <p:cNvSpPr/>
              <p:nvPr/>
            </p:nvSpPr>
            <p:spPr>
              <a:xfrm>
                <a:off x="470791" y="358379"/>
                <a:ext cx="73523" cy="73541"/>
              </a:xfrm>
              <a:custGeom>
                <a:avLst/>
                <a:gdLst/>
                <a:ahLst/>
                <a:cxnLst/>
                <a:rect l="l" t="t" r="r" b="b"/>
                <a:pathLst>
                  <a:path w="83077" h="83097" extrusionOk="0">
                    <a:moveTo>
                      <a:pt x="41539" y="83097"/>
                    </a:moveTo>
                    <a:cubicBezTo>
                      <a:pt x="18462" y="83097"/>
                      <a:pt x="0" y="64631"/>
                      <a:pt x="0" y="41549"/>
                    </a:cubicBezTo>
                    <a:cubicBezTo>
                      <a:pt x="0" y="18466"/>
                      <a:pt x="18462" y="0"/>
                      <a:pt x="41539" y="0"/>
                    </a:cubicBezTo>
                    <a:cubicBezTo>
                      <a:pt x="64616" y="0"/>
                      <a:pt x="83078" y="18466"/>
                      <a:pt x="83078" y="41549"/>
                    </a:cubicBezTo>
                    <a:cubicBezTo>
                      <a:pt x="83078" y="64631"/>
                      <a:pt x="64616" y="83097"/>
                      <a:pt x="41539" y="83097"/>
                    </a:cubicBezTo>
                    <a:close/>
                    <a:moveTo>
                      <a:pt x="41539" y="18466"/>
                    </a:moveTo>
                    <a:cubicBezTo>
                      <a:pt x="28616" y="18466"/>
                      <a:pt x="18462" y="28622"/>
                      <a:pt x="18462" y="41549"/>
                    </a:cubicBezTo>
                    <a:cubicBezTo>
                      <a:pt x="18462" y="54475"/>
                      <a:pt x="28616" y="64631"/>
                      <a:pt x="41539" y="64631"/>
                    </a:cubicBezTo>
                    <a:cubicBezTo>
                      <a:pt x="54462" y="64631"/>
                      <a:pt x="64616" y="54475"/>
                      <a:pt x="64616" y="41549"/>
                    </a:cubicBezTo>
                    <a:cubicBezTo>
                      <a:pt x="64616" y="28622"/>
                      <a:pt x="54462" y="18466"/>
                      <a:pt x="41539" y="1846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1" name="Google Shape;691;p20"/>
              <p:cNvSpPr/>
              <p:nvPr/>
            </p:nvSpPr>
            <p:spPr>
              <a:xfrm>
                <a:off x="317291" y="2492798"/>
                <a:ext cx="98770" cy="157884"/>
              </a:xfrm>
              <a:custGeom>
                <a:avLst/>
                <a:gdLst/>
                <a:ahLst/>
                <a:cxnLst/>
                <a:rect l="l" t="t" r="r" b="b"/>
                <a:pathLst>
                  <a:path w="98770" h="157884" extrusionOk="0">
                    <a:moveTo>
                      <a:pt x="0" y="78481"/>
                    </a:moveTo>
                    <a:lnTo>
                      <a:pt x="48924" y="157885"/>
                    </a:lnTo>
                    <a:lnTo>
                      <a:pt x="98770" y="78481"/>
                    </a:lnTo>
                    <a:lnTo>
                      <a:pt x="4892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2" name="Google Shape;692;p20"/>
              <p:cNvSpPr/>
              <p:nvPr/>
            </p:nvSpPr>
            <p:spPr>
              <a:xfrm>
                <a:off x="260886" y="2664333"/>
                <a:ext cx="86595" cy="1950469"/>
              </a:xfrm>
              <a:custGeom>
                <a:avLst/>
                <a:gdLst/>
                <a:ahLst/>
                <a:cxnLst/>
                <a:rect l="l" t="t" r="r" b="b"/>
                <a:pathLst>
                  <a:path w="97847" h="2203920" extrusionOk="0">
                    <a:moveTo>
                      <a:pt x="48924" y="2203921"/>
                    </a:moveTo>
                    <a:cubicBezTo>
                      <a:pt x="22154" y="2203921"/>
                      <a:pt x="0" y="2181762"/>
                      <a:pt x="0" y="2154986"/>
                    </a:cubicBezTo>
                    <a:cubicBezTo>
                      <a:pt x="0" y="2128211"/>
                      <a:pt x="22154" y="2106051"/>
                      <a:pt x="48924" y="2106051"/>
                    </a:cubicBezTo>
                    <a:cubicBezTo>
                      <a:pt x="53539" y="2106051"/>
                      <a:pt x="58155" y="2109745"/>
                      <a:pt x="58155" y="2115284"/>
                    </a:cubicBezTo>
                    <a:cubicBezTo>
                      <a:pt x="58155" y="2120824"/>
                      <a:pt x="54462" y="2124517"/>
                      <a:pt x="48924" y="2124517"/>
                    </a:cubicBezTo>
                    <a:cubicBezTo>
                      <a:pt x="32308" y="2124517"/>
                      <a:pt x="18462" y="2138367"/>
                      <a:pt x="18462" y="2154986"/>
                    </a:cubicBezTo>
                    <a:cubicBezTo>
                      <a:pt x="18462" y="2171606"/>
                      <a:pt x="32308" y="2185455"/>
                      <a:pt x="48924" y="2185455"/>
                    </a:cubicBezTo>
                    <a:cubicBezTo>
                      <a:pt x="65539" y="2185455"/>
                      <a:pt x="79386" y="2171606"/>
                      <a:pt x="79386" y="2154986"/>
                    </a:cubicBezTo>
                    <a:lnTo>
                      <a:pt x="79386" y="44319"/>
                    </a:lnTo>
                    <a:cubicBezTo>
                      <a:pt x="79386" y="30469"/>
                      <a:pt x="67385" y="18466"/>
                      <a:pt x="53539" y="18466"/>
                    </a:cubicBezTo>
                    <a:cubicBezTo>
                      <a:pt x="39693" y="18466"/>
                      <a:pt x="27693" y="30469"/>
                      <a:pt x="27693" y="44319"/>
                    </a:cubicBezTo>
                    <a:cubicBezTo>
                      <a:pt x="27693" y="52628"/>
                      <a:pt x="32308" y="60938"/>
                      <a:pt x="38770" y="65554"/>
                    </a:cubicBezTo>
                    <a:cubicBezTo>
                      <a:pt x="43385" y="68324"/>
                      <a:pt x="44308" y="73864"/>
                      <a:pt x="41539" y="78481"/>
                    </a:cubicBezTo>
                    <a:cubicBezTo>
                      <a:pt x="38770" y="83097"/>
                      <a:pt x="33231" y="84021"/>
                      <a:pt x="28616" y="81251"/>
                    </a:cubicBezTo>
                    <a:cubicBezTo>
                      <a:pt x="16616" y="72941"/>
                      <a:pt x="9231" y="59091"/>
                      <a:pt x="9231" y="44319"/>
                    </a:cubicBezTo>
                    <a:cubicBezTo>
                      <a:pt x="9231" y="20313"/>
                      <a:pt x="28616" y="0"/>
                      <a:pt x="53539" y="0"/>
                    </a:cubicBezTo>
                    <a:cubicBezTo>
                      <a:pt x="77539" y="0"/>
                      <a:pt x="97847" y="19389"/>
                      <a:pt x="97847" y="44319"/>
                    </a:cubicBezTo>
                    <a:lnTo>
                      <a:pt x="97847" y="2154986"/>
                    </a:lnTo>
                    <a:cubicBezTo>
                      <a:pt x="97847" y="2181762"/>
                      <a:pt x="75693" y="2203921"/>
                      <a:pt x="48924" y="22039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93" name="Google Shape;693;p20"/>
              <p:cNvGrpSpPr/>
              <p:nvPr/>
            </p:nvGrpSpPr>
            <p:grpSpPr>
              <a:xfrm>
                <a:off x="282354" y="4632233"/>
                <a:ext cx="348621" cy="348117"/>
                <a:chOff x="2196490" y="5626932"/>
                <a:chExt cx="394011" cy="393441"/>
              </a:xfrm>
            </p:grpSpPr>
            <p:grpSp>
              <p:nvGrpSpPr>
                <p:cNvPr id="694" name="Google Shape;694;p20"/>
                <p:cNvGrpSpPr/>
                <p:nvPr/>
              </p:nvGrpSpPr>
              <p:grpSpPr>
                <a:xfrm>
                  <a:off x="2196490" y="5626932"/>
                  <a:ext cx="394011" cy="393441"/>
                  <a:chOff x="2196490" y="5626932"/>
                  <a:chExt cx="394011" cy="393441"/>
                </a:xfrm>
              </p:grpSpPr>
              <p:sp>
                <p:nvSpPr>
                  <p:cNvPr id="695" name="Google Shape;695;p20"/>
                  <p:cNvSpPr/>
                  <p:nvPr/>
                </p:nvSpPr>
                <p:spPr>
                  <a:xfrm>
                    <a:off x="2408774" y="5788861"/>
                    <a:ext cx="181727" cy="2315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727" h="231512" extrusionOk="0">
                        <a:moveTo>
                          <a:pt x="128996" y="231513"/>
                        </a:moveTo>
                        <a:cubicBezTo>
                          <a:pt x="115150" y="231513"/>
                          <a:pt x="101304" y="226896"/>
                          <a:pt x="88380" y="216740"/>
                        </a:cubicBezTo>
                        <a:cubicBezTo>
                          <a:pt x="68996" y="201967"/>
                          <a:pt x="60688" y="171498"/>
                          <a:pt x="50534" y="133643"/>
                        </a:cubicBezTo>
                        <a:cubicBezTo>
                          <a:pt x="40380" y="94864"/>
                          <a:pt x="27457" y="51469"/>
                          <a:pt x="1610" y="14537"/>
                        </a:cubicBezTo>
                        <a:cubicBezTo>
                          <a:pt x="-1159" y="10844"/>
                          <a:pt x="-236" y="4380"/>
                          <a:pt x="3456" y="1611"/>
                        </a:cubicBezTo>
                        <a:cubicBezTo>
                          <a:pt x="7149" y="-1159"/>
                          <a:pt x="13610" y="-236"/>
                          <a:pt x="16380" y="3457"/>
                        </a:cubicBezTo>
                        <a:cubicBezTo>
                          <a:pt x="44072" y="43159"/>
                          <a:pt x="57919" y="90247"/>
                          <a:pt x="68073" y="128103"/>
                        </a:cubicBezTo>
                        <a:cubicBezTo>
                          <a:pt x="77303" y="161342"/>
                          <a:pt x="85611" y="190887"/>
                          <a:pt x="99458" y="201967"/>
                        </a:cubicBezTo>
                        <a:cubicBezTo>
                          <a:pt x="113304" y="213047"/>
                          <a:pt x="129919" y="215817"/>
                          <a:pt x="143766" y="209353"/>
                        </a:cubicBezTo>
                        <a:cubicBezTo>
                          <a:pt x="154843" y="204737"/>
                          <a:pt x="161304" y="194581"/>
                          <a:pt x="162227" y="182577"/>
                        </a:cubicBezTo>
                        <a:cubicBezTo>
                          <a:pt x="163151" y="170575"/>
                          <a:pt x="160381" y="160419"/>
                          <a:pt x="153920" y="153955"/>
                        </a:cubicBezTo>
                        <a:cubicBezTo>
                          <a:pt x="149304" y="149339"/>
                          <a:pt x="142843" y="146569"/>
                          <a:pt x="135458" y="147492"/>
                        </a:cubicBezTo>
                        <a:cubicBezTo>
                          <a:pt x="120689" y="148416"/>
                          <a:pt x="118842" y="160419"/>
                          <a:pt x="117919" y="162265"/>
                        </a:cubicBezTo>
                        <a:cubicBezTo>
                          <a:pt x="116996" y="166882"/>
                          <a:pt x="112381" y="170575"/>
                          <a:pt x="107765" y="169652"/>
                        </a:cubicBezTo>
                        <a:cubicBezTo>
                          <a:pt x="103150" y="168728"/>
                          <a:pt x="99458" y="164111"/>
                          <a:pt x="100381" y="159495"/>
                        </a:cubicBezTo>
                        <a:cubicBezTo>
                          <a:pt x="102227" y="149339"/>
                          <a:pt x="110535" y="130873"/>
                          <a:pt x="134535" y="129026"/>
                        </a:cubicBezTo>
                        <a:cubicBezTo>
                          <a:pt x="147458" y="128103"/>
                          <a:pt x="158535" y="132719"/>
                          <a:pt x="167766" y="141029"/>
                        </a:cubicBezTo>
                        <a:cubicBezTo>
                          <a:pt x="177920" y="151186"/>
                          <a:pt x="182535" y="165958"/>
                          <a:pt x="181612" y="183501"/>
                        </a:cubicBezTo>
                        <a:cubicBezTo>
                          <a:pt x="180689" y="201967"/>
                          <a:pt x="169612" y="217663"/>
                          <a:pt x="152997" y="225973"/>
                        </a:cubicBezTo>
                        <a:cubicBezTo>
                          <a:pt x="144689" y="229666"/>
                          <a:pt x="137304" y="231513"/>
                          <a:pt x="128996" y="231513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6" name="Google Shape;696;p20"/>
                  <p:cNvSpPr/>
                  <p:nvPr/>
                </p:nvSpPr>
                <p:spPr>
                  <a:xfrm>
                    <a:off x="2232666" y="5808359"/>
                    <a:ext cx="202497" cy="2073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497" h="207398" extrusionOk="0">
                        <a:moveTo>
                          <a:pt x="137103" y="207398"/>
                        </a:moveTo>
                        <a:cubicBezTo>
                          <a:pt x="122333" y="207398"/>
                          <a:pt x="108487" y="202782"/>
                          <a:pt x="99256" y="197242"/>
                        </a:cubicBezTo>
                        <a:cubicBezTo>
                          <a:pt x="92794" y="193549"/>
                          <a:pt x="88179" y="188009"/>
                          <a:pt x="85410" y="181545"/>
                        </a:cubicBezTo>
                        <a:cubicBezTo>
                          <a:pt x="58640" y="183392"/>
                          <a:pt x="30024" y="180622"/>
                          <a:pt x="6947" y="176006"/>
                        </a:cubicBezTo>
                        <a:cubicBezTo>
                          <a:pt x="2332" y="175083"/>
                          <a:pt x="-1361" y="169543"/>
                          <a:pt x="486" y="164926"/>
                        </a:cubicBezTo>
                        <a:cubicBezTo>
                          <a:pt x="1409" y="160310"/>
                          <a:pt x="6024" y="156617"/>
                          <a:pt x="11563" y="158463"/>
                        </a:cubicBezTo>
                        <a:cubicBezTo>
                          <a:pt x="31870" y="163079"/>
                          <a:pt x="56794" y="164926"/>
                          <a:pt x="79871" y="164003"/>
                        </a:cubicBezTo>
                        <a:cubicBezTo>
                          <a:pt x="78948" y="154770"/>
                          <a:pt x="78948" y="145537"/>
                          <a:pt x="80794" y="138151"/>
                        </a:cubicBezTo>
                        <a:cubicBezTo>
                          <a:pt x="86333" y="115991"/>
                          <a:pt x="101102" y="101219"/>
                          <a:pt x="118641" y="100295"/>
                        </a:cubicBezTo>
                        <a:cubicBezTo>
                          <a:pt x="134333" y="99372"/>
                          <a:pt x="146333" y="103065"/>
                          <a:pt x="153718" y="111375"/>
                        </a:cubicBezTo>
                        <a:cubicBezTo>
                          <a:pt x="160180" y="118761"/>
                          <a:pt x="162949" y="130764"/>
                          <a:pt x="160180" y="142767"/>
                        </a:cubicBezTo>
                        <a:cubicBezTo>
                          <a:pt x="158334" y="152923"/>
                          <a:pt x="151872" y="161233"/>
                          <a:pt x="141718" y="166773"/>
                        </a:cubicBezTo>
                        <a:cubicBezTo>
                          <a:pt x="132487" y="172312"/>
                          <a:pt x="119564" y="176929"/>
                          <a:pt x="105718" y="179699"/>
                        </a:cubicBezTo>
                        <a:cubicBezTo>
                          <a:pt x="106641" y="180622"/>
                          <a:pt x="107564" y="181545"/>
                          <a:pt x="108487" y="182469"/>
                        </a:cubicBezTo>
                        <a:cubicBezTo>
                          <a:pt x="117718" y="188009"/>
                          <a:pt x="137103" y="193549"/>
                          <a:pt x="153718" y="187086"/>
                        </a:cubicBezTo>
                        <a:cubicBezTo>
                          <a:pt x="166641" y="181545"/>
                          <a:pt x="176795" y="170466"/>
                          <a:pt x="181411" y="152000"/>
                        </a:cubicBezTo>
                        <a:cubicBezTo>
                          <a:pt x="194334" y="107681"/>
                          <a:pt x="159257" y="13505"/>
                          <a:pt x="158334" y="12581"/>
                        </a:cubicBezTo>
                        <a:cubicBezTo>
                          <a:pt x="156487" y="7965"/>
                          <a:pt x="159257" y="2425"/>
                          <a:pt x="163872" y="578"/>
                        </a:cubicBezTo>
                        <a:cubicBezTo>
                          <a:pt x="168488" y="-1268"/>
                          <a:pt x="174026" y="1502"/>
                          <a:pt x="175872" y="6118"/>
                        </a:cubicBezTo>
                        <a:cubicBezTo>
                          <a:pt x="177718" y="9812"/>
                          <a:pt x="213719" y="106758"/>
                          <a:pt x="198949" y="156617"/>
                        </a:cubicBezTo>
                        <a:cubicBezTo>
                          <a:pt x="189719" y="187086"/>
                          <a:pt x="173103" y="199088"/>
                          <a:pt x="160180" y="203705"/>
                        </a:cubicBezTo>
                        <a:cubicBezTo>
                          <a:pt x="152795" y="205552"/>
                          <a:pt x="144487" y="207398"/>
                          <a:pt x="137103" y="207398"/>
                        </a:cubicBezTo>
                        <a:close/>
                        <a:moveTo>
                          <a:pt x="123256" y="116914"/>
                        </a:moveTo>
                        <a:cubicBezTo>
                          <a:pt x="122333" y="116914"/>
                          <a:pt x="120487" y="116914"/>
                          <a:pt x="119564" y="116914"/>
                        </a:cubicBezTo>
                        <a:cubicBezTo>
                          <a:pt x="107564" y="117838"/>
                          <a:pt x="101102" y="129841"/>
                          <a:pt x="98333" y="140920"/>
                        </a:cubicBezTo>
                        <a:cubicBezTo>
                          <a:pt x="96487" y="147384"/>
                          <a:pt x="96487" y="154770"/>
                          <a:pt x="97410" y="161233"/>
                        </a:cubicBezTo>
                        <a:cubicBezTo>
                          <a:pt x="111256" y="159386"/>
                          <a:pt x="123256" y="155693"/>
                          <a:pt x="131564" y="150153"/>
                        </a:cubicBezTo>
                        <a:cubicBezTo>
                          <a:pt x="137103" y="146460"/>
                          <a:pt x="140795" y="141844"/>
                          <a:pt x="141718" y="137227"/>
                        </a:cubicBezTo>
                        <a:cubicBezTo>
                          <a:pt x="142641" y="133534"/>
                          <a:pt x="143564" y="126147"/>
                          <a:pt x="139872" y="121531"/>
                        </a:cubicBezTo>
                        <a:cubicBezTo>
                          <a:pt x="136179" y="117838"/>
                          <a:pt x="129718" y="116914"/>
                          <a:pt x="123256" y="116914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7" name="Google Shape;697;p20"/>
                  <p:cNvSpPr/>
                  <p:nvPr/>
                </p:nvSpPr>
                <p:spPr>
                  <a:xfrm>
                    <a:off x="2196490" y="5626932"/>
                    <a:ext cx="230273" cy="1801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273" h="180159" extrusionOk="0">
                        <a:moveTo>
                          <a:pt x="222201" y="180159"/>
                        </a:moveTo>
                        <a:cubicBezTo>
                          <a:pt x="220355" y="180159"/>
                          <a:pt x="218509" y="179236"/>
                          <a:pt x="216663" y="178312"/>
                        </a:cubicBezTo>
                        <a:cubicBezTo>
                          <a:pt x="179739" y="152460"/>
                          <a:pt x="136354" y="140457"/>
                          <a:pt x="97585" y="129378"/>
                        </a:cubicBezTo>
                        <a:cubicBezTo>
                          <a:pt x="59738" y="119222"/>
                          <a:pt x="29276" y="110912"/>
                          <a:pt x="14507" y="91522"/>
                        </a:cubicBezTo>
                        <a:cubicBezTo>
                          <a:pt x="-263" y="72133"/>
                          <a:pt x="-3955" y="48127"/>
                          <a:pt x="4353" y="28738"/>
                        </a:cubicBezTo>
                        <a:cubicBezTo>
                          <a:pt x="11737" y="12118"/>
                          <a:pt x="27430" y="1039"/>
                          <a:pt x="46815" y="115"/>
                        </a:cubicBezTo>
                        <a:cubicBezTo>
                          <a:pt x="64353" y="-808"/>
                          <a:pt x="79123" y="3809"/>
                          <a:pt x="89277" y="13965"/>
                        </a:cubicBezTo>
                        <a:cubicBezTo>
                          <a:pt x="97585" y="22275"/>
                          <a:pt x="102200" y="34278"/>
                          <a:pt x="101277" y="47204"/>
                        </a:cubicBezTo>
                        <a:cubicBezTo>
                          <a:pt x="99431" y="71210"/>
                          <a:pt x="80969" y="80443"/>
                          <a:pt x="70815" y="81366"/>
                        </a:cubicBezTo>
                        <a:cubicBezTo>
                          <a:pt x="66200" y="82289"/>
                          <a:pt x="61584" y="78596"/>
                          <a:pt x="60661" y="73979"/>
                        </a:cubicBezTo>
                        <a:cubicBezTo>
                          <a:pt x="59738" y="69363"/>
                          <a:pt x="63430" y="64746"/>
                          <a:pt x="68046" y="63823"/>
                        </a:cubicBezTo>
                        <a:cubicBezTo>
                          <a:pt x="70815" y="63823"/>
                          <a:pt x="81892" y="61054"/>
                          <a:pt x="82815" y="46280"/>
                        </a:cubicBezTo>
                        <a:cubicBezTo>
                          <a:pt x="83738" y="38894"/>
                          <a:pt x="80969" y="32431"/>
                          <a:pt x="76354" y="27814"/>
                        </a:cubicBezTo>
                        <a:cubicBezTo>
                          <a:pt x="69892" y="21351"/>
                          <a:pt x="59738" y="18581"/>
                          <a:pt x="47738" y="19505"/>
                        </a:cubicBezTo>
                        <a:cubicBezTo>
                          <a:pt x="35738" y="20428"/>
                          <a:pt x="25584" y="26891"/>
                          <a:pt x="20968" y="37971"/>
                        </a:cubicBezTo>
                        <a:cubicBezTo>
                          <a:pt x="14507" y="50897"/>
                          <a:pt x="18199" y="67516"/>
                          <a:pt x="28353" y="82289"/>
                        </a:cubicBezTo>
                        <a:cubicBezTo>
                          <a:pt x="39430" y="97062"/>
                          <a:pt x="68046" y="104448"/>
                          <a:pt x="102200" y="113681"/>
                        </a:cubicBezTo>
                        <a:cubicBezTo>
                          <a:pt x="140047" y="123838"/>
                          <a:pt x="188047" y="136764"/>
                          <a:pt x="226817" y="165387"/>
                        </a:cubicBezTo>
                        <a:cubicBezTo>
                          <a:pt x="230509" y="168156"/>
                          <a:pt x="231432" y="173696"/>
                          <a:pt x="228663" y="178312"/>
                        </a:cubicBezTo>
                        <a:cubicBezTo>
                          <a:pt x="227740" y="179236"/>
                          <a:pt x="224971" y="180159"/>
                          <a:pt x="222201" y="18015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8" name="Google Shape;698;p20"/>
                  <p:cNvSpPr/>
                  <p:nvPr/>
                </p:nvSpPr>
                <p:spPr>
                  <a:xfrm>
                    <a:off x="2200639" y="5781448"/>
                    <a:ext cx="207554" cy="2029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554" h="202916" extrusionOk="0">
                        <a:moveTo>
                          <a:pt x="40820" y="202917"/>
                        </a:moveTo>
                        <a:cubicBezTo>
                          <a:pt x="37128" y="202917"/>
                          <a:pt x="32512" y="200147"/>
                          <a:pt x="31589" y="195531"/>
                        </a:cubicBezTo>
                        <a:cubicBezTo>
                          <a:pt x="26051" y="172448"/>
                          <a:pt x="24205" y="143825"/>
                          <a:pt x="26051" y="117050"/>
                        </a:cubicBezTo>
                        <a:cubicBezTo>
                          <a:pt x="19589" y="113356"/>
                          <a:pt x="14051" y="108740"/>
                          <a:pt x="10358" y="103200"/>
                        </a:cubicBezTo>
                        <a:cubicBezTo>
                          <a:pt x="3897" y="92121"/>
                          <a:pt x="-5334" y="67191"/>
                          <a:pt x="3897" y="42262"/>
                        </a:cubicBezTo>
                        <a:cubicBezTo>
                          <a:pt x="8512" y="29336"/>
                          <a:pt x="21435" y="11793"/>
                          <a:pt x="50974" y="3484"/>
                        </a:cubicBezTo>
                        <a:cubicBezTo>
                          <a:pt x="100821" y="-11289"/>
                          <a:pt x="197745" y="25643"/>
                          <a:pt x="201437" y="26566"/>
                        </a:cubicBezTo>
                        <a:cubicBezTo>
                          <a:pt x="206053" y="28413"/>
                          <a:pt x="208822" y="33953"/>
                          <a:pt x="206976" y="38569"/>
                        </a:cubicBezTo>
                        <a:cubicBezTo>
                          <a:pt x="205130" y="43186"/>
                          <a:pt x="199591" y="45956"/>
                          <a:pt x="194976" y="44109"/>
                        </a:cubicBezTo>
                        <a:cubicBezTo>
                          <a:pt x="194053" y="44109"/>
                          <a:pt x="99898" y="8100"/>
                          <a:pt x="55590" y="21026"/>
                        </a:cubicBezTo>
                        <a:cubicBezTo>
                          <a:pt x="37128" y="26566"/>
                          <a:pt x="25128" y="35799"/>
                          <a:pt x="20512" y="48725"/>
                        </a:cubicBezTo>
                        <a:cubicBezTo>
                          <a:pt x="14051" y="65345"/>
                          <a:pt x="19589" y="84734"/>
                          <a:pt x="25128" y="93967"/>
                        </a:cubicBezTo>
                        <a:cubicBezTo>
                          <a:pt x="26051" y="94890"/>
                          <a:pt x="26974" y="95814"/>
                          <a:pt x="27897" y="96737"/>
                        </a:cubicBezTo>
                        <a:cubicBezTo>
                          <a:pt x="30666" y="82888"/>
                          <a:pt x="34359" y="69961"/>
                          <a:pt x="40820" y="60728"/>
                        </a:cubicBezTo>
                        <a:cubicBezTo>
                          <a:pt x="47282" y="50572"/>
                          <a:pt x="55590" y="44109"/>
                          <a:pt x="64820" y="42262"/>
                        </a:cubicBezTo>
                        <a:cubicBezTo>
                          <a:pt x="77744" y="39492"/>
                          <a:pt x="88821" y="41339"/>
                          <a:pt x="96205" y="48725"/>
                        </a:cubicBezTo>
                        <a:cubicBezTo>
                          <a:pt x="104513" y="56112"/>
                          <a:pt x="108206" y="68115"/>
                          <a:pt x="107282" y="83811"/>
                        </a:cubicBezTo>
                        <a:cubicBezTo>
                          <a:pt x="106359" y="101354"/>
                          <a:pt x="91590" y="116126"/>
                          <a:pt x="69436" y="121666"/>
                        </a:cubicBezTo>
                        <a:cubicBezTo>
                          <a:pt x="61128" y="123513"/>
                          <a:pt x="51897" y="124436"/>
                          <a:pt x="43589" y="122589"/>
                        </a:cubicBezTo>
                        <a:cubicBezTo>
                          <a:pt x="42666" y="145672"/>
                          <a:pt x="44512" y="170601"/>
                          <a:pt x="49128" y="190914"/>
                        </a:cubicBezTo>
                        <a:cubicBezTo>
                          <a:pt x="50051" y="195531"/>
                          <a:pt x="47282" y="201070"/>
                          <a:pt x="42666" y="201994"/>
                        </a:cubicBezTo>
                        <a:cubicBezTo>
                          <a:pt x="41743" y="202917"/>
                          <a:pt x="40820" y="202917"/>
                          <a:pt x="40820" y="202917"/>
                        </a:cubicBezTo>
                        <a:close/>
                        <a:moveTo>
                          <a:pt x="45436" y="105047"/>
                        </a:moveTo>
                        <a:cubicBezTo>
                          <a:pt x="51897" y="105970"/>
                          <a:pt x="59282" y="105970"/>
                          <a:pt x="65744" y="104123"/>
                        </a:cubicBezTo>
                        <a:cubicBezTo>
                          <a:pt x="76821" y="101354"/>
                          <a:pt x="89744" y="93967"/>
                          <a:pt x="89744" y="82888"/>
                        </a:cubicBezTo>
                        <a:cubicBezTo>
                          <a:pt x="89744" y="76424"/>
                          <a:pt x="89744" y="67191"/>
                          <a:pt x="85128" y="62575"/>
                        </a:cubicBezTo>
                        <a:cubicBezTo>
                          <a:pt x="80513" y="58882"/>
                          <a:pt x="73128" y="59805"/>
                          <a:pt x="69436" y="60728"/>
                        </a:cubicBezTo>
                        <a:cubicBezTo>
                          <a:pt x="64820" y="61652"/>
                          <a:pt x="60205" y="65345"/>
                          <a:pt x="56513" y="70885"/>
                        </a:cubicBezTo>
                        <a:cubicBezTo>
                          <a:pt x="50974" y="79194"/>
                          <a:pt x="47282" y="91198"/>
                          <a:pt x="45436" y="105047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699" name="Google Shape;699;p20"/>
                <p:cNvSpPr/>
                <p:nvPr/>
              </p:nvSpPr>
              <p:spPr>
                <a:xfrm>
                  <a:off x="2318998" y="5803398"/>
                  <a:ext cx="93231" cy="93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231" h="93253" extrusionOk="0">
                      <a:moveTo>
                        <a:pt x="47077" y="93253"/>
                      </a:moveTo>
                      <a:cubicBezTo>
                        <a:pt x="35077" y="93253"/>
                        <a:pt x="23077" y="88637"/>
                        <a:pt x="13846" y="79404"/>
                      </a:cubicBezTo>
                      <a:cubicBezTo>
                        <a:pt x="-4615" y="60938"/>
                        <a:pt x="-4615" y="32316"/>
                        <a:pt x="13846" y="13850"/>
                      </a:cubicBezTo>
                      <a:cubicBezTo>
                        <a:pt x="32308" y="-4617"/>
                        <a:pt x="60924" y="-4617"/>
                        <a:pt x="79386" y="13850"/>
                      </a:cubicBezTo>
                      <a:cubicBezTo>
                        <a:pt x="87693" y="22159"/>
                        <a:pt x="93232" y="34162"/>
                        <a:pt x="93232" y="47088"/>
                      </a:cubicBezTo>
                      <a:cubicBezTo>
                        <a:pt x="93232" y="59091"/>
                        <a:pt x="88616" y="71094"/>
                        <a:pt x="79386" y="80327"/>
                      </a:cubicBezTo>
                      <a:cubicBezTo>
                        <a:pt x="71078" y="88637"/>
                        <a:pt x="59078" y="93253"/>
                        <a:pt x="47077" y="93253"/>
                      </a:cubicBezTo>
                      <a:close/>
                      <a:moveTo>
                        <a:pt x="47077" y="18466"/>
                      </a:moveTo>
                      <a:cubicBezTo>
                        <a:pt x="39693" y="18466"/>
                        <a:pt x="32308" y="21236"/>
                        <a:pt x="26770" y="26775"/>
                      </a:cubicBezTo>
                      <a:cubicBezTo>
                        <a:pt x="15693" y="37855"/>
                        <a:pt x="15693" y="55398"/>
                        <a:pt x="26770" y="66477"/>
                      </a:cubicBezTo>
                      <a:cubicBezTo>
                        <a:pt x="37847" y="77557"/>
                        <a:pt x="55385" y="77557"/>
                        <a:pt x="66462" y="66477"/>
                      </a:cubicBezTo>
                      <a:cubicBezTo>
                        <a:pt x="72001" y="60938"/>
                        <a:pt x="74770" y="54474"/>
                        <a:pt x="74770" y="46165"/>
                      </a:cubicBezTo>
                      <a:cubicBezTo>
                        <a:pt x="74770" y="38778"/>
                        <a:pt x="72001" y="31392"/>
                        <a:pt x="66462" y="25852"/>
                      </a:cubicBezTo>
                      <a:cubicBezTo>
                        <a:pt x="61847" y="21236"/>
                        <a:pt x="54462" y="18466"/>
                        <a:pt x="47077" y="1846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00" name="Google Shape;700;p20"/>
              <p:cNvSpPr/>
              <p:nvPr/>
            </p:nvSpPr>
            <p:spPr>
              <a:xfrm>
                <a:off x="470791" y="4711578"/>
                <a:ext cx="73523" cy="73541"/>
              </a:xfrm>
              <a:custGeom>
                <a:avLst/>
                <a:gdLst/>
                <a:ahLst/>
                <a:cxnLst/>
                <a:rect l="l" t="t" r="r" b="b"/>
                <a:pathLst>
                  <a:path w="83077" h="83097" extrusionOk="0">
                    <a:moveTo>
                      <a:pt x="41539" y="83097"/>
                    </a:moveTo>
                    <a:cubicBezTo>
                      <a:pt x="18462" y="83097"/>
                      <a:pt x="0" y="64631"/>
                      <a:pt x="0" y="41549"/>
                    </a:cubicBezTo>
                    <a:cubicBezTo>
                      <a:pt x="0" y="18466"/>
                      <a:pt x="18462" y="0"/>
                      <a:pt x="41539" y="0"/>
                    </a:cubicBezTo>
                    <a:cubicBezTo>
                      <a:pt x="64616" y="0"/>
                      <a:pt x="83078" y="18466"/>
                      <a:pt x="83078" y="41549"/>
                    </a:cubicBezTo>
                    <a:cubicBezTo>
                      <a:pt x="83078" y="63708"/>
                      <a:pt x="64616" y="83097"/>
                      <a:pt x="41539" y="83097"/>
                    </a:cubicBezTo>
                    <a:close/>
                    <a:moveTo>
                      <a:pt x="41539" y="17543"/>
                    </a:moveTo>
                    <a:cubicBezTo>
                      <a:pt x="28616" y="17543"/>
                      <a:pt x="18462" y="27699"/>
                      <a:pt x="18462" y="40626"/>
                    </a:cubicBezTo>
                    <a:cubicBezTo>
                      <a:pt x="18462" y="53551"/>
                      <a:pt x="28616" y="63708"/>
                      <a:pt x="41539" y="63708"/>
                    </a:cubicBezTo>
                    <a:cubicBezTo>
                      <a:pt x="54462" y="63708"/>
                      <a:pt x="64616" y="53551"/>
                      <a:pt x="64616" y="40626"/>
                    </a:cubicBezTo>
                    <a:cubicBezTo>
                      <a:pt x="64616" y="28622"/>
                      <a:pt x="54462" y="17543"/>
                      <a:pt x="41539" y="1754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1" name="Google Shape;701;p20"/>
            <p:cNvGrpSpPr/>
            <p:nvPr/>
          </p:nvGrpSpPr>
          <p:grpSpPr>
            <a:xfrm>
              <a:off x="8513025" y="163363"/>
              <a:ext cx="370089" cy="4816987"/>
              <a:chOff x="8513025" y="163363"/>
              <a:chExt cx="370089" cy="4816987"/>
            </a:xfrm>
          </p:grpSpPr>
          <p:sp>
            <p:nvSpPr>
              <p:cNvPr id="702" name="Google Shape;702;p20"/>
              <p:cNvSpPr/>
              <p:nvPr/>
            </p:nvSpPr>
            <p:spPr>
              <a:xfrm flipH="1">
                <a:off x="8796520" y="529119"/>
                <a:ext cx="86595" cy="1949652"/>
              </a:xfrm>
              <a:custGeom>
                <a:avLst/>
                <a:gdLst/>
                <a:ahLst/>
                <a:cxnLst/>
                <a:rect l="l" t="t" r="r" b="b"/>
                <a:pathLst>
                  <a:path w="97847" h="2202997" extrusionOk="0">
                    <a:moveTo>
                      <a:pt x="53539" y="2202998"/>
                    </a:moveTo>
                    <a:cubicBezTo>
                      <a:pt x="29539" y="2202998"/>
                      <a:pt x="9231" y="2183609"/>
                      <a:pt x="9231" y="2158680"/>
                    </a:cubicBezTo>
                    <a:cubicBezTo>
                      <a:pt x="9231" y="2143907"/>
                      <a:pt x="16616" y="2130057"/>
                      <a:pt x="28616" y="2121747"/>
                    </a:cubicBezTo>
                    <a:cubicBezTo>
                      <a:pt x="33231" y="2118977"/>
                      <a:pt x="38770" y="2119901"/>
                      <a:pt x="41539" y="2124517"/>
                    </a:cubicBezTo>
                    <a:cubicBezTo>
                      <a:pt x="44308" y="2129134"/>
                      <a:pt x="43385" y="2134674"/>
                      <a:pt x="38770" y="2137443"/>
                    </a:cubicBezTo>
                    <a:cubicBezTo>
                      <a:pt x="31385" y="2142060"/>
                      <a:pt x="27693" y="2150370"/>
                      <a:pt x="27693" y="2158680"/>
                    </a:cubicBezTo>
                    <a:cubicBezTo>
                      <a:pt x="27693" y="2172529"/>
                      <a:pt x="39693" y="2184532"/>
                      <a:pt x="53539" y="2184532"/>
                    </a:cubicBezTo>
                    <a:cubicBezTo>
                      <a:pt x="67385" y="2184532"/>
                      <a:pt x="79386" y="2172529"/>
                      <a:pt x="79386" y="2158680"/>
                    </a:cubicBezTo>
                    <a:lnTo>
                      <a:pt x="79386" y="48935"/>
                    </a:lnTo>
                    <a:cubicBezTo>
                      <a:pt x="79386" y="32316"/>
                      <a:pt x="65539" y="18466"/>
                      <a:pt x="48924" y="18466"/>
                    </a:cubicBezTo>
                    <a:cubicBezTo>
                      <a:pt x="32308" y="18466"/>
                      <a:pt x="18462" y="32316"/>
                      <a:pt x="18462" y="48935"/>
                    </a:cubicBezTo>
                    <a:cubicBezTo>
                      <a:pt x="18462" y="65554"/>
                      <a:pt x="32308" y="79404"/>
                      <a:pt x="48924" y="79404"/>
                    </a:cubicBezTo>
                    <a:cubicBezTo>
                      <a:pt x="53539" y="79404"/>
                      <a:pt x="58155" y="83097"/>
                      <a:pt x="58155" y="88637"/>
                    </a:cubicBezTo>
                    <a:cubicBezTo>
                      <a:pt x="58155" y="93253"/>
                      <a:pt x="54462" y="97870"/>
                      <a:pt x="48924" y="97870"/>
                    </a:cubicBezTo>
                    <a:cubicBezTo>
                      <a:pt x="22154" y="97870"/>
                      <a:pt x="0" y="75711"/>
                      <a:pt x="0" y="48935"/>
                    </a:cubicBezTo>
                    <a:cubicBezTo>
                      <a:pt x="0" y="22159"/>
                      <a:pt x="22154" y="0"/>
                      <a:pt x="48924" y="0"/>
                    </a:cubicBezTo>
                    <a:cubicBezTo>
                      <a:pt x="75693" y="0"/>
                      <a:pt x="97847" y="22159"/>
                      <a:pt x="97847" y="48935"/>
                    </a:cubicBezTo>
                    <a:lnTo>
                      <a:pt x="97847" y="2159603"/>
                    </a:lnTo>
                    <a:cubicBezTo>
                      <a:pt x="97847" y="2183609"/>
                      <a:pt x="77539" y="2202998"/>
                      <a:pt x="53539" y="220299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03" name="Google Shape;703;p20"/>
              <p:cNvGrpSpPr/>
              <p:nvPr/>
            </p:nvGrpSpPr>
            <p:grpSpPr>
              <a:xfrm flipH="1">
                <a:off x="8513842" y="163363"/>
                <a:ext cx="348366" cy="347782"/>
                <a:chOff x="2195855" y="667333"/>
                <a:chExt cx="393723" cy="393063"/>
              </a:xfrm>
            </p:grpSpPr>
            <p:grpSp>
              <p:nvGrpSpPr>
                <p:cNvPr id="704" name="Google Shape;704;p20"/>
                <p:cNvGrpSpPr/>
                <p:nvPr/>
              </p:nvGrpSpPr>
              <p:grpSpPr>
                <a:xfrm>
                  <a:off x="2195855" y="667333"/>
                  <a:ext cx="393723" cy="393063"/>
                  <a:chOff x="2195855" y="667333"/>
                  <a:chExt cx="393723" cy="393063"/>
                </a:xfrm>
              </p:grpSpPr>
              <p:sp>
                <p:nvSpPr>
                  <p:cNvPr id="705" name="Google Shape;705;p20"/>
                  <p:cNvSpPr/>
                  <p:nvPr/>
                </p:nvSpPr>
                <p:spPr>
                  <a:xfrm>
                    <a:off x="2409697" y="667333"/>
                    <a:ext cx="179881" cy="2314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881" h="231485" extrusionOk="0">
                        <a:moveTo>
                          <a:pt x="8995" y="231486"/>
                        </a:moveTo>
                        <a:cubicBezTo>
                          <a:pt x="7149" y="231486"/>
                          <a:pt x="5303" y="230563"/>
                          <a:pt x="3456" y="229639"/>
                        </a:cubicBezTo>
                        <a:cubicBezTo>
                          <a:pt x="-236" y="226869"/>
                          <a:pt x="-1159" y="221330"/>
                          <a:pt x="1610" y="216713"/>
                        </a:cubicBezTo>
                        <a:cubicBezTo>
                          <a:pt x="27457" y="179781"/>
                          <a:pt x="39457" y="136386"/>
                          <a:pt x="50534" y="97607"/>
                        </a:cubicBezTo>
                        <a:cubicBezTo>
                          <a:pt x="60688" y="59752"/>
                          <a:pt x="68996" y="29283"/>
                          <a:pt x="88380" y="14510"/>
                        </a:cubicBezTo>
                        <a:cubicBezTo>
                          <a:pt x="107765" y="-263"/>
                          <a:pt x="131766" y="-3956"/>
                          <a:pt x="151150" y="4354"/>
                        </a:cubicBezTo>
                        <a:cubicBezTo>
                          <a:pt x="167766" y="11740"/>
                          <a:pt x="178843" y="27436"/>
                          <a:pt x="179766" y="46826"/>
                        </a:cubicBezTo>
                        <a:cubicBezTo>
                          <a:pt x="180689" y="64368"/>
                          <a:pt x="176074" y="79141"/>
                          <a:pt x="165920" y="89297"/>
                        </a:cubicBezTo>
                        <a:cubicBezTo>
                          <a:pt x="157612" y="97607"/>
                          <a:pt x="145612" y="102224"/>
                          <a:pt x="132689" y="101300"/>
                        </a:cubicBezTo>
                        <a:cubicBezTo>
                          <a:pt x="108688" y="99454"/>
                          <a:pt x="99457" y="80988"/>
                          <a:pt x="98534" y="70831"/>
                        </a:cubicBezTo>
                        <a:cubicBezTo>
                          <a:pt x="97611" y="66215"/>
                          <a:pt x="101304" y="61598"/>
                          <a:pt x="105919" y="60675"/>
                        </a:cubicBezTo>
                        <a:cubicBezTo>
                          <a:pt x="110535" y="59752"/>
                          <a:pt x="115150" y="63445"/>
                          <a:pt x="116073" y="68062"/>
                        </a:cubicBezTo>
                        <a:cubicBezTo>
                          <a:pt x="116073" y="70831"/>
                          <a:pt x="118842" y="81911"/>
                          <a:pt x="133612" y="82834"/>
                        </a:cubicBezTo>
                        <a:cubicBezTo>
                          <a:pt x="140996" y="83758"/>
                          <a:pt x="147458" y="80988"/>
                          <a:pt x="152074" y="76371"/>
                        </a:cubicBezTo>
                        <a:cubicBezTo>
                          <a:pt x="158535" y="69908"/>
                          <a:pt x="161304" y="59752"/>
                          <a:pt x="160381" y="47749"/>
                        </a:cubicBezTo>
                        <a:cubicBezTo>
                          <a:pt x="159458" y="35746"/>
                          <a:pt x="152997" y="25590"/>
                          <a:pt x="141920" y="20973"/>
                        </a:cubicBezTo>
                        <a:cubicBezTo>
                          <a:pt x="128996" y="15433"/>
                          <a:pt x="112381" y="18203"/>
                          <a:pt x="97611" y="28360"/>
                        </a:cubicBezTo>
                        <a:cubicBezTo>
                          <a:pt x="82842" y="39439"/>
                          <a:pt x="75457" y="68062"/>
                          <a:pt x="66226" y="102224"/>
                        </a:cubicBezTo>
                        <a:cubicBezTo>
                          <a:pt x="56072" y="140079"/>
                          <a:pt x="43149" y="188091"/>
                          <a:pt x="14533" y="226869"/>
                        </a:cubicBezTo>
                        <a:cubicBezTo>
                          <a:pt x="14533" y="229639"/>
                          <a:pt x="11764" y="231486"/>
                          <a:pt x="8995" y="231486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6" name="Google Shape;706;p20"/>
                  <p:cNvSpPr/>
                  <p:nvPr/>
                </p:nvSpPr>
                <p:spPr>
                  <a:xfrm>
                    <a:off x="2232051" y="671515"/>
                    <a:ext cx="202123" cy="2079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123" h="207914" extrusionOk="0">
                        <a:moveTo>
                          <a:pt x="167256" y="207915"/>
                        </a:moveTo>
                        <a:cubicBezTo>
                          <a:pt x="166333" y="207915"/>
                          <a:pt x="165410" y="207915"/>
                          <a:pt x="163563" y="206991"/>
                        </a:cubicBezTo>
                        <a:cubicBezTo>
                          <a:pt x="158948" y="205145"/>
                          <a:pt x="156179" y="199605"/>
                          <a:pt x="158025" y="194988"/>
                        </a:cubicBezTo>
                        <a:cubicBezTo>
                          <a:pt x="158025" y="194065"/>
                          <a:pt x="194025" y="99888"/>
                          <a:pt x="181102" y="55570"/>
                        </a:cubicBezTo>
                        <a:cubicBezTo>
                          <a:pt x="175564" y="37104"/>
                          <a:pt x="166333" y="25101"/>
                          <a:pt x="153409" y="20484"/>
                        </a:cubicBezTo>
                        <a:cubicBezTo>
                          <a:pt x="136794" y="14021"/>
                          <a:pt x="117409" y="19561"/>
                          <a:pt x="108178" y="25101"/>
                        </a:cubicBezTo>
                        <a:cubicBezTo>
                          <a:pt x="107255" y="26024"/>
                          <a:pt x="106332" y="26947"/>
                          <a:pt x="105409" y="27871"/>
                        </a:cubicBezTo>
                        <a:cubicBezTo>
                          <a:pt x="119255" y="30641"/>
                          <a:pt x="132178" y="34334"/>
                          <a:pt x="141409" y="40797"/>
                        </a:cubicBezTo>
                        <a:cubicBezTo>
                          <a:pt x="151563" y="47260"/>
                          <a:pt x="158025" y="55570"/>
                          <a:pt x="159871" y="64803"/>
                        </a:cubicBezTo>
                        <a:cubicBezTo>
                          <a:pt x="162640" y="77729"/>
                          <a:pt x="160794" y="88809"/>
                          <a:pt x="153409" y="96195"/>
                        </a:cubicBezTo>
                        <a:cubicBezTo>
                          <a:pt x="146025" y="104505"/>
                          <a:pt x="134025" y="108198"/>
                          <a:pt x="118332" y="107275"/>
                        </a:cubicBezTo>
                        <a:cubicBezTo>
                          <a:pt x="100793" y="106351"/>
                          <a:pt x="86024" y="91579"/>
                          <a:pt x="80486" y="69419"/>
                        </a:cubicBezTo>
                        <a:cubicBezTo>
                          <a:pt x="78639" y="61110"/>
                          <a:pt x="77716" y="51877"/>
                          <a:pt x="79562" y="43567"/>
                        </a:cubicBezTo>
                        <a:cubicBezTo>
                          <a:pt x="56485" y="42644"/>
                          <a:pt x="31562" y="44490"/>
                          <a:pt x="11254" y="49107"/>
                        </a:cubicBezTo>
                        <a:cubicBezTo>
                          <a:pt x="6638" y="50030"/>
                          <a:pt x="1100" y="47260"/>
                          <a:pt x="177" y="42644"/>
                        </a:cubicBezTo>
                        <a:cubicBezTo>
                          <a:pt x="-746" y="38027"/>
                          <a:pt x="2023" y="32487"/>
                          <a:pt x="6638" y="31564"/>
                        </a:cubicBezTo>
                        <a:cubicBezTo>
                          <a:pt x="29716" y="26024"/>
                          <a:pt x="58331" y="24178"/>
                          <a:pt x="85101" y="26024"/>
                        </a:cubicBezTo>
                        <a:cubicBezTo>
                          <a:pt x="88793" y="19561"/>
                          <a:pt x="93409" y="14021"/>
                          <a:pt x="98947" y="10328"/>
                        </a:cubicBezTo>
                        <a:cubicBezTo>
                          <a:pt x="113717" y="2018"/>
                          <a:pt x="138640" y="-4445"/>
                          <a:pt x="159871" y="3865"/>
                        </a:cubicBezTo>
                        <a:cubicBezTo>
                          <a:pt x="172794" y="8481"/>
                          <a:pt x="190333" y="21408"/>
                          <a:pt x="198641" y="50953"/>
                        </a:cubicBezTo>
                        <a:cubicBezTo>
                          <a:pt x="213410" y="100812"/>
                          <a:pt x="176487" y="197758"/>
                          <a:pt x="175564" y="201452"/>
                        </a:cubicBezTo>
                        <a:cubicBezTo>
                          <a:pt x="174640" y="206068"/>
                          <a:pt x="170948" y="207915"/>
                          <a:pt x="167256" y="207915"/>
                        </a:cubicBezTo>
                        <a:close/>
                        <a:moveTo>
                          <a:pt x="98024" y="45414"/>
                        </a:moveTo>
                        <a:cubicBezTo>
                          <a:pt x="97101" y="51877"/>
                          <a:pt x="97101" y="59263"/>
                          <a:pt x="98947" y="65726"/>
                        </a:cubicBezTo>
                        <a:cubicBezTo>
                          <a:pt x="101717" y="76806"/>
                          <a:pt x="109101" y="89732"/>
                          <a:pt x="120178" y="89732"/>
                        </a:cubicBezTo>
                        <a:cubicBezTo>
                          <a:pt x="126640" y="90655"/>
                          <a:pt x="135871" y="89732"/>
                          <a:pt x="140486" y="85115"/>
                        </a:cubicBezTo>
                        <a:cubicBezTo>
                          <a:pt x="144179" y="80499"/>
                          <a:pt x="143255" y="73113"/>
                          <a:pt x="142332" y="69419"/>
                        </a:cubicBezTo>
                        <a:cubicBezTo>
                          <a:pt x="141409" y="64803"/>
                          <a:pt x="137717" y="60186"/>
                          <a:pt x="132178" y="56493"/>
                        </a:cubicBezTo>
                        <a:cubicBezTo>
                          <a:pt x="123871" y="50953"/>
                          <a:pt x="111871" y="47260"/>
                          <a:pt x="98024" y="45414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7" name="Google Shape;707;p20"/>
                  <p:cNvSpPr/>
                  <p:nvPr/>
                </p:nvSpPr>
                <p:spPr>
                  <a:xfrm>
                    <a:off x="2195855" y="880589"/>
                    <a:ext cx="231831" cy="179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831" h="179807" extrusionOk="0">
                        <a:moveTo>
                          <a:pt x="52065" y="179808"/>
                        </a:moveTo>
                        <a:cubicBezTo>
                          <a:pt x="50219" y="179808"/>
                          <a:pt x="48373" y="179808"/>
                          <a:pt x="47450" y="179808"/>
                        </a:cubicBezTo>
                        <a:cubicBezTo>
                          <a:pt x="28988" y="178884"/>
                          <a:pt x="13296" y="167805"/>
                          <a:pt x="4988" y="151185"/>
                        </a:cubicBezTo>
                        <a:cubicBezTo>
                          <a:pt x="-4243" y="131796"/>
                          <a:pt x="-551" y="108714"/>
                          <a:pt x="15142" y="88401"/>
                        </a:cubicBezTo>
                        <a:cubicBezTo>
                          <a:pt x="29911" y="69012"/>
                          <a:pt x="60373" y="60702"/>
                          <a:pt x="98220" y="50546"/>
                        </a:cubicBezTo>
                        <a:cubicBezTo>
                          <a:pt x="136990" y="40389"/>
                          <a:pt x="180375" y="27463"/>
                          <a:pt x="217298" y="1611"/>
                        </a:cubicBezTo>
                        <a:cubicBezTo>
                          <a:pt x="220991" y="-1159"/>
                          <a:pt x="227452" y="-236"/>
                          <a:pt x="230221" y="3457"/>
                        </a:cubicBezTo>
                        <a:cubicBezTo>
                          <a:pt x="232991" y="7150"/>
                          <a:pt x="232068" y="13613"/>
                          <a:pt x="228375" y="16383"/>
                        </a:cubicBezTo>
                        <a:cubicBezTo>
                          <a:pt x="188682" y="44082"/>
                          <a:pt x="141605" y="57932"/>
                          <a:pt x="103758" y="68088"/>
                        </a:cubicBezTo>
                        <a:cubicBezTo>
                          <a:pt x="70527" y="77321"/>
                          <a:pt x="40988" y="85631"/>
                          <a:pt x="29911" y="99481"/>
                        </a:cubicBezTo>
                        <a:cubicBezTo>
                          <a:pt x="18834" y="113330"/>
                          <a:pt x="16065" y="129949"/>
                          <a:pt x="22527" y="143799"/>
                        </a:cubicBezTo>
                        <a:cubicBezTo>
                          <a:pt x="27142" y="154879"/>
                          <a:pt x="37296" y="161342"/>
                          <a:pt x="49296" y="162265"/>
                        </a:cubicBezTo>
                        <a:cubicBezTo>
                          <a:pt x="61296" y="163188"/>
                          <a:pt x="71450" y="160418"/>
                          <a:pt x="77912" y="153955"/>
                        </a:cubicBezTo>
                        <a:cubicBezTo>
                          <a:pt x="82527" y="149339"/>
                          <a:pt x="85297" y="142876"/>
                          <a:pt x="84374" y="135489"/>
                        </a:cubicBezTo>
                        <a:cubicBezTo>
                          <a:pt x="83450" y="120716"/>
                          <a:pt x="71450" y="118870"/>
                          <a:pt x="69604" y="117947"/>
                        </a:cubicBezTo>
                        <a:cubicBezTo>
                          <a:pt x="64989" y="117023"/>
                          <a:pt x="61296" y="112407"/>
                          <a:pt x="62219" y="107790"/>
                        </a:cubicBezTo>
                        <a:cubicBezTo>
                          <a:pt x="63143" y="103174"/>
                          <a:pt x="67758" y="99481"/>
                          <a:pt x="72373" y="100404"/>
                        </a:cubicBezTo>
                        <a:cubicBezTo>
                          <a:pt x="82527" y="102250"/>
                          <a:pt x="100989" y="110560"/>
                          <a:pt x="102835" y="134566"/>
                        </a:cubicBezTo>
                        <a:cubicBezTo>
                          <a:pt x="103758" y="147492"/>
                          <a:pt x="99143" y="158572"/>
                          <a:pt x="90835" y="167805"/>
                        </a:cubicBezTo>
                        <a:cubicBezTo>
                          <a:pt x="80681" y="175191"/>
                          <a:pt x="67758" y="179808"/>
                          <a:pt x="52065" y="17980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8" name="Google Shape;708;p20"/>
                  <p:cNvSpPr/>
                  <p:nvPr/>
                </p:nvSpPr>
                <p:spPr>
                  <a:xfrm>
                    <a:off x="2200464" y="703517"/>
                    <a:ext cx="207729" cy="2026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729" h="202688" extrusionOk="0">
                        <a:moveTo>
                          <a:pt x="79765" y="202689"/>
                        </a:moveTo>
                        <a:cubicBezTo>
                          <a:pt x="69611" y="202689"/>
                          <a:pt x="59457" y="201765"/>
                          <a:pt x="51149" y="198995"/>
                        </a:cubicBezTo>
                        <a:cubicBezTo>
                          <a:pt x="20687" y="189762"/>
                          <a:pt x="8687" y="173143"/>
                          <a:pt x="4071" y="160217"/>
                        </a:cubicBezTo>
                        <a:cubicBezTo>
                          <a:pt x="-4236" y="138981"/>
                          <a:pt x="1302" y="113128"/>
                          <a:pt x="10533" y="99279"/>
                        </a:cubicBezTo>
                        <a:cubicBezTo>
                          <a:pt x="14225" y="92816"/>
                          <a:pt x="19764" y="88199"/>
                          <a:pt x="26226" y="85429"/>
                        </a:cubicBezTo>
                        <a:cubicBezTo>
                          <a:pt x="24379" y="58654"/>
                          <a:pt x="27149" y="30031"/>
                          <a:pt x="31764" y="6949"/>
                        </a:cubicBezTo>
                        <a:cubicBezTo>
                          <a:pt x="32687" y="2332"/>
                          <a:pt x="38226" y="-1361"/>
                          <a:pt x="42841" y="486"/>
                        </a:cubicBezTo>
                        <a:cubicBezTo>
                          <a:pt x="47457" y="1409"/>
                          <a:pt x="51149" y="6949"/>
                          <a:pt x="49303" y="11565"/>
                        </a:cubicBezTo>
                        <a:cubicBezTo>
                          <a:pt x="44687" y="31878"/>
                          <a:pt x="42841" y="56807"/>
                          <a:pt x="43764" y="79890"/>
                        </a:cubicBezTo>
                        <a:cubicBezTo>
                          <a:pt x="52995" y="78966"/>
                          <a:pt x="62226" y="78966"/>
                          <a:pt x="69611" y="80813"/>
                        </a:cubicBezTo>
                        <a:cubicBezTo>
                          <a:pt x="91765" y="86353"/>
                          <a:pt x="106534" y="101126"/>
                          <a:pt x="107457" y="118668"/>
                        </a:cubicBezTo>
                        <a:cubicBezTo>
                          <a:pt x="108380" y="134364"/>
                          <a:pt x="104688" y="146367"/>
                          <a:pt x="96380" y="153754"/>
                        </a:cubicBezTo>
                        <a:cubicBezTo>
                          <a:pt x="88996" y="160217"/>
                          <a:pt x="76995" y="162987"/>
                          <a:pt x="64995" y="160217"/>
                        </a:cubicBezTo>
                        <a:cubicBezTo>
                          <a:pt x="54841" y="158370"/>
                          <a:pt x="47457" y="151907"/>
                          <a:pt x="40995" y="141751"/>
                        </a:cubicBezTo>
                        <a:cubicBezTo>
                          <a:pt x="35456" y="132518"/>
                          <a:pt x="30841" y="119592"/>
                          <a:pt x="28072" y="105742"/>
                        </a:cubicBezTo>
                        <a:cubicBezTo>
                          <a:pt x="27149" y="106665"/>
                          <a:pt x="26226" y="107589"/>
                          <a:pt x="25302" y="108512"/>
                        </a:cubicBezTo>
                        <a:cubicBezTo>
                          <a:pt x="19764" y="117745"/>
                          <a:pt x="14225" y="137134"/>
                          <a:pt x="20687" y="153754"/>
                        </a:cubicBezTo>
                        <a:cubicBezTo>
                          <a:pt x="26226" y="166680"/>
                          <a:pt x="37303" y="176836"/>
                          <a:pt x="55764" y="181453"/>
                        </a:cubicBezTo>
                        <a:cubicBezTo>
                          <a:pt x="100073" y="194379"/>
                          <a:pt x="194228" y="159294"/>
                          <a:pt x="195151" y="158370"/>
                        </a:cubicBezTo>
                        <a:cubicBezTo>
                          <a:pt x="199766" y="156524"/>
                          <a:pt x="205305" y="159294"/>
                          <a:pt x="207151" y="163910"/>
                        </a:cubicBezTo>
                        <a:cubicBezTo>
                          <a:pt x="208997" y="168527"/>
                          <a:pt x="206228" y="174066"/>
                          <a:pt x="201612" y="175913"/>
                        </a:cubicBezTo>
                        <a:cubicBezTo>
                          <a:pt x="198843" y="176836"/>
                          <a:pt x="131458" y="202689"/>
                          <a:pt x="79765" y="202689"/>
                        </a:cubicBezTo>
                        <a:close/>
                        <a:moveTo>
                          <a:pt x="45610" y="97432"/>
                        </a:moveTo>
                        <a:cubicBezTo>
                          <a:pt x="47457" y="111282"/>
                          <a:pt x="51149" y="123285"/>
                          <a:pt x="56687" y="131594"/>
                        </a:cubicBezTo>
                        <a:cubicBezTo>
                          <a:pt x="60380" y="137134"/>
                          <a:pt x="64995" y="140827"/>
                          <a:pt x="69611" y="141751"/>
                        </a:cubicBezTo>
                        <a:cubicBezTo>
                          <a:pt x="73303" y="142674"/>
                          <a:pt x="80688" y="143597"/>
                          <a:pt x="85303" y="139904"/>
                        </a:cubicBezTo>
                        <a:cubicBezTo>
                          <a:pt x="89919" y="135288"/>
                          <a:pt x="90842" y="126978"/>
                          <a:pt x="89919" y="119592"/>
                        </a:cubicBezTo>
                        <a:cubicBezTo>
                          <a:pt x="88996" y="107589"/>
                          <a:pt x="76995" y="101126"/>
                          <a:pt x="65918" y="98356"/>
                        </a:cubicBezTo>
                        <a:cubicBezTo>
                          <a:pt x="59457" y="96509"/>
                          <a:pt x="52072" y="96509"/>
                          <a:pt x="45610" y="97432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709" name="Google Shape;709;p20"/>
                <p:cNvSpPr/>
                <p:nvPr/>
              </p:nvSpPr>
              <p:spPr>
                <a:xfrm>
                  <a:off x="2318998" y="789870"/>
                  <a:ext cx="94154" cy="93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154" h="93253" extrusionOk="0">
                      <a:moveTo>
                        <a:pt x="47077" y="93253"/>
                      </a:moveTo>
                      <a:cubicBezTo>
                        <a:pt x="35077" y="93253"/>
                        <a:pt x="23077" y="88637"/>
                        <a:pt x="13846" y="79404"/>
                      </a:cubicBezTo>
                      <a:cubicBezTo>
                        <a:pt x="-4615" y="60938"/>
                        <a:pt x="-4615" y="32316"/>
                        <a:pt x="13846" y="13850"/>
                      </a:cubicBezTo>
                      <a:cubicBezTo>
                        <a:pt x="22154" y="5540"/>
                        <a:pt x="34154" y="0"/>
                        <a:pt x="47077" y="0"/>
                      </a:cubicBezTo>
                      <a:cubicBezTo>
                        <a:pt x="59078" y="0"/>
                        <a:pt x="71078" y="4617"/>
                        <a:pt x="80309" y="13850"/>
                      </a:cubicBezTo>
                      <a:cubicBezTo>
                        <a:pt x="88616" y="22159"/>
                        <a:pt x="94155" y="34162"/>
                        <a:pt x="94155" y="47088"/>
                      </a:cubicBezTo>
                      <a:cubicBezTo>
                        <a:pt x="94155" y="59091"/>
                        <a:pt x="89540" y="71094"/>
                        <a:pt x="80309" y="80327"/>
                      </a:cubicBezTo>
                      <a:cubicBezTo>
                        <a:pt x="71078" y="88637"/>
                        <a:pt x="59078" y="93253"/>
                        <a:pt x="47077" y="93253"/>
                      </a:cubicBezTo>
                      <a:close/>
                      <a:moveTo>
                        <a:pt x="47077" y="19389"/>
                      </a:moveTo>
                      <a:cubicBezTo>
                        <a:pt x="39693" y="19389"/>
                        <a:pt x="32308" y="22159"/>
                        <a:pt x="26770" y="27699"/>
                      </a:cubicBezTo>
                      <a:cubicBezTo>
                        <a:pt x="15693" y="38779"/>
                        <a:pt x="15693" y="56321"/>
                        <a:pt x="26770" y="67401"/>
                      </a:cubicBezTo>
                      <a:cubicBezTo>
                        <a:pt x="37847" y="78481"/>
                        <a:pt x="55385" y="78481"/>
                        <a:pt x="66462" y="67401"/>
                      </a:cubicBezTo>
                      <a:cubicBezTo>
                        <a:pt x="72001" y="61861"/>
                        <a:pt x="74770" y="55398"/>
                        <a:pt x="74770" y="47088"/>
                      </a:cubicBezTo>
                      <a:cubicBezTo>
                        <a:pt x="74770" y="39702"/>
                        <a:pt x="72001" y="32316"/>
                        <a:pt x="66462" y="26776"/>
                      </a:cubicBezTo>
                      <a:cubicBezTo>
                        <a:pt x="61847" y="22159"/>
                        <a:pt x="54462" y="19389"/>
                        <a:pt x="47077" y="193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10" name="Google Shape;710;p20"/>
              <p:cNvSpPr/>
              <p:nvPr/>
            </p:nvSpPr>
            <p:spPr>
              <a:xfrm flipH="1">
                <a:off x="8599686" y="358379"/>
                <a:ext cx="73523" cy="73541"/>
              </a:xfrm>
              <a:custGeom>
                <a:avLst/>
                <a:gdLst/>
                <a:ahLst/>
                <a:cxnLst/>
                <a:rect l="l" t="t" r="r" b="b"/>
                <a:pathLst>
                  <a:path w="83077" h="83097" extrusionOk="0">
                    <a:moveTo>
                      <a:pt x="41539" y="83097"/>
                    </a:moveTo>
                    <a:cubicBezTo>
                      <a:pt x="18462" y="83097"/>
                      <a:pt x="0" y="64631"/>
                      <a:pt x="0" y="41549"/>
                    </a:cubicBezTo>
                    <a:cubicBezTo>
                      <a:pt x="0" y="18466"/>
                      <a:pt x="18462" y="0"/>
                      <a:pt x="41539" y="0"/>
                    </a:cubicBezTo>
                    <a:cubicBezTo>
                      <a:pt x="64616" y="0"/>
                      <a:pt x="83078" y="18466"/>
                      <a:pt x="83078" y="41549"/>
                    </a:cubicBezTo>
                    <a:cubicBezTo>
                      <a:pt x="83078" y="64631"/>
                      <a:pt x="64616" y="83097"/>
                      <a:pt x="41539" y="83097"/>
                    </a:cubicBezTo>
                    <a:close/>
                    <a:moveTo>
                      <a:pt x="41539" y="18466"/>
                    </a:moveTo>
                    <a:cubicBezTo>
                      <a:pt x="28616" y="18466"/>
                      <a:pt x="18462" y="28622"/>
                      <a:pt x="18462" y="41549"/>
                    </a:cubicBezTo>
                    <a:cubicBezTo>
                      <a:pt x="18462" y="54475"/>
                      <a:pt x="28616" y="64631"/>
                      <a:pt x="41539" y="64631"/>
                    </a:cubicBezTo>
                    <a:cubicBezTo>
                      <a:pt x="54462" y="64631"/>
                      <a:pt x="64616" y="54475"/>
                      <a:pt x="64616" y="41549"/>
                    </a:cubicBezTo>
                    <a:cubicBezTo>
                      <a:pt x="64616" y="28622"/>
                      <a:pt x="54462" y="18466"/>
                      <a:pt x="41539" y="1846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1" name="Google Shape;711;p20"/>
              <p:cNvSpPr/>
              <p:nvPr/>
            </p:nvSpPr>
            <p:spPr>
              <a:xfrm flipH="1">
                <a:off x="8727939" y="2492798"/>
                <a:ext cx="98770" cy="157884"/>
              </a:xfrm>
              <a:custGeom>
                <a:avLst/>
                <a:gdLst/>
                <a:ahLst/>
                <a:cxnLst/>
                <a:rect l="l" t="t" r="r" b="b"/>
                <a:pathLst>
                  <a:path w="98770" h="157884" extrusionOk="0">
                    <a:moveTo>
                      <a:pt x="0" y="78481"/>
                    </a:moveTo>
                    <a:lnTo>
                      <a:pt x="48924" y="157885"/>
                    </a:lnTo>
                    <a:lnTo>
                      <a:pt x="98770" y="78481"/>
                    </a:lnTo>
                    <a:lnTo>
                      <a:pt x="4892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2" name="Google Shape;712;p20"/>
              <p:cNvSpPr/>
              <p:nvPr/>
            </p:nvSpPr>
            <p:spPr>
              <a:xfrm flipH="1">
                <a:off x="8796520" y="2664333"/>
                <a:ext cx="86595" cy="1950469"/>
              </a:xfrm>
              <a:custGeom>
                <a:avLst/>
                <a:gdLst/>
                <a:ahLst/>
                <a:cxnLst/>
                <a:rect l="l" t="t" r="r" b="b"/>
                <a:pathLst>
                  <a:path w="97847" h="2203920" extrusionOk="0">
                    <a:moveTo>
                      <a:pt x="48924" y="2203921"/>
                    </a:moveTo>
                    <a:cubicBezTo>
                      <a:pt x="22154" y="2203921"/>
                      <a:pt x="0" y="2181762"/>
                      <a:pt x="0" y="2154986"/>
                    </a:cubicBezTo>
                    <a:cubicBezTo>
                      <a:pt x="0" y="2128211"/>
                      <a:pt x="22154" y="2106051"/>
                      <a:pt x="48924" y="2106051"/>
                    </a:cubicBezTo>
                    <a:cubicBezTo>
                      <a:pt x="53539" y="2106051"/>
                      <a:pt x="58155" y="2109745"/>
                      <a:pt x="58155" y="2115284"/>
                    </a:cubicBezTo>
                    <a:cubicBezTo>
                      <a:pt x="58155" y="2120824"/>
                      <a:pt x="54462" y="2124517"/>
                      <a:pt x="48924" y="2124517"/>
                    </a:cubicBezTo>
                    <a:cubicBezTo>
                      <a:pt x="32308" y="2124517"/>
                      <a:pt x="18462" y="2138367"/>
                      <a:pt x="18462" y="2154986"/>
                    </a:cubicBezTo>
                    <a:cubicBezTo>
                      <a:pt x="18462" y="2171606"/>
                      <a:pt x="32308" y="2185455"/>
                      <a:pt x="48924" y="2185455"/>
                    </a:cubicBezTo>
                    <a:cubicBezTo>
                      <a:pt x="65539" y="2185455"/>
                      <a:pt x="79386" y="2171606"/>
                      <a:pt x="79386" y="2154986"/>
                    </a:cubicBezTo>
                    <a:lnTo>
                      <a:pt x="79386" y="44319"/>
                    </a:lnTo>
                    <a:cubicBezTo>
                      <a:pt x="79386" y="30469"/>
                      <a:pt x="67385" y="18466"/>
                      <a:pt x="53539" y="18466"/>
                    </a:cubicBezTo>
                    <a:cubicBezTo>
                      <a:pt x="39693" y="18466"/>
                      <a:pt x="27693" y="30469"/>
                      <a:pt x="27693" y="44319"/>
                    </a:cubicBezTo>
                    <a:cubicBezTo>
                      <a:pt x="27693" y="52628"/>
                      <a:pt x="32308" y="60938"/>
                      <a:pt x="38770" y="65554"/>
                    </a:cubicBezTo>
                    <a:cubicBezTo>
                      <a:pt x="43385" y="68324"/>
                      <a:pt x="44308" y="73864"/>
                      <a:pt x="41539" y="78481"/>
                    </a:cubicBezTo>
                    <a:cubicBezTo>
                      <a:pt x="38770" y="83097"/>
                      <a:pt x="33231" y="84021"/>
                      <a:pt x="28616" y="81251"/>
                    </a:cubicBezTo>
                    <a:cubicBezTo>
                      <a:pt x="16616" y="72941"/>
                      <a:pt x="9231" y="59091"/>
                      <a:pt x="9231" y="44319"/>
                    </a:cubicBezTo>
                    <a:cubicBezTo>
                      <a:pt x="9231" y="20313"/>
                      <a:pt x="28616" y="0"/>
                      <a:pt x="53539" y="0"/>
                    </a:cubicBezTo>
                    <a:cubicBezTo>
                      <a:pt x="77539" y="0"/>
                      <a:pt x="97847" y="19389"/>
                      <a:pt x="97847" y="44319"/>
                    </a:cubicBezTo>
                    <a:lnTo>
                      <a:pt x="97847" y="2154986"/>
                    </a:lnTo>
                    <a:cubicBezTo>
                      <a:pt x="97847" y="2181762"/>
                      <a:pt x="75693" y="2203921"/>
                      <a:pt x="48924" y="22039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13" name="Google Shape;713;p20"/>
              <p:cNvGrpSpPr/>
              <p:nvPr/>
            </p:nvGrpSpPr>
            <p:grpSpPr>
              <a:xfrm flipH="1">
                <a:off x="8513025" y="4632233"/>
                <a:ext cx="348621" cy="348117"/>
                <a:chOff x="2196490" y="5626932"/>
                <a:chExt cx="394011" cy="393441"/>
              </a:xfrm>
            </p:grpSpPr>
            <p:grpSp>
              <p:nvGrpSpPr>
                <p:cNvPr id="714" name="Google Shape;714;p20"/>
                <p:cNvGrpSpPr/>
                <p:nvPr/>
              </p:nvGrpSpPr>
              <p:grpSpPr>
                <a:xfrm>
                  <a:off x="2196490" y="5626932"/>
                  <a:ext cx="394011" cy="393441"/>
                  <a:chOff x="2196490" y="5626932"/>
                  <a:chExt cx="394011" cy="393441"/>
                </a:xfrm>
              </p:grpSpPr>
              <p:sp>
                <p:nvSpPr>
                  <p:cNvPr id="715" name="Google Shape;715;p20"/>
                  <p:cNvSpPr/>
                  <p:nvPr/>
                </p:nvSpPr>
                <p:spPr>
                  <a:xfrm>
                    <a:off x="2408774" y="5788861"/>
                    <a:ext cx="181727" cy="2315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727" h="231512" extrusionOk="0">
                        <a:moveTo>
                          <a:pt x="128996" y="231513"/>
                        </a:moveTo>
                        <a:cubicBezTo>
                          <a:pt x="115150" y="231513"/>
                          <a:pt x="101304" y="226896"/>
                          <a:pt x="88380" y="216740"/>
                        </a:cubicBezTo>
                        <a:cubicBezTo>
                          <a:pt x="68996" y="201967"/>
                          <a:pt x="60688" y="171498"/>
                          <a:pt x="50534" y="133643"/>
                        </a:cubicBezTo>
                        <a:cubicBezTo>
                          <a:pt x="40380" y="94864"/>
                          <a:pt x="27457" y="51469"/>
                          <a:pt x="1610" y="14537"/>
                        </a:cubicBezTo>
                        <a:cubicBezTo>
                          <a:pt x="-1159" y="10844"/>
                          <a:pt x="-236" y="4380"/>
                          <a:pt x="3456" y="1611"/>
                        </a:cubicBezTo>
                        <a:cubicBezTo>
                          <a:pt x="7149" y="-1159"/>
                          <a:pt x="13610" y="-236"/>
                          <a:pt x="16380" y="3457"/>
                        </a:cubicBezTo>
                        <a:cubicBezTo>
                          <a:pt x="44072" y="43159"/>
                          <a:pt x="57919" y="90247"/>
                          <a:pt x="68073" y="128103"/>
                        </a:cubicBezTo>
                        <a:cubicBezTo>
                          <a:pt x="77303" y="161342"/>
                          <a:pt x="85611" y="190887"/>
                          <a:pt x="99458" y="201967"/>
                        </a:cubicBezTo>
                        <a:cubicBezTo>
                          <a:pt x="113304" y="213047"/>
                          <a:pt x="129919" y="215817"/>
                          <a:pt x="143766" y="209353"/>
                        </a:cubicBezTo>
                        <a:cubicBezTo>
                          <a:pt x="154843" y="204737"/>
                          <a:pt x="161304" y="194581"/>
                          <a:pt x="162227" y="182577"/>
                        </a:cubicBezTo>
                        <a:cubicBezTo>
                          <a:pt x="163151" y="170575"/>
                          <a:pt x="160381" y="160419"/>
                          <a:pt x="153920" y="153955"/>
                        </a:cubicBezTo>
                        <a:cubicBezTo>
                          <a:pt x="149304" y="149339"/>
                          <a:pt x="142843" y="146569"/>
                          <a:pt x="135458" y="147492"/>
                        </a:cubicBezTo>
                        <a:cubicBezTo>
                          <a:pt x="120689" y="148416"/>
                          <a:pt x="118842" y="160419"/>
                          <a:pt x="117919" y="162265"/>
                        </a:cubicBezTo>
                        <a:cubicBezTo>
                          <a:pt x="116996" y="166882"/>
                          <a:pt x="112381" y="170575"/>
                          <a:pt x="107765" y="169652"/>
                        </a:cubicBezTo>
                        <a:cubicBezTo>
                          <a:pt x="103150" y="168728"/>
                          <a:pt x="99458" y="164111"/>
                          <a:pt x="100381" y="159495"/>
                        </a:cubicBezTo>
                        <a:cubicBezTo>
                          <a:pt x="102227" y="149339"/>
                          <a:pt x="110535" y="130873"/>
                          <a:pt x="134535" y="129026"/>
                        </a:cubicBezTo>
                        <a:cubicBezTo>
                          <a:pt x="147458" y="128103"/>
                          <a:pt x="158535" y="132719"/>
                          <a:pt x="167766" y="141029"/>
                        </a:cubicBezTo>
                        <a:cubicBezTo>
                          <a:pt x="177920" y="151186"/>
                          <a:pt x="182535" y="165958"/>
                          <a:pt x="181612" y="183501"/>
                        </a:cubicBezTo>
                        <a:cubicBezTo>
                          <a:pt x="180689" y="201967"/>
                          <a:pt x="169612" y="217663"/>
                          <a:pt x="152997" y="225973"/>
                        </a:cubicBezTo>
                        <a:cubicBezTo>
                          <a:pt x="144689" y="229666"/>
                          <a:pt x="137304" y="231513"/>
                          <a:pt x="128996" y="231513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16" name="Google Shape;716;p20"/>
                  <p:cNvSpPr/>
                  <p:nvPr/>
                </p:nvSpPr>
                <p:spPr>
                  <a:xfrm>
                    <a:off x="2232666" y="5808359"/>
                    <a:ext cx="202497" cy="2073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497" h="207398" extrusionOk="0">
                        <a:moveTo>
                          <a:pt x="137103" y="207398"/>
                        </a:moveTo>
                        <a:cubicBezTo>
                          <a:pt x="122333" y="207398"/>
                          <a:pt x="108487" y="202782"/>
                          <a:pt x="99256" y="197242"/>
                        </a:cubicBezTo>
                        <a:cubicBezTo>
                          <a:pt x="92794" y="193549"/>
                          <a:pt x="88179" y="188009"/>
                          <a:pt x="85410" y="181545"/>
                        </a:cubicBezTo>
                        <a:cubicBezTo>
                          <a:pt x="58640" y="183392"/>
                          <a:pt x="30024" y="180622"/>
                          <a:pt x="6947" y="176006"/>
                        </a:cubicBezTo>
                        <a:cubicBezTo>
                          <a:pt x="2332" y="175083"/>
                          <a:pt x="-1361" y="169543"/>
                          <a:pt x="486" y="164926"/>
                        </a:cubicBezTo>
                        <a:cubicBezTo>
                          <a:pt x="1409" y="160310"/>
                          <a:pt x="6024" y="156617"/>
                          <a:pt x="11563" y="158463"/>
                        </a:cubicBezTo>
                        <a:cubicBezTo>
                          <a:pt x="31870" y="163079"/>
                          <a:pt x="56794" y="164926"/>
                          <a:pt x="79871" y="164003"/>
                        </a:cubicBezTo>
                        <a:cubicBezTo>
                          <a:pt x="78948" y="154770"/>
                          <a:pt x="78948" y="145537"/>
                          <a:pt x="80794" y="138151"/>
                        </a:cubicBezTo>
                        <a:cubicBezTo>
                          <a:pt x="86333" y="115991"/>
                          <a:pt x="101102" y="101219"/>
                          <a:pt x="118641" y="100295"/>
                        </a:cubicBezTo>
                        <a:cubicBezTo>
                          <a:pt x="134333" y="99372"/>
                          <a:pt x="146333" y="103065"/>
                          <a:pt x="153718" y="111375"/>
                        </a:cubicBezTo>
                        <a:cubicBezTo>
                          <a:pt x="160180" y="118761"/>
                          <a:pt x="162949" y="130764"/>
                          <a:pt x="160180" y="142767"/>
                        </a:cubicBezTo>
                        <a:cubicBezTo>
                          <a:pt x="158334" y="152923"/>
                          <a:pt x="151872" y="161233"/>
                          <a:pt x="141718" y="166773"/>
                        </a:cubicBezTo>
                        <a:cubicBezTo>
                          <a:pt x="132487" y="172312"/>
                          <a:pt x="119564" y="176929"/>
                          <a:pt x="105718" y="179699"/>
                        </a:cubicBezTo>
                        <a:cubicBezTo>
                          <a:pt x="106641" y="180622"/>
                          <a:pt x="107564" y="181545"/>
                          <a:pt x="108487" y="182469"/>
                        </a:cubicBezTo>
                        <a:cubicBezTo>
                          <a:pt x="117718" y="188009"/>
                          <a:pt x="137103" y="193549"/>
                          <a:pt x="153718" y="187086"/>
                        </a:cubicBezTo>
                        <a:cubicBezTo>
                          <a:pt x="166641" y="181545"/>
                          <a:pt x="176795" y="170466"/>
                          <a:pt x="181411" y="152000"/>
                        </a:cubicBezTo>
                        <a:cubicBezTo>
                          <a:pt x="194334" y="107681"/>
                          <a:pt x="159257" y="13505"/>
                          <a:pt x="158334" y="12581"/>
                        </a:cubicBezTo>
                        <a:cubicBezTo>
                          <a:pt x="156487" y="7965"/>
                          <a:pt x="159257" y="2425"/>
                          <a:pt x="163872" y="578"/>
                        </a:cubicBezTo>
                        <a:cubicBezTo>
                          <a:pt x="168488" y="-1268"/>
                          <a:pt x="174026" y="1502"/>
                          <a:pt x="175872" y="6118"/>
                        </a:cubicBezTo>
                        <a:cubicBezTo>
                          <a:pt x="177718" y="9812"/>
                          <a:pt x="213719" y="106758"/>
                          <a:pt x="198949" y="156617"/>
                        </a:cubicBezTo>
                        <a:cubicBezTo>
                          <a:pt x="189719" y="187086"/>
                          <a:pt x="173103" y="199088"/>
                          <a:pt x="160180" y="203705"/>
                        </a:cubicBezTo>
                        <a:cubicBezTo>
                          <a:pt x="152795" y="205552"/>
                          <a:pt x="144487" y="207398"/>
                          <a:pt x="137103" y="207398"/>
                        </a:cubicBezTo>
                        <a:close/>
                        <a:moveTo>
                          <a:pt x="123256" y="116914"/>
                        </a:moveTo>
                        <a:cubicBezTo>
                          <a:pt x="122333" y="116914"/>
                          <a:pt x="120487" y="116914"/>
                          <a:pt x="119564" y="116914"/>
                        </a:cubicBezTo>
                        <a:cubicBezTo>
                          <a:pt x="107564" y="117838"/>
                          <a:pt x="101102" y="129841"/>
                          <a:pt x="98333" y="140920"/>
                        </a:cubicBezTo>
                        <a:cubicBezTo>
                          <a:pt x="96487" y="147384"/>
                          <a:pt x="96487" y="154770"/>
                          <a:pt x="97410" y="161233"/>
                        </a:cubicBezTo>
                        <a:cubicBezTo>
                          <a:pt x="111256" y="159386"/>
                          <a:pt x="123256" y="155693"/>
                          <a:pt x="131564" y="150153"/>
                        </a:cubicBezTo>
                        <a:cubicBezTo>
                          <a:pt x="137103" y="146460"/>
                          <a:pt x="140795" y="141844"/>
                          <a:pt x="141718" y="137227"/>
                        </a:cubicBezTo>
                        <a:cubicBezTo>
                          <a:pt x="142641" y="133534"/>
                          <a:pt x="143564" y="126147"/>
                          <a:pt x="139872" y="121531"/>
                        </a:cubicBezTo>
                        <a:cubicBezTo>
                          <a:pt x="136179" y="117838"/>
                          <a:pt x="129718" y="116914"/>
                          <a:pt x="123256" y="116914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17" name="Google Shape;717;p20"/>
                  <p:cNvSpPr/>
                  <p:nvPr/>
                </p:nvSpPr>
                <p:spPr>
                  <a:xfrm>
                    <a:off x="2196490" y="5626932"/>
                    <a:ext cx="230273" cy="1801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273" h="180159" extrusionOk="0">
                        <a:moveTo>
                          <a:pt x="222201" y="180159"/>
                        </a:moveTo>
                        <a:cubicBezTo>
                          <a:pt x="220355" y="180159"/>
                          <a:pt x="218509" y="179236"/>
                          <a:pt x="216663" y="178312"/>
                        </a:cubicBezTo>
                        <a:cubicBezTo>
                          <a:pt x="179739" y="152460"/>
                          <a:pt x="136354" y="140457"/>
                          <a:pt x="97585" y="129378"/>
                        </a:cubicBezTo>
                        <a:cubicBezTo>
                          <a:pt x="59738" y="119222"/>
                          <a:pt x="29276" y="110912"/>
                          <a:pt x="14507" y="91522"/>
                        </a:cubicBezTo>
                        <a:cubicBezTo>
                          <a:pt x="-263" y="72133"/>
                          <a:pt x="-3955" y="48127"/>
                          <a:pt x="4353" y="28738"/>
                        </a:cubicBezTo>
                        <a:cubicBezTo>
                          <a:pt x="11737" y="12118"/>
                          <a:pt x="27430" y="1039"/>
                          <a:pt x="46815" y="115"/>
                        </a:cubicBezTo>
                        <a:cubicBezTo>
                          <a:pt x="64353" y="-808"/>
                          <a:pt x="79123" y="3809"/>
                          <a:pt x="89277" y="13965"/>
                        </a:cubicBezTo>
                        <a:cubicBezTo>
                          <a:pt x="97585" y="22275"/>
                          <a:pt x="102200" y="34278"/>
                          <a:pt x="101277" y="47204"/>
                        </a:cubicBezTo>
                        <a:cubicBezTo>
                          <a:pt x="99431" y="71210"/>
                          <a:pt x="80969" y="80443"/>
                          <a:pt x="70815" y="81366"/>
                        </a:cubicBezTo>
                        <a:cubicBezTo>
                          <a:pt x="66200" y="82289"/>
                          <a:pt x="61584" y="78596"/>
                          <a:pt x="60661" y="73979"/>
                        </a:cubicBezTo>
                        <a:cubicBezTo>
                          <a:pt x="59738" y="69363"/>
                          <a:pt x="63430" y="64746"/>
                          <a:pt x="68046" y="63823"/>
                        </a:cubicBezTo>
                        <a:cubicBezTo>
                          <a:pt x="70815" y="63823"/>
                          <a:pt x="81892" y="61054"/>
                          <a:pt x="82815" y="46280"/>
                        </a:cubicBezTo>
                        <a:cubicBezTo>
                          <a:pt x="83738" y="38894"/>
                          <a:pt x="80969" y="32431"/>
                          <a:pt x="76354" y="27814"/>
                        </a:cubicBezTo>
                        <a:cubicBezTo>
                          <a:pt x="69892" y="21351"/>
                          <a:pt x="59738" y="18581"/>
                          <a:pt x="47738" y="19505"/>
                        </a:cubicBezTo>
                        <a:cubicBezTo>
                          <a:pt x="35738" y="20428"/>
                          <a:pt x="25584" y="26891"/>
                          <a:pt x="20968" y="37971"/>
                        </a:cubicBezTo>
                        <a:cubicBezTo>
                          <a:pt x="14507" y="50897"/>
                          <a:pt x="18199" y="67516"/>
                          <a:pt x="28353" y="82289"/>
                        </a:cubicBezTo>
                        <a:cubicBezTo>
                          <a:pt x="39430" y="97062"/>
                          <a:pt x="68046" y="104448"/>
                          <a:pt x="102200" y="113681"/>
                        </a:cubicBezTo>
                        <a:cubicBezTo>
                          <a:pt x="140047" y="123838"/>
                          <a:pt x="188047" y="136764"/>
                          <a:pt x="226817" y="165387"/>
                        </a:cubicBezTo>
                        <a:cubicBezTo>
                          <a:pt x="230509" y="168156"/>
                          <a:pt x="231432" y="173696"/>
                          <a:pt x="228663" y="178312"/>
                        </a:cubicBezTo>
                        <a:cubicBezTo>
                          <a:pt x="227740" y="179236"/>
                          <a:pt x="224971" y="180159"/>
                          <a:pt x="222201" y="18015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18" name="Google Shape;718;p20"/>
                  <p:cNvSpPr/>
                  <p:nvPr/>
                </p:nvSpPr>
                <p:spPr>
                  <a:xfrm>
                    <a:off x="2200639" y="5781448"/>
                    <a:ext cx="207554" cy="2029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554" h="202916" extrusionOk="0">
                        <a:moveTo>
                          <a:pt x="40820" y="202917"/>
                        </a:moveTo>
                        <a:cubicBezTo>
                          <a:pt x="37128" y="202917"/>
                          <a:pt x="32512" y="200147"/>
                          <a:pt x="31589" y="195531"/>
                        </a:cubicBezTo>
                        <a:cubicBezTo>
                          <a:pt x="26051" y="172448"/>
                          <a:pt x="24205" y="143825"/>
                          <a:pt x="26051" y="117050"/>
                        </a:cubicBezTo>
                        <a:cubicBezTo>
                          <a:pt x="19589" y="113356"/>
                          <a:pt x="14051" y="108740"/>
                          <a:pt x="10358" y="103200"/>
                        </a:cubicBezTo>
                        <a:cubicBezTo>
                          <a:pt x="3897" y="92121"/>
                          <a:pt x="-5334" y="67191"/>
                          <a:pt x="3897" y="42262"/>
                        </a:cubicBezTo>
                        <a:cubicBezTo>
                          <a:pt x="8512" y="29336"/>
                          <a:pt x="21435" y="11793"/>
                          <a:pt x="50974" y="3484"/>
                        </a:cubicBezTo>
                        <a:cubicBezTo>
                          <a:pt x="100821" y="-11289"/>
                          <a:pt x="197745" y="25643"/>
                          <a:pt x="201437" y="26566"/>
                        </a:cubicBezTo>
                        <a:cubicBezTo>
                          <a:pt x="206053" y="28413"/>
                          <a:pt x="208822" y="33953"/>
                          <a:pt x="206976" y="38569"/>
                        </a:cubicBezTo>
                        <a:cubicBezTo>
                          <a:pt x="205130" y="43186"/>
                          <a:pt x="199591" y="45956"/>
                          <a:pt x="194976" y="44109"/>
                        </a:cubicBezTo>
                        <a:cubicBezTo>
                          <a:pt x="194053" y="44109"/>
                          <a:pt x="99898" y="8100"/>
                          <a:pt x="55590" y="21026"/>
                        </a:cubicBezTo>
                        <a:cubicBezTo>
                          <a:pt x="37128" y="26566"/>
                          <a:pt x="25128" y="35799"/>
                          <a:pt x="20512" y="48725"/>
                        </a:cubicBezTo>
                        <a:cubicBezTo>
                          <a:pt x="14051" y="65345"/>
                          <a:pt x="19589" y="84734"/>
                          <a:pt x="25128" y="93967"/>
                        </a:cubicBezTo>
                        <a:cubicBezTo>
                          <a:pt x="26051" y="94890"/>
                          <a:pt x="26974" y="95814"/>
                          <a:pt x="27897" y="96737"/>
                        </a:cubicBezTo>
                        <a:cubicBezTo>
                          <a:pt x="30666" y="82888"/>
                          <a:pt x="34359" y="69961"/>
                          <a:pt x="40820" y="60728"/>
                        </a:cubicBezTo>
                        <a:cubicBezTo>
                          <a:pt x="47282" y="50572"/>
                          <a:pt x="55590" y="44109"/>
                          <a:pt x="64820" y="42262"/>
                        </a:cubicBezTo>
                        <a:cubicBezTo>
                          <a:pt x="77744" y="39492"/>
                          <a:pt x="88821" y="41339"/>
                          <a:pt x="96205" y="48725"/>
                        </a:cubicBezTo>
                        <a:cubicBezTo>
                          <a:pt x="104513" y="56112"/>
                          <a:pt x="108206" y="68115"/>
                          <a:pt x="107282" y="83811"/>
                        </a:cubicBezTo>
                        <a:cubicBezTo>
                          <a:pt x="106359" y="101354"/>
                          <a:pt x="91590" y="116126"/>
                          <a:pt x="69436" y="121666"/>
                        </a:cubicBezTo>
                        <a:cubicBezTo>
                          <a:pt x="61128" y="123513"/>
                          <a:pt x="51897" y="124436"/>
                          <a:pt x="43589" y="122589"/>
                        </a:cubicBezTo>
                        <a:cubicBezTo>
                          <a:pt x="42666" y="145672"/>
                          <a:pt x="44512" y="170601"/>
                          <a:pt x="49128" y="190914"/>
                        </a:cubicBezTo>
                        <a:cubicBezTo>
                          <a:pt x="50051" y="195531"/>
                          <a:pt x="47282" y="201070"/>
                          <a:pt x="42666" y="201994"/>
                        </a:cubicBezTo>
                        <a:cubicBezTo>
                          <a:pt x="41743" y="202917"/>
                          <a:pt x="40820" y="202917"/>
                          <a:pt x="40820" y="202917"/>
                        </a:cubicBezTo>
                        <a:close/>
                        <a:moveTo>
                          <a:pt x="45436" y="105047"/>
                        </a:moveTo>
                        <a:cubicBezTo>
                          <a:pt x="51897" y="105970"/>
                          <a:pt x="59282" y="105970"/>
                          <a:pt x="65744" y="104123"/>
                        </a:cubicBezTo>
                        <a:cubicBezTo>
                          <a:pt x="76821" y="101354"/>
                          <a:pt x="89744" y="93967"/>
                          <a:pt x="89744" y="82888"/>
                        </a:cubicBezTo>
                        <a:cubicBezTo>
                          <a:pt x="89744" y="76424"/>
                          <a:pt x="89744" y="67191"/>
                          <a:pt x="85128" y="62575"/>
                        </a:cubicBezTo>
                        <a:cubicBezTo>
                          <a:pt x="80513" y="58882"/>
                          <a:pt x="73128" y="59805"/>
                          <a:pt x="69436" y="60728"/>
                        </a:cubicBezTo>
                        <a:cubicBezTo>
                          <a:pt x="64820" y="61652"/>
                          <a:pt x="60205" y="65345"/>
                          <a:pt x="56513" y="70885"/>
                        </a:cubicBezTo>
                        <a:cubicBezTo>
                          <a:pt x="50974" y="79194"/>
                          <a:pt x="47282" y="91198"/>
                          <a:pt x="45436" y="105047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719" name="Google Shape;719;p20"/>
                <p:cNvSpPr/>
                <p:nvPr/>
              </p:nvSpPr>
              <p:spPr>
                <a:xfrm>
                  <a:off x="2318998" y="5803398"/>
                  <a:ext cx="93231" cy="93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231" h="93253" extrusionOk="0">
                      <a:moveTo>
                        <a:pt x="47077" y="93253"/>
                      </a:moveTo>
                      <a:cubicBezTo>
                        <a:pt x="35077" y="93253"/>
                        <a:pt x="23077" y="88637"/>
                        <a:pt x="13846" y="79404"/>
                      </a:cubicBezTo>
                      <a:cubicBezTo>
                        <a:pt x="-4615" y="60938"/>
                        <a:pt x="-4615" y="32316"/>
                        <a:pt x="13846" y="13850"/>
                      </a:cubicBezTo>
                      <a:cubicBezTo>
                        <a:pt x="32308" y="-4617"/>
                        <a:pt x="60924" y="-4617"/>
                        <a:pt x="79386" y="13850"/>
                      </a:cubicBezTo>
                      <a:cubicBezTo>
                        <a:pt x="87693" y="22159"/>
                        <a:pt x="93232" y="34162"/>
                        <a:pt x="93232" y="47088"/>
                      </a:cubicBezTo>
                      <a:cubicBezTo>
                        <a:pt x="93232" y="59091"/>
                        <a:pt x="88616" y="71094"/>
                        <a:pt x="79386" y="80327"/>
                      </a:cubicBezTo>
                      <a:cubicBezTo>
                        <a:pt x="71078" y="88637"/>
                        <a:pt x="59078" y="93253"/>
                        <a:pt x="47077" y="93253"/>
                      </a:cubicBezTo>
                      <a:close/>
                      <a:moveTo>
                        <a:pt x="47077" y="18466"/>
                      </a:moveTo>
                      <a:cubicBezTo>
                        <a:pt x="39693" y="18466"/>
                        <a:pt x="32308" y="21236"/>
                        <a:pt x="26770" y="26775"/>
                      </a:cubicBezTo>
                      <a:cubicBezTo>
                        <a:pt x="15693" y="37855"/>
                        <a:pt x="15693" y="55398"/>
                        <a:pt x="26770" y="66477"/>
                      </a:cubicBezTo>
                      <a:cubicBezTo>
                        <a:pt x="37847" y="77557"/>
                        <a:pt x="55385" y="77557"/>
                        <a:pt x="66462" y="66477"/>
                      </a:cubicBezTo>
                      <a:cubicBezTo>
                        <a:pt x="72001" y="60938"/>
                        <a:pt x="74770" y="54474"/>
                        <a:pt x="74770" y="46165"/>
                      </a:cubicBezTo>
                      <a:cubicBezTo>
                        <a:pt x="74770" y="38778"/>
                        <a:pt x="72001" y="31392"/>
                        <a:pt x="66462" y="25852"/>
                      </a:cubicBezTo>
                      <a:cubicBezTo>
                        <a:pt x="61847" y="21236"/>
                        <a:pt x="54462" y="18466"/>
                        <a:pt x="47077" y="1846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20" name="Google Shape;720;p20"/>
              <p:cNvSpPr/>
              <p:nvPr/>
            </p:nvSpPr>
            <p:spPr>
              <a:xfrm flipH="1">
                <a:off x="8599686" y="4711578"/>
                <a:ext cx="73523" cy="73541"/>
              </a:xfrm>
              <a:custGeom>
                <a:avLst/>
                <a:gdLst/>
                <a:ahLst/>
                <a:cxnLst/>
                <a:rect l="l" t="t" r="r" b="b"/>
                <a:pathLst>
                  <a:path w="83077" h="83097" extrusionOk="0">
                    <a:moveTo>
                      <a:pt x="41539" y="83097"/>
                    </a:moveTo>
                    <a:cubicBezTo>
                      <a:pt x="18462" y="83097"/>
                      <a:pt x="0" y="64631"/>
                      <a:pt x="0" y="41549"/>
                    </a:cubicBezTo>
                    <a:cubicBezTo>
                      <a:pt x="0" y="18466"/>
                      <a:pt x="18462" y="0"/>
                      <a:pt x="41539" y="0"/>
                    </a:cubicBezTo>
                    <a:cubicBezTo>
                      <a:pt x="64616" y="0"/>
                      <a:pt x="83078" y="18466"/>
                      <a:pt x="83078" y="41549"/>
                    </a:cubicBezTo>
                    <a:cubicBezTo>
                      <a:pt x="83078" y="63708"/>
                      <a:pt x="64616" y="83097"/>
                      <a:pt x="41539" y="83097"/>
                    </a:cubicBezTo>
                    <a:close/>
                    <a:moveTo>
                      <a:pt x="41539" y="17543"/>
                    </a:moveTo>
                    <a:cubicBezTo>
                      <a:pt x="28616" y="17543"/>
                      <a:pt x="18462" y="27699"/>
                      <a:pt x="18462" y="40626"/>
                    </a:cubicBezTo>
                    <a:cubicBezTo>
                      <a:pt x="18462" y="53551"/>
                      <a:pt x="28616" y="63708"/>
                      <a:pt x="41539" y="63708"/>
                    </a:cubicBezTo>
                    <a:cubicBezTo>
                      <a:pt x="54462" y="63708"/>
                      <a:pt x="64616" y="53551"/>
                      <a:pt x="64616" y="40626"/>
                    </a:cubicBezTo>
                    <a:cubicBezTo>
                      <a:pt x="64616" y="28622"/>
                      <a:pt x="54462" y="17543"/>
                      <a:pt x="41539" y="1754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21" name="Google Shape;721;p20"/>
            <p:cNvSpPr/>
            <p:nvPr/>
          </p:nvSpPr>
          <p:spPr>
            <a:xfrm>
              <a:off x="684340" y="163130"/>
              <a:ext cx="2913999" cy="86614"/>
            </a:xfrm>
            <a:custGeom>
              <a:avLst/>
              <a:gdLst/>
              <a:ahLst/>
              <a:cxnLst/>
              <a:rect l="l" t="t" r="r" b="b"/>
              <a:pathLst>
                <a:path w="3292654" h="97869" extrusionOk="0">
                  <a:moveTo>
                    <a:pt x="3248347" y="97870"/>
                  </a:moveTo>
                  <a:lnTo>
                    <a:pt x="48924" y="97870"/>
                  </a:lnTo>
                  <a:cubicBezTo>
                    <a:pt x="22154" y="97870"/>
                    <a:pt x="0" y="75711"/>
                    <a:pt x="0" y="48935"/>
                  </a:cubicBezTo>
                  <a:cubicBezTo>
                    <a:pt x="0" y="22159"/>
                    <a:pt x="22154" y="0"/>
                    <a:pt x="48924" y="0"/>
                  </a:cubicBezTo>
                  <a:cubicBezTo>
                    <a:pt x="75693" y="0"/>
                    <a:pt x="97847" y="22159"/>
                    <a:pt x="97847" y="48935"/>
                  </a:cubicBezTo>
                  <a:cubicBezTo>
                    <a:pt x="97847" y="53551"/>
                    <a:pt x="94155" y="58168"/>
                    <a:pt x="88616" y="58168"/>
                  </a:cubicBezTo>
                  <a:cubicBezTo>
                    <a:pt x="83078" y="58168"/>
                    <a:pt x="79386" y="54475"/>
                    <a:pt x="79386" y="48935"/>
                  </a:cubicBezTo>
                  <a:cubicBezTo>
                    <a:pt x="79386" y="32316"/>
                    <a:pt x="65539" y="18466"/>
                    <a:pt x="48924" y="18466"/>
                  </a:cubicBezTo>
                  <a:cubicBezTo>
                    <a:pt x="32308" y="18466"/>
                    <a:pt x="18462" y="32316"/>
                    <a:pt x="18462" y="48935"/>
                  </a:cubicBezTo>
                  <a:cubicBezTo>
                    <a:pt x="18462" y="65554"/>
                    <a:pt x="32308" y="79404"/>
                    <a:pt x="48924" y="79404"/>
                  </a:cubicBezTo>
                  <a:lnTo>
                    <a:pt x="3248347" y="79404"/>
                  </a:lnTo>
                  <a:cubicBezTo>
                    <a:pt x="3262193" y="79404"/>
                    <a:pt x="3274193" y="67401"/>
                    <a:pt x="3274193" y="53551"/>
                  </a:cubicBezTo>
                  <a:cubicBezTo>
                    <a:pt x="3274193" y="39702"/>
                    <a:pt x="3262193" y="27699"/>
                    <a:pt x="3248347" y="27699"/>
                  </a:cubicBezTo>
                  <a:cubicBezTo>
                    <a:pt x="3240038" y="27699"/>
                    <a:pt x="3231731" y="32316"/>
                    <a:pt x="3227115" y="38779"/>
                  </a:cubicBezTo>
                  <a:cubicBezTo>
                    <a:pt x="3224346" y="43395"/>
                    <a:pt x="3218808" y="44318"/>
                    <a:pt x="3214192" y="41549"/>
                  </a:cubicBezTo>
                  <a:cubicBezTo>
                    <a:pt x="3209577" y="38779"/>
                    <a:pt x="3208654" y="33239"/>
                    <a:pt x="3211423" y="28622"/>
                  </a:cubicBezTo>
                  <a:cubicBezTo>
                    <a:pt x="3219731" y="16619"/>
                    <a:pt x="3233577" y="9233"/>
                    <a:pt x="3248347" y="9233"/>
                  </a:cubicBezTo>
                  <a:cubicBezTo>
                    <a:pt x="3272347" y="9233"/>
                    <a:pt x="3292655" y="28622"/>
                    <a:pt x="3292655" y="53551"/>
                  </a:cubicBezTo>
                  <a:cubicBezTo>
                    <a:pt x="3292655" y="77557"/>
                    <a:pt x="3272347" y="97870"/>
                    <a:pt x="3248347" y="978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84340" y="4893755"/>
              <a:ext cx="2913999" cy="86615"/>
            </a:xfrm>
            <a:custGeom>
              <a:avLst/>
              <a:gdLst/>
              <a:ahLst/>
              <a:cxnLst/>
              <a:rect l="l" t="t" r="r" b="b"/>
              <a:pathLst>
                <a:path w="3292654" h="97870" extrusionOk="0">
                  <a:moveTo>
                    <a:pt x="48924" y="97870"/>
                  </a:moveTo>
                  <a:cubicBezTo>
                    <a:pt x="22154" y="97870"/>
                    <a:pt x="0" y="75711"/>
                    <a:pt x="0" y="48935"/>
                  </a:cubicBezTo>
                  <a:cubicBezTo>
                    <a:pt x="0" y="22159"/>
                    <a:pt x="22154" y="0"/>
                    <a:pt x="48924" y="0"/>
                  </a:cubicBezTo>
                  <a:lnTo>
                    <a:pt x="3248347" y="0"/>
                  </a:lnTo>
                  <a:cubicBezTo>
                    <a:pt x="3272347" y="0"/>
                    <a:pt x="3292655" y="19390"/>
                    <a:pt x="3292655" y="44318"/>
                  </a:cubicBezTo>
                  <a:cubicBezTo>
                    <a:pt x="3292655" y="68325"/>
                    <a:pt x="3273270" y="88637"/>
                    <a:pt x="3248347" y="88637"/>
                  </a:cubicBezTo>
                  <a:cubicBezTo>
                    <a:pt x="3233577" y="88637"/>
                    <a:pt x="3219731" y="81250"/>
                    <a:pt x="3211423" y="69248"/>
                  </a:cubicBezTo>
                  <a:cubicBezTo>
                    <a:pt x="3208654" y="64631"/>
                    <a:pt x="3209577" y="59092"/>
                    <a:pt x="3214192" y="56322"/>
                  </a:cubicBezTo>
                  <a:cubicBezTo>
                    <a:pt x="3217884" y="53551"/>
                    <a:pt x="3224346" y="54475"/>
                    <a:pt x="3227115" y="59092"/>
                  </a:cubicBezTo>
                  <a:cubicBezTo>
                    <a:pt x="3231731" y="66478"/>
                    <a:pt x="3240038" y="70171"/>
                    <a:pt x="3248347" y="70171"/>
                  </a:cubicBezTo>
                  <a:cubicBezTo>
                    <a:pt x="3262193" y="70171"/>
                    <a:pt x="3274193" y="58168"/>
                    <a:pt x="3274193" y="44318"/>
                  </a:cubicBezTo>
                  <a:cubicBezTo>
                    <a:pt x="3274193" y="30469"/>
                    <a:pt x="3262193" y="18466"/>
                    <a:pt x="3248347" y="18466"/>
                  </a:cubicBezTo>
                  <a:lnTo>
                    <a:pt x="48924" y="18466"/>
                  </a:lnTo>
                  <a:cubicBezTo>
                    <a:pt x="32308" y="18466"/>
                    <a:pt x="18462" y="32316"/>
                    <a:pt x="18462" y="48935"/>
                  </a:cubicBezTo>
                  <a:cubicBezTo>
                    <a:pt x="18462" y="65555"/>
                    <a:pt x="32308" y="79404"/>
                    <a:pt x="48924" y="79404"/>
                  </a:cubicBezTo>
                  <a:cubicBezTo>
                    <a:pt x="65539" y="79404"/>
                    <a:pt x="79386" y="65555"/>
                    <a:pt x="79386" y="48935"/>
                  </a:cubicBezTo>
                  <a:cubicBezTo>
                    <a:pt x="79386" y="44318"/>
                    <a:pt x="83078" y="39702"/>
                    <a:pt x="88616" y="39702"/>
                  </a:cubicBezTo>
                  <a:cubicBezTo>
                    <a:pt x="94155" y="39702"/>
                    <a:pt x="97847" y="43395"/>
                    <a:pt x="97847" y="48935"/>
                  </a:cubicBezTo>
                  <a:cubicBezTo>
                    <a:pt x="97847" y="75711"/>
                    <a:pt x="75693" y="97870"/>
                    <a:pt x="48924" y="978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723;p20"/>
            <p:cNvSpPr/>
            <p:nvPr/>
          </p:nvSpPr>
          <p:spPr>
            <a:xfrm flipH="1">
              <a:off x="5545661" y="163130"/>
              <a:ext cx="2913999" cy="86614"/>
            </a:xfrm>
            <a:custGeom>
              <a:avLst/>
              <a:gdLst/>
              <a:ahLst/>
              <a:cxnLst/>
              <a:rect l="l" t="t" r="r" b="b"/>
              <a:pathLst>
                <a:path w="3292654" h="97869" extrusionOk="0">
                  <a:moveTo>
                    <a:pt x="3248347" y="97870"/>
                  </a:moveTo>
                  <a:lnTo>
                    <a:pt x="48924" y="97870"/>
                  </a:lnTo>
                  <a:cubicBezTo>
                    <a:pt x="22154" y="97870"/>
                    <a:pt x="0" y="75711"/>
                    <a:pt x="0" y="48935"/>
                  </a:cubicBezTo>
                  <a:cubicBezTo>
                    <a:pt x="0" y="22159"/>
                    <a:pt x="22154" y="0"/>
                    <a:pt x="48924" y="0"/>
                  </a:cubicBezTo>
                  <a:cubicBezTo>
                    <a:pt x="75693" y="0"/>
                    <a:pt x="97847" y="22159"/>
                    <a:pt x="97847" y="48935"/>
                  </a:cubicBezTo>
                  <a:cubicBezTo>
                    <a:pt x="97847" y="53551"/>
                    <a:pt x="94155" y="58168"/>
                    <a:pt x="88616" y="58168"/>
                  </a:cubicBezTo>
                  <a:cubicBezTo>
                    <a:pt x="83078" y="58168"/>
                    <a:pt x="79386" y="54475"/>
                    <a:pt x="79386" y="48935"/>
                  </a:cubicBezTo>
                  <a:cubicBezTo>
                    <a:pt x="79386" y="32316"/>
                    <a:pt x="65539" y="18466"/>
                    <a:pt x="48924" y="18466"/>
                  </a:cubicBezTo>
                  <a:cubicBezTo>
                    <a:pt x="32308" y="18466"/>
                    <a:pt x="18462" y="32316"/>
                    <a:pt x="18462" y="48935"/>
                  </a:cubicBezTo>
                  <a:cubicBezTo>
                    <a:pt x="18462" y="65554"/>
                    <a:pt x="32308" y="79404"/>
                    <a:pt x="48924" y="79404"/>
                  </a:cubicBezTo>
                  <a:lnTo>
                    <a:pt x="3248347" y="79404"/>
                  </a:lnTo>
                  <a:cubicBezTo>
                    <a:pt x="3262193" y="79404"/>
                    <a:pt x="3274193" y="67401"/>
                    <a:pt x="3274193" y="53551"/>
                  </a:cubicBezTo>
                  <a:cubicBezTo>
                    <a:pt x="3274193" y="39702"/>
                    <a:pt x="3262193" y="27699"/>
                    <a:pt x="3248347" y="27699"/>
                  </a:cubicBezTo>
                  <a:cubicBezTo>
                    <a:pt x="3240038" y="27699"/>
                    <a:pt x="3231731" y="32316"/>
                    <a:pt x="3227115" y="38779"/>
                  </a:cubicBezTo>
                  <a:cubicBezTo>
                    <a:pt x="3224346" y="43395"/>
                    <a:pt x="3218808" y="44318"/>
                    <a:pt x="3214192" y="41549"/>
                  </a:cubicBezTo>
                  <a:cubicBezTo>
                    <a:pt x="3209577" y="38779"/>
                    <a:pt x="3208654" y="33239"/>
                    <a:pt x="3211423" y="28622"/>
                  </a:cubicBezTo>
                  <a:cubicBezTo>
                    <a:pt x="3219731" y="16619"/>
                    <a:pt x="3233577" y="9233"/>
                    <a:pt x="3248347" y="9233"/>
                  </a:cubicBezTo>
                  <a:cubicBezTo>
                    <a:pt x="3272347" y="9233"/>
                    <a:pt x="3292655" y="28622"/>
                    <a:pt x="3292655" y="53551"/>
                  </a:cubicBezTo>
                  <a:cubicBezTo>
                    <a:pt x="3292655" y="77557"/>
                    <a:pt x="3272347" y="97870"/>
                    <a:pt x="3248347" y="978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724;p20"/>
            <p:cNvSpPr/>
            <p:nvPr/>
          </p:nvSpPr>
          <p:spPr>
            <a:xfrm flipH="1">
              <a:off x="5545661" y="4893755"/>
              <a:ext cx="2913999" cy="86615"/>
            </a:xfrm>
            <a:custGeom>
              <a:avLst/>
              <a:gdLst/>
              <a:ahLst/>
              <a:cxnLst/>
              <a:rect l="l" t="t" r="r" b="b"/>
              <a:pathLst>
                <a:path w="3292654" h="97870" extrusionOk="0">
                  <a:moveTo>
                    <a:pt x="48924" y="97870"/>
                  </a:moveTo>
                  <a:cubicBezTo>
                    <a:pt x="22154" y="97870"/>
                    <a:pt x="0" y="75711"/>
                    <a:pt x="0" y="48935"/>
                  </a:cubicBezTo>
                  <a:cubicBezTo>
                    <a:pt x="0" y="22159"/>
                    <a:pt x="22154" y="0"/>
                    <a:pt x="48924" y="0"/>
                  </a:cubicBezTo>
                  <a:lnTo>
                    <a:pt x="3248347" y="0"/>
                  </a:lnTo>
                  <a:cubicBezTo>
                    <a:pt x="3272347" y="0"/>
                    <a:pt x="3292655" y="19390"/>
                    <a:pt x="3292655" y="44318"/>
                  </a:cubicBezTo>
                  <a:cubicBezTo>
                    <a:pt x="3292655" y="68325"/>
                    <a:pt x="3273270" y="88637"/>
                    <a:pt x="3248347" y="88637"/>
                  </a:cubicBezTo>
                  <a:cubicBezTo>
                    <a:pt x="3233577" y="88637"/>
                    <a:pt x="3219731" y="81250"/>
                    <a:pt x="3211423" y="69248"/>
                  </a:cubicBezTo>
                  <a:cubicBezTo>
                    <a:pt x="3208654" y="64631"/>
                    <a:pt x="3209577" y="59092"/>
                    <a:pt x="3214192" y="56322"/>
                  </a:cubicBezTo>
                  <a:cubicBezTo>
                    <a:pt x="3217884" y="53551"/>
                    <a:pt x="3224346" y="54475"/>
                    <a:pt x="3227115" y="59092"/>
                  </a:cubicBezTo>
                  <a:cubicBezTo>
                    <a:pt x="3231731" y="66478"/>
                    <a:pt x="3240038" y="70171"/>
                    <a:pt x="3248347" y="70171"/>
                  </a:cubicBezTo>
                  <a:cubicBezTo>
                    <a:pt x="3262193" y="70171"/>
                    <a:pt x="3274193" y="58168"/>
                    <a:pt x="3274193" y="44318"/>
                  </a:cubicBezTo>
                  <a:cubicBezTo>
                    <a:pt x="3274193" y="30469"/>
                    <a:pt x="3262193" y="18466"/>
                    <a:pt x="3248347" y="18466"/>
                  </a:cubicBezTo>
                  <a:lnTo>
                    <a:pt x="48924" y="18466"/>
                  </a:lnTo>
                  <a:cubicBezTo>
                    <a:pt x="32308" y="18466"/>
                    <a:pt x="18462" y="32316"/>
                    <a:pt x="18462" y="48935"/>
                  </a:cubicBezTo>
                  <a:cubicBezTo>
                    <a:pt x="18462" y="65555"/>
                    <a:pt x="32308" y="79404"/>
                    <a:pt x="48924" y="79404"/>
                  </a:cubicBezTo>
                  <a:cubicBezTo>
                    <a:pt x="65539" y="79404"/>
                    <a:pt x="79386" y="65555"/>
                    <a:pt x="79386" y="48935"/>
                  </a:cubicBezTo>
                  <a:cubicBezTo>
                    <a:pt x="79386" y="44318"/>
                    <a:pt x="83078" y="39702"/>
                    <a:pt x="88616" y="39702"/>
                  </a:cubicBezTo>
                  <a:cubicBezTo>
                    <a:pt x="94155" y="39702"/>
                    <a:pt x="97847" y="43395"/>
                    <a:pt x="97847" y="48935"/>
                  </a:cubicBezTo>
                  <a:cubicBezTo>
                    <a:pt x="97847" y="75711"/>
                    <a:pt x="75693" y="97870"/>
                    <a:pt x="48924" y="978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6_1_1"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6" name="Google Shape;726;p21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4229" y="0"/>
            <a:ext cx="9135542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7" name="Google Shape;727;p21"/>
          <p:cNvGrpSpPr/>
          <p:nvPr/>
        </p:nvGrpSpPr>
        <p:grpSpPr>
          <a:xfrm>
            <a:off x="260886" y="163130"/>
            <a:ext cx="8622228" cy="4817239"/>
            <a:chOff x="260886" y="163130"/>
            <a:chExt cx="8622228" cy="4817239"/>
          </a:xfrm>
        </p:grpSpPr>
        <p:grpSp>
          <p:nvGrpSpPr>
            <p:cNvPr id="728" name="Google Shape;728;p21"/>
            <p:cNvGrpSpPr/>
            <p:nvPr/>
          </p:nvGrpSpPr>
          <p:grpSpPr>
            <a:xfrm>
              <a:off x="1535728" y="163130"/>
              <a:ext cx="6072544" cy="4817239"/>
              <a:chOff x="1535728" y="163130"/>
              <a:chExt cx="6072544" cy="4817239"/>
            </a:xfrm>
          </p:grpSpPr>
          <p:sp>
            <p:nvSpPr>
              <p:cNvPr id="729" name="Google Shape;729;p21"/>
              <p:cNvSpPr/>
              <p:nvPr/>
            </p:nvSpPr>
            <p:spPr>
              <a:xfrm>
                <a:off x="1535728" y="163130"/>
                <a:ext cx="2913999" cy="86614"/>
              </a:xfrm>
              <a:custGeom>
                <a:avLst/>
                <a:gdLst/>
                <a:ahLst/>
                <a:cxnLst/>
                <a:rect l="l" t="t" r="r" b="b"/>
                <a:pathLst>
                  <a:path w="3292654" h="97869" extrusionOk="0">
                    <a:moveTo>
                      <a:pt x="3248347" y="97870"/>
                    </a:moveTo>
                    <a:lnTo>
                      <a:pt x="48924" y="97870"/>
                    </a:lnTo>
                    <a:cubicBezTo>
                      <a:pt x="22154" y="97870"/>
                      <a:pt x="0" y="75711"/>
                      <a:pt x="0" y="48935"/>
                    </a:cubicBezTo>
                    <a:cubicBezTo>
                      <a:pt x="0" y="22159"/>
                      <a:pt x="22154" y="0"/>
                      <a:pt x="48924" y="0"/>
                    </a:cubicBezTo>
                    <a:cubicBezTo>
                      <a:pt x="75693" y="0"/>
                      <a:pt x="97847" y="22159"/>
                      <a:pt x="97847" y="48935"/>
                    </a:cubicBezTo>
                    <a:cubicBezTo>
                      <a:pt x="97847" y="53551"/>
                      <a:pt x="94155" y="58168"/>
                      <a:pt x="88616" y="58168"/>
                    </a:cubicBezTo>
                    <a:cubicBezTo>
                      <a:pt x="83078" y="58168"/>
                      <a:pt x="79386" y="54475"/>
                      <a:pt x="79386" y="48935"/>
                    </a:cubicBezTo>
                    <a:cubicBezTo>
                      <a:pt x="79386" y="32316"/>
                      <a:pt x="65539" y="18466"/>
                      <a:pt x="48924" y="18466"/>
                    </a:cubicBezTo>
                    <a:cubicBezTo>
                      <a:pt x="32308" y="18466"/>
                      <a:pt x="18462" y="32316"/>
                      <a:pt x="18462" y="48935"/>
                    </a:cubicBezTo>
                    <a:cubicBezTo>
                      <a:pt x="18462" y="65554"/>
                      <a:pt x="32308" y="79404"/>
                      <a:pt x="48924" y="79404"/>
                    </a:cubicBezTo>
                    <a:lnTo>
                      <a:pt x="3248347" y="79404"/>
                    </a:lnTo>
                    <a:cubicBezTo>
                      <a:pt x="3262193" y="79404"/>
                      <a:pt x="3274193" y="67401"/>
                      <a:pt x="3274193" y="53551"/>
                    </a:cubicBezTo>
                    <a:cubicBezTo>
                      <a:pt x="3274193" y="39702"/>
                      <a:pt x="3262193" y="27699"/>
                      <a:pt x="3248347" y="27699"/>
                    </a:cubicBezTo>
                    <a:cubicBezTo>
                      <a:pt x="3240038" y="27699"/>
                      <a:pt x="3231731" y="32316"/>
                      <a:pt x="3227115" y="38779"/>
                    </a:cubicBezTo>
                    <a:cubicBezTo>
                      <a:pt x="3224346" y="43395"/>
                      <a:pt x="3218808" y="44318"/>
                      <a:pt x="3214192" y="41549"/>
                    </a:cubicBezTo>
                    <a:cubicBezTo>
                      <a:pt x="3209577" y="38779"/>
                      <a:pt x="3208654" y="33239"/>
                      <a:pt x="3211423" y="28622"/>
                    </a:cubicBezTo>
                    <a:cubicBezTo>
                      <a:pt x="3219731" y="16619"/>
                      <a:pt x="3233577" y="9233"/>
                      <a:pt x="3248347" y="9233"/>
                    </a:cubicBezTo>
                    <a:cubicBezTo>
                      <a:pt x="3272347" y="9233"/>
                      <a:pt x="3292655" y="28622"/>
                      <a:pt x="3292655" y="53551"/>
                    </a:cubicBezTo>
                    <a:cubicBezTo>
                      <a:pt x="3292655" y="77557"/>
                      <a:pt x="3272347" y="97870"/>
                      <a:pt x="3248347" y="9787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0" name="Google Shape;730;p21"/>
              <p:cNvSpPr/>
              <p:nvPr/>
            </p:nvSpPr>
            <p:spPr>
              <a:xfrm>
                <a:off x="1535728" y="4893755"/>
                <a:ext cx="2913999" cy="86615"/>
              </a:xfrm>
              <a:custGeom>
                <a:avLst/>
                <a:gdLst/>
                <a:ahLst/>
                <a:cxnLst/>
                <a:rect l="l" t="t" r="r" b="b"/>
                <a:pathLst>
                  <a:path w="3292654" h="97870" extrusionOk="0">
                    <a:moveTo>
                      <a:pt x="48924" y="97870"/>
                    </a:moveTo>
                    <a:cubicBezTo>
                      <a:pt x="22154" y="97870"/>
                      <a:pt x="0" y="75711"/>
                      <a:pt x="0" y="48935"/>
                    </a:cubicBezTo>
                    <a:cubicBezTo>
                      <a:pt x="0" y="22159"/>
                      <a:pt x="22154" y="0"/>
                      <a:pt x="48924" y="0"/>
                    </a:cubicBezTo>
                    <a:lnTo>
                      <a:pt x="3248347" y="0"/>
                    </a:lnTo>
                    <a:cubicBezTo>
                      <a:pt x="3272347" y="0"/>
                      <a:pt x="3292655" y="19390"/>
                      <a:pt x="3292655" y="44318"/>
                    </a:cubicBezTo>
                    <a:cubicBezTo>
                      <a:pt x="3292655" y="68325"/>
                      <a:pt x="3273270" y="88637"/>
                      <a:pt x="3248347" y="88637"/>
                    </a:cubicBezTo>
                    <a:cubicBezTo>
                      <a:pt x="3233577" y="88637"/>
                      <a:pt x="3219731" y="81250"/>
                      <a:pt x="3211423" y="69248"/>
                    </a:cubicBezTo>
                    <a:cubicBezTo>
                      <a:pt x="3208654" y="64631"/>
                      <a:pt x="3209577" y="59092"/>
                      <a:pt x="3214192" y="56322"/>
                    </a:cubicBezTo>
                    <a:cubicBezTo>
                      <a:pt x="3217884" y="53551"/>
                      <a:pt x="3224346" y="54475"/>
                      <a:pt x="3227115" y="59092"/>
                    </a:cubicBezTo>
                    <a:cubicBezTo>
                      <a:pt x="3231731" y="66478"/>
                      <a:pt x="3240038" y="70171"/>
                      <a:pt x="3248347" y="70171"/>
                    </a:cubicBezTo>
                    <a:cubicBezTo>
                      <a:pt x="3262193" y="70171"/>
                      <a:pt x="3274193" y="58168"/>
                      <a:pt x="3274193" y="44318"/>
                    </a:cubicBezTo>
                    <a:cubicBezTo>
                      <a:pt x="3274193" y="30469"/>
                      <a:pt x="3262193" y="18466"/>
                      <a:pt x="3248347" y="18466"/>
                    </a:cubicBezTo>
                    <a:lnTo>
                      <a:pt x="48924" y="18466"/>
                    </a:lnTo>
                    <a:cubicBezTo>
                      <a:pt x="32308" y="18466"/>
                      <a:pt x="18462" y="32316"/>
                      <a:pt x="18462" y="48935"/>
                    </a:cubicBezTo>
                    <a:cubicBezTo>
                      <a:pt x="18462" y="65555"/>
                      <a:pt x="32308" y="79404"/>
                      <a:pt x="48924" y="79404"/>
                    </a:cubicBezTo>
                    <a:cubicBezTo>
                      <a:pt x="65539" y="79404"/>
                      <a:pt x="79386" y="65555"/>
                      <a:pt x="79386" y="48935"/>
                    </a:cubicBezTo>
                    <a:cubicBezTo>
                      <a:pt x="79386" y="44318"/>
                      <a:pt x="83078" y="39702"/>
                      <a:pt x="88616" y="39702"/>
                    </a:cubicBezTo>
                    <a:cubicBezTo>
                      <a:pt x="94155" y="39702"/>
                      <a:pt x="97847" y="43395"/>
                      <a:pt x="97847" y="48935"/>
                    </a:cubicBezTo>
                    <a:cubicBezTo>
                      <a:pt x="97847" y="75711"/>
                      <a:pt x="75693" y="97870"/>
                      <a:pt x="48924" y="9787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1" name="Google Shape;731;p21"/>
              <p:cNvSpPr/>
              <p:nvPr/>
            </p:nvSpPr>
            <p:spPr>
              <a:xfrm flipH="1">
                <a:off x="4694273" y="163130"/>
                <a:ext cx="2913999" cy="86614"/>
              </a:xfrm>
              <a:custGeom>
                <a:avLst/>
                <a:gdLst/>
                <a:ahLst/>
                <a:cxnLst/>
                <a:rect l="l" t="t" r="r" b="b"/>
                <a:pathLst>
                  <a:path w="3292654" h="97869" extrusionOk="0">
                    <a:moveTo>
                      <a:pt x="3248347" y="97870"/>
                    </a:moveTo>
                    <a:lnTo>
                      <a:pt x="48924" y="97870"/>
                    </a:lnTo>
                    <a:cubicBezTo>
                      <a:pt x="22154" y="97870"/>
                      <a:pt x="0" y="75711"/>
                      <a:pt x="0" y="48935"/>
                    </a:cubicBezTo>
                    <a:cubicBezTo>
                      <a:pt x="0" y="22159"/>
                      <a:pt x="22154" y="0"/>
                      <a:pt x="48924" y="0"/>
                    </a:cubicBezTo>
                    <a:cubicBezTo>
                      <a:pt x="75693" y="0"/>
                      <a:pt x="97847" y="22159"/>
                      <a:pt x="97847" y="48935"/>
                    </a:cubicBezTo>
                    <a:cubicBezTo>
                      <a:pt x="97847" y="53551"/>
                      <a:pt x="94155" y="58168"/>
                      <a:pt x="88616" y="58168"/>
                    </a:cubicBezTo>
                    <a:cubicBezTo>
                      <a:pt x="83078" y="58168"/>
                      <a:pt x="79386" y="54475"/>
                      <a:pt x="79386" y="48935"/>
                    </a:cubicBezTo>
                    <a:cubicBezTo>
                      <a:pt x="79386" y="32316"/>
                      <a:pt x="65539" y="18466"/>
                      <a:pt x="48924" y="18466"/>
                    </a:cubicBezTo>
                    <a:cubicBezTo>
                      <a:pt x="32308" y="18466"/>
                      <a:pt x="18462" y="32316"/>
                      <a:pt x="18462" y="48935"/>
                    </a:cubicBezTo>
                    <a:cubicBezTo>
                      <a:pt x="18462" y="65554"/>
                      <a:pt x="32308" y="79404"/>
                      <a:pt x="48924" y="79404"/>
                    </a:cubicBezTo>
                    <a:lnTo>
                      <a:pt x="3248347" y="79404"/>
                    </a:lnTo>
                    <a:cubicBezTo>
                      <a:pt x="3262193" y="79404"/>
                      <a:pt x="3274193" y="67401"/>
                      <a:pt x="3274193" y="53551"/>
                    </a:cubicBezTo>
                    <a:cubicBezTo>
                      <a:pt x="3274193" y="39702"/>
                      <a:pt x="3262193" y="27699"/>
                      <a:pt x="3248347" y="27699"/>
                    </a:cubicBezTo>
                    <a:cubicBezTo>
                      <a:pt x="3240038" y="27699"/>
                      <a:pt x="3231731" y="32316"/>
                      <a:pt x="3227115" y="38779"/>
                    </a:cubicBezTo>
                    <a:cubicBezTo>
                      <a:pt x="3224346" y="43395"/>
                      <a:pt x="3218808" y="44318"/>
                      <a:pt x="3214192" y="41549"/>
                    </a:cubicBezTo>
                    <a:cubicBezTo>
                      <a:pt x="3209577" y="38779"/>
                      <a:pt x="3208654" y="33239"/>
                      <a:pt x="3211423" y="28622"/>
                    </a:cubicBezTo>
                    <a:cubicBezTo>
                      <a:pt x="3219731" y="16619"/>
                      <a:pt x="3233577" y="9233"/>
                      <a:pt x="3248347" y="9233"/>
                    </a:cubicBezTo>
                    <a:cubicBezTo>
                      <a:pt x="3272347" y="9233"/>
                      <a:pt x="3292655" y="28622"/>
                      <a:pt x="3292655" y="53551"/>
                    </a:cubicBezTo>
                    <a:cubicBezTo>
                      <a:pt x="3292655" y="77557"/>
                      <a:pt x="3272347" y="97870"/>
                      <a:pt x="3248347" y="9787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2" name="Google Shape;732;p21"/>
              <p:cNvSpPr/>
              <p:nvPr/>
            </p:nvSpPr>
            <p:spPr>
              <a:xfrm flipH="1">
                <a:off x="4694273" y="4893755"/>
                <a:ext cx="2913999" cy="86615"/>
              </a:xfrm>
              <a:custGeom>
                <a:avLst/>
                <a:gdLst/>
                <a:ahLst/>
                <a:cxnLst/>
                <a:rect l="l" t="t" r="r" b="b"/>
                <a:pathLst>
                  <a:path w="3292654" h="97870" extrusionOk="0">
                    <a:moveTo>
                      <a:pt x="48924" y="97870"/>
                    </a:moveTo>
                    <a:cubicBezTo>
                      <a:pt x="22154" y="97870"/>
                      <a:pt x="0" y="75711"/>
                      <a:pt x="0" y="48935"/>
                    </a:cubicBezTo>
                    <a:cubicBezTo>
                      <a:pt x="0" y="22159"/>
                      <a:pt x="22154" y="0"/>
                      <a:pt x="48924" y="0"/>
                    </a:cubicBezTo>
                    <a:lnTo>
                      <a:pt x="3248347" y="0"/>
                    </a:lnTo>
                    <a:cubicBezTo>
                      <a:pt x="3272347" y="0"/>
                      <a:pt x="3292655" y="19390"/>
                      <a:pt x="3292655" y="44318"/>
                    </a:cubicBezTo>
                    <a:cubicBezTo>
                      <a:pt x="3292655" y="68325"/>
                      <a:pt x="3273270" y="88637"/>
                      <a:pt x="3248347" y="88637"/>
                    </a:cubicBezTo>
                    <a:cubicBezTo>
                      <a:pt x="3233577" y="88637"/>
                      <a:pt x="3219731" y="81250"/>
                      <a:pt x="3211423" y="69248"/>
                    </a:cubicBezTo>
                    <a:cubicBezTo>
                      <a:pt x="3208654" y="64631"/>
                      <a:pt x="3209577" y="59092"/>
                      <a:pt x="3214192" y="56322"/>
                    </a:cubicBezTo>
                    <a:cubicBezTo>
                      <a:pt x="3217884" y="53551"/>
                      <a:pt x="3224346" y="54475"/>
                      <a:pt x="3227115" y="59092"/>
                    </a:cubicBezTo>
                    <a:cubicBezTo>
                      <a:pt x="3231731" y="66478"/>
                      <a:pt x="3240038" y="70171"/>
                      <a:pt x="3248347" y="70171"/>
                    </a:cubicBezTo>
                    <a:cubicBezTo>
                      <a:pt x="3262193" y="70171"/>
                      <a:pt x="3274193" y="58168"/>
                      <a:pt x="3274193" y="44318"/>
                    </a:cubicBezTo>
                    <a:cubicBezTo>
                      <a:pt x="3274193" y="30469"/>
                      <a:pt x="3262193" y="18466"/>
                      <a:pt x="3248347" y="18466"/>
                    </a:cubicBezTo>
                    <a:lnTo>
                      <a:pt x="48924" y="18466"/>
                    </a:lnTo>
                    <a:cubicBezTo>
                      <a:pt x="32308" y="18466"/>
                      <a:pt x="18462" y="32316"/>
                      <a:pt x="18462" y="48935"/>
                    </a:cubicBezTo>
                    <a:cubicBezTo>
                      <a:pt x="18462" y="65555"/>
                      <a:pt x="32308" y="79404"/>
                      <a:pt x="48924" y="79404"/>
                    </a:cubicBezTo>
                    <a:cubicBezTo>
                      <a:pt x="65539" y="79404"/>
                      <a:pt x="79386" y="65555"/>
                      <a:pt x="79386" y="48935"/>
                    </a:cubicBezTo>
                    <a:cubicBezTo>
                      <a:pt x="79386" y="44318"/>
                      <a:pt x="83078" y="39702"/>
                      <a:pt x="88616" y="39702"/>
                    </a:cubicBezTo>
                    <a:cubicBezTo>
                      <a:pt x="94155" y="39702"/>
                      <a:pt x="97847" y="43395"/>
                      <a:pt x="97847" y="48935"/>
                    </a:cubicBezTo>
                    <a:cubicBezTo>
                      <a:pt x="97847" y="75711"/>
                      <a:pt x="75693" y="97870"/>
                      <a:pt x="48924" y="9787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3" name="Google Shape;733;p21"/>
              <p:cNvSpPr/>
              <p:nvPr/>
            </p:nvSpPr>
            <p:spPr>
              <a:xfrm>
                <a:off x="4493076" y="4875019"/>
                <a:ext cx="157848" cy="98793"/>
              </a:xfrm>
              <a:custGeom>
                <a:avLst/>
                <a:gdLst/>
                <a:ahLst/>
                <a:cxnLst/>
                <a:rect l="l" t="t" r="r" b="b"/>
                <a:pathLst>
                  <a:path w="157848" h="98793" extrusionOk="0">
                    <a:moveTo>
                      <a:pt x="78462" y="98793"/>
                    </a:moveTo>
                    <a:lnTo>
                      <a:pt x="157848" y="49859"/>
                    </a:lnTo>
                    <a:lnTo>
                      <a:pt x="78462" y="0"/>
                    </a:lnTo>
                    <a:lnTo>
                      <a:pt x="0" y="498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4" name="Google Shape;734;p21"/>
              <p:cNvSpPr/>
              <p:nvPr/>
            </p:nvSpPr>
            <p:spPr>
              <a:xfrm>
                <a:off x="4493076" y="169669"/>
                <a:ext cx="157848" cy="98793"/>
              </a:xfrm>
              <a:custGeom>
                <a:avLst/>
                <a:gdLst/>
                <a:ahLst/>
                <a:cxnLst/>
                <a:rect l="l" t="t" r="r" b="b"/>
                <a:pathLst>
                  <a:path w="157848" h="98793" extrusionOk="0">
                    <a:moveTo>
                      <a:pt x="78462" y="98793"/>
                    </a:moveTo>
                    <a:lnTo>
                      <a:pt x="157848" y="49859"/>
                    </a:lnTo>
                    <a:lnTo>
                      <a:pt x="78462" y="0"/>
                    </a:lnTo>
                    <a:lnTo>
                      <a:pt x="0" y="498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5" name="Google Shape;735;p21"/>
            <p:cNvGrpSpPr/>
            <p:nvPr/>
          </p:nvGrpSpPr>
          <p:grpSpPr>
            <a:xfrm>
              <a:off x="260886" y="529119"/>
              <a:ext cx="155175" cy="4085683"/>
              <a:chOff x="260886" y="529119"/>
              <a:chExt cx="155175" cy="4085683"/>
            </a:xfrm>
          </p:grpSpPr>
          <p:sp>
            <p:nvSpPr>
              <p:cNvPr id="736" name="Google Shape;736;p21"/>
              <p:cNvSpPr/>
              <p:nvPr/>
            </p:nvSpPr>
            <p:spPr>
              <a:xfrm>
                <a:off x="260886" y="529119"/>
                <a:ext cx="86595" cy="1949652"/>
              </a:xfrm>
              <a:custGeom>
                <a:avLst/>
                <a:gdLst/>
                <a:ahLst/>
                <a:cxnLst/>
                <a:rect l="l" t="t" r="r" b="b"/>
                <a:pathLst>
                  <a:path w="97847" h="2202997" extrusionOk="0">
                    <a:moveTo>
                      <a:pt x="53539" y="2202998"/>
                    </a:moveTo>
                    <a:cubicBezTo>
                      <a:pt x="29539" y="2202998"/>
                      <a:pt x="9231" y="2183609"/>
                      <a:pt x="9231" y="2158680"/>
                    </a:cubicBezTo>
                    <a:cubicBezTo>
                      <a:pt x="9231" y="2143907"/>
                      <a:pt x="16616" y="2130057"/>
                      <a:pt x="28616" y="2121747"/>
                    </a:cubicBezTo>
                    <a:cubicBezTo>
                      <a:pt x="33231" y="2118977"/>
                      <a:pt x="38770" y="2119901"/>
                      <a:pt x="41539" y="2124517"/>
                    </a:cubicBezTo>
                    <a:cubicBezTo>
                      <a:pt x="44308" y="2129134"/>
                      <a:pt x="43385" y="2134674"/>
                      <a:pt x="38770" y="2137443"/>
                    </a:cubicBezTo>
                    <a:cubicBezTo>
                      <a:pt x="31385" y="2142060"/>
                      <a:pt x="27693" y="2150370"/>
                      <a:pt x="27693" y="2158680"/>
                    </a:cubicBezTo>
                    <a:cubicBezTo>
                      <a:pt x="27693" y="2172529"/>
                      <a:pt x="39693" y="2184532"/>
                      <a:pt x="53539" y="2184532"/>
                    </a:cubicBezTo>
                    <a:cubicBezTo>
                      <a:pt x="67385" y="2184532"/>
                      <a:pt x="79386" y="2172529"/>
                      <a:pt x="79386" y="2158680"/>
                    </a:cubicBezTo>
                    <a:lnTo>
                      <a:pt x="79386" y="48935"/>
                    </a:lnTo>
                    <a:cubicBezTo>
                      <a:pt x="79386" y="32316"/>
                      <a:pt x="65539" y="18466"/>
                      <a:pt x="48924" y="18466"/>
                    </a:cubicBezTo>
                    <a:cubicBezTo>
                      <a:pt x="32308" y="18466"/>
                      <a:pt x="18462" y="32316"/>
                      <a:pt x="18462" y="48935"/>
                    </a:cubicBezTo>
                    <a:cubicBezTo>
                      <a:pt x="18462" y="65554"/>
                      <a:pt x="32308" y="79404"/>
                      <a:pt x="48924" y="79404"/>
                    </a:cubicBezTo>
                    <a:cubicBezTo>
                      <a:pt x="53539" y="79404"/>
                      <a:pt x="58155" y="83097"/>
                      <a:pt x="58155" y="88637"/>
                    </a:cubicBezTo>
                    <a:cubicBezTo>
                      <a:pt x="58155" y="93253"/>
                      <a:pt x="54462" y="97870"/>
                      <a:pt x="48924" y="97870"/>
                    </a:cubicBezTo>
                    <a:cubicBezTo>
                      <a:pt x="22154" y="97870"/>
                      <a:pt x="0" y="75711"/>
                      <a:pt x="0" y="48935"/>
                    </a:cubicBezTo>
                    <a:cubicBezTo>
                      <a:pt x="0" y="22159"/>
                      <a:pt x="22154" y="0"/>
                      <a:pt x="48924" y="0"/>
                    </a:cubicBezTo>
                    <a:cubicBezTo>
                      <a:pt x="75693" y="0"/>
                      <a:pt x="97847" y="22159"/>
                      <a:pt x="97847" y="48935"/>
                    </a:cubicBezTo>
                    <a:lnTo>
                      <a:pt x="97847" y="2159603"/>
                    </a:lnTo>
                    <a:cubicBezTo>
                      <a:pt x="97847" y="2183609"/>
                      <a:pt x="77539" y="2202998"/>
                      <a:pt x="53539" y="220299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7" name="Google Shape;737;p21"/>
              <p:cNvSpPr/>
              <p:nvPr/>
            </p:nvSpPr>
            <p:spPr>
              <a:xfrm>
                <a:off x="317291" y="2492798"/>
                <a:ext cx="98770" cy="157884"/>
              </a:xfrm>
              <a:custGeom>
                <a:avLst/>
                <a:gdLst/>
                <a:ahLst/>
                <a:cxnLst/>
                <a:rect l="l" t="t" r="r" b="b"/>
                <a:pathLst>
                  <a:path w="98770" h="157884" extrusionOk="0">
                    <a:moveTo>
                      <a:pt x="0" y="78481"/>
                    </a:moveTo>
                    <a:lnTo>
                      <a:pt x="48924" y="157885"/>
                    </a:lnTo>
                    <a:lnTo>
                      <a:pt x="98770" y="78481"/>
                    </a:lnTo>
                    <a:lnTo>
                      <a:pt x="4892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8" name="Google Shape;738;p21"/>
              <p:cNvSpPr/>
              <p:nvPr/>
            </p:nvSpPr>
            <p:spPr>
              <a:xfrm>
                <a:off x="260886" y="2664333"/>
                <a:ext cx="86595" cy="1950469"/>
              </a:xfrm>
              <a:custGeom>
                <a:avLst/>
                <a:gdLst/>
                <a:ahLst/>
                <a:cxnLst/>
                <a:rect l="l" t="t" r="r" b="b"/>
                <a:pathLst>
                  <a:path w="97847" h="2203920" extrusionOk="0">
                    <a:moveTo>
                      <a:pt x="48924" y="2203921"/>
                    </a:moveTo>
                    <a:cubicBezTo>
                      <a:pt x="22154" y="2203921"/>
                      <a:pt x="0" y="2181762"/>
                      <a:pt x="0" y="2154986"/>
                    </a:cubicBezTo>
                    <a:cubicBezTo>
                      <a:pt x="0" y="2128211"/>
                      <a:pt x="22154" y="2106051"/>
                      <a:pt x="48924" y="2106051"/>
                    </a:cubicBezTo>
                    <a:cubicBezTo>
                      <a:pt x="53539" y="2106051"/>
                      <a:pt x="58155" y="2109745"/>
                      <a:pt x="58155" y="2115284"/>
                    </a:cubicBezTo>
                    <a:cubicBezTo>
                      <a:pt x="58155" y="2120824"/>
                      <a:pt x="54462" y="2124517"/>
                      <a:pt x="48924" y="2124517"/>
                    </a:cubicBezTo>
                    <a:cubicBezTo>
                      <a:pt x="32308" y="2124517"/>
                      <a:pt x="18462" y="2138367"/>
                      <a:pt x="18462" y="2154986"/>
                    </a:cubicBezTo>
                    <a:cubicBezTo>
                      <a:pt x="18462" y="2171606"/>
                      <a:pt x="32308" y="2185455"/>
                      <a:pt x="48924" y="2185455"/>
                    </a:cubicBezTo>
                    <a:cubicBezTo>
                      <a:pt x="65539" y="2185455"/>
                      <a:pt x="79386" y="2171606"/>
                      <a:pt x="79386" y="2154986"/>
                    </a:cubicBezTo>
                    <a:lnTo>
                      <a:pt x="79386" y="44319"/>
                    </a:lnTo>
                    <a:cubicBezTo>
                      <a:pt x="79386" y="30469"/>
                      <a:pt x="67385" y="18466"/>
                      <a:pt x="53539" y="18466"/>
                    </a:cubicBezTo>
                    <a:cubicBezTo>
                      <a:pt x="39693" y="18466"/>
                      <a:pt x="27693" y="30469"/>
                      <a:pt x="27693" y="44319"/>
                    </a:cubicBezTo>
                    <a:cubicBezTo>
                      <a:pt x="27693" y="52628"/>
                      <a:pt x="32308" y="60938"/>
                      <a:pt x="38770" y="65554"/>
                    </a:cubicBezTo>
                    <a:cubicBezTo>
                      <a:pt x="43385" y="68324"/>
                      <a:pt x="44308" y="73864"/>
                      <a:pt x="41539" y="78481"/>
                    </a:cubicBezTo>
                    <a:cubicBezTo>
                      <a:pt x="38770" y="83097"/>
                      <a:pt x="33231" y="84021"/>
                      <a:pt x="28616" y="81251"/>
                    </a:cubicBezTo>
                    <a:cubicBezTo>
                      <a:pt x="16616" y="72941"/>
                      <a:pt x="9231" y="59091"/>
                      <a:pt x="9231" y="44319"/>
                    </a:cubicBezTo>
                    <a:cubicBezTo>
                      <a:pt x="9231" y="20313"/>
                      <a:pt x="28616" y="0"/>
                      <a:pt x="53539" y="0"/>
                    </a:cubicBezTo>
                    <a:cubicBezTo>
                      <a:pt x="77539" y="0"/>
                      <a:pt x="97847" y="19389"/>
                      <a:pt x="97847" y="44319"/>
                    </a:cubicBezTo>
                    <a:lnTo>
                      <a:pt x="97847" y="2154986"/>
                    </a:lnTo>
                    <a:cubicBezTo>
                      <a:pt x="97847" y="2181762"/>
                      <a:pt x="75693" y="2203921"/>
                      <a:pt x="48924" y="22039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9" name="Google Shape;739;p21"/>
            <p:cNvGrpSpPr/>
            <p:nvPr/>
          </p:nvGrpSpPr>
          <p:grpSpPr>
            <a:xfrm>
              <a:off x="8727939" y="529119"/>
              <a:ext cx="155175" cy="4085683"/>
              <a:chOff x="8727939" y="529119"/>
              <a:chExt cx="155175" cy="4085683"/>
            </a:xfrm>
          </p:grpSpPr>
          <p:sp>
            <p:nvSpPr>
              <p:cNvPr id="740" name="Google Shape;740;p21"/>
              <p:cNvSpPr/>
              <p:nvPr/>
            </p:nvSpPr>
            <p:spPr>
              <a:xfrm flipH="1">
                <a:off x="8796520" y="529119"/>
                <a:ext cx="86595" cy="1949652"/>
              </a:xfrm>
              <a:custGeom>
                <a:avLst/>
                <a:gdLst/>
                <a:ahLst/>
                <a:cxnLst/>
                <a:rect l="l" t="t" r="r" b="b"/>
                <a:pathLst>
                  <a:path w="97847" h="2202997" extrusionOk="0">
                    <a:moveTo>
                      <a:pt x="53539" y="2202998"/>
                    </a:moveTo>
                    <a:cubicBezTo>
                      <a:pt x="29539" y="2202998"/>
                      <a:pt x="9231" y="2183609"/>
                      <a:pt x="9231" y="2158680"/>
                    </a:cubicBezTo>
                    <a:cubicBezTo>
                      <a:pt x="9231" y="2143907"/>
                      <a:pt x="16616" y="2130057"/>
                      <a:pt x="28616" y="2121747"/>
                    </a:cubicBezTo>
                    <a:cubicBezTo>
                      <a:pt x="33231" y="2118977"/>
                      <a:pt x="38770" y="2119901"/>
                      <a:pt x="41539" y="2124517"/>
                    </a:cubicBezTo>
                    <a:cubicBezTo>
                      <a:pt x="44308" y="2129134"/>
                      <a:pt x="43385" y="2134674"/>
                      <a:pt x="38770" y="2137443"/>
                    </a:cubicBezTo>
                    <a:cubicBezTo>
                      <a:pt x="31385" y="2142060"/>
                      <a:pt x="27693" y="2150370"/>
                      <a:pt x="27693" y="2158680"/>
                    </a:cubicBezTo>
                    <a:cubicBezTo>
                      <a:pt x="27693" y="2172529"/>
                      <a:pt x="39693" y="2184532"/>
                      <a:pt x="53539" y="2184532"/>
                    </a:cubicBezTo>
                    <a:cubicBezTo>
                      <a:pt x="67385" y="2184532"/>
                      <a:pt x="79386" y="2172529"/>
                      <a:pt x="79386" y="2158680"/>
                    </a:cubicBezTo>
                    <a:lnTo>
                      <a:pt x="79386" y="48935"/>
                    </a:lnTo>
                    <a:cubicBezTo>
                      <a:pt x="79386" y="32316"/>
                      <a:pt x="65539" y="18466"/>
                      <a:pt x="48924" y="18466"/>
                    </a:cubicBezTo>
                    <a:cubicBezTo>
                      <a:pt x="32308" y="18466"/>
                      <a:pt x="18462" y="32316"/>
                      <a:pt x="18462" y="48935"/>
                    </a:cubicBezTo>
                    <a:cubicBezTo>
                      <a:pt x="18462" y="65554"/>
                      <a:pt x="32308" y="79404"/>
                      <a:pt x="48924" y="79404"/>
                    </a:cubicBezTo>
                    <a:cubicBezTo>
                      <a:pt x="53539" y="79404"/>
                      <a:pt x="58155" y="83097"/>
                      <a:pt x="58155" y="88637"/>
                    </a:cubicBezTo>
                    <a:cubicBezTo>
                      <a:pt x="58155" y="93253"/>
                      <a:pt x="54462" y="97870"/>
                      <a:pt x="48924" y="97870"/>
                    </a:cubicBezTo>
                    <a:cubicBezTo>
                      <a:pt x="22154" y="97870"/>
                      <a:pt x="0" y="75711"/>
                      <a:pt x="0" y="48935"/>
                    </a:cubicBezTo>
                    <a:cubicBezTo>
                      <a:pt x="0" y="22159"/>
                      <a:pt x="22154" y="0"/>
                      <a:pt x="48924" y="0"/>
                    </a:cubicBezTo>
                    <a:cubicBezTo>
                      <a:pt x="75693" y="0"/>
                      <a:pt x="97847" y="22159"/>
                      <a:pt x="97847" y="48935"/>
                    </a:cubicBezTo>
                    <a:lnTo>
                      <a:pt x="97847" y="2159603"/>
                    </a:lnTo>
                    <a:cubicBezTo>
                      <a:pt x="97847" y="2183609"/>
                      <a:pt x="77539" y="2202998"/>
                      <a:pt x="53539" y="220299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1" name="Google Shape;741;p21"/>
              <p:cNvSpPr/>
              <p:nvPr/>
            </p:nvSpPr>
            <p:spPr>
              <a:xfrm flipH="1">
                <a:off x="8727939" y="2492798"/>
                <a:ext cx="98770" cy="157884"/>
              </a:xfrm>
              <a:custGeom>
                <a:avLst/>
                <a:gdLst/>
                <a:ahLst/>
                <a:cxnLst/>
                <a:rect l="l" t="t" r="r" b="b"/>
                <a:pathLst>
                  <a:path w="98770" h="157884" extrusionOk="0">
                    <a:moveTo>
                      <a:pt x="0" y="78481"/>
                    </a:moveTo>
                    <a:lnTo>
                      <a:pt x="48924" y="157885"/>
                    </a:lnTo>
                    <a:lnTo>
                      <a:pt x="98770" y="78481"/>
                    </a:lnTo>
                    <a:lnTo>
                      <a:pt x="4892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2" name="Google Shape;742;p21"/>
              <p:cNvSpPr/>
              <p:nvPr/>
            </p:nvSpPr>
            <p:spPr>
              <a:xfrm flipH="1">
                <a:off x="8796520" y="2664333"/>
                <a:ext cx="86595" cy="1950469"/>
              </a:xfrm>
              <a:custGeom>
                <a:avLst/>
                <a:gdLst/>
                <a:ahLst/>
                <a:cxnLst/>
                <a:rect l="l" t="t" r="r" b="b"/>
                <a:pathLst>
                  <a:path w="97847" h="2203920" extrusionOk="0">
                    <a:moveTo>
                      <a:pt x="48924" y="2203921"/>
                    </a:moveTo>
                    <a:cubicBezTo>
                      <a:pt x="22154" y="2203921"/>
                      <a:pt x="0" y="2181762"/>
                      <a:pt x="0" y="2154986"/>
                    </a:cubicBezTo>
                    <a:cubicBezTo>
                      <a:pt x="0" y="2128211"/>
                      <a:pt x="22154" y="2106051"/>
                      <a:pt x="48924" y="2106051"/>
                    </a:cubicBezTo>
                    <a:cubicBezTo>
                      <a:pt x="53539" y="2106051"/>
                      <a:pt x="58155" y="2109745"/>
                      <a:pt x="58155" y="2115284"/>
                    </a:cubicBezTo>
                    <a:cubicBezTo>
                      <a:pt x="58155" y="2120824"/>
                      <a:pt x="54462" y="2124517"/>
                      <a:pt x="48924" y="2124517"/>
                    </a:cubicBezTo>
                    <a:cubicBezTo>
                      <a:pt x="32308" y="2124517"/>
                      <a:pt x="18462" y="2138367"/>
                      <a:pt x="18462" y="2154986"/>
                    </a:cubicBezTo>
                    <a:cubicBezTo>
                      <a:pt x="18462" y="2171606"/>
                      <a:pt x="32308" y="2185455"/>
                      <a:pt x="48924" y="2185455"/>
                    </a:cubicBezTo>
                    <a:cubicBezTo>
                      <a:pt x="65539" y="2185455"/>
                      <a:pt x="79386" y="2171606"/>
                      <a:pt x="79386" y="2154986"/>
                    </a:cubicBezTo>
                    <a:lnTo>
                      <a:pt x="79386" y="44319"/>
                    </a:lnTo>
                    <a:cubicBezTo>
                      <a:pt x="79386" y="30469"/>
                      <a:pt x="67385" y="18466"/>
                      <a:pt x="53539" y="18466"/>
                    </a:cubicBezTo>
                    <a:cubicBezTo>
                      <a:pt x="39693" y="18466"/>
                      <a:pt x="27693" y="30469"/>
                      <a:pt x="27693" y="44319"/>
                    </a:cubicBezTo>
                    <a:cubicBezTo>
                      <a:pt x="27693" y="52628"/>
                      <a:pt x="32308" y="60938"/>
                      <a:pt x="38770" y="65554"/>
                    </a:cubicBezTo>
                    <a:cubicBezTo>
                      <a:pt x="43385" y="68324"/>
                      <a:pt x="44308" y="73864"/>
                      <a:pt x="41539" y="78481"/>
                    </a:cubicBezTo>
                    <a:cubicBezTo>
                      <a:pt x="38770" y="83097"/>
                      <a:pt x="33231" y="84021"/>
                      <a:pt x="28616" y="81251"/>
                    </a:cubicBezTo>
                    <a:cubicBezTo>
                      <a:pt x="16616" y="72941"/>
                      <a:pt x="9231" y="59091"/>
                      <a:pt x="9231" y="44319"/>
                    </a:cubicBezTo>
                    <a:cubicBezTo>
                      <a:pt x="9231" y="20313"/>
                      <a:pt x="28616" y="0"/>
                      <a:pt x="53539" y="0"/>
                    </a:cubicBezTo>
                    <a:cubicBezTo>
                      <a:pt x="77539" y="0"/>
                      <a:pt x="97847" y="19389"/>
                      <a:pt x="97847" y="44319"/>
                    </a:cubicBezTo>
                    <a:lnTo>
                      <a:pt x="97847" y="2154986"/>
                    </a:lnTo>
                    <a:cubicBezTo>
                      <a:pt x="97847" y="2181762"/>
                      <a:pt x="75693" y="2203921"/>
                      <a:pt x="48924" y="22039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3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4229" y="0"/>
            <a:ext cx="913554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3"/>
          <p:cNvSpPr txBox="1">
            <a:spLocks noGrp="1"/>
          </p:cNvSpPr>
          <p:nvPr>
            <p:ph type="title"/>
          </p:nvPr>
        </p:nvSpPr>
        <p:spPr>
          <a:xfrm>
            <a:off x="1463100" y="2091298"/>
            <a:ext cx="6217800" cy="15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4" name="Google Shape;64;p3"/>
          <p:cNvSpPr txBox="1">
            <a:spLocks noGrp="1"/>
          </p:cNvSpPr>
          <p:nvPr>
            <p:ph type="title" idx="2" hasCustomPrompt="1"/>
          </p:nvPr>
        </p:nvSpPr>
        <p:spPr>
          <a:xfrm>
            <a:off x="3745950" y="872248"/>
            <a:ext cx="16521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5" name="Google Shape;65;p3"/>
          <p:cNvSpPr txBox="1">
            <a:spLocks noGrp="1"/>
          </p:cNvSpPr>
          <p:nvPr>
            <p:ph type="subTitle" idx="1"/>
          </p:nvPr>
        </p:nvSpPr>
        <p:spPr>
          <a:xfrm>
            <a:off x="1463100" y="3753443"/>
            <a:ext cx="62178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6" name="Google Shape;66;p3"/>
          <p:cNvGrpSpPr/>
          <p:nvPr/>
        </p:nvGrpSpPr>
        <p:grpSpPr>
          <a:xfrm>
            <a:off x="260886" y="154338"/>
            <a:ext cx="8622228" cy="4826031"/>
            <a:chOff x="260886" y="154338"/>
            <a:chExt cx="8622228" cy="4826031"/>
          </a:xfrm>
        </p:grpSpPr>
        <p:grpSp>
          <p:nvGrpSpPr>
            <p:cNvPr id="67" name="Google Shape;67;p3"/>
            <p:cNvGrpSpPr/>
            <p:nvPr/>
          </p:nvGrpSpPr>
          <p:grpSpPr>
            <a:xfrm rot="10800000" flipH="1">
              <a:off x="3309570" y="154338"/>
              <a:ext cx="2524861" cy="347777"/>
              <a:chOff x="3551162" y="-732543"/>
              <a:chExt cx="2042437" cy="281328"/>
            </a:xfrm>
          </p:grpSpPr>
          <p:grpSp>
            <p:nvGrpSpPr>
              <p:cNvPr id="68" name="Google Shape;68;p3"/>
              <p:cNvGrpSpPr/>
              <p:nvPr/>
            </p:nvGrpSpPr>
            <p:grpSpPr>
              <a:xfrm>
                <a:off x="4251757" y="-732543"/>
                <a:ext cx="636826" cy="281328"/>
                <a:chOff x="4319193" y="-1351536"/>
                <a:chExt cx="636890" cy="281300"/>
              </a:xfrm>
            </p:grpSpPr>
            <p:grpSp>
              <p:nvGrpSpPr>
                <p:cNvPr id="69" name="Google Shape;69;p3"/>
                <p:cNvGrpSpPr/>
                <p:nvPr/>
              </p:nvGrpSpPr>
              <p:grpSpPr>
                <a:xfrm rot="10800000">
                  <a:off x="4434124" y="-1291015"/>
                  <a:ext cx="408665" cy="220778"/>
                  <a:chOff x="11909297" y="1857495"/>
                  <a:chExt cx="520659" cy="281318"/>
                </a:xfrm>
              </p:grpSpPr>
              <p:sp>
                <p:nvSpPr>
                  <p:cNvPr id="70" name="Google Shape;70;p3"/>
                  <p:cNvSpPr/>
                  <p:nvPr/>
                </p:nvSpPr>
                <p:spPr>
                  <a:xfrm>
                    <a:off x="11909297" y="2029323"/>
                    <a:ext cx="269345" cy="10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9345" h="109490" extrusionOk="0">
                        <a:moveTo>
                          <a:pt x="266433" y="98411"/>
                        </a:moveTo>
                        <a:cubicBezTo>
                          <a:pt x="264588" y="100258"/>
                          <a:pt x="261818" y="101181"/>
                          <a:pt x="258127" y="101181"/>
                        </a:cubicBezTo>
                        <a:cubicBezTo>
                          <a:pt x="209202" y="92871"/>
                          <a:pt x="166741" y="67942"/>
                          <a:pt x="131663" y="48553"/>
                        </a:cubicBezTo>
                        <a:cubicBezTo>
                          <a:pt x="101202" y="31010"/>
                          <a:pt x="74432" y="16237"/>
                          <a:pt x="56893" y="18084"/>
                        </a:cubicBezTo>
                        <a:cubicBezTo>
                          <a:pt x="39354" y="20854"/>
                          <a:pt x="25508" y="30087"/>
                          <a:pt x="19969" y="43936"/>
                        </a:cubicBezTo>
                        <a:cubicBezTo>
                          <a:pt x="15354" y="55016"/>
                          <a:pt x="18124" y="67019"/>
                          <a:pt x="26431" y="76252"/>
                        </a:cubicBezTo>
                        <a:cubicBezTo>
                          <a:pt x="34739" y="85485"/>
                          <a:pt x="43969" y="91025"/>
                          <a:pt x="53200" y="91025"/>
                        </a:cubicBezTo>
                        <a:cubicBezTo>
                          <a:pt x="59663" y="91025"/>
                          <a:pt x="66124" y="88255"/>
                          <a:pt x="71662" y="82715"/>
                        </a:cubicBezTo>
                        <a:cubicBezTo>
                          <a:pt x="81816" y="70712"/>
                          <a:pt x="73509" y="59632"/>
                          <a:pt x="73509" y="59632"/>
                        </a:cubicBezTo>
                        <a:cubicBezTo>
                          <a:pt x="70739" y="55939"/>
                          <a:pt x="71662" y="49476"/>
                          <a:pt x="75355" y="46706"/>
                        </a:cubicBezTo>
                        <a:cubicBezTo>
                          <a:pt x="79047" y="43936"/>
                          <a:pt x="85508" y="44860"/>
                          <a:pt x="88278" y="48553"/>
                        </a:cubicBezTo>
                        <a:cubicBezTo>
                          <a:pt x="94739" y="56863"/>
                          <a:pt x="101202" y="77175"/>
                          <a:pt x="85508" y="94718"/>
                        </a:cubicBezTo>
                        <a:cubicBezTo>
                          <a:pt x="77200" y="104874"/>
                          <a:pt x="65201" y="109491"/>
                          <a:pt x="53200" y="109491"/>
                        </a:cubicBezTo>
                        <a:cubicBezTo>
                          <a:pt x="38431" y="109491"/>
                          <a:pt x="24585" y="102104"/>
                          <a:pt x="12584" y="89178"/>
                        </a:cubicBezTo>
                        <a:cubicBezTo>
                          <a:pt x="-338" y="74405"/>
                          <a:pt x="-3108" y="55939"/>
                          <a:pt x="3353" y="38397"/>
                        </a:cubicBezTo>
                        <a:cubicBezTo>
                          <a:pt x="10739" y="18084"/>
                          <a:pt x="30123" y="4234"/>
                          <a:pt x="55047" y="541"/>
                        </a:cubicBezTo>
                        <a:cubicBezTo>
                          <a:pt x="79047" y="-3152"/>
                          <a:pt x="106740" y="12544"/>
                          <a:pt x="141817" y="32857"/>
                        </a:cubicBezTo>
                        <a:cubicBezTo>
                          <a:pt x="176894" y="53169"/>
                          <a:pt x="216588" y="75329"/>
                          <a:pt x="261818" y="83638"/>
                        </a:cubicBezTo>
                        <a:cubicBezTo>
                          <a:pt x="266433" y="84562"/>
                          <a:pt x="270126" y="89178"/>
                          <a:pt x="269203" y="94718"/>
                        </a:cubicBezTo>
                        <a:cubicBezTo>
                          <a:pt x="269203" y="95641"/>
                          <a:pt x="268280" y="97488"/>
                          <a:pt x="266433" y="9841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1" name="Google Shape;71;p3"/>
                  <p:cNvSpPr/>
                  <p:nvPr/>
                </p:nvSpPr>
                <p:spPr>
                  <a:xfrm>
                    <a:off x="12030195" y="1857495"/>
                    <a:ext cx="148939" cy="2462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939" h="246270" extrusionOk="0">
                        <a:moveTo>
                          <a:pt x="145535" y="243463"/>
                        </a:moveTo>
                        <a:cubicBezTo>
                          <a:pt x="142767" y="246233"/>
                          <a:pt x="139074" y="247156"/>
                          <a:pt x="135382" y="245310"/>
                        </a:cubicBezTo>
                        <a:cubicBezTo>
                          <a:pt x="131689" y="243463"/>
                          <a:pt x="35689" y="200991"/>
                          <a:pt x="10765" y="153903"/>
                        </a:cubicBezTo>
                        <a:cubicBezTo>
                          <a:pt x="-4004" y="126204"/>
                          <a:pt x="-1235" y="104968"/>
                          <a:pt x="5227" y="92042"/>
                        </a:cubicBezTo>
                        <a:cubicBezTo>
                          <a:pt x="14457" y="70806"/>
                          <a:pt x="36612" y="56956"/>
                          <a:pt x="53227" y="52340"/>
                        </a:cubicBezTo>
                        <a:cubicBezTo>
                          <a:pt x="60612" y="50493"/>
                          <a:pt x="67997" y="51416"/>
                          <a:pt x="74458" y="53263"/>
                        </a:cubicBezTo>
                        <a:cubicBezTo>
                          <a:pt x="91997" y="32950"/>
                          <a:pt x="114151" y="14484"/>
                          <a:pt x="134459" y="1558"/>
                        </a:cubicBezTo>
                        <a:cubicBezTo>
                          <a:pt x="139074" y="-1212"/>
                          <a:pt x="144613" y="-289"/>
                          <a:pt x="147382" y="4328"/>
                        </a:cubicBezTo>
                        <a:cubicBezTo>
                          <a:pt x="150151" y="8945"/>
                          <a:pt x="149228" y="14484"/>
                          <a:pt x="144613" y="17254"/>
                        </a:cubicBezTo>
                        <a:cubicBezTo>
                          <a:pt x="127074" y="28334"/>
                          <a:pt x="106766" y="44953"/>
                          <a:pt x="91074" y="62496"/>
                        </a:cubicBezTo>
                        <a:cubicBezTo>
                          <a:pt x="98458" y="68036"/>
                          <a:pt x="104921" y="75422"/>
                          <a:pt x="108612" y="81885"/>
                        </a:cubicBezTo>
                        <a:cubicBezTo>
                          <a:pt x="120613" y="102198"/>
                          <a:pt x="120613" y="122511"/>
                          <a:pt x="108612" y="136360"/>
                        </a:cubicBezTo>
                        <a:cubicBezTo>
                          <a:pt x="97535" y="148363"/>
                          <a:pt x="86459" y="153903"/>
                          <a:pt x="75381" y="153903"/>
                        </a:cubicBezTo>
                        <a:cubicBezTo>
                          <a:pt x="65227" y="152980"/>
                          <a:pt x="55074" y="146516"/>
                          <a:pt x="48611" y="135437"/>
                        </a:cubicBezTo>
                        <a:cubicBezTo>
                          <a:pt x="43073" y="127127"/>
                          <a:pt x="42150" y="116971"/>
                          <a:pt x="43996" y="104968"/>
                        </a:cubicBezTo>
                        <a:cubicBezTo>
                          <a:pt x="46766" y="93888"/>
                          <a:pt x="52304" y="81885"/>
                          <a:pt x="60612" y="69882"/>
                        </a:cubicBezTo>
                        <a:cubicBezTo>
                          <a:pt x="59689" y="69882"/>
                          <a:pt x="57842" y="69882"/>
                          <a:pt x="56919" y="70806"/>
                        </a:cubicBezTo>
                        <a:cubicBezTo>
                          <a:pt x="46766" y="73576"/>
                          <a:pt x="28304" y="82809"/>
                          <a:pt x="20919" y="99428"/>
                        </a:cubicBezTo>
                        <a:cubicBezTo>
                          <a:pt x="15380" y="112354"/>
                          <a:pt x="17227" y="128050"/>
                          <a:pt x="26458" y="144670"/>
                        </a:cubicBezTo>
                        <a:cubicBezTo>
                          <a:pt x="48611" y="185295"/>
                          <a:pt x="141844" y="227767"/>
                          <a:pt x="142767" y="227767"/>
                        </a:cubicBezTo>
                        <a:cubicBezTo>
                          <a:pt x="147382" y="229614"/>
                          <a:pt x="149228" y="235153"/>
                          <a:pt x="147382" y="239770"/>
                        </a:cubicBezTo>
                        <a:cubicBezTo>
                          <a:pt x="147382" y="241617"/>
                          <a:pt x="146459" y="242540"/>
                          <a:pt x="145535" y="243463"/>
                        </a:cubicBezTo>
                        <a:close/>
                        <a:moveTo>
                          <a:pt x="79074" y="77269"/>
                        </a:moveTo>
                        <a:cubicBezTo>
                          <a:pt x="70766" y="88349"/>
                          <a:pt x="64304" y="99428"/>
                          <a:pt x="62458" y="109584"/>
                        </a:cubicBezTo>
                        <a:cubicBezTo>
                          <a:pt x="60612" y="116048"/>
                          <a:pt x="61535" y="122511"/>
                          <a:pt x="64304" y="126204"/>
                        </a:cubicBezTo>
                        <a:cubicBezTo>
                          <a:pt x="66150" y="129897"/>
                          <a:pt x="70766" y="135437"/>
                          <a:pt x="77228" y="136360"/>
                        </a:cubicBezTo>
                        <a:cubicBezTo>
                          <a:pt x="83689" y="137283"/>
                          <a:pt x="91074" y="130820"/>
                          <a:pt x="94766" y="125281"/>
                        </a:cubicBezTo>
                        <a:cubicBezTo>
                          <a:pt x="102151" y="116048"/>
                          <a:pt x="98458" y="102198"/>
                          <a:pt x="92920" y="92965"/>
                        </a:cubicBezTo>
                        <a:cubicBezTo>
                          <a:pt x="89227" y="86502"/>
                          <a:pt x="84612" y="80962"/>
                          <a:pt x="79074" y="7726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" name="Google Shape;72;p3"/>
                  <p:cNvSpPr/>
                  <p:nvPr/>
                </p:nvSpPr>
                <p:spPr>
                  <a:xfrm>
                    <a:off x="12160819" y="2028399"/>
                    <a:ext cx="269137" cy="1104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9137" h="110413" extrusionOk="0">
                        <a:moveTo>
                          <a:pt x="253069" y="93795"/>
                        </a:moveTo>
                        <a:cubicBezTo>
                          <a:pt x="241992" y="104874"/>
                          <a:pt x="229069" y="110414"/>
                          <a:pt x="216145" y="110414"/>
                        </a:cubicBezTo>
                        <a:cubicBezTo>
                          <a:pt x="204145" y="110414"/>
                          <a:pt x="192145" y="104874"/>
                          <a:pt x="183837" y="95641"/>
                        </a:cubicBezTo>
                        <a:cubicBezTo>
                          <a:pt x="168145" y="77175"/>
                          <a:pt x="175529" y="56862"/>
                          <a:pt x="181067" y="49476"/>
                        </a:cubicBezTo>
                        <a:cubicBezTo>
                          <a:pt x="183837" y="45783"/>
                          <a:pt x="190298" y="44860"/>
                          <a:pt x="193991" y="47629"/>
                        </a:cubicBezTo>
                        <a:cubicBezTo>
                          <a:pt x="197683" y="50399"/>
                          <a:pt x="198606" y="56862"/>
                          <a:pt x="195838" y="60556"/>
                        </a:cubicBezTo>
                        <a:cubicBezTo>
                          <a:pt x="193991" y="62402"/>
                          <a:pt x="187530" y="72559"/>
                          <a:pt x="197683" y="83638"/>
                        </a:cubicBezTo>
                        <a:cubicBezTo>
                          <a:pt x="202299" y="89178"/>
                          <a:pt x="208760" y="91948"/>
                          <a:pt x="216145" y="91948"/>
                        </a:cubicBezTo>
                        <a:cubicBezTo>
                          <a:pt x="225376" y="91948"/>
                          <a:pt x="234607" y="86408"/>
                          <a:pt x="242915" y="77175"/>
                        </a:cubicBezTo>
                        <a:cubicBezTo>
                          <a:pt x="251223" y="67942"/>
                          <a:pt x="253069" y="55939"/>
                          <a:pt x="249376" y="44860"/>
                        </a:cubicBezTo>
                        <a:cubicBezTo>
                          <a:pt x="243838" y="31010"/>
                          <a:pt x="229991" y="21777"/>
                          <a:pt x="212453" y="19007"/>
                        </a:cubicBezTo>
                        <a:cubicBezTo>
                          <a:pt x="193991" y="16237"/>
                          <a:pt x="168145" y="31933"/>
                          <a:pt x="137683" y="49476"/>
                        </a:cubicBezTo>
                        <a:cubicBezTo>
                          <a:pt x="102605" y="68865"/>
                          <a:pt x="59220" y="93795"/>
                          <a:pt x="11220" y="102104"/>
                        </a:cubicBezTo>
                        <a:cubicBezTo>
                          <a:pt x="6605" y="103028"/>
                          <a:pt x="1065" y="99334"/>
                          <a:pt x="142" y="94718"/>
                        </a:cubicBezTo>
                        <a:cubicBezTo>
                          <a:pt x="-781" y="90101"/>
                          <a:pt x="2912" y="84562"/>
                          <a:pt x="7527" y="83638"/>
                        </a:cubicBezTo>
                        <a:cubicBezTo>
                          <a:pt x="52759" y="76252"/>
                          <a:pt x="92451" y="53169"/>
                          <a:pt x="127529" y="32857"/>
                        </a:cubicBezTo>
                        <a:cubicBezTo>
                          <a:pt x="162606" y="12544"/>
                          <a:pt x="190298" y="-3152"/>
                          <a:pt x="214299" y="541"/>
                        </a:cubicBezTo>
                        <a:cubicBezTo>
                          <a:pt x="239222" y="4234"/>
                          <a:pt x="258607" y="18084"/>
                          <a:pt x="265992" y="38396"/>
                        </a:cubicBezTo>
                        <a:cubicBezTo>
                          <a:pt x="272453" y="55939"/>
                          <a:pt x="268761" y="75328"/>
                          <a:pt x="256761" y="89178"/>
                        </a:cubicBezTo>
                        <a:cubicBezTo>
                          <a:pt x="255838" y="91025"/>
                          <a:pt x="253992" y="92871"/>
                          <a:pt x="253069" y="93795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3" name="Google Shape;73;p3"/>
                  <p:cNvSpPr/>
                  <p:nvPr/>
                </p:nvSpPr>
                <p:spPr>
                  <a:xfrm>
                    <a:off x="12159404" y="1858418"/>
                    <a:ext cx="148575" cy="2450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575" h="245094" extrusionOk="0">
                        <a:moveTo>
                          <a:pt x="120636" y="176062"/>
                        </a:moveTo>
                        <a:cubicBezTo>
                          <a:pt x="83712" y="212994"/>
                          <a:pt x="17250" y="243463"/>
                          <a:pt x="13558" y="244386"/>
                        </a:cubicBezTo>
                        <a:cubicBezTo>
                          <a:pt x="8942" y="246233"/>
                          <a:pt x="3404" y="244386"/>
                          <a:pt x="1557" y="239770"/>
                        </a:cubicBezTo>
                        <a:cubicBezTo>
                          <a:pt x="-288" y="235153"/>
                          <a:pt x="1557" y="229614"/>
                          <a:pt x="6173" y="227767"/>
                        </a:cubicBezTo>
                        <a:cubicBezTo>
                          <a:pt x="7096" y="227767"/>
                          <a:pt x="100328" y="185295"/>
                          <a:pt x="122482" y="144670"/>
                        </a:cubicBezTo>
                        <a:cubicBezTo>
                          <a:pt x="131712" y="128050"/>
                          <a:pt x="133559" y="112354"/>
                          <a:pt x="128021" y="99428"/>
                        </a:cubicBezTo>
                        <a:cubicBezTo>
                          <a:pt x="120636" y="82809"/>
                          <a:pt x="103097" y="72652"/>
                          <a:pt x="92020" y="70806"/>
                        </a:cubicBezTo>
                        <a:cubicBezTo>
                          <a:pt x="91097" y="70806"/>
                          <a:pt x="89251" y="69882"/>
                          <a:pt x="88328" y="69882"/>
                        </a:cubicBezTo>
                        <a:cubicBezTo>
                          <a:pt x="96636" y="81885"/>
                          <a:pt x="102174" y="93888"/>
                          <a:pt x="104944" y="104968"/>
                        </a:cubicBezTo>
                        <a:cubicBezTo>
                          <a:pt x="107712" y="116971"/>
                          <a:pt x="105867" y="127127"/>
                          <a:pt x="100328" y="135437"/>
                        </a:cubicBezTo>
                        <a:cubicBezTo>
                          <a:pt x="92943" y="146516"/>
                          <a:pt x="83712" y="152980"/>
                          <a:pt x="73559" y="153903"/>
                        </a:cubicBezTo>
                        <a:cubicBezTo>
                          <a:pt x="62481" y="154826"/>
                          <a:pt x="51404" y="149286"/>
                          <a:pt x="40328" y="136360"/>
                        </a:cubicBezTo>
                        <a:cubicBezTo>
                          <a:pt x="28327" y="122511"/>
                          <a:pt x="28327" y="102198"/>
                          <a:pt x="40328" y="81885"/>
                        </a:cubicBezTo>
                        <a:cubicBezTo>
                          <a:pt x="44943" y="74499"/>
                          <a:pt x="50481" y="68036"/>
                          <a:pt x="57865" y="62496"/>
                        </a:cubicBezTo>
                        <a:cubicBezTo>
                          <a:pt x="42173" y="44953"/>
                          <a:pt x="22789" y="28334"/>
                          <a:pt x="4327" y="17254"/>
                        </a:cubicBezTo>
                        <a:cubicBezTo>
                          <a:pt x="-288" y="14484"/>
                          <a:pt x="-1211" y="8945"/>
                          <a:pt x="1557" y="4328"/>
                        </a:cubicBezTo>
                        <a:cubicBezTo>
                          <a:pt x="4327" y="-289"/>
                          <a:pt x="9865" y="-1212"/>
                          <a:pt x="14481" y="1558"/>
                        </a:cubicBezTo>
                        <a:cubicBezTo>
                          <a:pt x="34788" y="14484"/>
                          <a:pt x="56943" y="32950"/>
                          <a:pt x="74481" y="53263"/>
                        </a:cubicBezTo>
                        <a:cubicBezTo>
                          <a:pt x="80943" y="51416"/>
                          <a:pt x="88328" y="50493"/>
                          <a:pt x="95713" y="52340"/>
                        </a:cubicBezTo>
                        <a:cubicBezTo>
                          <a:pt x="112328" y="56033"/>
                          <a:pt x="134482" y="70806"/>
                          <a:pt x="143713" y="92042"/>
                        </a:cubicBezTo>
                        <a:cubicBezTo>
                          <a:pt x="149251" y="104968"/>
                          <a:pt x="152944" y="126204"/>
                          <a:pt x="138175" y="153903"/>
                        </a:cubicBezTo>
                        <a:cubicBezTo>
                          <a:pt x="134482" y="161289"/>
                          <a:pt x="128021" y="168676"/>
                          <a:pt x="120636" y="176062"/>
                        </a:cubicBezTo>
                        <a:close/>
                        <a:moveTo>
                          <a:pt x="64328" y="80962"/>
                        </a:moveTo>
                        <a:cubicBezTo>
                          <a:pt x="61558" y="83732"/>
                          <a:pt x="58789" y="87425"/>
                          <a:pt x="56020" y="91118"/>
                        </a:cubicBezTo>
                        <a:cubicBezTo>
                          <a:pt x="49559" y="101275"/>
                          <a:pt x="45866" y="115124"/>
                          <a:pt x="54174" y="123434"/>
                        </a:cubicBezTo>
                        <a:cubicBezTo>
                          <a:pt x="58789" y="128974"/>
                          <a:pt x="65251" y="134513"/>
                          <a:pt x="71712" y="134513"/>
                        </a:cubicBezTo>
                        <a:cubicBezTo>
                          <a:pt x="78174" y="134513"/>
                          <a:pt x="82789" y="128050"/>
                          <a:pt x="84635" y="124357"/>
                        </a:cubicBezTo>
                        <a:cubicBezTo>
                          <a:pt x="87405" y="119741"/>
                          <a:pt x="88328" y="114201"/>
                          <a:pt x="86482" y="107738"/>
                        </a:cubicBezTo>
                        <a:cubicBezTo>
                          <a:pt x="84635" y="97581"/>
                          <a:pt x="78174" y="86502"/>
                          <a:pt x="69866" y="75422"/>
                        </a:cubicBezTo>
                        <a:cubicBezTo>
                          <a:pt x="68020" y="77269"/>
                          <a:pt x="66173" y="79115"/>
                          <a:pt x="64328" y="80962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74" name="Google Shape;74;p3"/>
                <p:cNvSpPr/>
                <p:nvPr/>
              </p:nvSpPr>
              <p:spPr>
                <a:xfrm rot="10800000">
                  <a:off x="4601777" y="-1255528"/>
                  <a:ext cx="73911" cy="73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154" h="94176" extrusionOk="0">
                      <a:moveTo>
                        <a:pt x="80308" y="80327"/>
                      </a:moveTo>
                      <a:cubicBezTo>
                        <a:pt x="72000" y="88637"/>
                        <a:pt x="60001" y="94177"/>
                        <a:pt x="47077" y="94177"/>
                      </a:cubicBezTo>
                      <a:cubicBezTo>
                        <a:pt x="21230" y="94177"/>
                        <a:pt x="0" y="72941"/>
                        <a:pt x="0" y="47088"/>
                      </a:cubicBezTo>
                      <a:cubicBezTo>
                        <a:pt x="0" y="21236"/>
                        <a:pt x="21230" y="0"/>
                        <a:pt x="47077" y="0"/>
                      </a:cubicBezTo>
                      <a:cubicBezTo>
                        <a:pt x="72924" y="0"/>
                        <a:pt x="94155" y="21236"/>
                        <a:pt x="94155" y="47088"/>
                      </a:cubicBezTo>
                      <a:lnTo>
                        <a:pt x="94155" y="47088"/>
                      </a:lnTo>
                      <a:cubicBezTo>
                        <a:pt x="94155" y="60015"/>
                        <a:pt x="88616" y="72018"/>
                        <a:pt x="80308" y="80327"/>
                      </a:cubicBezTo>
                      <a:close/>
                      <a:moveTo>
                        <a:pt x="26770" y="26776"/>
                      </a:moveTo>
                      <a:cubicBezTo>
                        <a:pt x="21230" y="32316"/>
                        <a:pt x="18462" y="38779"/>
                        <a:pt x="18462" y="47088"/>
                      </a:cubicBezTo>
                      <a:cubicBezTo>
                        <a:pt x="18462" y="62785"/>
                        <a:pt x="31385" y="75711"/>
                        <a:pt x="47077" y="75711"/>
                      </a:cubicBezTo>
                      <a:cubicBezTo>
                        <a:pt x="62769" y="75711"/>
                        <a:pt x="75693" y="62785"/>
                        <a:pt x="75693" y="47088"/>
                      </a:cubicBezTo>
                      <a:cubicBezTo>
                        <a:pt x="75693" y="31392"/>
                        <a:pt x="62769" y="18466"/>
                        <a:pt x="47077" y="18466"/>
                      </a:cubicBezTo>
                      <a:cubicBezTo>
                        <a:pt x="39692" y="18466"/>
                        <a:pt x="32308" y="21236"/>
                        <a:pt x="26770" y="26776"/>
                      </a:cubicBezTo>
                      <a:close/>
                      <a:moveTo>
                        <a:pt x="84924" y="47088"/>
                      </a:moveTo>
                      <a:lnTo>
                        <a:pt x="84924" y="47088"/>
                      </a:lnTo>
                      <a:lnTo>
                        <a:pt x="84924" y="47088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" name="Google Shape;75;p3"/>
                <p:cNvSpPr/>
                <p:nvPr/>
              </p:nvSpPr>
              <p:spPr>
                <a:xfrm rot="10800000">
                  <a:off x="4745105" y="-1336741"/>
                  <a:ext cx="210977" cy="89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761" h="113749" extrusionOk="0">
                      <a:moveTo>
                        <a:pt x="32308" y="5655"/>
                      </a:moveTo>
                      <a:cubicBezTo>
                        <a:pt x="46154" y="-808"/>
                        <a:pt x="60925" y="-1731"/>
                        <a:pt x="72924" y="2885"/>
                      </a:cubicBezTo>
                      <a:cubicBezTo>
                        <a:pt x="84002" y="7502"/>
                        <a:pt x="93233" y="16735"/>
                        <a:pt x="97848" y="28738"/>
                      </a:cubicBezTo>
                      <a:cubicBezTo>
                        <a:pt x="106155" y="51820"/>
                        <a:pt x="92309" y="67516"/>
                        <a:pt x="84002" y="73056"/>
                      </a:cubicBezTo>
                      <a:cubicBezTo>
                        <a:pt x="79386" y="75826"/>
                        <a:pt x="73847" y="74903"/>
                        <a:pt x="71078" y="70286"/>
                      </a:cubicBezTo>
                      <a:cubicBezTo>
                        <a:pt x="68309" y="65670"/>
                        <a:pt x="69232" y="60130"/>
                        <a:pt x="73847" y="57360"/>
                      </a:cubicBezTo>
                      <a:cubicBezTo>
                        <a:pt x="75694" y="56437"/>
                        <a:pt x="85848" y="49050"/>
                        <a:pt x="80309" y="35201"/>
                      </a:cubicBezTo>
                      <a:cubicBezTo>
                        <a:pt x="77540" y="27814"/>
                        <a:pt x="72924" y="23198"/>
                        <a:pt x="66463" y="20428"/>
                      </a:cubicBezTo>
                      <a:cubicBezTo>
                        <a:pt x="58155" y="16735"/>
                        <a:pt x="47078" y="18581"/>
                        <a:pt x="36001" y="24121"/>
                      </a:cubicBezTo>
                      <a:cubicBezTo>
                        <a:pt x="24924" y="29661"/>
                        <a:pt x="18462" y="40741"/>
                        <a:pt x="18462" y="51820"/>
                      </a:cubicBezTo>
                      <a:cubicBezTo>
                        <a:pt x="18462" y="66593"/>
                        <a:pt x="27693" y="80443"/>
                        <a:pt x="43386" y="89676"/>
                      </a:cubicBezTo>
                      <a:cubicBezTo>
                        <a:pt x="59078" y="98909"/>
                        <a:pt x="89540" y="94292"/>
                        <a:pt x="124617" y="88752"/>
                      </a:cubicBezTo>
                      <a:cubicBezTo>
                        <a:pt x="164310" y="83213"/>
                        <a:pt x="213234" y="74903"/>
                        <a:pt x="261234" y="85059"/>
                      </a:cubicBezTo>
                      <a:cubicBezTo>
                        <a:pt x="265850" y="85982"/>
                        <a:pt x="269542" y="90599"/>
                        <a:pt x="268619" y="96139"/>
                      </a:cubicBezTo>
                      <a:cubicBezTo>
                        <a:pt x="267696" y="100755"/>
                        <a:pt x="263080" y="104449"/>
                        <a:pt x="257542" y="103525"/>
                      </a:cubicBezTo>
                      <a:cubicBezTo>
                        <a:pt x="212310" y="94292"/>
                        <a:pt x="167080" y="101679"/>
                        <a:pt x="127387" y="107218"/>
                      </a:cubicBezTo>
                      <a:cubicBezTo>
                        <a:pt x="87693" y="113682"/>
                        <a:pt x="56309" y="118298"/>
                        <a:pt x="35078" y="106295"/>
                      </a:cubicBezTo>
                      <a:cubicBezTo>
                        <a:pt x="12923" y="94292"/>
                        <a:pt x="0" y="73980"/>
                        <a:pt x="0" y="52744"/>
                      </a:cubicBezTo>
                      <a:cubicBezTo>
                        <a:pt x="0" y="34278"/>
                        <a:pt x="10155" y="17658"/>
                        <a:pt x="26770" y="8425"/>
                      </a:cubicBezTo>
                      <a:cubicBezTo>
                        <a:pt x="29539" y="7502"/>
                        <a:pt x="30462" y="6578"/>
                        <a:pt x="32308" y="565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" name="Google Shape;76;p3"/>
                <p:cNvSpPr/>
                <p:nvPr/>
              </p:nvSpPr>
              <p:spPr>
                <a:xfrm rot="10800000">
                  <a:off x="4319193" y="-1336741"/>
                  <a:ext cx="210977" cy="89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760" h="113749" extrusionOk="0">
                      <a:moveTo>
                        <a:pt x="236453" y="5655"/>
                      </a:moveTo>
                      <a:cubicBezTo>
                        <a:pt x="222606" y="-808"/>
                        <a:pt x="207837" y="-1731"/>
                        <a:pt x="195837" y="2885"/>
                      </a:cubicBezTo>
                      <a:cubicBezTo>
                        <a:pt x="184760" y="7502"/>
                        <a:pt x="175529" y="16735"/>
                        <a:pt x="170914" y="28738"/>
                      </a:cubicBezTo>
                      <a:cubicBezTo>
                        <a:pt x="162606" y="51820"/>
                        <a:pt x="176452" y="67516"/>
                        <a:pt x="184760" y="73056"/>
                      </a:cubicBezTo>
                      <a:cubicBezTo>
                        <a:pt x="189375" y="75826"/>
                        <a:pt x="194914" y="74903"/>
                        <a:pt x="197683" y="70286"/>
                      </a:cubicBezTo>
                      <a:cubicBezTo>
                        <a:pt x="200452" y="65670"/>
                        <a:pt x="199529" y="60130"/>
                        <a:pt x="194914" y="57360"/>
                      </a:cubicBezTo>
                      <a:cubicBezTo>
                        <a:pt x="193068" y="56437"/>
                        <a:pt x="182914" y="49050"/>
                        <a:pt x="188452" y="35201"/>
                      </a:cubicBezTo>
                      <a:cubicBezTo>
                        <a:pt x="191221" y="27814"/>
                        <a:pt x="195837" y="23198"/>
                        <a:pt x="202299" y="20428"/>
                      </a:cubicBezTo>
                      <a:cubicBezTo>
                        <a:pt x="210607" y="16735"/>
                        <a:pt x="221683" y="18581"/>
                        <a:pt x="232760" y="24121"/>
                      </a:cubicBezTo>
                      <a:cubicBezTo>
                        <a:pt x="243838" y="29661"/>
                        <a:pt x="250299" y="40741"/>
                        <a:pt x="250299" y="51820"/>
                      </a:cubicBezTo>
                      <a:cubicBezTo>
                        <a:pt x="250299" y="66593"/>
                        <a:pt x="241068" y="80443"/>
                        <a:pt x="225376" y="89676"/>
                      </a:cubicBezTo>
                      <a:cubicBezTo>
                        <a:pt x="209683" y="98909"/>
                        <a:pt x="179222" y="94292"/>
                        <a:pt x="144144" y="88752"/>
                      </a:cubicBezTo>
                      <a:cubicBezTo>
                        <a:pt x="104452" y="83213"/>
                        <a:pt x="55528" y="74903"/>
                        <a:pt x="7527" y="85059"/>
                      </a:cubicBezTo>
                      <a:cubicBezTo>
                        <a:pt x="2912" y="85982"/>
                        <a:pt x="-781" y="90599"/>
                        <a:pt x="142" y="96139"/>
                      </a:cubicBezTo>
                      <a:cubicBezTo>
                        <a:pt x="1065" y="100755"/>
                        <a:pt x="5681" y="104449"/>
                        <a:pt x="11219" y="103525"/>
                      </a:cubicBezTo>
                      <a:cubicBezTo>
                        <a:pt x="56450" y="94292"/>
                        <a:pt x="101682" y="101679"/>
                        <a:pt x="141375" y="107218"/>
                      </a:cubicBezTo>
                      <a:cubicBezTo>
                        <a:pt x="181067" y="113682"/>
                        <a:pt x="212453" y="118298"/>
                        <a:pt x="233684" y="106295"/>
                      </a:cubicBezTo>
                      <a:cubicBezTo>
                        <a:pt x="255837" y="94292"/>
                        <a:pt x="268761" y="73980"/>
                        <a:pt x="268761" y="52744"/>
                      </a:cubicBezTo>
                      <a:cubicBezTo>
                        <a:pt x="268761" y="34278"/>
                        <a:pt x="258607" y="17658"/>
                        <a:pt x="241991" y="8425"/>
                      </a:cubicBezTo>
                      <a:cubicBezTo>
                        <a:pt x="240145" y="7502"/>
                        <a:pt x="238299" y="6578"/>
                        <a:pt x="236453" y="565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" name="Google Shape;77;p3"/>
                <p:cNvSpPr/>
                <p:nvPr/>
              </p:nvSpPr>
              <p:spPr>
                <a:xfrm rot="10800000">
                  <a:off x="4601416" y="-1351536"/>
                  <a:ext cx="66665" cy="66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23" h="84943" extrusionOk="0">
                      <a:moveTo>
                        <a:pt x="72463" y="72479"/>
                      </a:moveTo>
                      <a:cubicBezTo>
                        <a:pt x="55847" y="89099"/>
                        <a:pt x="29077" y="89099"/>
                        <a:pt x="12462" y="72479"/>
                      </a:cubicBezTo>
                      <a:cubicBezTo>
                        <a:pt x="-4154" y="55860"/>
                        <a:pt x="-4154" y="29084"/>
                        <a:pt x="12462" y="12465"/>
                      </a:cubicBezTo>
                      <a:cubicBezTo>
                        <a:pt x="29077" y="-4155"/>
                        <a:pt x="55847" y="-4155"/>
                        <a:pt x="72463" y="12465"/>
                      </a:cubicBezTo>
                      <a:cubicBezTo>
                        <a:pt x="89078" y="29084"/>
                        <a:pt x="89078" y="55860"/>
                        <a:pt x="72463" y="72479"/>
                      </a:cubicBezTo>
                      <a:close/>
                      <a:moveTo>
                        <a:pt x="26308" y="25391"/>
                      </a:moveTo>
                      <a:cubicBezTo>
                        <a:pt x="17077" y="34624"/>
                        <a:pt x="17077" y="49397"/>
                        <a:pt x="26308" y="58630"/>
                      </a:cubicBezTo>
                      <a:cubicBezTo>
                        <a:pt x="35539" y="67863"/>
                        <a:pt x="50308" y="67863"/>
                        <a:pt x="59539" y="58630"/>
                      </a:cubicBezTo>
                      <a:cubicBezTo>
                        <a:pt x="68770" y="49397"/>
                        <a:pt x="68770" y="34624"/>
                        <a:pt x="59539" y="25391"/>
                      </a:cubicBezTo>
                      <a:cubicBezTo>
                        <a:pt x="50308" y="16158"/>
                        <a:pt x="35539" y="16158"/>
                        <a:pt x="26308" y="2539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8" name="Google Shape;78;p3"/>
              <p:cNvSpPr/>
              <p:nvPr/>
            </p:nvSpPr>
            <p:spPr>
              <a:xfrm rot="10800000">
                <a:off x="4897417" y="-729551"/>
                <a:ext cx="696182" cy="103282"/>
              </a:xfrm>
              <a:custGeom>
                <a:avLst/>
                <a:gdLst/>
                <a:ahLst/>
                <a:cxnLst/>
                <a:rect l="l" t="t" r="r" b="b"/>
                <a:pathLst>
                  <a:path w="886856" h="131570" extrusionOk="0">
                    <a:moveTo>
                      <a:pt x="875087" y="59091"/>
                    </a:moveTo>
                    <a:cubicBezTo>
                      <a:pt x="858472" y="42472"/>
                      <a:pt x="831702" y="42472"/>
                      <a:pt x="815086" y="59091"/>
                    </a:cubicBezTo>
                    <a:cubicBezTo>
                      <a:pt x="809548" y="64631"/>
                      <a:pt x="805855" y="72018"/>
                      <a:pt x="804009" y="79404"/>
                    </a:cubicBezTo>
                    <a:lnTo>
                      <a:pt x="48924" y="79404"/>
                    </a:lnTo>
                    <a:cubicBezTo>
                      <a:pt x="32308" y="79404"/>
                      <a:pt x="18462" y="65554"/>
                      <a:pt x="18462" y="48935"/>
                    </a:cubicBezTo>
                    <a:cubicBezTo>
                      <a:pt x="18462" y="32316"/>
                      <a:pt x="32308" y="18466"/>
                      <a:pt x="48924" y="18466"/>
                    </a:cubicBezTo>
                    <a:cubicBezTo>
                      <a:pt x="65539" y="18466"/>
                      <a:pt x="79385" y="32316"/>
                      <a:pt x="79385" y="48935"/>
                    </a:cubicBezTo>
                    <a:cubicBezTo>
                      <a:pt x="79385" y="54475"/>
                      <a:pt x="83078" y="58168"/>
                      <a:pt x="88616" y="58168"/>
                    </a:cubicBezTo>
                    <a:cubicBezTo>
                      <a:pt x="94155" y="58168"/>
                      <a:pt x="97847" y="54475"/>
                      <a:pt x="97847" y="48935"/>
                    </a:cubicBezTo>
                    <a:cubicBezTo>
                      <a:pt x="97847" y="22159"/>
                      <a:pt x="75693" y="0"/>
                      <a:pt x="48924" y="0"/>
                    </a:cubicBezTo>
                    <a:cubicBezTo>
                      <a:pt x="22154" y="0"/>
                      <a:pt x="0" y="22159"/>
                      <a:pt x="0" y="48935"/>
                    </a:cubicBezTo>
                    <a:cubicBezTo>
                      <a:pt x="0" y="75711"/>
                      <a:pt x="22154" y="97870"/>
                      <a:pt x="48924" y="97870"/>
                    </a:cubicBezTo>
                    <a:lnTo>
                      <a:pt x="804009" y="97870"/>
                    </a:lnTo>
                    <a:cubicBezTo>
                      <a:pt x="805855" y="105256"/>
                      <a:pt x="809548" y="112643"/>
                      <a:pt x="815086" y="119106"/>
                    </a:cubicBezTo>
                    <a:cubicBezTo>
                      <a:pt x="831702" y="135725"/>
                      <a:pt x="858472" y="135725"/>
                      <a:pt x="875087" y="119106"/>
                    </a:cubicBezTo>
                    <a:cubicBezTo>
                      <a:pt x="890780" y="102487"/>
                      <a:pt x="890780" y="75711"/>
                      <a:pt x="875087" y="59091"/>
                    </a:cubicBezTo>
                    <a:close/>
                    <a:moveTo>
                      <a:pt x="862164" y="105256"/>
                    </a:moveTo>
                    <a:cubicBezTo>
                      <a:pt x="852933" y="114489"/>
                      <a:pt x="838163" y="114489"/>
                      <a:pt x="828932" y="105256"/>
                    </a:cubicBezTo>
                    <a:cubicBezTo>
                      <a:pt x="819701" y="96023"/>
                      <a:pt x="819701" y="81251"/>
                      <a:pt x="828932" y="72018"/>
                    </a:cubicBezTo>
                    <a:cubicBezTo>
                      <a:pt x="838163" y="62785"/>
                      <a:pt x="852933" y="62785"/>
                      <a:pt x="862164" y="72018"/>
                    </a:cubicBezTo>
                    <a:cubicBezTo>
                      <a:pt x="871395" y="81251"/>
                      <a:pt x="871395" y="96023"/>
                      <a:pt x="862164" y="10525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 rot="10800000">
                <a:off x="3551162" y="-729551"/>
                <a:ext cx="696726" cy="103282"/>
              </a:xfrm>
              <a:custGeom>
                <a:avLst/>
                <a:gdLst/>
                <a:ahLst/>
                <a:cxnLst/>
                <a:rect l="l" t="t" r="r" b="b"/>
                <a:pathLst>
                  <a:path w="887549" h="131570" extrusionOk="0">
                    <a:moveTo>
                      <a:pt x="12462" y="119106"/>
                    </a:moveTo>
                    <a:cubicBezTo>
                      <a:pt x="29078" y="135725"/>
                      <a:pt x="55847" y="135725"/>
                      <a:pt x="72463" y="119106"/>
                    </a:cubicBezTo>
                    <a:cubicBezTo>
                      <a:pt x="78001" y="113566"/>
                      <a:pt x="82616" y="106180"/>
                      <a:pt x="83539" y="97870"/>
                    </a:cubicBezTo>
                    <a:lnTo>
                      <a:pt x="838626" y="97870"/>
                    </a:lnTo>
                    <a:cubicBezTo>
                      <a:pt x="865395" y="97870"/>
                      <a:pt x="887550" y="75711"/>
                      <a:pt x="887550" y="48935"/>
                    </a:cubicBezTo>
                    <a:cubicBezTo>
                      <a:pt x="887550" y="22159"/>
                      <a:pt x="865395" y="0"/>
                      <a:pt x="838626" y="0"/>
                    </a:cubicBezTo>
                    <a:cubicBezTo>
                      <a:pt x="811856" y="0"/>
                      <a:pt x="789702" y="22159"/>
                      <a:pt x="789702" y="48935"/>
                    </a:cubicBezTo>
                    <a:cubicBezTo>
                      <a:pt x="789702" y="54475"/>
                      <a:pt x="793394" y="58168"/>
                      <a:pt x="798932" y="58168"/>
                    </a:cubicBezTo>
                    <a:cubicBezTo>
                      <a:pt x="804472" y="58168"/>
                      <a:pt x="808163" y="54475"/>
                      <a:pt x="808163" y="48935"/>
                    </a:cubicBezTo>
                    <a:cubicBezTo>
                      <a:pt x="808163" y="32316"/>
                      <a:pt x="822010" y="18466"/>
                      <a:pt x="838626" y="18466"/>
                    </a:cubicBezTo>
                    <a:cubicBezTo>
                      <a:pt x="855242" y="18466"/>
                      <a:pt x="869088" y="32316"/>
                      <a:pt x="869088" y="48935"/>
                    </a:cubicBezTo>
                    <a:cubicBezTo>
                      <a:pt x="869088" y="65554"/>
                      <a:pt x="855242" y="79404"/>
                      <a:pt x="838626" y="79404"/>
                    </a:cubicBezTo>
                    <a:lnTo>
                      <a:pt x="83539" y="79404"/>
                    </a:lnTo>
                    <a:cubicBezTo>
                      <a:pt x="81694" y="72018"/>
                      <a:pt x="78001" y="64631"/>
                      <a:pt x="72463" y="59091"/>
                    </a:cubicBezTo>
                    <a:cubicBezTo>
                      <a:pt x="55847" y="42472"/>
                      <a:pt x="29078" y="42472"/>
                      <a:pt x="12462" y="59091"/>
                    </a:cubicBezTo>
                    <a:cubicBezTo>
                      <a:pt x="-4154" y="75711"/>
                      <a:pt x="-4154" y="102487"/>
                      <a:pt x="12462" y="119106"/>
                    </a:cubicBezTo>
                    <a:close/>
                    <a:moveTo>
                      <a:pt x="25385" y="72018"/>
                    </a:moveTo>
                    <a:cubicBezTo>
                      <a:pt x="34616" y="62785"/>
                      <a:pt x="49386" y="62785"/>
                      <a:pt x="58616" y="72018"/>
                    </a:cubicBezTo>
                    <a:cubicBezTo>
                      <a:pt x="67847" y="81251"/>
                      <a:pt x="67847" y="96023"/>
                      <a:pt x="58616" y="105256"/>
                    </a:cubicBezTo>
                    <a:cubicBezTo>
                      <a:pt x="49386" y="114489"/>
                      <a:pt x="34616" y="114489"/>
                      <a:pt x="25385" y="105256"/>
                    </a:cubicBezTo>
                    <a:cubicBezTo>
                      <a:pt x="16155" y="96023"/>
                      <a:pt x="16155" y="81251"/>
                      <a:pt x="25385" y="7201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" name="Google Shape;80;p3"/>
            <p:cNvGrpSpPr/>
            <p:nvPr/>
          </p:nvGrpSpPr>
          <p:grpSpPr>
            <a:xfrm>
              <a:off x="260886" y="163363"/>
              <a:ext cx="8622228" cy="4817006"/>
              <a:chOff x="260886" y="163373"/>
              <a:chExt cx="8622228" cy="4817006"/>
            </a:xfrm>
          </p:grpSpPr>
          <p:sp>
            <p:nvSpPr>
              <p:cNvPr id="81" name="Google Shape;81;p3"/>
              <p:cNvSpPr/>
              <p:nvPr/>
            </p:nvSpPr>
            <p:spPr>
              <a:xfrm>
                <a:off x="378498" y="280780"/>
                <a:ext cx="3170516" cy="2198058"/>
              </a:xfrm>
              <a:custGeom>
                <a:avLst/>
                <a:gdLst/>
                <a:ahLst/>
                <a:cxnLst/>
                <a:rect l="l" t="t" r="r" b="b"/>
                <a:pathLst>
                  <a:path w="3582504" h="2483681" extrusionOk="0">
                    <a:moveTo>
                      <a:pt x="44308" y="2483682"/>
                    </a:moveTo>
                    <a:cubicBezTo>
                      <a:pt x="20308" y="2483682"/>
                      <a:pt x="0" y="2464292"/>
                      <a:pt x="0" y="2439363"/>
                    </a:cubicBezTo>
                    <a:lnTo>
                      <a:pt x="0" y="234519"/>
                    </a:lnTo>
                    <a:lnTo>
                      <a:pt x="9231" y="234519"/>
                    </a:lnTo>
                    <a:cubicBezTo>
                      <a:pt x="133848" y="234519"/>
                      <a:pt x="234464" y="132955"/>
                      <a:pt x="234464" y="9233"/>
                    </a:cubicBezTo>
                    <a:lnTo>
                      <a:pt x="234464" y="0"/>
                    </a:lnTo>
                    <a:lnTo>
                      <a:pt x="3538196" y="0"/>
                    </a:lnTo>
                    <a:cubicBezTo>
                      <a:pt x="3562196" y="0"/>
                      <a:pt x="3582504" y="19389"/>
                      <a:pt x="3582504" y="44318"/>
                    </a:cubicBezTo>
                    <a:cubicBezTo>
                      <a:pt x="3582504" y="69248"/>
                      <a:pt x="3563119" y="88637"/>
                      <a:pt x="3538196" y="88637"/>
                    </a:cubicBezTo>
                    <a:cubicBezTo>
                      <a:pt x="3523427" y="88637"/>
                      <a:pt x="3509580" y="81251"/>
                      <a:pt x="3501273" y="69248"/>
                    </a:cubicBezTo>
                    <a:cubicBezTo>
                      <a:pt x="3498503" y="64631"/>
                      <a:pt x="3499426" y="59091"/>
                      <a:pt x="3504042" y="56321"/>
                    </a:cubicBezTo>
                    <a:cubicBezTo>
                      <a:pt x="3507734" y="53551"/>
                      <a:pt x="3514196" y="54475"/>
                      <a:pt x="3516965" y="59091"/>
                    </a:cubicBezTo>
                    <a:cubicBezTo>
                      <a:pt x="3521580" y="66478"/>
                      <a:pt x="3529888" y="70171"/>
                      <a:pt x="3538196" y="70171"/>
                    </a:cubicBezTo>
                    <a:cubicBezTo>
                      <a:pt x="3552042" y="70171"/>
                      <a:pt x="3564042" y="58168"/>
                      <a:pt x="3564042" y="44318"/>
                    </a:cubicBezTo>
                    <a:cubicBezTo>
                      <a:pt x="3564042" y="30469"/>
                      <a:pt x="3552042" y="18466"/>
                      <a:pt x="3538196" y="18466"/>
                    </a:cubicBezTo>
                    <a:lnTo>
                      <a:pt x="252926" y="18466"/>
                    </a:lnTo>
                    <a:cubicBezTo>
                      <a:pt x="248311" y="145882"/>
                      <a:pt x="145848" y="248368"/>
                      <a:pt x="18462" y="252985"/>
                    </a:cubicBezTo>
                    <a:lnTo>
                      <a:pt x="18462" y="2440286"/>
                    </a:lnTo>
                    <a:cubicBezTo>
                      <a:pt x="18462" y="2454136"/>
                      <a:pt x="30462" y="2466139"/>
                      <a:pt x="44308" y="2466139"/>
                    </a:cubicBezTo>
                    <a:cubicBezTo>
                      <a:pt x="58155" y="2466139"/>
                      <a:pt x="70155" y="2454136"/>
                      <a:pt x="70155" y="2440286"/>
                    </a:cubicBezTo>
                    <a:cubicBezTo>
                      <a:pt x="70155" y="2431977"/>
                      <a:pt x="65539" y="2423667"/>
                      <a:pt x="59078" y="2419051"/>
                    </a:cubicBezTo>
                    <a:cubicBezTo>
                      <a:pt x="54462" y="2416281"/>
                      <a:pt x="53539" y="2410741"/>
                      <a:pt x="56308" y="2406124"/>
                    </a:cubicBezTo>
                    <a:cubicBezTo>
                      <a:pt x="59078" y="2401508"/>
                      <a:pt x="64616" y="2400584"/>
                      <a:pt x="69232" y="2403354"/>
                    </a:cubicBezTo>
                    <a:cubicBezTo>
                      <a:pt x="81232" y="2411664"/>
                      <a:pt x="88616" y="2425514"/>
                      <a:pt x="88616" y="2440286"/>
                    </a:cubicBezTo>
                    <a:cubicBezTo>
                      <a:pt x="88616" y="2464292"/>
                      <a:pt x="69232" y="2483682"/>
                      <a:pt x="44308" y="248368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260886" y="529129"/>
                <a:ext cx="86595" cy="1949652"/>
              </a:xfrm>
              <a:custGeom>
                <a:avLst/>
                <a:gdLst/>
                <a:ahLst/>
                <a:cxnLst/>
                <a:rect l="l" t="t" r="r" b="b"/>
                <a:pathLst>
                  <a:path w="97847" h="2202997" extrusionOk="0">
                    <a:moveTo>
                      <a:pt x="53539" y="2202998"/>
                    </a:moveTo>
                    <a:cubicBezTo>
                      <a:pt x="29539" y="2202998"/>
                      <a:pt x="9231" y="2183609"/>
                      <a:pt x="9231" y="2158680"/>
                    </a:cubicBezTo>
                    <a:cubicBezTo>
                      <a:pt x="9231" y="2143907"/>
                      <a:pt x="16616" y="2130057"/>
                      <a:pt x="28616" y="2121747"/>
                    </a:cubicBezTo>
                    <a:cubicBezTo>
                      <a:pt x="33231" y="2118977"/>
                      <a:pt x="38770" y="2119901"/>
                      <a:pt x="41539" y="2124517"/>
                    </a:cubicBezTo>
                    <a:cubicBezTo>
                      <a:pt x="44308" y="2129134"/>
                      <a:pt x="43385" y="2134674"/>
                      <a:pt x="38770" y="2137443"/>
                    </a:cubicBezTo>
                    <a:cubicBezTo>
                      <a:pt x="31385" y="2142060"/>
                      <a:pt x="27693" y="2150370"/>
                      <a:pt x="27693" y="2158680"/>
                    </a:cubicBezTo>
                    <a:cubicBezTo>
                      <a:pt x="27693" y="2172529"/>
                      <a:pt x="39693" y="2184532"/>
                      <a:pt x="53539" y="2184532"/>
                    </a:cubicBezTo>
                    <a:cubicBezTo>
                      <a:pt x="67385" y="2184532"/>
                      <a:pt x="79386" y="2172529"/>
                      <a:pt x="79386" y="2158680"/>
                    </a:cubicBezTo>
                    <a:lnTo>
                      <a:pt x="79386" y="48935"/>
                    </a:lnTo>
                    <a:cubicBezTo>
                      <a:pt x="79386" y="32316"/>
                      <a:pt x="65539" y="18466"/>
                      <a:pt x="48924" y="18466"/>
                    </a:cubicBezTo>
                    <a:cubicBezTo>
                      <a:pt x="32308" y="18466"/>
                      <a:pt x="18462" y="32316"/>
                      <a:pt x="18462" y="48935"/>
                    </a:cubicBezTo>
                    <a:cubicBezTo>
                      <a:pt x="18462" y="65554"/>
                      <a:pt x="32308" y="79404"/>
                      <a:pt x="48924" y="79404"/>
                    </a:cubicBezTo>
                    <a:cubicBezTo>
                      <a:pt x="53539" y="79404"/>
                      <a:pt x="58155" y="83097"/>
                      <a:pt x="58155" y="88637"/>
                    </a:cubicBezTo>
                    <a:cubicBezTo>
                      <a:pt x="58155" y="93253"/>
                      <a:pt x="54462" y="97870"/>
                      <a:pt x="48924" y="97870"/>
                    </a:cubicBezTo>
                    <a:cubicBezTo>
                      <a:pt x="22154" y="97870"/>
                      <a:pt x="0" y="75711"/>
                      <a:pt x="0" y="48935"/>
                    </a:cubicBezTo>
                    <a:cubicBezTo>
                      <a:pt x="0" y="22159"/>
                      <a:pt x="22154" y="0"/>
                      <a:pt x="48924" y="0"/>
                    </a:cubicBezTo>
                    <a:cubicBezTo>
                      <a:pt x="75693" y="0"/>
                      <a:pt x="97847" y="22159"/>
                      <a:pt x="97847" y="48935"/>
                    </a:cubicBezTo>
                    <a:lnTo>
                      <a:pt x="97847" y="2159603"/>
                    </a:lnTo>
                    <a:cubicBezTo>
                      <a:pt x="97847" y="2183609"/>
                      <a:pt x="77539" y="2202998"/>
                      <a:pt x="53539" y="220299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83" name="Google Shape;83;p3"/>
              <p:cNvGrpSpPr/>
              <p:nvPr/>
            </p:nvGrpSpPr>
            <p:grpSpPr>
              <a:xfrm>
                <a:off x="281792" y="163373"/>
                <a:ext cx="348366" cy="347782"/>
                <a:chOff x="2195855" y="667333"/>
                <a:chExt cx="393723" cy="393063"/>
              </a:xfrm>
            </p:grpSpPr>
            <p:grpSp>
              <p:nvGrpSpPr>
                <p:cNvPr id="84" name="Google Shape;84;p3"/>
                <p:cNvGrpSpPr/>
                <p:nvPr/>
              </p:nvGrpSpPr>
              <p:grpSpPr>
                <a:xfrm>
                  <a:off x="2195855" y="667333"/>
                  <a:ext cx="393723" cy="393063"/>
                  <a:chOff x="2195855" y="667333"/>
                  <a:chExt cx="393723" cy="393063"/>
                </a:xfrm>
              </p:grpSpPr>
              <p:sp>
                <p:nvSpPr>
                  <p:cNvPr id="85" name="Google Shape;85;p3"/>
                  <p:cNvSpPr/>
                  <p:nvPr/>
                </p:nvSpPr>
                <p:spPr>
                  <a:xfrm>
                    <a:off x="2409697" y="667333"/>
                    <a:ext cx="179881" cy="2314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881" h="231485" extrusionOk="0">
                        <a:moveTo>
                          <a:pt x="8995" y="231486"/>
                        </a:moveTo>
                        <a:cubicBezTo>
                          <a:pt x="7149" y="231486"/>
                          <a:pt x="5303" y="230563"/>
                          <a:pt x="3456" y="229639"/>
                        </a:cubicBezTo>
                        <a:cubicBezTo>
                          <a:pt x="-236" y="226869"/>
                          <a:pt x="-1159" y="221330"/>
                          <a:pt x="1610" y="216713"/>
                        </a:cubicBezTo>
                        <a:cubicBezTo>
                          <a:pt x="27457" y="179781"/>
                          <a:pt x="39457" y="136386"/>
                          <a:pt x="50534" y="97607"/>
                        </a:cubicBezTo>
                        <a:cubicBezTo>
                          <a:pt x="60688" y="59752"/>
                          <a:pt x="68996" y="29283"/>
                          <a:pt x="88380" y="14510"/>
                        </a:cubicBezTo>
                        <a:cubicBezTo>
                          <a:pt x="107765" y="-263"/>
                          <a:pt x="131766" y="-3956"/>
                          <a:pt x="151150" y="4354"/>
                        </a:cubicBezTo>
                        <a:cubicBezTo>
                          <a:pt x="167766" y="11740"/>
                          <a:pt x="178843" y="27436"/>
                          <a:pt x="179766" y="46826"/>
                        </a:cubicBezTo>
                        <a:cubicBezTo>
                          <a:pt x="180689" y="64368"/>
                          <a:pt x="176074" y="79141"/>
                          <a:pt x="165920" y="89297"/>
                        </a:cubicBezTo>
                        <a:cubicBezTo>
                          <a:pt x="157612" y="97607"/>
                          <a:pt x="145612" y="102224"/>
                          <a:pt x="132689" y="101300"/>
                        </a:cubicBezTo>
                        <a:cubicBezTo>
                          <a:pt x="108688" y="99454"/>
                          <a:pt x="99457" y="80988"/>
                          <a:pt x="98534" y="70831"/>
                        </a:cubicBezTo>
                        <a:cubicBezTo>
                          <a:pt x="97611" y="66215"/>
                          <a:pt x="101304" y="61598"/>
                          <a:pt x="105919" y="60675"/>
                        </a:cubicBezTo>
                        <a:cubicBezTo>
                          <a:pt x="110535" y="59752"/>
                          <a:pt x="115150" y="63445"/>
                          <a:pt x="116073" y="68062"/>
                        </a:cubicBezTo>
                        <a:cubicBezTo>
                          <a:pt x="116073" y="70831"/>
                          <a:pt x="118842" y="81911"/>
                          <a:pt x="133612" y="82834"/>
                        </a:cubicBezTo>
                        <a:cubicBezTo>
                          <a:pt x="140996" y="83758"/>
                          <a:pt x="147458" y="80988"/>
                          <a:pt x="152074" y="76371"/>
                        </a:cubicBezTo>
                        <a:cubicBezTo>
                          <a:pt x="158535" y="69908"/>
                          <a:pt x="161304" y="59752"/>
                          <a:pt x="160381" y="47749"/>
                        </a:cubicBezTo>
                        <a:cubicBezTo>
                          <a:pt x="159458" y="35746"/>
                          <a:pt x="152997" y="25590"/>
                          <a:pt x="141920" y="20973"/>
                        </a:cubicBezTo>
                        <a:cubicBezTo>
                          <a:pt x="128996" y="15433"/>
                          <a:pt x="112381" y="18203"/>
                          <a:pt x="97611" y="28360"/>
                        </a:cubicBezTo>
                        <a:cubicBezTo>
                          <a:pt x="82842" y="39439"/>
                          <a:pt x="75457" y="68062"/>
                          <a:pt x="66226" y="102224"/>
                        </a:cubicBezTo>
                        <a:cubicBezTo>
                          <a:pt x="56072" y="140079"/>
                          <a:pt x="43149" y="188091"/>
                          <a:pt x="14533" y="226869"/>
                        </a:cubicBezTo>
                        <a:cubicBezTo>
                          <a:pt x="14533" y="229639"/>
                          <a:pt x="11764" y="231486"/>
                          <a:pt x="8995" y="231486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" name="Google Shape;86;p3"/>
                  <p:cNvSpPr/>
                  <p:nvPr/>
                </p:nvSpPr>
                <p:spPr>
                  <a:xfrm>
                    <a:off x="2232051" y="671515"/>
                    <a:ext cx="202123" cy="2079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123" h="207914" extrusionOk="0">
                        <a:moveTo>
                          <a:pt x="167256" y="207915"/>
                        </a:moveTo>
                        <a:cubicBezTo>
                          <a:pt x="166333" y="207915"/>
                          <a:pt x="165410" y="207915"/>
                          <a:pt x="163563" y="206991"/>
                        </a:cubicBezTo>
                        <a:cubicBezTo>
                          <a:pt x="158948" y="205145"/>
                          <a:pt x="156179" y="199605"/>
                          <a:pt x="158025" y="194988"/>
                        </a:cubicBezTo>
                        <a:cubicBezTo>
                          <a:pt x="158025" y="194065"/>
                          <a:pt x="194025" y="99888"/>
                          <a:pt x="181102" y="55570"/>
                        </a:cubicBezTo>
                        <a:cubicBezTo>
                          <a:pt x="175564" y="37104"/>
                          <a:pt x="166333" y="25101"/>
                          <a:pt x="153409" y="20484"/>
                        </a:cubicBezTo>
                        <a:cubicBezTo>
                          <a:pt x="136794" y="14021"/>
                          <a:pt x="117409" y="19561"/>
                          <a:pt x="108178" y="25101"/>
                        </a:cubicBezTo>
                        <a:cubicBezTo>
                          <a:pt x="107255" y="26024"/>
                          <a:pt x="106332" y="26947"/>
                          <a:pt x="105409" y="27871"/>
                        </a:cubicBezTo>
                        <a:cubicBezTo>
                          <a:pt x="119255" y="30641"/>
                          <a:pt x="132178" y="34334"/>
                          <a:pt x="141409" y="40797"/>
                        </a:cubicBezTo>
                        <a:cubicBezTo>
                          <a:pt x="151563" y="47260"/>
                          <a:pt x="158025" y="55570"/>
                          <a:pt x="159871" y="64803"/>
                        </a:cubicBezTo>
                        <a:cubicBezTo>
                          <a:pt x="162640" y="77729"/>
                          <a:pt x="160794" y="88809"/>
                          <a:pt x="153409" y="96195"/>
                        </a:cubicBezTo>
                        <a:cubicBezTo>
                          <a:pt x="146025" y="104505"/>
                          <a:pt x="134025" y="108198"/>
                          <a:pt x="118332" y="107275"/>
                        </a:cubicBezTo>
                        <a:cubicBezTo>
                          <a:pt x="100793" y="106351"/>
                          <a:pt x="86024" y="91579"/>
                          <a:pt x="80486" y="69419"/>
                        </a:cubicBezTo>
                        <a:cubicBezTo>
                          <a:pt x="78639" y="61110"/>
                          <a:pt x="77716" y="51877"/>
                          <a:pt x="79562" y="43567"/>
                        </a:cubicBezTo>
                        <a:cubicBezTo>
                          <a:pt x="56485" y="42644"/>
                          <a:pt x="31562" y="44490"/>
                          <a:pt x="11254" y="49107"/>
                        </a:cubicBezTo>
                        <a:cubicBezTo>
                          <a:pt x="6638" y="50030"/>
                          <a:pt x="1100" y="47260"/>
                          <a:pt x="177" y="42644"/>
                        </a:cubicBezTo>
                        <a:cubicBezTo>
                          <a:pt x="-746" y="38027"/>
                          <a:pt x="2023" y="32487"/>
                          <a:pt x="6638" y="31564"/>
                        </a:cubicBezTo>
                        <a:cubicBezTo>
                          <a:pt x="29716" y="26024"/>
                          <a:pt x="58331" y="24178"/>
                          <a:pt x="85101" y="26024"/>
                        </a:cubicBezTo>
                        <a:cubicBezTo>
                          <a:pt x="88793" y="19561"/>
                          <a:pt x="93409" y="14021"/>
                          <a:pt x="98947" y="10328"/>
                        </a:cubicBezTo>
                        <a:cubicBezTo>
                          <a:pt x="113717" y="2018"/>
                          <a:pt x="138640" y="-4445"/>
                          <a:pt x="159871" y="3865"/>
                        </a:cubicBezTo>
                        <a:cubicBezTo>
                          <a:pt x="172794" y="8481"/>
                          <a:pt x="190333" y="21408"/>
                          <a:pt x="198641" y="50953"/>
                        </a:cubicBezTo>
                        <a:cubicBezTo>
                          <a:pt x="213410" y="100812"/>
                          <a:pt x="176487" y="197758"/>
                          <a:pt x="175564" y="201452"/>
                        </a:cubicBezTo>
                        <a:cubicBezTo>
                          <a:pt x="174640" y="206068"/>
                          <a:pt x="170948" y="207915"/>
                          <a:pt x="167256" y="207915"/>
                        </a:cubicBezTo>
                        <a:close/>
                        <a:moveTo>
                          <a:pt x="98024" y="45414"/>
                        </a:moveTo>
                        <a:cubicBezTo>
                          <a:pt x="97101" y="51877"/>
                          <a:pt x="97101" y="59263"/>
                          <a:pt x="98947" y="65726"/>
                        </a:cubicBezTo>
                        <a:cubicBezTo>
                          <a:pt x="101717" y="76806"/>
                          <a:pt x="109101" y="89732"/>
                          <a:pt x="120178" y="89732"/>
                        </a:cubicBezTo>
                        <a:cubicBezTo>
                          <a:pt x="126640" y="90655"/>
                          <a:pt x="135871" y="89732"/>
                          <a:pt x="140486" y="85115"/>
                        </a:cubicBezTo>
                        <a:cubicBezTo>
                          <a:pt x="144179" y="80499"/>
                          <a:pt x="143255" y="73113"/>
                          <a:pt x="142332" y="69419"/>
                        </a:cubicBezTo>
                        <a:cubicBezTo>
                          <a:pt x="141409" y="64803"/>
                          <a:pt x="137717" y="60186"/>
                          <a:pt x="132178" y="56493"/>
                        </a:cubicBezTo>
                        <a:cubicBezTo>
                          <a:pt x="123871" y="50953"/>
                          <a:pt x="111871" y="47260"/>
                          <a:pt x="98024" y="45414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" name="Google Shape;87;p3"/>
                  <p:cNvSpPr/>
                  <p:nvPr/>
                </p:nvSpPr>
                <p:spPr>
                  <a:xfrm>
                    <a:off x="2195855" y="880589"/>
                    <a:ext cx="231831" cy="179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831" h="179807" extrusionOk="0">
                        <a:moveTo>
                          <a:pt x="52065" y="179808"/>
                        </a:moveTo>
                        <a:cubicBezTo>
                          <a:pt x="50219" y="179808"/>
                          <a:pt x="48373" y="179808"/>
                          <a:pt x="47450" y="179808"/>
                        </a:cubicBezTo>
                        <a:cubicBezTo>
                          <a:pt x="28988" y="178884"/>
                          <a:pt x="13296" y="167805"/>
                          <a:pt x="4988" y="151185"/>
                        </a:cubicBezTo>
                        <a:cubicBezTo>
                          <a:pt x="-4243" y="131796"/>
                          <a:pt x="-551" y="108714"/>
                          <a:pt x="15142" y="88401"/>
                        </a:cubicBezTo>
                        <a:cubicBezTo>
                          <a:pt x="29911" y="69012"/>
                          <a:pt x="60373" y="60702"/>
                          <a:pt x="98220" y="50546"/>
                        </a:cubicBezTo>
                        <a:cubicBezTo>
                          <a:pt x="136990" y="40389"/>
                          <a:pt x="180375" y="27463"/>
                          <a:pt x="217298" y="1611"/>
                        </a:cubicBezTo>
                        <a:cubicBezTo>
                          <a:pt x="220991" y="-1159"/>
                          <a:pt x="227452" y="-236"/>
                          <a:pt x="230221" y="3457"/>
                        </a:cubicBezTo>
                        <a:cubicBezTo>
                          <a:pt x="232991" y="7150"/>
                          <a:pt x="232068" y="13613"/>
                          <a:pt x="228375" y="16383"/>
                        </a:cubicBezTo>
                        <a:cubicBezTo>
                          <a:pt x="188682" y="44082"/>
                          <a:pt x="141605" y="57932"/>
                          <a:pt x="103758" y="68088"/>
                        </a:cubicBezTo>
                        <a:cubicBezTo>
                          <a:pt x="70527" y="77321"/>
                          <a:pt x="40988" y="85631"/>
                          <a:pt x="29911" y="99481"/>
                        </a:cubicBezTo>
                        <a:cubicBezTo>
                          <a:pt x="18834" y="113330"/>
                          <a:pt x="16065" y="129949"/>
                          <a:pt x="22527" y="143799"/>
                        </a:cubicBezTo>
                        <a:cubicBezTo>
                          <a:pt x="27142" y="154879"/>
                          <a:pt x="37296" y="161342"/>
                          <a:pt x="49296" y="162265"/>
                        </a:cubicBezTo>
                        <a:cubicBezTo>
                          <a:pt x="61296" y="163188"/>
                          <a:pt x="71450" y="160418"/>
                          <a:pt x="77912" y="153955"/>
                        </a:cubicBezTo>
                        <a:cubicBezTo>
                          <a:pt x="82527" y="149339"/>
                          <a:pt x="85297" y="142876"/>
                          <a:pt x="84374" y="135489"/>
                        </a:cubicBezTo>
                        <a:cubicBezTo>
                          <a:pt x="83450" y="120716"/>
                          <a:pt x="71450" y="118870"/>
                          <a:pt x="69604" y="117947"/>
                        </a:cubicBezTo>
                        <a:cubicBezTo>
                          <a:pt x="64989" y="117023"/>
                          <a:pt x="61296" y="112407"/>
                          <a:pt x="62219" y="107790"/>
                        </a:cubicBezTo>
                        <a:cubicBezTo>
                          <a:pt x="63143" y="103174"/>
                          <a:pt x="67758" y="99481"/>
                          <a:pt x="72373" y="100404"/>
                        </a:cubicBezTo>
                        <a:cubicBezTo>
                          <a:pt x="82527" y="102250"/>
                          <a:pt x="100989" y="110560"/>
                          <a:pt x="102835" y="134566"/>
                        </a:cubicBezTo>
                        <a:cubicBezTo>
                          <a:pt x="103758" y="147492"/>
                          <a:pt x="99143" y="158572"/>
                          <a:pt x="90835" y="167805"/>
                        </a:cubicBezTo>
                        <a:cubicBezTo>
                          <a:pt x="80681" y="175191"/>
                          <a:pt x="67758" y="179808"/>
                          <a:pt x="52065" y="17980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" name="Google Shape;88;p3"/>
                  <p:cNvSpPr/>
                  <p:nvPr/>
                </p:nvSpPr>
                <p:spPr>
                  <a:xfrm>
                    <a:off x="2200464" y="703517"/>
                    <a:ext cx="207729" cy="2026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729" h="202688" extrusionOk="0">
                        <a:moveTo>
                          <a:pt x="79765" y="202689"/>
                        </a:moveTo>
                        <a:cubicBezTo>
                          <a:pt x="69611" y="202689"/>
                          <a:pt x="59457" y="201765"/>
                          <a:pt x="51149" y="198995"/>
                        </a:cubicBezTo>
                        <a:cubicBezTo>
                          <a:pt x="20687" y="189762"/>
                          <a:pt x="8687" y="173143"/>
                          <a:pt x="4071" y="160217"/>
                        </a:cubicBezTo>
                        <a:cubicBezTo>
                          <a:pt x="-4236" y="138981"/>
                          <a:pt x="1302" y="113128"/>
                          <a:pt x="10533" y="99279"/>
                        </a:cubicBezTo>
                        <a:cubicBezTo>
                          <a:pt x="14225" y="92816"/>
                          <a:pt x="19764" y="88199"/>
                          <a:pt x="26226" y="85429"/>
                        </a:cubicBezTo>
                        <a:cubicBezTo>
                          <a:pt x="24379" y="58654"/>
                          <a:pt x="27149" y="30031"/>
                          <a:pt x="31764" y="6949"/>
                        </a:cubicBezTo>
                        <a:cubicBezTo>
                          <a:pt x="32687" y="2332"/>
                          <a:pt x="38226" y="-1361"/>
                          <a:pt x="42841" y="486"/>
                        </a:cubicBezTo>
                        <a:cubicBezTo>
                          <a:pt x="47457" y="1409"/>
                          <a:pt x="51149" y="6949"/>
                          <a:pt x="49303" y="11565"/>
                        </a:cubicBezTo>
                        <a:cubicBezTo>
                          <a:pt x="44687" y="31878"/>
                          <a:pt x="42841" y="56807"/>
                          <a:pt x="43764" y="79890"/>
                        </a:cubicBezTo>
                        <a:cubicBezTo>
                          <a:pt x="52995" y="78966"/>
                          <a:pt x="62226" y="78966"/>
                          <a:pt x="69611" y="80813"/>
                        </a:cubicBezTo>
                        <a:cubicBezTo>
                          <a:pt x="91765" y="86353"/>
                          <a:pt x="106534" y="101126"/>
                          <a:pt x="107457" y="118668"/>
                        </a:cubicBezTo>
                        <a:cubicBezTo>
                          <a:pt x="108380" y="134364"/>
                          <a:pt x="104688" y="146367"/>
                          <a:pt x="96380" y="153754"/>
                        </a:cubicBezTo>
                        <a:cubicBezTo>
                          <a:pt x="88996" y="160217"/>
                          <a:pt x="76995" y="162987"/>
                          <a:pt x="64995" y="160217"/>
                        </a:cubicBezTo>
                        <a:cubicBezTo>
                          <a:pt x="54841" y="158370"/>
                          <a:pt x="47457" y="151907"/>
                          <a:pt x="40995" y="141751"/>
                        </a:cubicBezTo>
                        <a:cubicBezTo>
                          <a:pt x="35456" y="132518"/>
                          <a:pt x="30841" y="119592"/>
                          <a:pt x="28072" y="105742"/>
                        </a:cubicBezTo>
                        <a:cubicBezTo>
                          <a:pt x="27149" y="106665"/>
                          <a:pt x="26226" y="107589"/>
                          <a:pt x="25302" y="108512"/>
                        </a:cubicBezTo>
                        <a:cubicBezTo>
                          <a:pt x="19764" y="117745"/>
                          <a:pt x="14225" y="137134"/>
                          <a:pt x="20687" y="153754"/>
                        </a:cubicBezTo>
                        <a:cubicBezTo>
                          <a:pt x="26226" y="166680"/>
                          <a:pt x="37303" y="176836"/>
                          <a:pt x="55764" y="181453"/>
                        </a:cubicBezTo>
                        <a:cubicBezTo>
                          <a:pt x="100073" y="194379"/>
                          <a:pt x="194228" y="159294"/>
                          <a:pt x="195151" y="158370"/>
                        </a:cubicBezTo>
                        <a:cubicBezTo>
                          <a:pt x="199766" y="156524"/>
                          <a:pt x="205305" y="159294"/>
                          <a:pt x="207151" y="163910"/>
                        </a:cubicBezTo>
                        <a:cubicBezTo>
                          <a:pt x="208997" y="168527"/>
                          <a:pt x="206228" y="174066"/>
                          <a:pt x="201612" y="175913"/>
                        </a:cubicBezTo>
                        <a:cubicBezTo>
                          <a:pt x="198843" y="176836"/>
                          <a:pt x="131458" y="202689"/>
                          <a:pt x="79765" y="202689"/>
                        </a:cubicBezTo>
                        <a:close/>
                        <a:moveTo>
                          <a:pt x="45610" y="97432"/>
                        </a:moveTo>
                        <a:cubicBezTo>
                          <a:pt x="47457" y="111282"/>
                          <a:pt x="51149" y="123285"/>
                          <a:pt x="56687" y="131594"/>
                        </a:cubicBezTo>
                        <a:cubicBezTo>
                          <a:pt x="60380" y="137134"/>
                          <a:pt x="64995" y="140827"/>
                          <a:pt x="69611" y="141751"/>
                        </a:cubicBezTo>
                        <a:cubicBezTo>
                          <a:pt x="73303" y="142674"/>
                          <a:pt x="80688" y="143597"/>
                          <a:pt x="85303" y="139904"/>
                        </a:cubicBezTo>
                        <a:cubicBezTo>
                          <a:pt x="89919" y="135288"/>
                          <a:pt x="90842" y="126978"/>
                          <a:pt x="89919" y="119592"/>
                        </a:cubicBezTo>
                        <a:cubicBezTo>
                          <a:pt x="88996" y="107589"/>
                          <a:pt x="76995" y="101126"/>
                          <a:pt x="65918" y="98356"/>
                        </a:cubicBezTo>
                        <a:cubicBezTo>
                          <a:pt x="59457" y="96509"/>
                          <a:pt x="52072" y="96509"/>
                          <a:pt x="45610" y="97432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89" name="Google Shape;89;p3"/>
                <p:cNvSpPr/>
                <p:nvPr/>
              </p:nvSpPr>
              <p:spPr>
                <a:xfrm>
                  <a:off x="2318998" y="789870"/>
                  <a:ext cx="94154" cy="93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154" h="93253" extrusionOk="0">
                      <a:moveTo>
                        <a:pt x="47077" y="93253"/>
                      </a:moveTo>
                      <a:cubicBezTo>
                        <a:pt x="35077" y="93253"/>
                        <a:pt x="23077" y="88637"/>
                        <a:pt x="13846" y="79404"/>
                      </a:cubicBezTo>
                      <a:cubicBezTo>
                        <a:pt x="-4615" y="60938"/>
                        <a:pt x="-4615" y="32316"/>
                        <a:pt x="13846" y="13850"/>
                      </a:cubicBezTo>
                      <a:cubicBezTo>
                        <a:pt x="22154" y="5540"/>
                        <a:pt x="34154" y="0"/>
                        <a:pt x="47077" y="0"/>
                      </a:cubicBezTo>
                      <a:cubicBezTo>
                        <a:pt x="59078" y="0"/>
                        <a:pt x="71078" y="4617"/>
                        <a:pt x="80309" y="13850"/>
                      </a:cubicBezTo>
                      <a:cubicBezTo>
                        <a:pt x="88616" y="22159"/>
                        <a:pt x="94155" y="34162"/>
                        <a:pt x="94155" y="47088"/>
                      </a:cubicBezTo>
                      <a:cubicBezTo>
                        <a:pt x="94155" y="59091"/>
                        <a:pt x="89540" y="71094"/>
                        <a:pt x="80309" y="80327"/>
                      </a:cubicBezTo>
                      <a:cubicBezTo>
                        <a:pt x="71078" y="88637"/>
                        <a:pt x="59078" y="93253"/>
                        <a:pt x="47077" y="93253"/>
                      </a:cubicBezTo>
                      <a:close/>
                      <a:moveTo>
                        <a:pt x="47077" y="19389"/>
                      </a:moveTo>
                      <a:cubicBezTo>
                        <a:pt x="39693" y="19389"/>
                        <a:pt x="32308" y="22159"/>
                        <a:pt x="26770" y="27699"/>
                      </a:cubicBezTo>
                      <a:cubicBezTo>
                        <a:pt x="15693" y="38779"/>
                        <a:pt x="15693" y="56321"/>
                        <a:pt x="26770" y="67401"/>
                      </a:cubicBezTo>
                      <a:cubicBezTo>
                        <a:pt x="37847" y="78481"/>
                        <a:pt x="55385" y="78481"/>
                        <a:pt x="66462" y="67401"/>
                      </a:cubicBezTo>
                      <a:cubicBezTo>
                        <a:pt x="72001" y="61861"/>
                        <a:pt x="74770" y="55398"/>
                        <a:pt x="74770" y="47088"/>
                      </a:cubicBezTo>
                      <a:cubicBezTo>
                        <a:pt x="74770" y="39702"/>
                        <a:pt x="72001" y="32316"/>
                        <a:pt x="66462" y="26776"/>
                      </a:cubicBezTo>
                      <a:cubicBezTo>
                        <a:pt x="61847" y="22159"/>
                        <a:pt x="54462" y="19389"/>
                        <a:pt x="47077" y="193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0" name="Google Shape;90;p3"/>
              <p:cNvSpPr/>
              <p:nvPr/>
            </p:nvSpPr>
            <p:spPr>
              <a:xfrm>
                <a:off x="470791" y="358389"/>
                <a:ext cx="73523" cy="73541"/>
              </a:xfrm>
              <a:custGeom>
                <a:avLst/>
                <a:gdLst/>
                <a:ahLst/>
                <a:cxnLst/>
                <a:rect l="l" t="t" r="r" b="b"/>
                <a:pathLst>
                  <a:path w="83077" h="83097" extrusionOk="0">
                    <a:moveTo>
                      <a:pt x="41539" y="83097"/>
                    </a:moveTo>
                    <a:cubicBezTo>
                      <a:pt x="18462" y="83097"/>
                      <a:pt x="0" y="64631"/>
                      <a:pt x="0" y="41549"/>
                    </a:cubicBezTo>
                    <a:cubicBezTo>
                      <a:pt x="0" y="18466"/>
                      <a:pt x="18462" y="0"/>
                      <a:pt x="41539" y="0"/>
                    </a:cubicBezTo>
                    <a:cubicBezTo>
                      <a:pt x="64616" y="0"/>
                      <a:pt x="83078" y="18466"/>
                      <a:pt x="83078" y="41549"/>
                    </a:cubicBezTo>
                    <a:cubicBezTo>
                      <a:pt x="83078" y="64631"/>
                      <a:pt x="64616" y="83097"/>
                      <a:pt x="41539" y="83097"/>
                    </a:cubicBezTo>
                    <a:close/>
                    <a:moveTo>
                      <a:pt x="41539" y="18466"/>
                    </a:moveTo>
                    <a:cubicBezTo>
                      <a:pt x="28616" y="18466"/>
                      <a:pt x="18462" y="28622"/>
                      <a:pt x="18462" y="41549"/>
                    </a:cubicBezTo>
                    <a:cubicBezTo>
                      <a:pt x="18462" y="54475"/>
                      <a:pt x="28616" y="64631"/>
                      <a:pt x="41539" y="64631"/>
                    </a:cubicBezTo>
                    <a:cubicBezTo>
                      <a:pt x="54462" y="64631"/>
                      <a:pt x="64616" y="54475"/>
                      <a:pt x="64616" y="41549"/>
                    </a:cubicBezTo>
                    <a:cubicBezTo>
                      <a:pt x="64616" y="28622"/>
                      <a:pt x="54462" y="18466"/>
                      <a:pt x="41539" y="1846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317291" y="2492808"/>
                <a:ext cx="98770" cy="157884"/>
              </a:xfrm>
              <a:custGeom>
                <a:avLst/>
                <a:gdLst/>
                <a:ahLst/>
                <a:cxnLst/>
                <a:rect l="l" t="t" r="r" b="b"/>
                <a:pathLst>
                  <a:path w="98770" h="157884" extrusionOk="0">
                    <a:moveTo>
                      <a:pt x="0" y="78481"/>
                    </a:moveTo>
                    <a:lnTo>
                      <a:pt x="48924" y="157885"/>
                    </a:lnTo>
                    <a:lnTo>
                      <a:pt x="98770" y="78481"/>
                    </a:lnTo>
                    <a:lnTo>
                      <a:pt x="4892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1535728" y="4893764"/>
                <a:ext cx="2913999" cy="86615"/>
              </a:xfrm>
              <a:custGeom>
                <a:avLst/>
                <a:gdLst/>
                <a:ahLst/>
                <a:cxnLst/>
                <a:rect l="l" t="t" r="r" b="b"/>
                <a:pathLst>
                  <a:path w="3292654" h="97870" extrusionOk="0">
                    <a:moveTo>
                      <a:pt x="48924" y="97870"/>
                    </a:moveTo>
                    <a:cubicBezTo>
                      <a:pt x="22154" y="97870"/>
                      <a:pt x="0" y="75711"/>
                      <a:pt x="0" y="48935"/>
                    </a:cubicBezTo>
                    <a:cubicBezTo>
                      <a:pt x="0" y="22159"/>
                      <a:pt x="22154" y="0"/>
                      <a:pt x="48924" y="0"/>
                    </a:cubicBezTo>
                    <a:lnTo>
                      <a:pt x="3248347" y="0"/>
                    </a:lnTo>
                    <a:cubicBezTo>
                      <a:pt x="3272347" y="0"/>
                      <a:pt x="3292655" y="19390"/>
                      <a:pt x="3292655" y="44318"/>
                    </a:cubicBezTo>
                    <a:cubicBezTo>
                      <a:pt x="3292655" y="68325"/>
                      <a:pt x="3273270" y="88637"/>
                      <a:pt x="3248347" y="88637"/>
                    </a:cubicBezTo>
                    <a:cubicBezTo>
                      <a:pt x="3233577" y="88637"/>
                      <a:pt x="3219731" y="81250"/>
                      <a:pt x="3211423" y="69248"/>
                    </a:cubicBezTo>
                    <a:cubicBezTo>
                      <a:pt x="3208654" y="64631"/>
                      <a:pt x="3209577" y="59092"/>
                      <a:pt x="3214192" y="56322"/>
                    </a:cubicBezTo>
                    <a:cubicBezTo>
                      <a:pt x="3217884" y="53551"/>
                      <a:pt x="3224346" y="54475"/>
                      <a:pt x="3227115" y="59092"/>
                    </a:cubicBezTo>
                    <a:cubicBezTo>
                      <a:pt x="3231731" y="66478"/>
                      <a:pt x="3240038" y="70171"/>
                      <a:pt x="3248347" y="70171"/>
                    </a:cubicBezTo>
                    <a:cubicBezTo>
                      <a:pt x="3262193" y="70171"/>
                      <a:pt x="3274193" y="58168"/>
                      <a:pt x="3274193" y="44318"/>
                    </a:cubicBezTo>
                    <a:cubicBezTo>
                      <a:pt x="3274193" y="30469"/>
                      <a:pt x="3262193" y="18466"/>
                      <a:pt x="3248347" y="18466"/>
                    </a:cubicBezTo>
                    <a:lnTo>
                      <a:pt x="48924" y="18466"/>
                    </a:lnTo>
                    <a:cubicBezTo>
                      <a:pt x="32308" y="18466"/>
                      <a:pt x="18462" y="32316"/>
                      <a:pt x="18462" y="48935"/>
                    </a:cubicBezTo>
                    <a:cubicBezTo>
                      <a:pt x="18462" y="65555"/>
                      <a:pt x="32308" y="79404"/>
                      <a:pt x="48924" y="79404"/>
                    </a:cubicBezTo>
                    <a:cubicBezTo>
                      <a:pt x="65539" y="79404"/>
                      <a:pt x="79386" y="65555"/>
                      <a:pt x="79386" y="48935"/>
                    </a:cubicBezTo>
                    <a:cubicBezTo>
                      <a:pt x="79386" y="44318"/>
                      <a:pt x="83078" y="39702"/>
                      <a:pt x="88616" y="39702"/>
                    </a:cubicBezTo>
                    <a:cubicBezTo>
                      <a:pt x="94155" y="39702"/>
                      <a:pt x="97847" y="43395"/>
                      <a:pt x="97847" y="48935"/>
                    </a:cubicBezTo>
                    <a:cubicBezTo>
                      <a:pt x="97847" y="75711"/>
                      <a:pt x="75693" y="97870"/>
                      <a:pt x="48924" y="9787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379315" y="2664343"/>
                <a:ext cx="3170516" cy="2198058"/>
              </a:xfrm>
              <a:custGeom>
                <a:avLst/>
                <a:gdLst/>
                <a:ahLst/>
                <a:cxnLst/>
                <a:rect l="l" t="t" r="r" b="b"/>
                <a:pathLst>
                  <a:path w="3582504" h="2483681" extrusionOk="0">
                    <a:moveTo>
                      <a:pt x="3537273" y="2483682"/>
                    </a:moveTo>
                    <a:lnTo>
                      <a:pt x="234464" y="2483682"/>
                    </a:lnTo>
                    <a:lnTo>
                      <a:pt x="234464" y="2474449"/>
                    </a:lnTo>
                    <a:cubicBezTo>
                      <a:pt x="234464" y="2349803"/>
                      <a:pt x="132925" y="2249163"/>
                      <a:pt x="9231" y="2249163"/>
                    </a:cubicBezTo>
                    <a:lnTo>
                      <a:pt x="0" y="2249163"/>
                    </a:lnTo>
                    <a:lnTo>
                      <a:pt x="0" y="44319"/>
                    </a:lnTo>
                    <a:cubicBezTo>
                      <a:pt x="0" y="20313"/>
                      <a:pt x="19385" y="0"/>
                      <a:pt x="44308" y="0"/>
                    </a:cubicBezTo>
                    <a:cubicBezTo>
                      <a:pt x="68309" y="0"/>
                      <a:pt x="88616" y="19389"/>
                      <a:pt x="88616" y="44319"/>
                    </a:cubicBezTo>
                    <a:cubicBezTo>
                      <a:pt x="88616" y="59091"/>
                      <a:pt x="81232" y="72941"/>
                      <a:pt x="69232" y="81251"/>
                    </a:cubicBezTo>
                    <a:cubicBezTo>
                      <a:pt x="64616" y="84021"/>
                      <a:pt x="59078" y="83097"/>
                      <a:pt x="56308" y="78481"/>
                    </a:cubicBezTo>
                    <a:cubicBezTo>
                      <a:pt x="53539" y="73864"/>
                      <a:pt x="54462" y="68324"/>
                      <a:pt x="59078" y="65554"/>
                    </a:cubicBezTo>
                    <a:cubicBezTo>
                      <a:pt x="66462" y="60938"/>
                      <a:pt x="70155" y="52628"/>
                      <a:pt x="70155" y="44319"/>
                    </a:cubicBezTo>
                    <a:cubicBezTo>
                      <a:pt x="70155" y="30469"/>
                      <a:pt x="58155" y="18466"/>
                      <a:pt x="44308" y="18466"/>
                    </a:cubicBezTo>
                    <a:cubicBezTo>
                      <a:pt x="30462" y="18466"/>
                      <a:pt x="18462" y="30469"/>
                      <a:pt x="18462" y="44319"/>
                    </a:cubicBezTo>
                    <a:lnTo>
                      <a:pt x="18462" y="2231620"/>
                    </a:lnTo>
                    <a:cubicBezTo>
                      <a:pt x="145848" y="2236237"/>
                      <a:pt x="248311" y="2338723"/>
                      <a:pt x="252926" y="2466139"/>
                    </a:cubicBezTo>
                    <a:lnTo>
                      <a:pt x="3538196" y="2466139"/>
                    </a:lnTo>
                    <a:cubicBezTo>
                      <a:pt x="3552042" y="2466139"/>
                      <a:pt x="3564043" y="2454136"/>
                      <a:pt x="3564043" y="2440287"/>
                    </a:cubicBezTo>
                    <a:cubicBezTo>
                      <a:pt x="3564043" y="2426437"/>
                      <a:pt x="3552042" y="2414434"/>
                      <a:pt x="3538196" y="2414434"/>
                    </a:cubicBezTo>
                    <a:cubicBezTo>
                      <a:pt x="3529888" y="2414434"/>
                      <a:pt x="3521580" y="2419051"/>
                      <a:pt x="3516965" y="2425513"/>
                    </a:cubicBezTo>
                    <a:cubicBezTo>
                      <a:pt x="3514196" y="2430130"/>
                      <a:pt x="3508657" y="2431054"/>
                      <a:pt x="3504042" y="2428284"/>
                    </a:cubicBezTo>
                    <a:cubicBezTo>
                      <a:pt x="3499426" y="2425513"/>
                      <a:pt x="3498503" y="2419974"/>
                      <a:pt x="3501272" y="2415357"/>
                    </a:cubicBezTo>
                    <a:cubicBezTo>
                      <a:pt x="3509580" y="2403355"/>
                      <a:pt x="3523427" y="2395968"/>
                      <a:pt x="3538196" y="2395968"/>
                    </a:cubicBezTo>
                    <a:cubicBezTo>
                      <a:pt x="3562196" y="2395968"/>
                      <a:pt x="3582504" y="2415357"/>
                      <a:pt x="3582504" y="2440287"/>
                    </a:cubicBezTo>
                    <a:cubicBezTo>
                      <a:pt x="3582504" y="2465216"/>
                      <a:pt x="3561273" y="2483682"/>
                      <a:pt x="3537273" y="248368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260886" y="2664343"/>
                <a:ext cx="86595" cy="1950469"/>
              </a:xfrm>
              <a:custGeom>
                <a:avLst/>
                <a:gdLst/>
                <a:ahLst/>
                <a:cxnLst/>
                <a:rect l="l" t="t" r="r" b="b"/>
                <a:pathLst>
                  <a:path w="97847" h="2203920" extrusionOk="0">
                    <a:moveTo>
                      <a:pt x="48924" y="2203921"/>
                    </a:moveTo>
                    <a:cubicBezTo>
                      <a:pt x="22154" y="2203921"/>
                      <a:pt x="0" y="2181762"/>
                      <a:pt x="0" y="2154986"/>
                    </a:cubicBezTo>
                    <a:cubicBezTo>
                      <a:pt x="0" y="2128211"/>
                      <a:pt x="22154" y="2106051"/>
                      <a:pt x="48924" y="2106051"/>
                    </a:cubicBezTo>
                    <a:cubicBezTo>
                      <a:pt x="53539" y="2106051"/>
                      <a:pt x="58155" y="2109745"/>
                      <a:pt x="58155" y="2115284"/>
                    </a:cubicBezTo>
                    <a:cubicBezTo>
                      <a:pt x="58155" y="2120824"/>
                      <a:pt x="54462" y="2124517"/>
                      <a:pt x="48924" y="2124517"/>
                    </a:cubicBezTo>
                    <a:cubicBezTo>
                      <a:pt x="32308" y="2124517"/>
                      <a:pt x="18462" y="2138367"/>
                      <a:pt x="18462" y="2154986"/>
                    </a:cubicBezTo>
                    <a:cubicBezTo>
                      <a:pt x="18462" y="2171606"/>
                      <a:pt x="32308" y="2185455"/>
                      <a:pt x="48924" y="2185455"/>
                    </a:cubicBezTo>
                    <a:cubicBezTo>
                      <a:pt x="65539" y="2185455"/>
                      <a:pt x="79386" y="2171606"/>
                      <a:pt x="79386" y="2154986"/>
                    </a:cubicBezTo>
                    <a:lnTo>
                      <a:pt x="79386" y="44319"/>
                    </a:lnTo>
                    <a:cubicBezTo>
                      <a:pt x="79386" y="30469"/>
                      <a:pt x="67385" y="18466"/>
                      <a:pt x="53539" y="18466"/>
                    </a:cubicBezTo>
                    <a:cubicBezTo>
                      <a:pt x="39693" y="18466"/>
                      <a:pt x="27693" y="30469"/>
                      <a:pt x="27693" y="44319"/>
                    </a:cubicBezTo>
                    <a:cubicBezTo>
                      <a:pt x="27693" y="52628"/>
                      <a:pt x="32308" y="60938"/>
                      <a:pt x="38770" y="65554"/>
                    </a:cubicBezTo>
                    <a:cubicBezTo>
                      <a:pt x="43385" y="68324"/>
                      <a:pt x="44308" y="73864"/>
                      <a:pt x="41539" y="78481"/>
                    </a:cubicBezTo>
                    <a:cubicBezTo>
                      <a:pt x="38770" y="83097"/>
                      <a:pt x="33231" y="84021"/>
                      <a:pt x="28616" y="81251"/>
                    </a:cubicBezTo>
                    <a:cubicBezTo>
                      <a:pt x="16616" y="72941"/>
                      <a:pt x="9231" y="59091"/>
                      <a:pt x="9231" y="44319"/>
                    </a:cubicBezTo>
                    <a:cubicBezTo>
                      <a:pt x="9231" y="20313"/>
                      <a:pt x="28616" y="0"/>
                      <a:pt x="53539" y="0"/>
                    </a:cubicBezTo>
                    <a:cubicBezTo>
                      <a:pt x="77539" y="0"/>
                      <a:pt x="97847" y="19389"/>
                      <a:pt x="97847" y="44319"/>
                    </a:cubicBezTo>
                    <a:lnTo>
                      <a:pt x="97847" y="2154986"/>
                    </a:lnTo>
                    <a:cubicBezTo>
                      <a:pt x="97847" y="2181762"/>
                      <a:pt x="75693" y="2203921"/>
                      <a:pt x="48924" y="22039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5" name="Google Shape;95;p3"/>
              <p:cNvGrpSpPr/>
              <p:nvPr/>
            </p:nvGrpSpPr>
            <p:grpSpPr>
              <a:xfrm>
                <a:off x="282354" y="4632243"/>
                <a:ext cx="348621" cy="348117"/>
                <a:chOff x="2196490" y="5626932"/>
                <a:chExt cx="394011" cy="393441"/>
              </a:xfrm>
            </p:grpSpPr>
            <p:grpSp>
              <p:nvGrpSpPr>
                <p:cNvPr id="96" name="Google Shape;96;p3"/>
                <p:cNvGrpSpPr/>
                <p:nvPr/>
              </p:nvGrpSpPr>
              <p:grpSpPr>
                <a:xfrm>
                  <a:off x="2196490" y="5626932"/>
                  <a:ext cx="394011" cy="393441"/>
                  <a:chOff x="2196490" y="5626932"/>
                  <a:chExt cx="394011" cy="393441"/>
                </a:xfrm>
              </p:grpSpPr>
              <p:sp>
                <p:nvSpPr>
                  <p:cNvPr id="97" name="Google Shape;97;p3"/>
                  <p:cNvSpPr/>
                  <p:nvPr/>
                </p:nvSpPr>
                <p:spPr>
                  <a:xfrm>
                    <a:off x="2408774" y="5788861"/>
                    <a:ext cx="181727" cy="2315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727" h="231512" extrusionOk="0">
                        <a:moveTo>
                          <a:pt x="128996" y="231513"/>
                        </a:moveTo>
                        <a:cubicBezTo>
                          <a:pt x="115150" y="231513"/>
                          <a:pt x="101304" y="226896"/>
                          <a:pt x="88380" y="216740"/>
                        </a:cubicBezTo>
                        <a:cubicBezTo>
                          <a:pt x="68996" y="201967"/>
                          <a:pt x="60688" y="171498"/>
                          <a:pt x="50534" y="133643"/>
                        </a:cubicBezTo>
                        <a:cubicBezTo>
                          <a:pt x="40380" y="94864"/>
                          <a:pt x="27457" y="51469"/>
                          <a:pt x="1610" y="14537"/>
                        </a:cubicBezTo>
                        <a:cubicBezTo>
                          <a:pt x="-1159" y="10844"/>
                          <a:pt x="-236" y="4380"/>
                          <a:pt x="3456" y="1611"/>
                        </a:cubicBezTo>
                        <a:cubicBezTo>
                          <a:pt x="7149" y="-1159"/>
                          <a:pt x="13610" y="-236"/>
                          <a:pt x="16380" y="3457"/>
                        </a:cubicBezTo>
                        <a:cubicBezTo>
                          <a:pt x="44072" y="43159"/>
                          <a:pt x="57919" y="90247"/>
                          <a:pt x="68073" y="128103"/>
                        </a:cubicBezTo>
                        <a:cubicBezTo>
                          <a:pt x="77303" y="161342"/>
                          <a:pt x="85611" y="190887"/>
                          <a:pt x="99458" y="201967"/>
                        </a:cubicBezTo>
                        <a:cubicBezTo>
                          <a:pt x="113304" y="213047"/>
                          <a:pt x="129919" y="215817"/>
                          <a:pt x="143766" y="209353"/>
                        </a:cubicBezTo>
                        <a:cubicBezTo>
                          <a:pt x="154843" y="204737"/>
                          <a:pt x="161304" y="194581"/>
                          <a:pt x="162227" y="182577"/>
                        </a:cubicBezTo>
                        <a:cubicBezTo>
                          <a:pt x="163151" y="170575"/>
                          <a:pt x="160381" y="160419"/>
                          <a:pt x="153920" y="153955"/>
                        </a:cubicBezTo>
                        <a:cubicBezTo>
                          <a:pt x="149304" y="149339"/>
                          <a:pt x="142843" y="146569"/>
                          <a:pt x="135458" y="147492"/>
                        </a:cubicBezTo>
                        <a:cubicBezTo>
                          <a:pt x="120689" y="148416"/>
                          <a:pt x="118842" y="160419"/>
                          <a:pt x="117919" y="162265"/>
                        </a:cubicBezTo>
                        <a:cubicBezTo>
                          <a:pt x="116996" y="166882"/>
                          <a:pt x="112381" y="170575"/>
                          <a:pt x="107765" y="169652"/>
                        </a:cubicBezTo>
                        <a:cubicBezTo>
                          <a:pt x="103150" y="168728"/>
                          <a:pt x="99458" y="164111"/>
                          <a:pt x="100381" y="159495"/>
                        </a:cubicBezTo>
                        <a:cubicBezTo>
                          <a:pt x="102227" y="149339"/>
                          <a:pt x="110535" y="130873"/>
                          <a:pt x="134535" y="129026"/>
                        </a:cubicBezTo>
                        <a:cubicBezTo>
                          <a:pt x="147458" y="128103"/>
                          <a:pt x="158535" y="132719"/>
                          <a:pt x="167766" y="141029"/>
                        </a:cubicBezTo>
                        <a:cubicBezTo>
                          <a:pt x="177920" y="151186"/>
                          <a:pt x="182535" y="165958"/>
                          <a:pt x="181612" y="183501"/>
                        </a:cubicBezTo>
                        <a:cubicBezTo>
                          <a:pt x="180689" y="201967"/>
                          <a:pt x="169612" y="217663"/>
                          <a:pt x="152997" y="225973"/>
                        </a:cubicBezTo>
                        <a:cubicBezTo>
                          <a:pt x="144689" y="229666"/>
                          <a:pt x="137304" y="231513"/>
                          <a:pt x="128996" y="231513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8" name="Google Shape;98;p3"/>
                  <p:cNvSpPr/>
                  <p:nvPr/>
                </p:nvSpPr>
                <p:spPr>
                  <a:xfrm>
                    <a:off x="2232666" y="5808359"/>
                    <a:ext cx="202497" cy="2073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497" h="207398" extrusionOk="0">
                        <a:moveTo>
                          <a:pt x="137103" y="207398"/>
                        </a:moveTo>
                        <a:cubicBezTo>
                          <a:pt x="122333" y="207398"/>
                          <a:pt x="108487" y="202782"/>
                          <a:pt x="99256" y="197242"/>
                        </a:cubicBezTo>
                        <a:cubicBezTo>
                          <a:pt x="92794" y="193549"/>
                          <a:pt x="88179" y="188009"/>
                          <a:pt x="85410" y="181545"/>
                        </a:cubicBezTo>
                        <a:cubicBezTo>
                          <a:pt x="58640" y="183392"/>
                          <a:pt x="30024" y="180622"/>
                          <a:pt x="6947" y="176006"/>
                        </a:cubicBezTo>
                        <a:cubicBezTo>
                          <a:pt x="2332" y="175083"/>
                          <a:pt x="-1361" y="169543"/>
                          <a:pt x="486" y="164926"/>
                        </a:cubicBezTo>
                        <a:cubicBezTo>
                          <a:pt x="1409" y="160310"/>
                          <a:pt x="6024" y="156617"/>
                          <a:pt x="11563" y="158463"/>
                        </a:cubicBezTo>
                        <a:cubicBezTo>
                          <a:pt x="31870" y="163079"/>
                          <a:pt x="56794" y="164926"/>
                          <a:pt x="79871" y="164003"/>
                        </a:cubicBezTo>
                        <a:cubicBezTo>
                          <a:pt x="78948" y="154770"/>
                          <a:pt x="78948" y="145537"/>
                          <a:pt x="80794" y="138151"/>
                        </a:cubicBezTo>
                        <a:cubicBezTo>
                          <a:pt x="86333" y="115991"/>
                          <a:pt x="101102" y="101219"/>
                          <a:pt x="118641" y="100295"/>
                        </a:cubicBezTo>
                        <a:cubicBezTo>
                          <a:pt x="134333" y="99372"/>
                          <a:pt x="146333" y="103065"/>
                          <a:pt x="153718" y="111375"/>
                        </a:cubicBezTo>
                        <a:cubicBezTo>
                          <a:pt x="160180" y="118761"/>
                          <a:pt x="162949" y="130764"/>
                          <a:pt x="160180" y="142767"/>
                        </a:cubicBezTo>
                        <a:cubicBezTo>
                          <a:pt x="158334" y="152923"/>
                          <a:pt x="151872" y="161233"/>
                          <a:pt x="141718" y="166773"/>
                        </a:cubicBezTo>
                        <a:cubicBezTo>
                          <a:pt x="132487" y="172312"/>
                          <a:pt x="119564" y="176929"/>
                          <a:pt x="105718" y="179699"/>
                        </a:cubicBezTo>
                        <a:cubicBezTo>
                          <a:pt x="106641" y="180622"/>
                          <a:pt x="107564" y="181545"/>
                          <a:pt x="108487" y="182469"/>
                        </a:cubicBezTo>
                        <a:cubicBezTo>
                          <a:pt x="117718" y="188009"/>
                          <a:pt x="137103" y="193549"/>
                          <a:pt x="153718" y="187086"/>
                        </a:cubicBezTo>
                        <a:cubicBezTo>
                          <a:pt x="166641" y="181545"/>
                          <a:pt x="176795" y="170466"/>
                          <a:pt x="181411" y="152000"/>
                        </a:cubicBezTo>
                        <a:cubicBezTo>
                          <a:pt x="194334" y="107681"/>
                          <a:pt x="159257" y="13505"/>
                          <a:pt x="158334" y="12581"/>
                        </a:cubicBezTo>
                        <a:cubicBezTo>
                          <a:pt x="156487" y="7965"/>
                          <a:pt x="159257" y="2425"/>
                          <a:pt x="163872" y="578"/>
                        </a:cubicBezTo>
                        <a:cubicBezTo>
                          <a:pt x="168488" y="-1268"/>
                          <a:pt x="174026" y="1502"/>
                          <a:pt x="175872" y="6118"/>
                        </a:cubicBezTo>
                        <a:cubicBezTo>
                          <a:pt x="177718" y="9812"/>
                          <a:pt x="213719" y="106758"/>
                          <a:pt x="198949" y="156617"/>
                        </a:cubicBezTo>
                        <a:cubicBezTo>
                          <a:pt x="189719" y="187086"/>
                          <a:pt x="173103" y="199088"/>
                          <a:pt x="160180" y="203705"/>
                        </a:cubicBezTo>
                        <a:cubicBezTo>
                          <a:pt x="152795" y="205552"/>
                          <a:pt x="144487" y="207398"/>
                          <a:pt x="137103" y="207398"/>
                        </a:cubicBezTo>
                        <a:close/>
                        <a:moveTo>
                          <a:pt x="123256" y="116914"/>
                        </a:moveTo>
                        <a:cubicBezTo>
                          <a:pt x="122333" y="116914"/>
                          <a:pt x="120487" y="116914"/>
                          <a:pt x="119564" y="116914"/>
                        </a:cubicBezTo>
                        <a:cubicBezTo>
                          <a:pt x="107564" y="117838"/>
                          <a:pt x="101102" y="129841"/>
                          <a:pt x="98333" y="140920"/>
                        </a:cubicBezTo>
                        <a:cubicBezTo>
                          <a:pt x="96487" y="147384"/>
                          <a:pt x="96487" y="154770"/>
                          <a:pt x="97410" y="161233"/>
                        </a:cubicBezTo>
                        <a:cubicBezTo>
                          <a:pt x="111256" y="159386"/>
                          <a:pt x="123256" y="155693"/>
                          <a:pt x="131564" y="150153"/>
                        </a:cubicBezTo>
                        <a:cubicBezTo>
                          <a:pt x="137103" y="146460"/>
                          <a:pt x="140795" y="141844"/>
                          <a:pt x="141718" y="137227"/>
                        </a:cubicBezTo>
                        <a:cubicBezTo>
                          <a:pt x="142641" y="133534"/>
                          <a:pt x="143564" y="126147"/>
                          <a:pt x="139872" y="121531"/>
                        </a:cubicBezTo>
                        <a:cubicBezTo>
                          <a:pt x="136179" y="117838"/>
                          <a:pt x="129718" y="116914"/>
                          <a:pt x="123256" y="116914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9" name="Google Shape;99;p3"/>
                  <p:cNvSpPr/>
                  <p:nvPr/>
                </p:nvSpPr>
                <p:spPr>
                  <a:xfrm>
                    <a:off x="2196490" y="5626932"/>
                    <a:ext cx="230273" cy="1801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273" h="180159" extrusionOk="0">
                        <a:moveTo>
                          <a:pt x="222201" y="180159"/>
                        </a:moveTo>
                        <a:cubicBezTo>
                          <a:pt x="220355" y="180159"/>
                          <a:pt x="218509" y="179236"/>
                          <a:pt x="216663" y="178312"/>
                        </a:cubicBezTo>
                        <a:cubicBezTo>
                          <a:pt x="179739" y="152460"/>
                          <a:pt x="136354" y="140457"/>
                          <a:pt x="97585" y="129378"/>
                        </a:cubicBezTo>
                        <a:cubicBezTo>
                          <a:pt x="59738" y="119222"/>
                          <a:pt x="29276" y="110912"/>
                          <a:pt x="14507" y="91522"/>
                        </a:cubicBezTo>
                        <a:cubicBezTo>
                          <a:pt x="-263" y="72133"/>
                          <a:pt x="-3955" y="48127"/>
                          <a:pt x="4353" y="28738"/>
                        </a:cubicBezTo>
                        <a:cubicBezTo>
                          <a:pt x="11737" y="12118"/>
                          <a:pt x="27430" y="1039"/>
                          <a:pt x="46815" y="115"/>
                        </a:cubicBezTo>
                        <a:cubicBezTo>
                          <a:pt x="64353" y="-808"/>
                          <a:pt x="79123" y="3809"/>
                          <a:pt x="89277" y="13965"/>
                        </a:cubicBezTo>
                        <a:cubicBezTo>
                          <a:pt x="97585" y="22275"/>
                          <a:pt x="102200" y="34278"/>
                          <a:pt x="101277" y="47204"/>
                        </a:cubicBezTo>
                        <a:cubicBezTo>
                          <a:pt x="99431" y="71210"/>
                          <a:pt x="80969" y="80443"/>
                          <a:pt x="70815" y="81366"/>
                        </a:cubicBezTo>
                        <a:cubicBezTo>
                          <a:pt x="66200" y="82289"/>
                          <a:pt x="61584" y="78596"/>
                          <a:pt x="60661" y="73979"/>
                        </a:cubicBezTo>
                        <a:cubicBezTo>
                          <a:pt x="59738" y="69363"/>
                          <a:pt x="63430" y="64746"/>
                          <a:pt x="68046" y="63823"/>
                        </a:cubicBezTo>
                        <a:cubicBezTo>
                          <a:pt x="70815" y="63823"/>
                          <a:pt x="81892" y="61054"/>
                          <a:pt x="82815" y="46280"/>
                        </a:cubicBezTo>
                        <a:cubicBezTo>
                          <a:pt x="83738" y="38894"/>
                          <a:pt x="80969" y="32431"/>
                          <a:pt x="76354" y="27814"/>
                        </a:cubicBezTo>
                        <a:cubicBezTo>
                          <a:pt x="69892" y="21351"/>
                          <a:pt x="59738" y="18581"/>
                          <a:pt x="47738" y="19505"/>
                        </a:cubicBezTo>
                        <a:cubicBezTo>
                          <a:pt x="35738" y="20428"/>
                          <a:pt x="25584" y="26891"/>
                          <a:pt x="20968" y="37971"/>
                        </a:cubicBezTo>
                        <a:cubicBezTo>
                          <a:pt x="14507" y="50897"/>
                          <a:pt x="18199" y="67516"/>
                          <a:pt x="28353" y="82289"/>
                        </a:cubicBezTo>
                        <a:cubicBezTo>
                          <a:pt x="39430" y="97062"/>
                          <a:pt x="68046" y="104448"/>
                          <a:pt x="102200" y="113681"/>
                        </a:cubicBezTo>
                        <a:cubicBezTo>
                          <a:pt x="140047" y="123838"/>
                          <a:pt x="188047" y="136764"/>
                          <a:pt x="226817" y="165387"/>
                        </a:cubicBezTo>
                        <a:cubicBezTo>
                          <a:pt x="230509" y="168156"/>
                          <a:pt x="231432" y="173696"/>
                          <a:pt x="228663" y="178312"/>
                        </a:cubicBezTo>
                        <a:cubicBezTo>
                          <a:pt x="227740" y="179236"/>
                          <a:pt x="224971" y="180159"/>
                          <a:pt x="222201" y="18015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0" name="Google Shape;100;p3"/>
                  <p:cNvSpPr/>
                  <p:nvPr/>
                </p:nvSpPr>
                <p:spPr>
                  <a:xfrm>
                    <a:off x="2200639" y="5781448"/>
                    <a:ext cx="207554" cy="2029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554" h="202916" extrusionOk="0">
                        <a:moveTo>
                          <a:pt x="40820" y="202917"/>
                        </a:moveTo>
                        <a:cubicBezTo>
                          <a:pt x="37128" y="202917"/>
                          <a:pt x="32512" y="200147"/>
                          <a:pt x="31589" y="195531"/>
                        </a:cubicBezTo>
                        <a:cubicBezTo>
                          <a:pt x="26051" y="172448"/>
                          <a:pt x="24205" y="143825"/>
                          <a:pt x="26051" y="117050"/>
                        </a:cubicBezTo>
                        <a:cubicBezTo>
                          <a:pt x="19589" y="113356"/>
                          <a:pt x="14051" y="108740"/>
                          <a:pt x="10358" y="103200"/>
                        </a:cubicBezTo>
                        <a:cubicBezTo>
                          <a:pt x="3897" y="92121"/>
                          <a:pt x="-5334" y="67191"/>
                          <a:pt x="3897" y="42262"/>
                        </a:cubicBezTo>
                        <a:cubicBezTo>
                          <a:pt x="8512" y="29336"/>
                          <a:pt x="21435" y="11793"/>
                          <a:pt x="50974" y="3484"/>
                        </a:cubicBezTo>
                        <a:cubicBezTo>
                          <a:pt x="100821" y="-11289"/>
                          <a:pt x="197745" y="25643"/>
                          <a:pt x="201437" y="26566"/>
                        </a:cubicBezTo>
                        <a:cubicBezTo>
                          <a:pt x="206053" y="28413"/>
                          <a:pt x="208822" y="33953"/>
                          <a:pt x="206976" y="38569"/>
                        </a:cubicBezTo>
                        <a:cubicBezTo>
                          <a:pt x="205130" y="43186"/>
                          <a:pt x="199591" y="45956"/>
                          <a:pt x="194976" y="44109"/>
                        </a:cubicBezTo>
                        <a:cubicBezTo>
                          <a:pt x="194053" y="44109"/>
                          <a:pt x="99898" y="8100"/>
                          <a:pt x="55590" y="21026"/>
                        </a:cubicBezTo>
                        <a:cubicBezTo>
                          <a:pt x="37128" y="26566"/>
                          <a:pt x="25128" y="35799"/>
                          <a:pt x="20512" y="48725"/>
                        </a:cubicBezTo>
                        <a:cubicBezTo>
                          <a:pt x="14051" y="65345"/>
                          <a:pt x="19589" y="84734"/>
                          <a:pt x="25128" y="93967"/>
                        </a:cubicBezTo>
                        <a:cubicBezTo>
                          <a:pt x="26051" y="94890"/>
                          <a:pt x="26974" y="95814"/>
                          <a:pt x="27897" y="96737"/>
                        </a:cubicBezTo>
                        <a:cubicBezTo>
                          <a:pt x="30666" y="82888"/>
                          <a:pt x="34359" y="69961"/>
                          <a:pt x="40820" y="60728"/>
                        </a:cubicBezTo>
                        <a:cubicBezTo>
                          <a:pt x="47282" y="50572"/>
                          <a:pt x="55590" y="44109"/>
                          <a:pt x="64820" y="42262"/>
                        </a:cubicBezTo>
                        <a:cubicBezTo>
                          <a:pt x="77744" y="39492"/>
                          <a:pt x="88821" y="41339"/>
                          <a:pt x="96205" y="48725"/>
                        </a:cubicBezTo>
                        <a:cubicBezTo>
                          <a:pt x="104513" y="56112"/>
                          <a:pt x="108206" y="68115"/>
                          <a:pt x="107282" y="83811"/>
                        </a:cubicBezTo>
                        <a:cubicBezTo>
                          <a:pt x="106359" y="101354"/>
                          <a:pt x="91590" y="116126"/>
                          <a:pt x="69436" y="121666"/>
                        </a:cubicBezTo>
                        <a:cubicBezTo>
                          <a:pt x="61128" y="123513"/>
                          <a:pt x="51897" y="124436"/>
                          <a:pt x="43589" y="122589"/>
                        </a:cubicBezTo>
                        <a:cubicBezTo>
                          <a:pt x="42666" y="145672"/>
                          <a:pt x="44512" y="170601"/>
                          <a:pt x="49128" y="190914"/>
                        </a:cubicBezTo>
                        <a:cubicBezTo>
                          <a:pt x="50051" y="195531"/>
                          <a:pt x="47282" y="201070"/>
                          <a:pt x="42666" y="201994"/>
                        </a:cubicBezTo>
                        <a:cubicBezTo>
                          <a:pt x="41743" y="202917"/>
                          <a:pt x="40820" y="202917"/>
                          <a:pt x="40820" y="202917"/>
                        </a:cubicBezTo>
                        <a:close/>
                        <a:moveTo>
                          <a:pt x="45436" y="105047"/>
                        </a:moveTo>
                        <a:cubicBezTo>
                          <a:pt x="51897" y="105970"/>
                          <a:pt x="59282" y="105970"/>
                          <a:pt x="65744" y="104123"/>
                        </a:cubicBezTo>
                        <a:cubicBezTo>
                          <a:pt x="76821" y="101354"/>
                          <a:pt x="89744" y="93967"/>
                          <a:pt x="89744" y="82888"/>
                        </a:cubicBezTo>
                        <a:cubicBezTo>
                          <a:pt x="89744" y="76424"/>
                          <a:pt x="89744" y="67191"/>
                          <a:pt x="85128" y="62575"/>
                        </a:cubicBezTo>
                        <a:cubicBezTo>
                          <a:pt x="80513" y="58882"/>
                          <a:pt x="73128" y="59805"/>
                          <a:pt x="69436" y="60728"/>
                        </a:cubicBezTo>
                        <a:cubicBezTo>
                          <a:pt x="64820" y="61652"/>
                          <a:pt x="60205" y="65345"/>
                          <a:pt x="56513" y="70885"/>
                        </a:cubicBezTo>
                        <a:cubicBezTo>
                          <a:pt x="50974" y="79194"/>
                          <a:pt x="47282" y="91198"/>
                          <a:pt x="45436" y="105047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01" name="Google Shape;101;p3"/>
                <p:cNvSpPr/>
                <p:nvPr/>
              </p:nvSpPr>
              <p:spPr>
                <a:xfrm>
                  <a:off x="2318998" y="5803398"/>
                  <a:ext cx="93231" cy="93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231" h="93253" extrusionOk="0">
                      <a:moveTo>
                        <a:pt x="47077" y="93253"/>
                      </a:moveTo>
                      <a:cubicBezTo>
                        <a:pt x="35077" y="93253"/>
                        <a:pt x="23077" y="88637"/>
                        <a:pt x="13846" y="79404"/>
                      </a:cubicBezTo>
                      <a:cubicBezTo>
                        <a:pt x="-4615" y="60938"/>
                        <a:pt x="-4615" y="32316"/>
                        <a:pt x="13846" y="13850"/>
                      </a:cubicBezTo>
                      <a:cubicBezTo>
                        <a:pt x="32308" y="-4617"/>
                        <a:pt x="60924" y="-4617"/>
                        <a:pt x="79386" y="13850"/>
                      </a:cubicBezTo>
                      <a:cubicBezTo>
                        <a:pt x="87693" y="22159"/>
                        <a:pt x="93232" y="34162"/>
                        <a:pt x="93232" y="47088"/>
                      </a:cubicBezTo>
                      <a:cubicBezTo>
                        <a:pt x="93232" y="59091"/>
                        <a:pt x="88616" y="71094"/>
                        <a:pt x="79386" y="80327"/>
                      </a:cubicBezTo>
                      <a:cubicBezTo>
                        <a:pt x="71078" y="88637"/>
                        <a:pt x="59078" y="93253"/>
                        <a:pt x="47077" y="93253"/>
                      </a:cubicBezTo>
                      <a:close/>
                      <a:moveTo>
                        <a:pt x="47077" y="18466"/>
                      </a:moveTo>
                      <a:cubicBezTo>
                        <a:pt x="39693" y="18466"/>
                        <a:pt x="32308" y="21236"/>
                        <a:pt x="26770" y="26775"/>
                      </a:cubicBezTo>
                      <a:cubicBezTo>
                        <a:pt x="15693" y="37855"/>
                        <a:pt x="15693" y="55398"/>
                        <a:pt x="26770" y="66477"/>
                      </a:cubicBezTo>
                      <a:cubicBezTo>
                        <a:pt x="37847" y="77557"/>
                        <a:pt x="55385" y="77557"/>
                        <a:pt x="66462" y="66477"/>
                      </a:cubicBezTo>
                      <a:cubicBezTo>
                        <a:pt x="72001" y="60938"/>
                        <a:pt x="74770" y="54474"/>
                        <a:pt x="74770" y="46165"/>
                      </a:cubicBezTo>
                      <a:cubicBezTo>
                        <a:pt x="74770" y="38778"/>
                        <a:pt x="72001" y="31392"/>
                        <a:pt x="66462" y="25852"/>
                      </a:cubicBezTo>
                      <a:cubicBezTo>
                        <a:pt x="61847" y="21236"/>
                        <a:pt x="54462" y="18466"/>
                        <a:pt x="47077" y="1846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02" name="Google Shape;102;p3"/>
              <p:cNvSpPr/>
              <p:nvPr/>
            </p:nvSpPr>
            <p:spPr>
              <a:xfrm>
                <a:off x="470791" y="4711588"/>
                <a:ext cx="73523" cy="73541"/>
              </a:xfrm>
              <a:custGeom>
                <a:avLst/>
                <a:gdLst/>
                <a:ahLst/>
                <a:cxnLst/>
                <a:rect l="l" t="t" r="r" b="b"/>
                <a:pathLst>
                  <a:path w="83077" h="83097" extrusionOk="0">
                    <a:moveTo>
                      <a:pt x="41539" y="83097"/>
                    </a:moveTo>
                    <a:cubicBezTo>
                      <a:pt x="18462" y="83097"/>
                      <a:pt x="0" y="64631"/>
                      <a:pt x="0" y="41549"/>
                    </a:cubicBezTo>
                    <a:cubicBezTo>
                      <a:pt x="0" y="18466"/>
                      <a:pt x="18462" y="0"/>
                      <a:pt x="41539" y="0"/>
                    </a:cubicBezTo>
                    <a:cubicBezTo>
                      <a:pt x="64616" y="0"/>
                      <a:pt x="83078" y="18466"/>
                      <a:pt x="83078" y="41549"/>
                    </a:cubicBezTo>
                    <a:cubicBezTo>
                      <a:pt x="83078" y="63708"/>
                      <a:pt x="64616" y="83097"/>
                      <a:pt x="41539" y="83097"/>
                    </a:cubicBezTo>
                    <a:close/>
                    <a:moveTo>
                      <a:pt x="41539" y="17543"/>
                    </a:moveTo>
                    <a:cubicBezTo>
                      <a:pt x="28616" y="17543"/>
                      <a:pt x="18462" y="27699"/>
                      <a:pt x="18462" y="40626"/>
                    </a:cubicBezTo>
                    <a:cubicBezTo>
                      <a:pt x="18462" y="53551"/>
                      <a:pt x="28616" y="63708"/>
                      <a:pt x="41539" y="63708"/>
                    </a:cubicBezTo>
                    <a:cubicBezTo>
                      <a:pt x="54462" y="63708"/>
                      <a:pt x="64616" y="53551"/>
                      <a:pt x="64616" y="40626"/>
                    </a:cubicBezTo>
                    <a:cubicBezTo>
                      <a:pt x="64616" y="28622"/>
                      <a:pt x="54462" y="17543"/>
                      <a:pt x="41539" y="1754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 flipH="1">
                <a:off x="5594986" y="280780"/>
                <a:ext cx="3170516" cy="2198058"/>
              </a:xfrm>
              <a:custGeom>
                <a:avLst/>
                <a:gdLst/>
                <a:ahLst/>
                <a:cxnLst/>
                <a:rect l="l" t="t" r="r" b="b"/>
                <a:pathLst>
                  <a:path w="3582504" h="2483681" extrusionOk="0">
                    <a:moveTo>
                      <a:pt x="44308" y="2483682"/>
                    </a:moveTo>
                    <a:cubicBezTo>
                      <a:pt x="20308" y="2483682"/>
                      <a:pt x="0" y="2464292"/>
                      <a:pt x="0" y="2439363"/>
                    </a:cubicBezTo>
                    <a:lnTo>
                      <a:pt x="0" y="234519"/>
                    </a:lnTo>
                    <a:lnTo>
                      <a:pt x="9231" y="234519"/>
                    </a:lnTo>
                    <a:cubicBezTo>
                      <a:pt x="133848" y="234519"/>
                      <a:pt x="234464" y="132955"/>
                      <a:pt x="234464" y="9233"/>
                    </a:cubicBezTo>
                    <a:lnTo>
                      <a:pt x="234464" y="0"/>
                    </a:lnTo>
                    <a:lnTo>
                      <a:pt x="3538196" y="0"/>
                    </a:lnTo>
                    <a:cubicBezTo>
                      <a:pt x="3562196" y="0"/>
                      <a:pt x="3582504" y="19389"/>
                      <a:pt x="3582504" y="44318"/>
                    </a:cubicBezTo>
                    <a:cubicBezTo>
                      <a:pt x="3582504" y="69248"/>
                      <a:pt x="3563119" y="88637"/>
                      <a:pt x="3538196" y="88637"/>
                    </a:cubicBezTo>
                    <a:cubicBezTo>
                      <a:pt x="3523427" y="88637"/>
                      <a:pt x="3509580" y="81251"/>
                      <a:pt x="3501273" y="69248"/>
                    </a:cubicBezTo>
                    <a:cubicBezTo>
                      <a:pt x="3498503" y="64631"/>
                      <a:pt x="3499426" y="59091"/>
                      <a:pt x="3504042" y="56321"/>
                    </a:cubicBezTo>
                    <a:cubicBezTo>
                      <a:pt x="3507734" y="53551"/>
                      <a:pt x="3514196" y="54475"/>
                      <a:pt x="3516965" y="59091"/>
                    </a:cubicBezTo>
                    <a:cubicBezTo>
                      <a:pt x="3521580" y="66478"/>
                      <a:pt x="3529888" y="70171"/>
                      <a:pt x="3538196" y="70171"/>
                    </a:cubicBezTo>
                    <a:cubicBezTo>
                      <a:pt x="3552042" y="70171"/>
                      <a:pt x="3564042" y="58168"/>
                      <a:pt x="3564042" y="44318"/>
                    </a:cubicBezTo>
                    <a:cubicBezTo>
                      <a:pt x="3564042" y="30469"/>
                      <a:pt x="3552042" y="18466"/>
                      <a:pt x="3538196" y="18466"/>
                    </a:cubicBezTo>
                    <a:lnTo>
                      <a:pt x="252926" y="18466"/>
                    </a:lnTo>
                    <a:cubicBezTo>
                      <a:pt x="248311" y="145882"/>
                      <a:pt x="145848" y="248368"/>
                      <a:pt x="18462" y="252985"/>
                    </a:cubicBezTo>
                    <a:lnTo>
                      <a:pt x="18462" y="2440286"/>
                    </a:lnTo>
                    <a:cubicBezTo>
                      <a:pt x="18462" y="2454136"/>
                      <a:pt x="30462" y="2466139"/>
                      <a:pt x="44308" y="2466139"/>
                    </a:cubicBezTo>
                    <a:cubicBezTo>
                      <a:pt x="58155" y="2466139"/>
                      <a:pt x="70155" y="2454136"/>
                      <a:pt x="70155" y="2440286"/>
                    </a:cubicBezTo>
                    <a:cubicBezTo>
                      <a:pt x="70155" y="2431977"/>
                      <a:pt x="65539" y="2423667"/>
                      <a:pt x="59078" y="2419051"/>
                    </a:cubicBezTo>
                    <a:cubicBezTo>
                      <a:pt x="54462" y="2416281"/>
                      <a:pt x="53539" y="2410741"/>
                      <a:pt x="56308" y="2406124"/>
                    </a:cubicBezTo>
                    <a:cubicBezTo>
                      <a:pt x="59078" y="2401508"/>
                      <a:pt x="64616" y="2400584"/>
                      <a:pt x="69232" y="2403354"/>
                    </a:cubicBezTo>
                    <a:cubicBezTo>
                      <a:pt x="81232" y="2411664"/>
                      <a:pt x="88616" y="2425514"/>
                      <a:pt x="88616" y="2440286"/>
                    </a:cubicBezTo>
                    <a:cubicBezTo>
                      <a:pt x="88616" y="2464292"/>
                      <a:pt x="69232" y="2483682"/>
                      <a:pt x="44308" y="248368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 flipH="1">
                <a:off x="8796520" y="529129"/>
                <a:ext cx="86595" cy="1949652"/>
              </a:xfrm>
              <a:custGeom>
                <a:avLst/>
                <a:gdLst/>
                <a:ahLst/>
                <a:cxnLst/>
                <a:rect l="l" t="t" r="r" b="b"/>
                <a:pathLst>
                  <a:path w="97847" h="2202997" extrusionOk="0">
                    <a:moveTo>
                      <a:pt x="53539" y="2202998"/>
                    </a:moveTo>
                    <a:cubicBezTo>
                      <a:pt x="29539" y="2202998"/>
                      <a:pt x="9231" y="2183609"/>
                      <a:pt x="9231" y="2158680"/>
                    </a:cubicBezTo>
                    <a:cubicBezTo>
                      <a:pt x="9231" y="2143907"/>
                      <a:pt x="16616" y="2130057"/>
                      <a:pt x="28616" y="2121747"/>
                    </a:cubicBezTo>
                    <a:cubicBezTo>
                      <a:pt x="33231" y="2118977"/>
                      <a:pt x="38770" y="2119901"/>
                      <a:pt x="41539" y="2124517"/>
                    </a:cubicBezTo>
                    <a:cubicBezTo>
                      <a:pt x="44308" y="2129134"/>
                      <a:pt x="43385" y="2134674"/>
                      <a:pt x="38770" y="2137443"/>
                    </a:cubicBezTo>
                    <a:cubicBezTo>
                      <a:pt x="31385" y="2142060"/>
                      <a:pt x="27693" y="2150370"/>
                      <a:pt x="27693" y="2158680"/>
                    </a:cubicBezTo>
                    <a:cubicBezTo>
                      <a:pt x="27693" y="2172529"/>
                      <a:pt x="39693" y="2184532"/>
                      <a:pt x="53539" y="2184532"/>
                    </a:cubicBezTo>
                    <a:cubicBezTo>
                      <a:pt x="67385" y="2184532"/>
                      <a:pt x="79386" y="2172529"/>
                      <a:pt x="79386" y="2158680"/>
                    </a:cubicBezTo>
                    <a:lnTo>
                      <a:pt x="79386" y="48935"/>
                    </a:lnTo>
                    <a:cubicBezTo>
                      <a:pt x="79386" y="32316"/>
                      <a:pt x="65539" y="18466"/>
                      <a:pt x="48924" y="18466"/>
                    </a:cubicBezTo>
                    <a:cubicBezTo>
                      <a:pt x="32308" y="18466"/>
                      <a:pt x="18462" y="32316"/>
                      <a:pt x="18462" y="48935"/>
                    </a:cubicBezTo>
                    <a:cubicBezTo>
                      <a:pt x="18462" y="65554"/>
                      <a:pt x="32308" y="79404"/>
                      <a:pt x="48924" y="79404"/>
                    </a:cubicBezTo>
                    <a:cubicBezTo>
                      <a:pt x="53539" y="79404"/>
                      <a:pt x="58155" y="83097"/>
                      <a:pt x="58155" y="88637"/>
                    </a:cubicBezTo>
                    <a:cubicBezTo>
                      <a:pt x="58155" y="93253"/>
                      <a:pt x="54462" y="97870"/>
                      <a:pt x="48924" y="97870"/>
                    </a:cubicBezTo>
                    <a:cubicBezTo>
                      <a:pt x="22154" y="97870"/>
                      <a:pt x="0" y="75711"/>
                      <a:pt x="0" y="48935"/>
                    </a:cubicBezTo>
                    <a:cubicBezTo>
                      <a:pt x="0" y="22159"/>
                      <a:pt x="22154" y="0"/>
                      <a:pt x="48924" y="0"/>
                    </a:cubicBezTo>
                    <a:cubicBezTo>
                      <a:pt x="75693" y="0"/>
                      <a:pt x="97847" y="22159"/>
                      <a:pt x="97847" y="48935"/>
                    </a:cubicBezTo>
                    <a:lnTo>
                      <a:pt x="97847" y="2159603"/>
                    </a:lnTo>
                    <a:cubicBezTo>
                      <a:pt x="97847" y="2183609"/>
                      <a:pt x="77539" y="2202998"/>
                      <a:pt x="53539" y="220299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5" name="Google Shape;105;p3"/>
              <p:cNvGrpSpPr/>
              <p:nvPr/>
            </p:nvGrpSpPr>
            <p:grpSpPr>
              <a:xfrm flipH="1">
                <a:off x="8513842" y="163373"/>
                <a:ext cx="348366" cy="347782"/>
                <a:chOff x="2195855" y="667333"/>
                <a:chExt cx="393723" cy="393063"/>
              </a:xfrm>
            </p:grpSpPr>
            <p:grpSp>
              <p:nvGrpSpPr>
                <p:cNvPr id="106" name="Google Shape;106;p3"/>
                <p:cNvGrpSpPr/>
                <p:nvPr/>
              </p:nvGrpSpPr>
              <p:grpSpPr>
                <a:xfrm>
                  <a:off x="2195855" y="667333"/>
                  <a:ext cx="393723" cy="393063"/>
                  <a:chOff x="2195855" y="667333"/>
                  <a:chExt cx="393723" cy="393063"/>
                </a:xfrm>
              </p:grpSpPr>
              <p:sp>
                <p:nvSpPr>
                  <p:cNvPr id="107" name="Google Shape;107;p3"/>
                  <p:cNvSpPr/>
                  <p:nvPr/>
                </p:nvSpPr>
                <p:spPr>
                  <a:xfrm>
                    <a:off x="2409697" y="667333"/>
                    <a:ext cx="179881" cy="2314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881" h="231485" extrusionOk="0">
                        <a:moveTo>
                          <a:pt x="8995" y="231486"/>
                        </a:moveTo>
                        <a:cubicBezTo>
                          <a:pt x="7149" y="231486"/>
                          <a:pt x="5303" y="230563"/>
                          <a:pt x="3456" y="229639"/>
                        </a:cubicBezTo>
                        <a:cubicBezTo>
                          <a:pt x="-236" y="226869"/>
                          <a:pt x="-1159" y="221330"/>
                          <a:pt x="1610" y="216713"/>
                        </a:cubicBezTo>
                        <a:cubicBezTo>
                          <a:pt x="27457" y="179781"/>
                          <a:pt x="39457" y="136386"/>
                          <a:pt x="50534" y="97607"/>
                        </a:cubicBezTo>
                        <a:cubicBezTo>
                          <a:pt x="60688" y="59752"/>
                          <a:pt x="68996" y="29283"/>
                          <a:pt x="88380" y="14510"/>
                        </a:cubicBezTo>
                        <a:cubicBezTo>
                          <a:pt x="107765" y="-263"/>
                          <a:pt x="131766" y="-3956"/>
                          <a:pt x="151150" y="4354"/>
                        </a:cubicBezTo>
                        <a:cubicBezTo>
                          <a:pt x="167766" y="11740"/>
                          <a:pt x="178843" y="27436"/>
                          <a:pt x="179766" y="46826"/>
                        </a:cubicBezTo>
                        <a:cubicBezTo>
                          <a:pt x="180689" y="64368"/>
                          <a:pt x="176074" y="79141"/>
                          <a:pt x="165920" y="89297"/>
                        </a:cubicBezTo>
                        <a:cubicBezTo>
                          <a:pt x="157612" y="97607"/>
                          <a:pt x="145612" y="102224"/>
                          <a:pt x="132689" y="101300"/>
                        </a:cubicBezTo>
                        <a:cubicBezTo>
                          <a:pt x="108688" y="99454"/>
                          <a:pt x="99457" y="80988"/>
                          <a:pt x="98534" y="70831"/>
                        </a:cubicBezTo>
                        <a:cubicBezTo>
                          <a:pt x="97611" y="66215"/>
                          <a:pt x="101304" y="61598"/>
                          <a:pt x="105919" y="60675"/>
                        </a:cubicBezTo>
                        <a:cubicBezTo>
                          <a:pt x="110535" y="59752"/>
                          <a:pt x="115150" y="63445"/>
                          <a:pt x="116073" y="68062"/>
                        </a:cubicBezTo>
                        <a:cubicBezTo>
                          <a:pt x="116073" y="70831"/>
                          <a:pt x="118842" y="81911"/>
                          <a:pt x="133612" y="82834"/>
                        </a:cubicBezTo>
                        <a:cubicBezTo>
                          <a:pt x="140996" y="83758"/>
                          <a:pt x="147458" y="80988"/>
                          <a:pt x="152074" y="76371"/>
                        </a:cubicBezTo>
                        <a:cubicBezTo>
                          <a:pt x="158535" y="69908"/>
                          <a:pt x="161304" y="59752"/>
                          <a:pt x="160381" y="47749"/>
                        </a:cubicBezTo>
                        <a:cubicBezTo>
                          <a:pt x="159458" y="35746"/>
                          <a:pt x="152997" y="25590"/>
                          <a:pt x="141920" y="20973"/>
                        </a:cubicBezTo>
                        <a:cubicBezTo>
                          <a:pt x="128996" y="15433"/>
                          <a:pt x="112381" y="18203"/>
                          <a:pt x="97611" y="28360"/>
                        </a:cubicBezTo>
                        <a:cubicBezTo>
                          <a:pt x="82842" y="39439"/>
                          <a:pt x="75457" y="68062"/>
                          <a:pt x="66226" y="102224"/>
                        </a:cubicBezTo>
                        <a:cubicBezTo>
                          <a:pt x="56072" y="140079"/>
                          <a:pt x="43149" y="188091"/>
                          <a:pt x="14533" y="226869"/>
                        </a:cubicBezTo>
                        <a:cubicBezTo>
                          <a:pt x="14533" y="229639"/>
                          <a:pt x="11764" y="231486"/>
                          <a:pt x="8995" y="231486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8" name="Google Shape;108;p3"/>
                  <p:cNvSpPr/>
                  <p:nvPr/>
                </p:nvSpPr>
                <p:spPr>
                  <a:xfrm>
                    <a:off x="2232051" y="671515"/>
                    <a:ext cx="202123" cy="2079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123" h="207914" extrusionOk="0">
                        <a:moveTo>
                          <a:pt x="167256" y="207915"/>
                        </a:moveTo>
                        <a:cubicBezTo>
                          <a:pt x="166333" y="207915"/>
                          <a:pt x="165410" y="207915"/>
                          <a:pt x="163563" y="206991"/>
                        </a:cubicBezTo>
                        <a:cubicBezTo>
                          <a:pt x="158948" y="205145"/>
                          <a:pt x="156179" y="199605"/>
                          <a:pt x="158025" y="194988"/>
                        </a:cubicBezTo>
                        <a:cubicBezTo>
                          <a:pt x="158025" y="194065"/>
                          <a:pt x="194025" y="99888"/>
                          <a:pt x="181102" y="55570"/>
                        </a:cubicBezTo>
                        <a:cubicBezTo>
                          <a:pt x="175564" y="37104"/>
                          <a:pt x="166333" y="25101"/>
                          <a:pt x="153409" y="20484"/>
                        </a:cubicBezTo>
                        <a:cubicBezTo>
                          <a:pt x="136794" y="14021"/>
                          <a:pt x="117409" y="19561"/>
                          <a:pt x="108178" y="25101"/>
                        </a:cubicBezTo>
                        <a:cubicBezTo>
                          <a:pt x="107255" y="26024"/>
                          <a:pt x="106332" y="26947"/>
                          <a:pt x="105409" y="27871"/>
                        </a:cubicBezTo>
                        <a:cubicBezTo>
                          <a:pt x="119255" y="30641"/>
                          <a:pt x="132178" y="34334"/>
                          <a:pt x="141409" y="40797"/>
                        </a:cubicBezTo>
                        <a:cubicBezTo>
                          <a:pt x="151563" y="47260"/>
                          <a:pt x="158025" y="55570"/>
                          <a:pt x="159871" y="64803"/>
                        </a:cubicBezTo>
                        <a:cubicBezTo>
                          <a:pt x="162640" y="77729"/>
                          <a:pt x="160794" y="88809"/>
                          <a:pt x="153409" y="96195"/>
                        </a:cubicBezTo>
                        <a:cubicBezTo>
                          <a:pt x="146025" y="104505"/>
                          <a:pt x="134025" y="108198"/>
                          <a:pt x="118332" y="107275"/>
                        </a:cubicBezTo>
                        <a:cubicBezTo>
                          <a:pt x="100793" y="106351"/>
                          <a:pt x="86024" y="91579"/>
                          <a:pt x="80486" y="69419"/>
                        </a:cubicBezTo>
                        <a:cubicBezTo>
                          <a:pt x="78639" y="61110"/>
                          <a:pt x="77716" y="51877"/>
                          <a:pt x="79562" y="43567"/>
                        </a:cubicBezTo>
                        <a:cubicBezTo>
                          <a:pt x="56485" y="42644"/>
                          <a:pt x="31562" y="44490"/>
                          <a:pt x="11254" y="49107"/>
                        </a:cubicBezTo>
                        <a:cubicBezTo>
                          <a:pt x="6638" y="50030"/>
                          <a:pt x="1100" y="47260"/>
                          <a:pt x="177" y="42644"/>
                        </a:cubicBezTo>
                        <a:cubicBezTo>
                          <a:pt x="-746" y="38027"/>
                          <a:pt x="2023" y="32487"/>
                          <a:pt x="6638" y="31564"/>
                        </a:cubicBezTo>
                        <a:cubicBezTo>
                          <a:pt x="29716" y="26024"/>
                          <a:pt x="58331" y="24178"/>
                          <a:pt x="85101" y="26024"/>
                        </a:cubicBezTo>
                        <a:cubicBezTo>
                          <a:pt x="88793" y="19561"/>
                          <a:pt x="93409" y="14021"/>
                          <a:pt x="98947" y="10328"/>
                        </a:cubicBezTo>
                        <a:cubicBezTo>
                          <a:pt x="113717" y="2018"/>
                          <a:pt x="138640" y="-4445"/>
                          <a:pt x="159871" y="3865"/>
                        </a:cubicBezTo>
                        <a:cubicBezTo>
                          <a:pt x="172794" y="8481"/>
                          <a:pt x="190333" y="21408"/>
                          <a:pt x="198641" y="50953"/>
                        </a:cubicBezTo>
                        <a:cubicBezTo>
                          <a:pt x="213410" y="100812"/>
                          <a:pt x="176487" y="197758"/>
                          <a:pt x="175564" y="201452"/>
                        </a:cubicBezTo>
                        <a:cubicBezTo>
                          <a:pt x="174640" y="206068"/>
                          <a:pt x="170948" y="207915"/>
                          <a:pt x="167256" y="207915"/>
                        </a:cubicBezTo>
                        <a:close/>
                        <a:moveTo>
                          <a:pt x="98024" y="45414"/>
                        </a:moveTo>
                        <a:cubicBezTo>
                          <a:pt x="97101" y="51877"/>
                          <a:pt x="97101" y="59263"/>
                          <a:pt x="98947" y="65726"/>
                        </a:cubicBezTo>
                        <a:cubicBezTo>
                          <a:pt x="101717" y="76806"/>
                          <a:pt x="109101" y="89732"/>
                          <a:pt x="120178" y="89732"/>
                        </a:cubicBezTo>
                        <a:cubicBezTo>
                          <a:pt x="126640" y="90655"/>
                          <a:pt x="135871" y="89732"/>
                          <a:pt x="140486" y="85115"/>
                        </a:cubicBezTo>
                        <a:cubicBezTo>
                          <a:pt x="144179" y="80499"/>
                          <a:pt x="143255" y="73113"/>
                          <a:pt x="142332" y="69419"/>
                        </a:cubicBezTo>
                        <a:cubicBezTo>
                          <a:pt x="141409" y="64803"/>
                          <a:pt x="137717" y="60186"/>
                          <a:pt x="132178" y="56493"/>
                        </a:cubicBezTo>
                        <a:cubicBezTo>
                          <a:pt x="123871" y="50953"/>
                          <a:pt x="111871" y="47260"/>
                          <a:pt x="98024" y="45414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9" name="Google Shape;109;p3"/>
                  <p:cNvSpPr/>
                  <p:nvPr/>
                </p:nvSpPr>
                <p:spPr>
                  <a:xfrm>
                    <a:off x="2195855" y="880589"/>
                    <a:ext cx="231831" cy="179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831" h="179807" extrusionOk="0">
                        <a:moveTo>
                          <a:pt x="52065" y="179808"/>
                        </a:moveTo>
                        <a:cubicBezTo>
                          <a:pt x="50219" y="179808"/>
                          <a:pt x="48373" y="179808"/>
                          <a:pt x="47450" y="179808"/>
                        </a:cubicBezTo>
                        <a:cubicBezTo>
                          <a:pt x="28988" y="178884"/>
                          <a:pt x="13296" y="167805"/>
                          <a:pt x="4988" y="151185"/>
                        </a:cubicBezTo>
                        <a:cubicBezTo>
                          <a:pt x="-4243" y="131796"/>
                          <a:pt x="-551" y="108714"/>
                          <a:pt x="15142" y="88401"/>
                        </a:cubicBezTo>
                        <a:cubicBezTo>
                          <a:pt x="29911" y="69012"/>
                          <a:pt x="60373" y="60702"/>
                          <a:pt x="98220" y="50546"/>
                        </a:cubicBezTo>
                        <a:cubicBezTo>
                          <a:pt x="136990" y="40389"/>
                          <a:pt x="180375" y="27463"/>
                          <a:pt x="217298" y="1611"/>
                        </a:cubicBezTo>
                        <a:cubicBezTo>
                          <a:pt x="220991" y="-1159"/>
                          <a:pt x="227452" y="-236"/>
                          <a:pt x="230221" y="3457"/>
                        </a:cubicBezTo>
                        <a:cubicBezTo>
                          <a:pt x="232991" y="7150"/>
                          <a:pt x="232068" y="13613"/>
                          <a:pt x="228375" y="16383"/>
                        </a:cubicBezTo>
                        <a:cubicBezTo>
                          <a:pt x="188682" y="44082"/>
                          <a:pt x="141605" y="57932"/>
                          <a:pt x="103758" y="68088"/>
                        </a:cubicBezTo>
                        <a:cubicBezTo>
                          <a:pt x="70527" y="77321"/>
                          <a:pt x="40988" y="85631"/>
                          <a:pt x="29911" y="99481"/>
                        </a:cubicBezTo>
                        <a:cubicBezTo>
                          <a:pt x="18834" y="113330"/>
                          <a:pt x="16065" y="129949"/>
                          <a:pt x="22527" y="143799"/>
                        </a:cubicBezTo>
                        <a:cubicBezTo>
                          <a:pt x="27142" y="154879"/>
                          <a:pt x="37296" y="161342"/>
                          <a:pt x="49296" y="162265"/>
                        </a:cubicBezTo>
                        <a:cubicBezTo>
                          <a:pt x="61296" y="163188"/>
                          <a:pt x="71450" y="160418"/>
                          <a:pt x="77912" y="153955"/>
                        </a:cubicBezTo>
                        <a:cubicBezTo>
                          <a:pt x="82527" y="149339"/>
                          <a:pt x="85297" y="142876"/>
                          <a:pt x="84374" y="135489"/>
                        </a:cubicBezTo>
                        <a:cubicBezTo>
                          <a:pt x="83450" y="120716"/>
                          <a:pt x="71450" y="118870"/>
                          <a:pt x="69604" y="117947"/>
                        </a:cubicBezTo>
                        <a:cubicBezTo>
                          <a:pt x="64989" y="117023"/>
                          <a:pt x="61296" y="112407"/>
                          <a:pt x="62219" y="107790"/>
                        </a:cubicBezTo>
                        <a:cubicBezTo>
                          <a:pt x="63143" y="103174"/>
                          <a:pt x="67758" y="99481"/>
                          <a:pt x="72373" y="100404"/>
                        </a:cubicBezTo>
                        <a:cubicBezTo>
                          <a:pt x="82527" y="102250"/>
                          <a:pt x="100989" y="110560"/>
                          <a:pt x="102835" y="134566"/>
                        </a:cubicBezTo>
                        <a:cubicBezTo>
                          <a:pt x="103758" y="147492"/>
                          <a:pt x="99143" y="158572"/>
                          <a:pt x="90835" y="167805"/>
                        </a:cubicBezTo>
                        <a:cubicBezTo>
                          <a:pt x="80681" y="175191"/>
                          <a:pt x="67758" y="179808"/>
                          <a:pt x="52065" y="17980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0" name="Google Shape;110;p3"/>
                  <p:cNvSpPr/>
                  <p:nvPr/>
                </p:nvSpPr>
                <p:spPr>
                  <a:xfrm>
                    <a:off x="2200464" y="703517"/>
                    <a:ext cx="207729" cy="2026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729" h="202688" extrusionOk="0">
                        <a:moveTo>
                          <a:pt x="79765" y="202689"/>
                        </a:moveTo>
                        <a:cubicBezTo>
                          <a:pt x="69611" y="202689"/>
                          <a:pt x="59457" y="201765"/>
                          <a:pt x="51149" y="198995"/>
                        </a:cubicBezTo>
                        <a:cubicBezTo>
                          <a:pt x="20687" y="189762"/>
                          <a:pt x="8687" y="173143"/>
                          <a:pt x="4071" y="160217"/>
                        </a:cubicBezTo>
                        <a:cubicBezTo>
                          <a:pt x="-4236" y="138981"/>
                          <a:pt x="1302" y="113128"/>
                          <a:pt x="10533" y="99279"/>
                        </a:cubicBezTo>
                        <a:cubicBezTo>
                          <a:pt x="14225" y="92816"/>
                          <a:pt x="19764" y="88199"/>
                          <a:pt x="26226" y="85429"/>
                        </a:cubicBezTo>
                        <a:cubicBezTo>
                          <a:pt x="24379" y="58654"/>
                          <a:pt x="27149" y="30031"/>
                          <a:pt x="31764" y="6949"/>
                        </a:cubicBezTo>
                        <a:cubicBezTo>
                          <a:pt x="32687" y="2332"/>
                          <a:pt x="38226" y="-1361"/>
                          <a:pt x="42841" y="486"/>
                        </a:cubicBezTo>
                        <a:cubicBezTo>
                          <a:pt x="47457" y="1409"/>
                          <a:pt x="51149" y="6949"/>
                          <a:pt x="49303" y="11565"/>
                        </a:cubicBezTo>
                        <a:cubicBezTo>
                          <a:pt x="44687" y="31878"/>
                          <a:pt x="42841" y="56807"/>
                          <a:pt x="43764" y="79890"/>
                        </a:cubicBezTo>
                        <a:cubicBezTo>
                          <a:pt x="52995" y="78966"/>
                          <a:pt x="62226" y="78966"/>
                          <a:pt x="69611" y="80813"/>
                        </a:cubicBezTo>
                        <a:cubicBezTo>
                          <a:pt x="91765" y="86353"/>
                          <a:pt x="106534" y="101126"/>
                          <a:pt x="107457" y="118668"/>
                        </a:cubicBezTo>
                        <a:cubicBezTo>
                          <a:pt x="108380" y="134364"/>
                          <a:pt x="104688" y="146367"/>
                          <a:pt x="96380" y="153754"/>
                        </a:cubicBezTo>
                        <a:cubicBezTo>
                          <a:pt x="88996" y="160217"/>
                          <a:pt x="76995" y="162987"/>
                          <a:pt x="64995" y="160217"/>
                        </a:cubicBezTo>
                        <a:cubicBezTo>
                          <a:pt x="54841" y="158370"/>
                          <a:pt x="47457" y="151907"/>
                          <a:pt x="40995" y="141751"/>
                        </a:cubicBezTo>
                        <a:cubicBezTo>
                          <a:pt x="35456" y="132518"/>
                          <a:pt x="30841" y="119592"/>
                          <a:pt x="28072" y="105742"/>
                        </a:cubicBezTo>
                        <a:cubicBezTo>
                          <a:pt x="27149" y="106665"/>
                          <a:pt x="26226" y="107589"/>
                          <a:pt x="25302" y="108512"/>
                        </a:cubicBezTo>
                        <a:cubicBezTo>
                          <a:pt x="19764" y="117745"/>
                          <a:pt x="14225" y="137134"/>
                          <a:pt x="20687" y="153754"/>
                        </a:cubicBezTo>
                        <a:cubicBezTo>
                          <a:pt x="26226" y="166680"/>
                          <a:pt x="37303" y="176836"/>
                          <a:pt x="55764" y="181453"/>
                        </a:cubicBezTo>
                        <a:cubicBezTo>
                          <a:pt x="100073" y="194379"/>
                          <a:pt x="194228" y="159294"/>
                          <a:pt x="195151" y="158370"/>
                        </a:cubicBezTo>
                        <a:cubicBezTo>
                          <a:pt x="199766" y="156524"/>
                          <a:pt x="205305" y="159294"/>
                          <a:pt x="207151" y="163910"/>
                        </a:cubicBezTo>
                        <a:cubicBezTo>
                          <a:pt x="208997" y="168527"/>
                          <a:pt x="206228" y="174066"/>
                          <a:pt x="201612" y="175913"/>
                        </a:cubicBezTo>
                        <a:cubicBezTo>
                          <a:pt x="198843" y="176836"/>
                          <a:pt x="131458" y="202689"/>
                          <a:pt x="79765" y="202689"/>
                        </a:cubicBezTo>
                        <a:close/>
                        <a:moveTo>
                          <a:pt x="45610" y="97432"/>
                        </a:moveTo>
                        <a:cubicBezTo>
                          <a:pt x="47457" y="111282"/>
                          <a:pt x="51149" y="123285"/>
                          <a:pt x="56687" y="131594"/>
                        </a:cubicBezTo>
                        <a:cubicBezTo>
                          <a:pt x="60380" y="137134"/>
                          <a:pt x="64995" y="140827"/>
                          <a:pt x="69611" y="141751"/>
                        </a:cubicBezTo>
                        <a:cubicBezTo>
                          <a:pt x="73303" y="142674"/>
                          <a:pt x="80688" y="143597"/>
                          <a:pt x="85303" y="139904"/>
                        </a:cubicBezTo>
                        <a:cubicBezTo>
                          <a:pt x="89919" y="135288"/>
                          <a:pt x="90842" y="126978"/>
                          <a:pt x="89919" y="119592"/>
                        </a:cubicBezTo>
                        <a:cubicBezTo>
                          <a:pt x="88996" y="107589"/>
                          <a:pt x="76995" y="101126"/>
                          <a:pt x="65918" y="98356"/>
                        </a:cubicBezTo>
                        <a:cubicBezTo>
                          <a:pt x="59457" y="96509"/>
                          <a:pt x="52072" y="96509"/>
                          <a:pt x="45610" y="97432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11" name="Google Shape;111;p3"/>
                <p:cNvSpPr/>
                <p:nvPr/>
              </p:nvSpPr>
              <p:spPr>
                <a:xfrm>
                  <a:off x="2318998" y="789870"/>
                  <a:ext cx="94154" cy="93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154" h="93253" extrusionOk="0">
                      <a:moveTo>
                        <a:pt x="47077" y="93253"/>
                      </a:moveTo>
                      <a:cubicBezTo>
                        <a:pt x="35077" y="93253"/>
                        <a:pt x="23077" y="88637"/>
                        <a:pt x="13846" y="79404"/>
                      </a:cubicBezTo>
                      <a:cubicBezTo>
                        <a:pt x="-4615" y="60938"/>
                        <a:pt x="-4615" y="32316"/>
                        <a:pt x="13846" y="13850"/>
                      </a:cubicBezTo>
                      <a:cubicBezTo>
                        <a:pt x="22154" y="5540"/>
                        <a:pt x="34154" y="0"/>
                        <a:pt x="47077" y="0"/>
                      </a:cubicBezTo>
                      <a:cubicBezTo>
                        <a:pt x="59078" y="0"/>
                        <a:pt x="71078" y="4617"/>
                        <a:pt x="80309" y="13850"/>
                      </a:cubicBezTo>
                      <a:cubicBezTo>
                        <a:pt x="88616" y="22159"/>
                        <a:pt x="94155" y="34162"/>
                        <a:pt x="94155" y="47088"/>
                      </a:cubicBezTo>
                      <a:cubicBezTo>
                        <a:pt x="94155" y="59091"/>
                        <a:pt x="89540" y="71094"/>
                        <a:pt x="80309" y="80327"/>
                      </a:cubicBezTo>
                      <a:cubicBezTo>
                        <a:pt x="71078" y="88637"/>
                        <a:pt x="59078" y="93253"/>
                        <a:pt x="47077" y="93253"/>
                      </a:cubicBezTo>
                      <a:close/>
                      <a:moveTo>
                        <a:pt x="47077" y="19389"/>
                      </a:moveTo>
                      <a:cubicBezTo>
                        <a:pt x="39693" y="19389"/>
                        <a:pt x="32308" y="22159"/>
                        <a:pt x="26770" y="27699"/>
                      </a:cubicBezTo>
                      <a:cubicBezTo>
                        <a:pt x="15693" y="38779"/>
                        <a:pt x="15693" y="56321"/>
                        <a:pt x="26770" y="67401"/>
                      </a:cubicBezTo>
                      <a:cubicBezTo>
                        <a:pt x="37847" y="78481"/>
                        <a:pt x="55385" y="78481"/>
                        <a:pt x="66462" y="67401"/>
                      </a:cubicBezTo>
                      <a:cubicBezTo>
                        <a:pt x="72001" y="61861"/>
                        <a:pt x="74770" y="55398"/>
                        <a:pt x="74770" y="47088"/>
                      </a:cubicBezTo>
                      <a:cubicBezTo>
                        <a:pt x="74770" y="39702"/>
                        <a:pt x="72001" y="32316"/>
                        <a:pt x="66462" y="26776"/>
                      </a:cubicBezTo>
                      <a:cubicBezTo>
                        <a:pt x="61847" y="22159"/>
                        <a:pt x="54462" y="19389"/>
                        <a:pt x="47077" y="193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12" name="Google Shape;112;p3"/>
              <p:cNvSpPr/>
              <p:nvPr/>
            </p:nvSpPr>
            <p:spPr>
              <a:xfrm flipH="1">
                <a:off x="8599686" y="358389"/>
                <a:ext cx="73523" cy="73541"/>
              </a:xfrm>
              <a:custGeom>
                <a:avLst/>
                <a:gdLst/>
                <a:ahLst/>
                <a:cxnLst/>
                <a:rect l="l" t="t" r="r" b="b"/>
                <a:pathLst>
                  <a:path w="83077" h="83097" extrusionOk="0">
                    <a:moveTo>
                      <a:pt x="41539" y="83097"/>
                    </a:moveTo>
                    <a:cubicBezTo>
                      <a:pt x="18462" y="83097"/>
                      <a:pt x="0" y="64631"/>
                      <a:pt x="0" y="41549"/>
                    </a:cubicBezTo>
                    <a:cubicBezTo>
                      <a:pt x="0" y="18466"/>
                      <a:pt x="18462" y="0"/>
                      <a:pt x="41539" y="0"/>
                    </a:cubicBezTo>
                    <a:cubicBezTo>
                      <a:pt x="64616" y="0"/>
                      <a:pt x="83078" y="18466"/>
                      <a:pt x="83078" y="41549"/>
                    </a:cubicBezTo>
                    <a:cubicBezTo>
                      <a:pt x="83078" y="64631"/>
                      <a:pt x="64616" y="83097"/>
                      <a:pt x="41539" y="83097"/>
                    </a:cubicBezTo>
                    <a:close/>
                    <a:moveTo>
                      <a:pt x="41539" y="18466"/>
                    </a:moveTo>
                    <a:cubicBezTo>
                      <a:pt x="28616" y="18466"/>
                      <a:pt x="18462" y="28622"/>
                      <a:pt x="18462" y="41549"/>
                    </a:cubicBezTo>
                    <a:cubicBezTo>
                      <a:pt x="18462" y="54475"/>
                      <a:pt x="28616" y="64631"/>
                      <a:pt x="41539" y="64631"/>
                    </a:cubicBezTo>
                    <a:cubicBezTo>
                      <a:pt x="54462" y="64631"/>
                      <a:pt x="64616" y="54475"/>
                      <a:pt x="64616" y="41549"/>
                    </a:cubicBezTo>
                    <a:cubicBezTo>
                      <a:pt x="64616" y="28622"/>
                      <a:pt x="54462" y="18466"/>
                      <a:pt x="41539" y="1846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 flipH="1">
                <a:off x="8727939" y="2492808"/>
                <a:ext cx="98770" cy="157884"/>
              </a:xfrm>
              <a:custGeom>
                <a:avLst/>
                <a:gdLst/>
                <a:ahLst/>
                <a:cxnLst/>
                <a:rect l="l" t="t" r="r" b="b"/>
                <a:pathLst>
                  <a:path w="98770" h="157884" extrusionOk="0">
                    <a:moveTo>
                      <a:pt x="0" y="78481"/>
                    </a:moveTo>
                    <a:lnTo>
                      <a:pt x="48924" y="157885"/>
                    </a:lnTo>
                    <a:lnTo>
                      <a:pt x="98770" y="78481"/>
                    </a:lnTo>
                    <a:lnTo>
                      <a:pt x="4892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 flipH="1">
                <a:off x="4694273" y="4893764"/>
                <a:ext cx="2913999" cy="86615"/>
              </a:xfrm>
              <a:custGeom>
                <a:avLst/>
                <a:gdLst/>
                <a:ahLst/>
                <a:cxnLst/>
                <a:rect l="l" t="t" r="r" b="b"/>
                <a:pathLst>
                  <a:path w="3292654" h="97870" extrusionOk="0">
                    <a:moveTo>
                      <a:pt x="48924" y="97870"/>
                    </a:moveTo>
                    <a:cubicBezTo>
                      <a:pt x="22154" y="97870"/>
                      <a:pt x="0" y="75711"/>
                      <a:pt x="0" y="48935"/>
                    </a:cubicBezTo>
                    <a:cubicBezTo>
                      <a:pt x="0" y="22159"/>
                      <a:pt x="22154" y="0"/>
                      <a:pt x="48924" y="0"/>
                    </a:cubicBezTo>
                    <a:lnTo>
                      <a:pt x="3248347" y="0"/>
                    </a:lnTo>
                    <a:cubicBezTo>
                      <a:pt x="3272347" y="0"/>
                      <a:pt x="3292655" y="19390"/>
                      <a:pt x="3292655" y="44318"/>
                    </a:cubicBezTo>
                    <a:cubicBezTo>
                      <a:pt x="3292655" y="68325"/>
                      <a:pt x="3273270" y="88637"/>
                      <a:pt x="3248347" y="88637"/>
                    </a:cubicBezTo>
                    <a:cubicBezTo>
                      <a:pt x="3233577" y="88637"/>
                      <a:pt x="3219731" y="81250"/>
                      <a:pt x="3211423" y="69248"/>
                    </a:cubicBezTo>
                    <a:cubicBezTo>
                      <a:pt x="3208654" y="64631"/>
                      <a:pt x="3209577" y="59092"/>
                      <a:pt x="3214192" y="56322"/>
                    </a:cubicBezTo>
                    <a:cubicBezTo>
                      <a:pt x="3217884" y="53551"/>
                      <a:pt x="3224346" y="54475"/>
                      <a:pt x="3227115" y="59092"/>
                    </a:cubicBezTo>
                    <a:cubicBezTo>
                      <a:pt x="3231731" y="66478"/>
                      <a:pt x="3240038" y="70171"/>
                      <a:pt x="3248347" y="70171"/>
                    </a:cubicBezTo>
                    <a:cubicBezTo>
                      <a:pt x="3262193" y="70171"/>
                      <a:pt x="3274193" y="58168"/>
                      <a:pt x="3274193" y="44318"/>
                    </a:cubicBezTo>
                    <a:cubicBezTo>
                      <a:pt x="3274193" y="30469"/>
                      <a:pt x="3262193" y="18466"/>
                      <a:pt x="3248347" y="18466"/>
                    </a:cubicBezTo>
                    <a:lnTo>
                      <a:pt x="48924" y="18466"/>
                    </a:lnTo>
                    <a:cubicBezTo>
                      <a:pt x="32308" y="18466"/>
                      <a:pt x="18462" y="32316"/>
                      <a:pt x="18462" y="48935"/>
                    </a:cubicBezTo>
                    <a:cubicBezTo>
                      <a:pt x="18462" y="65555"/>
                      <a:pt x="32308" y="79404"/>
                      <a:pt x="48924" y="79404"/>
                    </a:cubicBezTo>
                    <a:cubicBezTo>
                      <a:pt x="65539" y="79404"/>
                      <a:pt x="79386" y="65555"/>
                      <a:pt x="79386" y="48935"/>
                    </a:cubicBezTo>
                    <a:cubicBezTo>
                      <a:pt x="79386" y="44318"/>
                      <a:pt x="83078" y="39702"/>
                      <a:pt x="88616" y="39702"/>
                    </a:cubicBezTo>
                    <a:cubicBezTo>
                      <a:pt x="94155" y="39702"/>
                      <a:pt x="97847" y="43395"/>
                      <a:pt x="97847" y="48935"/>
                    </a:cubicBezTo>
                    <a:cubicBezTo>
                      <a:pt x="97847" y="75711"/>
                      <a:pt x="75693" y="97870"/>
                      <a:pt x="48924" y="9787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15;p3"/>
              <p:cNvSpPr/>
              <p:nvPr/>
            </p:nvSpPr>
            <p:spPr>
              <a:xfrm flipH="1">
                <a:off x="5594169" y="2664343"/>
                <a:ext cx="3170516" cy="2198058"/>
              </a:xfrm>
              <a:custGeom>
                <a:avLst/>
                <a:gdLst/>
                <a:ahLst/>
                <a:cxnLst/>
                <a:rect l="l" t="t" r="r" b="b"/>
                <a:pathLst>
                  <a:path w="3582504" h="2483681" extrusionOk="0">
                    <a:moveTo>
                      <a:pt x="3537273" y="2483682"/>
                    </a:moveTo>
                    <a:lnTo>
                      <a:pt x="234464" y="2483682"/>
                    </a:lnTo>
                    <a:lnTo>
                      <a:pt x="234464" y="2474449"/>
                    </a:lnTo>
                    <a:cubicBezTo>
                      <a:pt x="234464" y="2349803"/>
                      <a:pt x="132925" y="2249163"/>
                      <a:pt x="9231" y="2249163"/>
                    </a:cubicBezTo>
                    <a:lnTo>
                      <a:pt x="0" y="2249163"/>
                    </a:lnTo>
                    <a:lnTo>
                      <a:pt x="0" y="44319"/>
                    </a:lnTo>
                    <a:cubicBezTo>
                      <a:pt x="0" y="20313"/>
                      <a:pt x="19385" y="0"/>
                      <a:pt x="44308" y="0"/>
                    </a:cubicBezTo>
                    <a:cubicBezTo>
                      <a:pt x="68309" y="0"/>
                      <a:pt x="88616" y="19389"/>
                      <a:pt x="88616" y="44319"/>
                    </a:cubicBezTo>
                    <a:cubicBezTo>
                      <a:pt x="88616" y="59091"/>
                      <a:pt x="81232" y="72941"/>
                      <a:pt x="69232" y="81251"/>
                    </a:cubicBezTo>
                    <a:cubicBezTo>
                      <a:pt x="64616" y="84021"/>
                      <a:pt x="59078" y="83097"/>
                      <a:pt x="56308" y="78481"/>
                    </a:cubicBezTo>
                    <a:cubicBezTo>
                      <a:pt x="53539" y="73864"/>
                      <a:pt x="54462" y="68324"/>
                      <a:pt x="59078" y="65554"/>
                    </a:cubicBezTo>
                    <a:cubicBezTo>
                      <a:pt x="66462" y="60938"/>
                      <a:pt x="70155" y="52628"/>
                      <a:pt x="70155" y="44319"/>
                    </a:cubicBezTo>
                    <a:cubicBezTo>
                      <a:pt x="70155" y="30469"/>
                      <a:pt x="58155" y="18466"/>
                      <a:pt x="44308" y="18466"/>
                    </a:cubicBezTo>
                    <a:cubicBezTo>
                      <a:pt x="30462" y="18466"/>
                      <a:pt x="18462" y="30469"/>
                      <a:pt x="18462" y="44319"/>
                    </a:cubicBezTo>
                    <a:lnTo>
                      <a:pt x="18462" y="2231620"/>
                    </a:lnTo>
                    <a:cubicBezTo>
                      <a:pt x="145848" y="2236237"/>
                      <a:pt x="248311" y="2338723"/>
                      <a:pt x="252926" y="2466139"/>
                    </a:cubicBezTo>
                    <a:lnTo>
                      <a:pt x="3538196" y="2466139"/>
                    </a:lnTo>
                    <a:cubicBezTo>
                      <a:pt x="3552042" y="2466139"/>
                      <a:pt x="3564043" y="2454136"/>
                      <a:pt x="3564043" y="2440287"/>
                    </a:cubicBezTo>
                    <a:cubicBezTo>
                      <a:pt x="3564043" y="2426437"/>
                      <a:pt x="3552042" y="2414434"/>
                      <a:pt x="3538196" y="2414434"/>
                    </a:cubicBezTo>
                    <a:cubicBezTo>
                      <a:pt x="3529888" y="2414434"/>
                      <a:pt x="3521580" y="2419051"/>
                      <a:pt x="3516965" y="2425513"/>
                    </a:cubicBezTo>
                    <a:cubicBezTo>
                      <a:pt x="3514196" y="2430130"/>
                      <a:pt x="3508657" y="2431054"/>
                      <a:pt x="3504042" y="2428284"/>
                    </a:cubicBezTo>
                    <a:cubicBezTo>
                      <a:pt x="3499426" y="2425513"/>
                      <a:pt x="3498503" y="2419974"/>
                      <a:pt x="3501272" y="2415357"/>
                    </a:cubicBezTo>
                    <a:cubicBezTo>
                      <a:pt x="3509580" y="2403355"/>
                      <a:pt x="3523427" y="2395968"/>
                      <a:pt x="3538196" y="2395968"/>
                    </a:cubicBezTo>
                    <a:cubicBezTo>
                      <a:pt x="3562196" y="2395968"/>
                      <a:pt x="3582504" y="2415357"/>
                      <a:pt x="3582504" y="2440287"/>
                    </a:cubicBezTo>
                    <a:cubicBezTo>
                      <a:pt x="3582504" y="2465216"/>
                      <a:pt x="3561273" y="2483682"/>
                      <a:pt x="3537273" y="248368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116;p3"/>
              <p:cNvSpPr/>
              <p:nvPr/>
            </p:nvSpPr>
            <p:spPr>
              <a:xfrm flipH="1">
                <a:off x="8796520" y="2664343"/>
                <a:ext cx="86595" cy="1950469"/>
              </a:xfrm>
              <a:custGeom>
                <a:avLst/>
                <a:gdLst/>
                <a:ahLst/>
                <a:cxnLst/>
                <a:rect l="l" t="t" r="r" b="b"/>
                <a:pathLst>
                  <a:path w="97847" h="2203920" extrusionOk="0">
                    <a:moveTo>
                      <a:pt x="48924" y="2203921"/>
                    </a:moveTo>
                    <a:cubicBezTo>
                      <a:pt x="22154" y="2203921"/>
                      <a:pt x="0" y="2181762"/>
                      <a:pt x="0" y="2154986"/>
                    </a:cubicBezTo>
                    <a:cubicBezTo>
                      <a:pt x="0" y="2128211"/>
                      <a:pt x="22154" y="2106051"/>
                      <a:pt x="48924" y="2106051"/>
                    </a:cubicBezTo>
                    <a:cubicBezTo>
                      <a:pt x="53539" y="2106051"/>
                      <a:pt x="58155" y="2109745"/>
                      <a:pt x="58155" y="2115284"/>
                    </a:cubicBezTo>
                    <a:cubicBezTo>
                      <a:pt x="58155" y="2120824"/>
                      <a:pt x="54462" y="2124517"/>
                      <a:pt x="48924" y="2124517"/>
                    </a:cubicBezTo>
                    <a:cubicBezTo>
                      <a:pt x="32308" y="2124517"/>
                      <a:pt x="18462" y="2138367"/>
                      <a:pt x="18462" y="2154986"/>
                    </a:cubicBezTo>
                    <a:cubicBezTo>
                      <a:pt x="18462" y="2171606"/>
                      <a:pt x="32308" y="2185455"/>
                      <a:pt x="48924" y="2185455"/>
                    </a:cubicBezTo>
                    <a:cubicBezTo>
                      <a:pt x="65539" y="2185455"/>
                      <a:pt x="79386" y="2171606"/>
                      <a:pt x="79386" y="2154986"/>
                    </a:cubicBezTo>
                    <a:lnTo>
                      <a:pt x="79386" y="44319"/>
                    </a:lnTo>
                    <a:cubicBezTo>
                      <a:pt x="79386" y="30469"/>
                      <a:pt x="67385" y="18466"/>
                      <a:pt x="53539" y="18466"/>
                    </a:cubicBezTo>
                    <a:cubicBezTo>
                      <a:pt x="39693" y="18466"/>
                      <a:pt x="27693" y="30469"/>
                      <a:pt x="27693" y="44319"/>
                    </a:cubicBezTo>
                    <a:cubicBezTo>
                      <a:pt x="27693" y="52628"/>
                      <a:pt x="32308" y="60938"/>
                      <a:pt x="38770" y="65554"/>
                    </a:cubicBezTo>
                    <a:cubicBezTo>
                      <a:pt x="43385" y="68324"/>
                      <a:pt x="44308" y="73864"/>
                      <a:pt x="41539" y="78481"/>
                    </a:cubicBezTo>
                    <a:cubicBezTo>
                      <a:pt x="38770" y="83097"/>
                      <a:pt x="33231" y="84021"/>
                      <a:pt x="28616" y="81251"/>
                    </a:cubicBezTo>
                    <a:cubicBezTo>
                      <a:pt x="16616" y="72941"/>
                      <a:pt x="9231" y="59091"/>
                      <a:pt x="9231" y="44319"/>
                    </a:cubicBezTo>
                    <a:cubicBezTo>
                      <a:pt x="9231" y="20313"/>
                      <a:pt x="28616" y="0"/>
                      <a:pt x="53539" y="0"/>
                    </a:cubicBezTo>
                    <a:cubicBezTo>
                      <a:pt x="77539" y="0"/>
                      <a:pt x="97847" y="19389"/>
                      <a:pt x="97847" y="44319"/>
                    </a:cubicBezTo>
                    <a:lnTo>
                      <a:pt x="97847" y="2154986"/>
                    </a:lnTo>
                    <a:cubicBezTo>
                      <a:pt x="97847" y="2181762"/>
                      <a:pt x="75693" y="2203921"/>
                      <a:pt x="48924" y="22039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7" name="Google Shape;117;p3"/>
              <p:cNvGrpSpPr/>
              <p:nvPr/>
            </p:nvGrpSpPr>
            <p:grpSpPr>
              <a:xfrm flipH="1">
                <a:off x="8513025" y="4632243"/>
                <a:ext cx="348621" cy="348117"/>
                <a:chOff x="2196490" y="5626932"/>
                <a:chExt cx="394011" cy="393441"/>
              </a:xfrm>
            </p:grpSpPr>
            <p:grpSp>
              <p:nvGrpSpPr>
                <p:cNvPr id="118" name="Google Shape;118;p3"/>
                <p:cNvGrpSpPr/>
                <p:nvPr/>
              </p:nvGrpSpPr>
              <p:grpSpPr>
                <a:xfrm>
                  <a:off x="2196490" y="5626932"/>
                  <a:ext cx="394011" cy="393441"/>
                  <a:chOff x="2196490" y="5626932"/>
                  <a:chExt cx="394011" cy="393441"/>
                </a:xfrm>
              </p:grpSpPr>
              <p:sp>
                <p:nvSpPr>
                  <p:cNvPr id="119" name="Google Shape;119;p3"/>
                  <p:cNvSpPr/>
                  <p:nvPr/>
                </p:nvSpPr>
                <p:spPr>
                  <a:xfrm>
                    <a:off x="2408774" y="5788861"/>
                    <a:ext cx="181727" cy="2315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727" h="231512" extrusionOk="0">
                        <a:moveTo>
                          <a:pt x="128996" y="231513"/>
                        </a:moveTo>
                        <a:cubicBezTo>
                          <a:pt x="115150" y="231513"/>
                          <a:pt x="101304" y="226896"/>
                          <a:pt x="88380" y="216740"/>
                        </a:cubicBezTo>
                        <a:cubicBezTo>
                          <a:pt x="68996" y="201967"/>
                          <a:pt x="60688" y="171498"/>
                          <a:pt x="50534" y="133643"/>
                        </a:cubicBezTo>
                        <a:cubicBezTo>
                          <a:pt x="40380" y="94864"/>
                          <a:pt x="27457" y="51469"/>
                          <a:pt x="1610" y="14537"/>
                        </a:cubicBezTo>
                        <a:cubicBezTo>
                          <a:pt x="-1159" y="10844"/>
                          <a:pt x="-236" y="4380"/>
                          <a:pt x="3456" y="1611"/>
                        </a:cubicBezTo>
                        <a:cubicBezTo>
                          <a:pt x="7149" y="-1159"/>
                          <a:pt x="13610" y="-236"/>
                          <a:pt x="16380" y="3457"/>
                        </a:cubicBezTo>
                        <a:cubicBezTo>
                          <a:pt x="44072" y="43159"/>
                          <a:pt x="57919" y="90247"/>
                          <a:pt x="68073" y="128103"/>
                        </a:cubicBezTo>
                        <a:cubicBezTo>
                          <a:pt x="77303" y="161342"/>
                          <a:pt x="85611" y="190887"/>
                          <a:pt x="99458" y="201967"/>
                        </a:cubicBezTo>
                        <a:cubicBezTo>
                          <a:pt x="113304" y="213047"/>
                          <a:pt x="129919" y="215817"/>
                          <a:pt x="143766" y="209353"/>
                        </a:cubicBezTo>
                        <a:cubicBezTo>
                          <a:pt x="154843" y="204737"/>
                          <a:pt x="161304" y="194581"/>
                          <a:pt x="162227" y="182577"/>
                        </a:cubicBezTo>
                        <a:cubicBezTo>
                          <a:pt x="163151" y="170575"/>
                          <a:pt x="160381" y="160419"/>
                          <a:pt x="153920" y="153955"/>
                        </a:cubicBezTo>
                        <a:cubicBezTo>
                          <a:pt x="149304" y="149339"/>
                          <a:pt x="142843" y="146569"/>
                          <a:pt x="135458" y="147492"/>
                        </a:cubicBezTo>
                        <a:cubicBezTo>
                          <a:pt x="120689" y="148416"/>
                          <a:pt x="118842" y="160419"/>
                          <a:pt x="117919" y="162265"/>
                        </a:cubicBezTo>
                        <a:cubicBezTo>
                          <a:pt x="116996" y="166882"/>
                          <a:pt x="112381" y="170575"/>
                          <a:pt x="107765" y="169652"/>
                        </a:cubicBezTo>
                        <a:cubicBezTo>
                          <a:pt x="103150" y="168728"/>
                          <a:pt x="99458" y="164111"/>
                          <a:pt x="100381" y="159495"/>
                        </a:cubicBezTo>
                        <a:cubicBezTo>
                          <a:pt x="102227" y="149339"/>
                          <a:pt x="110535" y="130873"/>
                          <a:pt x="134535" y="129026"/>
                        </a:cubicBezTo>
                        <a:cubicBezTo>
                          <a:pt x="147458" y="128103"/>
                          <a:pt x="158535" y="132719"/>
                          <a:pt x="167766" y="141029"/>
                        </a:cubicBezTo>
                        <a:cubicBezTo>
                          <a:pt x="177920" y="151186"/>
                          <a:pt x="182535" y="165958"/>
                          <a:pt x="181612" y="183501"/>
                        </a:cubicBezTo>
                        <a:cubicBezTo>
                          <a:pt x="180689" y="201967"/>
                          <a:pt x="169612" y="217663"/>
                          <a:pt x="152997" y="225973"/>
                        </a:cubicBezTo>
                        <a:cubicBezTo>
                          <a:pt x="144689" y="229666"/>
                          <a:pt x="137304" y="231513"/>
                          <a:pt x="128996" y="231513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0" name="Google Shape;120;p3"/>
                  <p:cNvSpPr/>
                  <p:nvPr/>
                </p:nvSpPr>
                <p:spPr>
                  <a:xfrm>
                    <a:off x="2232666" y="5808359"/>
                    <a:ext cx="202497" cy="2073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497" h="207398" extrusionOk="0">
                        <a:moveTo>
                          <a:pt x="137103" y="207398"/>
                        </a:moveTo>
                        <a:cubicBezTo>
                          <a:pt x="122333" y="207398"/>
                          <a:pt x="108487" y="202782"/>
                          <a:pt x="99256" y="197242"/>
                        </a:cubicBezTo>
                        <a:cubicBezTo>
                          <a:pt x="92794" y="193549"/>
                          <a:pt x="88179" y="188009"/>
                          <a:pt x="85410" y="181545"/>
                        </a:cubicBezTo>
                        <a:cubicBezTo>
                          <a:pt x="58640" y="183392"/>
                          <a:pt x="30024" y="180622"/>
                          <a:pt x="6947" y="176006"/>
                        </a:cubicBezTo>
                        <a:cubicBezTo>
                          <a:pt x="2332" y="175083"/>
                          <a:pt x="-1361" y="169543"/>
                          <a:pt x="486" y="164926"/>
                        </a:cubicBezTo>
                        <a:cubicBezTo>
                          <a:pt x="1409" y="160310"/>
                          <a:pt x="6024" y="156617"/>
                          <a:pt x="11563" y="158463"/>
                        </a:cubicBezTo>
                        <a:cubicBezTo>
                          <a:pt x="31870" y="163079"/>
                          <a:pt x="56794" y="164926"/>
                          <a:pt x="79871" y="164003"/>
                        </a:cubicBezTo>
                        <a:cubicBezTo>
                          <a:pt x="78948" y="154770"/>
                          <a:pt x="78948" y="145537"/>
                          <a:pt x="80794" y="138151"/>
                        </a:cubicBezTo>
                        <a:cubicBezTo>
                          <a:pt x="86333" y="115991"/>
                          <a:pt x="101102" y="101219"/>
                          <a:pt x="118641" y="100295"/>
                        </a:cubicBezTo>
                        <a:cubicBezTo>
                          <a:pt x="134333" y="99372"/>
                          <a:pt x="146333" y="103065"/>
                          <a:pt x="153718" y="111375"/>
                        </a:cubicBezTo>
                        <a:cubicBezTo>
                          <a:pt x="160180" y="118761"/>
                          <a:pt x="162949" y="130764"/>
                          <a:pt x="160180" y="142767"/>
                        </a:cubicBezTo>
                        <a:cubicBezTo>
                          <a:pt x="158334" y="152923"/>
                          <a:pt x="151872" y="161233"/>
                          <a:pt x="141718" y="166773"/>
                        </a:cubicBezTo>
                        <a:cubicBezTo>
                          <a:pt x="132487" y="172312"/>
                          <a:pt x="119564" y="176929"/>
                          <a:pt x="105718" y="179699"/>
                        </a:cubicBezTo>
                        <a:cubicBezTo>
                          <a:pt x="106641" y="180622"/>
                          <a:pt x="107564" y="181545"/>
                          <a:pt x="108487" y="182469"/>
                        </a:cubicBezTo>
                        <a:cubicBezTo>
                          <a:pt x="117718" y="188009"/>
                          <a:pt x="137103" y="193549"/>
                          <a:pt x="153718" y="187086"/>
                        </a:cubicBezTo>
                        <a:cubicBezTo>
                          <a:pt x="166641" y="181545"/>
                          <a:pt x="176795" y="170466"/>
                          <a:pt x="181411" y="152000"/>
                        </a:cubicBezTo>
                        <a:cubicBezTo>
                          <a:pt x="194334" y="107681"/>
                          <a:pt x="159257" y="13505"/>
                          <a:pt x="158334" y="12581"/>
                        </a:cubicBezTo>
                        <a:cubicBezTo>
                          <a:pt x="156487" y="7965"/>
                          <a:pt x="159257" y="2425"/>
                          <a:pt x="163872" y="578"/>
                        </a:cubicBezTo>
                        <a:cubicBezTo>
                          <a:pt x="168488" y="-1268"/>
                          <a:pt x="174026" y="1502"/>
                          <a:pt x="175872" y="6118"/>
                        </a:cubicBezTo>
                        <a:cubicBezTo>
                          <a:pt x="177718" y="9812"/>
                          <a:pt x="213719" y="106758"/>
                          <a:pt x="198949" y="156617"/>
                        </a:cubicBezTo>
                        <a:cubicBezTo>
                          <a:pt x="189719" y="187086"/>
                          <a:pt x="173103" y="199088"/>
                          <a:pt x="160180" y="203705"/>
                        </a:cubicBezTo>
                        <a:cubicBezTo>
                          <a:pt x="152795" y="205552"/>
                          <a:pt x="144487" y="207398"/>
                          <a:pt x="137103" y="207398"/>
                        </a:cubicBezTo>
                        <a:close/>
                        <a:moveTo>
                          <a:pt x="123256" y="116914"/>
                        </a:moveTo>
                        <a:cubicBezTo>
                          <a:pt x="122333" y="116914"/>
                          <a:pt x="120487" y="116914"/>
                          <a:pt x="119564" y="116914"/>
                        </a:cubicBezTo>
                        <a:cubicBezTo>
                          <a:pt x="107564" y="117838"/>
                          <a:pt x="101102" y="129841"/>
                          <a:pt x="98333" y="140920"/>
                        </a:cubicBezTo>
                        <a:cubicBezTo>
                          <a:pt x="96487" y="147384"/>
                          <a:pt x="96487" y="154770"/>
                          <a:pt x="97410" y="161233"/>
                        </a:cubicBezTo>
                        <a:cubicBezTo>
                          <a:pt x="111256" y="159386"/>
                          <a:pt x="123256" y="155693"/>
                          <a:pt x="131564" y="150153"/>
                        </a:cubicBezTo>
                        <a:cubicBezTo>
                          <a:pt x="137103" y="146460"/>
                          <a:pt x="140795" y="141844"/>
                          <a:pt x="141718" y="137227"/>
                        </a:cubicBezTo>
                        <a:cubicBezTo>
                          <a:pt x="142641" y="133534"/>
                          <a:pt x="143564" y="126147"/>
                          <a:pt x="139872" y="121531"/>
                        </a:cubicBezTo>
                        <a:cubicBezTo>
                          <a:pt x="136179" y="117838"/>
                          <a:pt x="129718" y="116914"/>
                          <a:pt x="123256" y="116914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" name="Google Shape;121;p3"/>
                  <p:cNvSpPr/>
                  <p:nvPr/>
                </p:nvSpPr>
                <p:spPr>
                  <a:xfrm>
                    <a:off x="2196490" y="5626932"/>
                    <a:ext cx="230273" cy="1801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273" h="180159" extrusionOk="0">
                        <a:moveTo>
                          <a:pt x="222201" y="180159"/>
                        </a:moveTo>
                        <a:cubicBezTo>
                          <a:pt x="220355" y="180159"/>
                          <a:pt x="218509" y="179236"/>
                          <a:pt x="216663" y="178312"/>
                        </a:cubicBezTo>
                        <a:cubicBezTo>
                          <a:pt x="179739" y="152460"/>
                          <a:pt x="136354" y="140457"/>
                          <a:pt x="97585" y="129378"/>
                        </a:cubicBezTo>
                        <a:cubicBezTo>
                          <a:pt x="59738" y="119222"/>
                          <a:pt x="29276" y="110912"/>
                          <a:pt x="14507" y="91522"/>
                        </a:cubicBezTo>
                        <a:cubicBezTo>
                          <a:pt x="-263" y="72133"/>
                          <a:pt x="-3955" y="48127"/>
                          <a:pt x="4353" y="28738"/>
                        </a:cubicBezTo>
                        <a:cubicBezTo>
                          <a:pt x="11737" y="12118"/>
                          <a:pt x="27430" y="1039"/>
                          <a:pt x="46815" y="115"/>
                        </a:cubicBezTo>
                        <a:cubicBezTo>
                          <a:pt x="64353" y="-808"/>
                          <a:pt x="79123" y="3809"/>
                          <a:pt x="89277" y="13965"/>
                        </a:cubicBezTo>
                        <a:cubicBezTo>
                          <a:pt x="97585" y="22275"/>
                          <a:pt x="102200" y="34278"/>
                          <a:pt x="101277" y="47204"/>
                        </a:cubicBezTo>
                        <a:cubicBezTo>
                          <a:pt x="99431" y="71210"/>
                          <a:pt x="80969" y="80443"/>
                          <a:pt x="70815" y="81366"/>
                        </a:cubicBezTo>
                        <a:cubicBezTo>
                          <a:pt x="66200" y="82289"/>
                          <a:pt x="61584" y="78596"/>
                          <a:pt x="60661" y="73979"/>
                        </a:cubicBezTo>
                        <a:cubicBezTo>
                          <a:pt x="59738" y="69363"/>
                          <a:pt x="63430" y="64746"/>
                          <a:pt x="68046" y="63823"/>
                        </a:cubicBezTo>
                        <a:cubicBezTo>
                          <a:pt x="70815" y="63823"/>
                          <a:pt x="81892" y="61054"/>
                          <a:pt x="82815" y="46280"/>
                        </a:cubicBezTo>
                        <a:cubicBezTo>
                          <a:pt x="83738" y="38894"/>
                          <a:pt x="80969" y="32431"/>
                          <a:pt x="76354" y="27814"/>
                        </a:cubicBezTo>
                        <a:cubicBezTo>
                          <a:pt x="69892" y="21351"/>
                          <a:pt x="59738" y="18581"/>
                          <a:pt x="47738" y="19505"/>
                        </a:cubicBezTo>
                        <a:cubicBezTo>
                          <a:pt x="35738" y="20428"/>
                          <a:pt x="25584" y="26891"/>
                          <a:pt x="20968" y="37971"/>
                        </a:cubicBezTo>
                        <a:cubicBezTo>
                          <a:pt x="14507" y="50897"/>
                          <a:pt x="18199" y="67516"/>
                          <a:pt x="28353" y="82289"/>
                        </a:cubicBezTo>
                        <a:cubicBezTo>
                          <a:pt x="39430" y="97062"/>
                          <a:pt x="68046" y="104448"/>
                          <a:pt x="102200" y="113681"/>
                        </a:cubicBezTo>
                        <a:cubicBezTo>
                          <a:pt x="140047" y="123838"/>
                          <a:pt x="188047" y="136764"/>
                          <a:pt x="226817" y="165387"/>
                        </a:cubicBezTo>
                        <a:cubicBezTo>
                          <a:pt x="230509" y="168156"/>
                          <a:pt x="231432" y="173696"/>
                          <a:pt x="228663" y="178312"/>
                        </a:cubicBezTo>
                        <a:cubicBezTo>
                          <a:pt x="227740" y="179236"/>
                          <a:pt x="224971" y="180159"/>
                          <a:pt x="222201" y="18015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2" name="Google Shape;122;p3"/>
                  <p:cNvSpPr/>
                  <p:nvPr/>
                </p:nvSpPr>
                <p:spPr>
                  <a:xfrm>
                    <a:off x="2200639" y="5781448"/>
                    <a:ext cx="207554" cy="2029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554" h="202916" extrusionOk="0">
                        <a:moveTo>
                          <a:pt x="40820" y="202917"/>
                        </a:moveTo>
                        <a:cubicBezTo>
                          <a:pt x="37128" y="202917"/>
                          <a:pt x="32512" y="200147"/>
                          <a:pt x="31589" y="195531"/>
                        </a:cubicBezTo>
                        <a:cubicBezTo>
                          <a:pt x="26051" y="172448"/>
                          <a:pt x="24205" y="143825"/>
                          <a:pt x="26051" y="117050"/>
                        </a:cubicBezTo>
                        <a:cubicBezTo>
                          <a:pt x="19589" y="113356"/>
                          <a:pt x="14051" y="108740"/>
                          <a:pt x="10358" y="103200"/>
                        </a:cubicBezTo>
                        <a:cubicBezTo>
                          <a:pt x="3897" y="92121"/>
                          <a:pt x="-5334" y="67191"/>
                          <a:pt x="3897" y="42262"/>
                        </a:cubicBezTo>
                        <a:cubicBezTo>
                          <a:pt x="8512" y="29336"/>
                          <a:pt x="21435" y="11793"/>
                          <a:pt x="50974" y="3484"/>
                        </a:cubicBezTo>
                        <a:cubicBezTo>
                          <a:pt x="100821" y="-11289"/>
                          <a:pt x="197745" y="25643"/>
                          <a:pt x="201437" y="26566"/>
                        </a:cubicBezTo>
                        <a:cubicBezTo>
                          <a:pt x="206053" y="28413"/>
                          <a:pt x="208822" y="33953"/>
                          <a:pt x="206976" y="38569"/>
                        </a:cubicBezTo>
                        <a:cubicBezTo>
                          <a:pt x="205130" y="43186"/>
                          <a:pt x="199591" y="45956"/>
                          <a:pt x="194976" y="44109"/>
                        </a:cubicBezTo>
                        <a:cubicBezTo>
                          <a:pt x="194053" y="44109"/>
                          <a:pt x="99898" y="8100"/>
                          <a:pt x="55590" y="21026"/>
                        </a:cubicBezTo>
                        <a:cubicBezTo>
                          <a:pt x="37128" y="26566"/>
                          <a:pt x="25128" y="35799"/>
                          <a:pt x="20512" y="48725"/>
                        </a:cubicBezTo>
                        <a:cubicBezTo>
                          <a:pt x="14051" y="65345"/>
                          <a:pt x="19589" y="84734"/>
                          <a:pt x="25128" y="93967"/>
                        </a:cubicBezTo>
                        <a:cubicBezTo>
                          <a:pt x="26051" y="94890"/>
                          <a:pt x="26974" y="95814"/>
                          <a:pt x="27897" y="96737"/>
                        </a:cubicBezTo>
                        <a:cubicBezTo>
                          <a:pt x="30666" y="82888"/>
                          <a:pt x="34359" y="69961"/>
                          <a:pt x="40820" y="60728"/>
                        </a:cubicBezTo>
                        <a:cubicBezTo>
                          <a:pt x="47282" y="50572"/>
                          <a:pt x="55590" y="44109"/>
                          <a:pt x="64820" y="42262"/>
                        </a:cubicBezTo>
                        <a:cubicBezTo>
                          <a:pt x="77744" y="39492"/>
                          <a:pt x="88821" y="41339"/>
                          <a:pt x="96205" y="48725"/>
                        </a:cubicBezTo>
                        <a:cubicBezTo>
                          <a:pt x="104513" y="56112"/>
                          <a:pt x="108206" y="68115"/>
                          <a:pt x="107282" y="83811"/>
                        </a:cubicBezTo>
                        <a:cubicBezTo>
                          <a:pt x="106359" y="101354"/>
                          <a:pt x="91590" y="116126"/>
                          <a:pt x="69436" y="121666"/>
                        </a:cubicBezTo>
                        <a:cubicBezTo>
                          <a:pt x="61128" y="123513"/>
                          <a:pt x="51897" y="124436"/>
                          <a:pt x="43589" y="122589"/>
                        </a:cubicBezTo>
                        <a:cubicBezTo>
                          <a:pt x="42666" y="145672"/>
                          <a:pt x="44512" y="170601"/>
                          <a:pt x="49128" y="190914"/>
                        </a:cubicBezTo>
                        <a:cubicBezTo>
                          <a:pt x="50051" y="195531"/>
                          <a:pt x="47282" y="201070"/>
                          <a:pt x="42666" y="201994"/>
                        </a:cubicBezTo>
                        <a:cubicBezTo>
                          <a:pt x="41743" y="202917"/>
                          <a:pt x="40820" y="202917"/>
                          <a:pt x="40820" y="202917"/>
                        </a:cubicBezTo>
                        <a:close/>
                        <a:moveTo>
                          <a:pt x="45436" y="105047"/>
                        </a:moveTo>
                        <a:cubicBezTo>
                          <a:pt x="51897" y="105970"/>
                          <a:pt x="59282" y="105970"/>
                          <a:pt x="65744" y="104123"/>
                        </a:cubicBezTo>
                        <a:cubicBezTo>
                          <a:pt x="76821" y="101354"/>
                          <a:pt x="89744" y="93967"/>
                          <a:pt x="89744" y="82888"/>
                        </a:cubicBezTo>
                        <a:cubicBezTo>
                          <a:pt x="89744" y="76424"/>
                          <a:pt x="89744" y="67191"/>
                          <a:pt x="85128" y="62575"/>
                        </a:cubicBezTo>
                        <a:cubicBezTo>
                          <a:pt x="80513" y="58882"/>
                          <a:pt x="73128" y="59805"/>
                          <a:pt x="69436" y="60728"/>
                        </a:cubicBezTo>
                        <a:cubicBezTo>
                          <a:pt x="64820" y="61652"/>
                          <a:pt x="60205" y="65345"/>
                          <a:pt x="56513" y="70885"/>
                        </a:cubicBezTo>
                        <a:cubicBezTo>
                          <a:pt x="50974" y="79194"/>
                          <a:pt x="47282" y="91198"/>
                          <a:pt x="45436" y="105047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23" name="Google Shape;123;p3"/>
                <p:cNvSpPr/>
                <p:nvPr/>
              </p:nvSpPr>
              <p:spPr>
                <a:xfrm>
                  <a:off x="2318998" y="5803398"/>
                  <a:ext cx="93231" cy="93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231" h="93253" extrusionOk="0">
                      <a:moveTo>
                        <a:pt x="47077" y="93253"/>
                      </a:moveTo>
                      <a:cubicBezTo>
                        <a:pt x="35077" y="93253"/>
                        <a:pt x="23077" y="88637"/>
                        <a:pt x="13846" y="79404"/>
                      </a:cubicBezTo>
                      <a:cubicBezTo>
                        <a:pt x="-4615" y="60938"/>
                        <a:pt x="-4615" y="32316"/>
                        <a:pt x="13846" y="13850"/>
                      </a:cubicBezTo>
                      <a:cubicBezTo>
                        <a:pt x="32308" y="-4617"/>
                        <a:pt x="60924" y="-4617"/>
                        <a:pt x="79386" y="13850"/>
                      </a:cubicBezTo>
                      <a:cubicBezTo>
                        <a:pt x="87693" y="22159"/>
                        <a:pt x="93232" y="34162"/>
                        <a:pt x="93232" y="47088"/>
                      </a:cubicBezTo>
                      <a:cubicBezTo>
                        <a:pt x="93232" y="59091"/>
                        <a:pt x="88616" y="71094"/>
                        <a:pt x="79386" y="80327"/>
                      </a:cubicBezTo>
                      <a:cubicBezTo>
                        <a:pt x="71078" y="88637"/>
                        <a:pt x="59078" y="93253"/>
                        <a:pt x="47077" y="93253"/>
                      </a:cubicBezTo>
                      <a:close/>
                      <a:moveTo>
                        <a:pt x="47077" y="18466"/>
                      </a:moveTo>
                      <a:cubicBezTo>
                        <a:pt x="39693" y="18466"/>
                        <a:pt x="32308" y="21236"/>
                        <a:pt x="26770" y="26775"/>
                      </a:cubicBezTo>
                      <a:cubicBezTo>
                        <a:pt x="15693" y="37855"/>
                        <a:pt x="15693" y="55398"/>
                        <a:pt x="26770" y="66477"/>
                      </a:cubicBezTo>
                      <a:cubicBezTo>
                        <a:pt x="37847" y="77557"/>
                        <a:pt x="55385" y="77557"/>
                        <a:pt x="66462" y="66477"/>
                      </a:cubicBezTo>
                      <a:cubicBezTo>
                        <a:pt x="72001" y="60938"/>
                        <a:pt x="74770" y="54474"/>
                        <a:pt x="74770" y="46165"/>
                      </a:cubicBezTo>
                      <a:cubicBezTo>
                        <a:pt x="74770" y="38778"/>
                        <a:pt x="72001" y="31392"/>
                        <a:pt x="66462" y="25852"/>
                      </a:cubicBezTo>
                      <a:cubicBezTo>
                        <a:pt x="61847" y="21236"/>
                        <a:pt x="54462" y="18466"/>
                        <a:pt x="47077" y="1846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24" name="Google Shape;124;p3"/>
              <p:cNvSpPr/>
              <p:nvPr/>
            </p:nvSpPr>
            <p:spPr>
              <a:xfrm flipH="1">
                <a:off x="8599686" y="4711588"/>
                <a:ext cx="73523" cy="73541"/>
              </a:xfrm>
              <a:custGeom>
                <a:avLst/>
                <a:gdLst/>
                <a:ahLst/>
                <a:cxnLst/>
                <a:rect l="l" t="t" r="r" b="b"/>
                <a:pathLst>
                  <a:path w="83077" h="83097" extrusionOk="0">
                    <a:moveTo>
                      <a:pt x="41539" y="83097"/>
                    </a:moveTo>
                    <a:cubicBezTo>
                      <a:pt x="18462" y="83097"/>
                      <a:pt x="0" y="64631"/>
                      <a:pt x="0" y="41549"/>
                    </a:cubicBezTo>
                    <a:cubicBezTo>
                      <a:pt x="0" y="18466"/>
                      <a:pt x="18462" y="0"/>
                      <a:pt x="41539" y="0"/>
                    </a:cubicBezTo>
                    <a:cubicBezTo>
                      <a:pt x="64616" y="0"/>
                      <a:pt x="83078" y="18466"/>
                      <a:pt x="83078" y="41549"/>
                    </a:cubicBezTo>
                    <a:cubicBezTo>
                      <a:pt x="83078" y="63708"/>
                      <a:pt x="64616" y="83097"/>
                      <a:pt x="41539" y="83097"/>
                    </a:cubicBezTo>
                    <a:close/>
                    <a:moveTo>
                      <a:pt x="41539" y="17543"/>
                    </a:moveTo>
                    <a:cubicBezTo>
                      <a:pt x="28616" y="17543"/>
                      <a:pt x="18462" y="27699"/>
                      <a:pt x="18462" y="40626"/>
                    </a:cubicBezTo>
                    <a:cubicBezTo>
                      <a:pt x="18462" y="53551"/>
                      <a:pt x="28616" y="63708"/>
                      <a:pt x="41539" y="63708"/>
                    </a:cubicBezTo>
                    <a:cubicBezTo>
                      <a:pt x="54462" y="63708"/>
                      <a:pt x="64616" y="53551"/>
                      <a:pt x="64616" y="40626"/>
                    </a:cubicBezTo>
                    <a:cubicBezTo>
                      <a:pt x="64616" y="28622"/>
                      <a:pt x="54462" y="17543"/>
                      <a:pt x="41539" y="1754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125;p3"/>
              <p:cNvSpPr/>
              <p:nvPr/>
            </p:nvSpPr>
            <p:spPr>
              <a:xfrm>
                <a:off x="4493076" y="4875029"/>
                <a:ext cx="157848" cy="98793"/>
              </a:xfrm>
              <a:custGeom>
                <a:avLst/>
                <a:gdLst/>
                <a:ahLst/>
                <a:cxnLst/>
                <a:rect l="l" t="t" r="r" b="b"/>
                <a:pathLst>
                  <a:path w="157848" h="98793" extrusionOk="0">
                    <a:moveTo>
                      <a:pt x="78462" y="98793"/>
                    </a:moveTo>
                    <a:lnTo>
                      <a:pt x="157848" y="49859"/>
                    </a:lnTo>
                    <a:lnTo>
                      <a:pt x="78462" y="0"/>
                    </a:lnTo>
                    <a:lnTo>
                      <a:pt x="0" y="498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4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4229" y="0"/>
            <a:ext cx="913554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"/>
          <p:cNvSpPr txBox="1">
            <a:spLocks noGrp="1"/>
          </p:cNvSpPr>
          <p:nvPr>
            <p:ph type="body" idx="1"/>
          </p:nvPr>
        </p:nvSpPr>
        <p:spPr>
          <a:xfrm>
            <a:off x="713225" y="1172725"/>
            <a:ext cx="7710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30" name="Google Shape;130;p4"/>
          <p:cNvGrpSpPr/>
          <p:nvPr/>
        </p:nvGrpSpPr>
        <p:grpSpPr>
          <a:xfrm>
            <a:off x="260886" y="280770"/>
            <a:ext cx="8622228" cy="4581621"/>
            <a:chOff x="260886" y="280770"/>
            <a:chExt cx="8622228" cy="4581621"/>
          </a:xfrm>
        </p:grpSpPr>
        <p:sp>
          <p:nvSpPr>
            <p:cNvPr id="131" name="Google Shape;131;p4"/>
            <p:cNvSpPr/>
            <p:nvPr/>
          </p:nvSpPr>
          <p:spPr>
            <a:xfrm>
              <a:off x="378498" y="280770"/>
              <a:ext cx="3170516" cy="2198058"/>
            </a:xfrm>
            <a:custGeom>
              <a:avLst/>
              <a:gdLst/>
              <a:ahLst/>
              <a:cxnLst/>
              <a:rect l="l" t="t" r="r" b="b"/>
              <a:pathLst>
                <a:path w="3582504" h="2483681" extrusionOk="0">
                  <a:moveTo>
                    <a:pt x="44308" y="2483682"/>
                  </a:moveTo>
                  <a:cubicBezTo>
                    <a:pt x="20308" y="2483682"/>
                    <a:pt x="0" y="2464292"/>
                    <a:pt x="0" y="2439363"/>
                  </a:cubicBezTo>
                  <a:lnTo>
                    <a:pt x="0" y="234519"/>
                  </a:lnTo>
                  <a:lnTo>
                    <a:pt x="9231" y="234519"/>
                  </a:lnTo>
                  <a:cubicBezTo>
                    <a:pt x="133848" y="234519"/>
                    <a:pt x="234464" y="132955"/>
                    <a:pt x="234464" y="9233"/>
                  </a:cubicBezTo>
                  <a:lnTo>
                    <a:pt x="234464" y="0"/>
                  </a:lnTo>
                  <a:lnTo>
                    <a:pt x="3538196" y="0"/>
                  </a:lnTo>
                  <a:cubicBezTo>
                    <a:pt x="3562196" y="0"/>
                    <a:pt x="3582504" y="19389"/>
                    <a:pt x="3582504" y="44318"/>
                  </a:cubicBezTo>
                  <a:cubicBezTo>
                    <a:pt x="3582504" y="69248"/>
                    <a:pt x="3563119" y="88637"/>
                    <a:pt x="3538196" y="88637"/>
                  </a:cubicBezTo>
                  <a:cubicBezTo>
                    <a:pt x="3523427" y="88637"/>
                    <a:pt x="3509580" y="81251"/>
                    <a:pt x="3501273" y="69248"/>
                  </a:cubicBezTo>
                  <a:cubicBezTo>
                    <a:pt x="3498503" y="64631"/>
                    <a:pt x="3499426" y="59091"/>
                    <a:pt x="3504042" y="56321"/>
                  </a:cubicBezTo>
                  <a:cubicBezTo>
                    <a:pt x="3507734" y="53551"/>
                    <a:pt x="3514196" y="54475"/>
                    <a:pt x="3516965" y="59091"/>
                  </a:cubicBezTo>
                  <a:cubicBezTo>
                    <a:pt x="3521580" y="66478"/>
                    <a:pt x="3529888" y="70171"/>
                    <a:pt x="3538196" y="70171"/>
                  </a:cubicBezTo>
                  <a:cubicBezTo>
                    <a:pt x="3552042" y="70171"/>
                    <a:pt x="3564042" y="58168"/>
                    <a:pt x="3564042" y="44318"/>
                  </a:cubicBezTo>
                  <a:cubicBezTo>
                    <a:pt x="3564042" y="30469"/>
                    <a:pt x="3552042" y="18466"/>
                    <a:pt x="3538196" y="18466"/>
                  </a:cubicBezTo>
                  <a:lnTo>
                    <a:pt x="252926" y="18466"/>
                  </a:lnTo>
                  <a:cubicBezTo>
                    <a:pt x="248311" y="145882"/>
                    <a:pt x="145848" y="248368"/>
                    <a:pt x="18462" y="252985"/>
                  </a:cubicBezTo>
                  <a:lnTo>
                    <a:pt x="18462" y="2440286"/>
                  </a:lnTo>
                  <a:cubicBezTo>
                    <a:pt x="18462" y="2454136"/>
                    <a:pt x="30462" y="2466139"/>
                    <a:pt x="44308" y="2466139"/>
                  </a:cubicBezTo>
                  <a:cubicBezTo>
                    <a:pt x="58155" y="2466139"/>
                    <a:pt x="70155" y="2454136"/>
                    <a:pt x="70155" y="2440286"/>
                  </a:cubicBezTo>
                  <a:cubicBezTo>
                    <a:pt x="70155" y="2431977"/>
                    <a:pt x="65539" y="2423667"/>
                    <a:pt x="59078" y="2419051"/>
                  </a:cubicBezTo>
                  <a:cubicBezTo>
                    <a:pt x="54462" y="2416281"/>
                    <a:pt x="53539" y="2410741"/>
                    <a:pt x="56308" y="2406124"/>
                  </a:cubicBezTo>
                  <a:cubicBezTo>
                    <a:pt x="59078" y="2401508"/>
                    <a:pt x="64616" y="2400584"/>
                    <a:pt x="69232" y="2403354"/>
                  </a:cubicBezTo>
                  <a:cubicBezTo>
                    <a:pt x="81232" y="2411664"/>
                    <a:pt x="88616" y="2425514"/>
                    <a:pt x="88616" y="2440286"/>
                  </a:cubicBezTo>
                  <a:cubicBezTo>
                    <a:pt x="88616" y="2464292"/>
                    <a:pt x="69232" y="2483682"/>
                    <a:pt x="44308" y="24836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260886" y="529119"/>
              <a:ext cx="86595" cy="1949652"/>
            </a:xfrm>
            <a:custGeom>
              <a:avLst/>
              <a:gdLst/>
              <a:ahLst/>
              <a:cxnLst/>
              <a:rect l="l" t="t" r="r" b="b"/>
              <a:pathLst>
                <a:path w="97847" h="2202997" extrusionOk="0">
                  <a:moveTo>
                    <a:pt x="53539" y="2202998"/>
                  </a:moveTo>
                  <a:cubicBezTo>
                    <a:pt x="29539" y="2202998"/>
                    <a:pt x="9231" y="2183609"/>
                    <a:pt x="9231" y="2158680"/>
                  </a:cubicBezTo>
                  <a:cubicBezTo>
                    <a:pt x="9231" y="2143907"/>
                    <a:pt x="16616" y="2130057"/>
                    <a:pt x="28616" y="2121747"/>
                  </a:cubicBezTo>
                  <a:cubicBezTo>
                    <a:pt x="33231" y="2118977"/>
                    <a:pt x="38770" y="2119901"/>
                    <a:pt x="41539" y="2124517"/>
                  </a:cubicBezTo>
                  <a:cubicBezTo>
                    <a:pt x="44308" y="2129134"/>
                    <a:pt x="43385" y="2134674"/>
                    <a:pt x="38770" y="2137443"/>
                  </a:cubicBezTo>
                  <a:cubicBezTo>
                    <a:pt x="31385" y="2142060"/>
                    <a:pt x="27693" y="2150370"/>
                    <a:pt x="27693" y="2158680"/>
                  </a:cubicBezTo>
                  <a:cubicBezTo>
                    <a:pt x="27693" y="2172529"/>
                    <a:pt x="39693" y="2184532"/>
                    <a:pt x="53539" y="2184532"/>
                  </a:cubicBezTo>
                  <a:cubicBezTo>
                    <a:pt x="67385" y="2184532"/>
                    <a:pt x="79386" y="2172529"/>
                    <a:pt x="79386" y="2158680"/>
                  </a:cubicBezTo>
                  <a:lnTo>
                    <a:pt x="79386" y="48935"/>
                  </a:lnTo>
                  <a:cubicBezTo>
                    <a:pt x="79386" y="32316"/>
                    <a:pt x="65539" y="18466"/>
                    <a:pt x="48924" y="18466"/>
                  </a:cubicBezTo>
                  <a:cubicBezTo>
                    <a:pt x="32308" y="18466"/>
                    <a:pt x="18462" y="32316"/>
                    <a:pt x="18462" y="48935"/>
                  </a:cubicBezTo>
                  <a:cubicBezTo>
                    <a:pt x="18462" y="65554"/>
                    <a:pt x="32308" y="79404"/>
                    <a:pt x="48924" y="79404"/>
                  </a:cubicBezTo>
                  <a:cubicBezTo>
                    <a:pt x="53539" y="79404"/>
                    <a:pt x="58155" y="83097"/>
                    <a:pt x="58155" y="88637"/>
                  </a:cubicBezTo>
                  <a:cubicBezTo>
                    <a:pt x="58155" y="93253"/>
                    <a:pt x="54462" y="97870"/>
                    <a:pt x="48924" y="97870"/>
                  </a:cubicBezTo>
                  <a:cubicBezTo>
                    <a:pt x="22154" y="97870"/>
                    <a:pt x="0" y="75711"/>
                    <a:pt x="0" y="48935"/>
                  </a:cubicBezTo>
                  <a:cubicBezTo>
                    <a:pt x="0" y="22159"/>
                    <a:pt x="22154" y="0"/>
                    <a:pt x="48924" y="0"/>
                  </a:cubicBezTo>
                  <a:cubicBezTo>
                    <a:pt x="75693" y="0"/>
                    <a:pt x="97847" y="22159"/>
                    <a:pt x="97847" y="48935"/>
                  </a:cubicBezTo>
                  <a:lnTo>
                    <a:pt x="97847" y="2159603"/>
                  </a:lnTo>
                  <a:cubicBezTo>
                    <a:pt x="97847" y="2183609"/>
                    <a:pt x="77539" y="2202998"/>
                    <a:pt x="53539" y="22029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317291" y="2492798"/>
              <a:ext cx="98770" cy="157884"/>
            </a:xfrm>
            <a:custGeom>
              <a:avLst/>
              <a:gdLst/>
              <a:ahLst/>
              <a:cxnLst/>
              <a:rect l="l" t="t" r="r" b="b"/>
              <a:pathLst>
                <a:path w="98770" h="157884" extrusionOk="0">
                  <a:moveTo>
                    <a:pt x="0" y="78481"/>
                  </a:moveTo>
                  <a:lnTo>
                    <a:pt x="48924" y="157885"/>
                  </a:lnTo>
                  <a:lnTo>
                    <a:pt x="98770" y="78481"/>
                  </a:lnTo>
                  <a:lnTo>
                    <a:pt x="489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379315" y="2664333"/>
              <a:ext cx="3170516" cy="2198058"/>
            </a:xfrm>
            <a:custGeom>
              <a:avLst/>
              <a:gdLst/>
              <a:ahLst/>
              <a:cxnLst/>
              <a:rect l="l" t="t" r="r" b="b"/>
              <a:pathLst>
                <a:path w="3582504" h="2483681" extrusionOk="0">
                  <a:moveTo>
                    <a:pt x="3537273" y="2483682"/>
                  </a:moveTo>
                  <a:lnTo>
                    <a:pt x="234464" y="2483682"/>
                  </a:lnTo>
                  <a:lnTo>
                    <a:pt x="234464" y="2474449"/>
                  </a:lnTo>
                  <a:cubicBezTo>
                    <a:pt x="234464" y="2349803"/>
                    <a:pt x="132925" y="2249163"/>
                    <a:pt x="9231" y="2249163"/>
                  </a:cubicBezTo>
                  <a:lnTo>
                    <a:pt x="0" y="2249163"/>
                  </a:lnTo>
                  <a:lnTo>
                    <a:pt x="0" y="44319"/>
                  </a:lnTo>
                  <a:cubicBezTo>
                    <a:pt x="0" y="20313"/>
                    <a:pt x="19385" y="0"/>
                    <a:pt x="44308" y="0"/>
                  </a:cubicBezTo>
                  <a:cubicBezTo>
                    <a:pt x="68309" y="0"/>
                    <a:pt x="88616" y="19389"/>
                    <a:pt x="88616" y="44319"/>
                  </a:cubicBezTo>
                  <a:cubicBezTo>
                    <a:pt x="88616" y="59091"/>
                    <a:pt x="81232" y="72941"/>
                    <a:pt x="69232" y="81251"/>
                  </a:cubicBezTo>
                  <a:cubicBezTo>
                    <a:pt x="64616" y="84021"/>
                    <a:pt x="59078" y="83097"/>
                    <a:pt x="56308" y="78481"/>
                  </a:cubicBezTo>
                  <a:cubicBezTo>
                    <a:pt x="53539" y="73864"/>
                    <a:pt x="54462" y="68324"/>
                    <a:pt x="59078" y="65554"/>
                  </a:cubicBezTo>
                  <a:cubicBezTo>
                    <a:pt x="66462" y="60938"/>
                    <a:pt x="70155" y="52628"/>
                    <a:pt x="70155" y="44319"/>
                  </a:cubicBezTo>
                  <a:cubicBezTo>
                    <a:pt x="70155" y="30469"/>
                    <a:pt x="58155" y="18466"/>
                    <a:pt x="44308" y="18466"/>
                  </a:cubicBezTo>
                  <a:cubicBezTo>
                    <a:pt x="30462" y="18466"/>
                    <a:pt x="18462" y="30469"/>
                    <a:pt x="18462" y="44319"/>
                  </a:cubicBezTo>
                  <a:lnTo>
                    <a:pt x="18462" y="2231620"/>
                  </a:lnTo>
                  <a:cubicBezTo>
                    <a:pt x="145848" y="2236237"/>
                    <a:pt x="248311" y="2338723"/>
                    <a:pt x="252926" y="2466139"/>
                  </a:cubicBezTo>
                  <a:lnTo>
                    <a:pt x="3538196" y="2466139"/>
                  </a:lnTo>
                  <a:cubicBezTo>
                    <a:pt x="3552042" y="2466139"/>
                    <a:pt x="3564043" y="2454136"/>
                    <a:pt x="3564043" y="2440287"/>
                  </a:cubicBezTo>
                  <a:cubicBezTo>
                    <a:pt x="3564043" y="2426437"/>
                    <a:pt x="3552042" y="2414434"/>
                    <a:pt x="3538196" y="2414434"/>
                  </a:cubicBezTo>
                  <a:cubicBezTo>
                    <a:pt x="3529888" y="2414434"/>
                    <a:pt x="3521580" y="2419051"/>
                    <a:pt x="3516965" y="2425513"/>
                  </a:cubicBezTo>
                  <a:cubicBezTo>
                    <a:pt x="3514196" y="2430130"/>
                    <a:pt x="3508657" y="2431054"/>
                    <a:pt x="3504042" y="2428284"/>
                  </a:cubicBezTo>
                  <a:cubicBezTo>
                    <a:pt x="3499426" y="2425513"/>
                    <a:pt x="3498503" y="2419974"/>
                    <a:pt x="3501272" y="2415357"/>
                  </a:cubicBezTo>
                  <a:cubicBezTo>
                    <a:pt x="3509580" y="2403355"/>
                    <a:pt x="3523427" y="2395968"/>
                    <a:pt x="3538196" y="2395968"/>
                  </a:cubicBezTo>
                  <a:cubicBezTo>
                    <a:pt x="3562196" y="2395968"/>
                    <a:pt x="3582504" y="2415357"/>
                    <a:pt x="3582504" y="2440287"/>
                  </a:cubicBezTo>
                  <a:cubicBezTo>
                    <a:pt x="3582504" y="2465216"/>
                    <a:pt x="3561273" y="2483682"/>
                    <a:pt x="3537273" y="24836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260886" y="2664333"/>
              <a:ext cx="86595" cy="1950469"/>
            </a:xfrm>
            <a:custGeom>
              <a:avLst/>
              <a:gdLst/>
              <a:ahLst/>
              <a:cxnLst/>
              <a:rect l="l" t="t" r="r" b="b"/>
              <a:pathLst>
                <a:path w="97847" h="2203920" extrusionOk="0">
                  <a:moveTo>
                    <a:pt x="48924" y="2203921"/>
                  </a:moveTo>
                  <a:cubicBezTo>
                    <a:pt x="22154" y="2203921"/>
                    <a:pt x="0" y="2181762"/>
                    <a:pt x="0" y="2154986"/>
                  </a:cubicBezTo>
                  <a:cubicBezTo>
                    <a:pt x="0" y="2128211"/>
                    <a:pt x="22154" y="2106051"/>
                    <a:pt x="48924" y="2106051"/>
                  </a:cubicBezTo>
                  <a:cubicBezTo>
                    <a:pt x="53539" y="2106051"/>
                    <a:pt x="58155" y="2109745"/>
                    <a:pt x="58155" y="2115284"/>
                  </a:cubicBezTo>
                  <a:cubicBezTo>
                    <a:pt x="58155" y="2120824"/>
                    <a:pt x="54462" y="2124517"/>
                    <a:pt x="48924" y="2124517"/>
                  </a:cubicBezTo>
                  <a:cubicBezTo>
                    <a:pt x="32308" y="2124517"/>
                    <a:pt x="18462" y="2138367"/>
                    <a:pt x="18462" y="2154986"/>
                  </a:cubicBezTo>
                  <a:cubicBezTo>
                    <a:pt x="18462" y="2171606"/>
                    <a:pt x="32308" y="2185455"/>
                    <a:pt x="48924" y="2185455"/>
                  </a:cubicBezTo>
                  <a:cubicBezTo>
                    <a:pt x="65539" y="2185455"/>
                    <a:pt x="79386" y="2171606"/>
                    <a:pt x="79386" y="2154986"/>
                  </a:cubicBezTo>
                  <a:lnTo>
                    <a:pt x="79386" y="44319"/>
                  </a:lnTo>
                  <a:cubicBezTo>
                    <a:pt x="79386" y="30469"/>
                    <a:pt x="67385" y="18466"/>
                    <a:pt x="53539" y="18466"/>
                  </a:cubicBezTo>
                  <a:cubicBezTo>
                    <a:pt x="39693" y="18466"/>
                    <a:pt x="27693" y="30469"/>
                    <a:pt x="27693" y="44319"/>
                  </a:cubicBezTo>
                  <a:cubicBezTo>
                    <a:pt x="27693" y="52628"/>
                    <a:pt x="32308" y="60938"/>
                    <a:pt x="38770" y="65554"/>
                  </a:cubicBezTo>
                  <a:cubicBezTo>
                    <a:pt x="43385" y="68324"/>
                    <a:pt x="44308" y="73864"/>
                    <a:pt x="41539" y="78481"/>
                  </a:cubicBezTo>
                  <a:cubicBezTo>
                    <a:pt x="38770" y="83097"/>
                    <a:pt x="33231" y="84021"/>
                    <a:pt x="28616" y="81251"/>
                  </a:cubicBezTo>
                  <a:cubicBezTo>
                    <a:pt x="16616" y="72941"/>
                    <a:pt x="9231" y="59091"/>
                    <a:pt x="9231" y="44319"/>
                  </a:cubicBezTo>
                  <a:cubicBezTo>
                    <a:pt x="9231" y="20313"/>
                    <a:pt x="28616" y="0"/>
                    <a:pt x="53539" y="0"/>
                  </a:cubicBezTo>
                  <a:cubicBezTo>
                    <a:pt x="77539" y="0"/>
                    <a:pt x="97847" y="19389"/>
                    <a:pt x="97847" y="44319"/>
                  </a:cubicBezTo>
                  <a:lnTo>
                    <a:pt x="97847" y="2154986"/>
                  </a:lnTo>
                  <a:cubicBezTo>
                    <a:pt x="97847" y="2181762"/>
                    <a:pt x="75693" y="2203921"/>
                    <a:pt x="48924" y="22039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 flipH="1">
              <a:off x="5594986" y="280770"/>
              <a:ext cx="3170516" cy="2198058"/>
            </a:xfrm>
            <a:custGeom>
              <a:avLst/>
              <a:gdLst/>
              <a:ahLst/>
              <a:cxnLst/>
              <a:rect l="l" t="t" r="r" b="b"/>
              <a:pathLst>
                <a:path w="3582504" h="2483681" extrusionOk="0">
                  <a:moveTo>
                    <a:pt x="44308" y="2483682"/>
                  </a:moveTo>
                  <a:cubicBezTo>
                    <a:pt x="20308" y="2483682"/>
                    <a:pt x="0" y="2464292"/>
                    <a:pt x="0" y="2439363"/>
                  </a:cubicBezTo>
                  <a:lnTo>
                    <a:pt x="0" y="234519"/>
                  </a:lnTo>
                  <a:lnTo>
                    <a:pt x="9231" y="234519"/>
                  </a:lnTo>
                  <a:cubicBezTo>
                    <a:pt x="133848" y="234519"/>
                    <a:pt x="234464" y="132955"/>
                    <a:pt x="234464" y="9233"/>
                  </a:cubicBezTo>
                  <a:lnTo>
                    <a:pt x="234464" y="0"/>
                  </a:lnTo>
                  <a:lnTo>
                    <a:pt x="3538196" y="0"/>
                  </a:lnTo>
                  <a:cubicBezTo>
                    <a:pt x="3562196" y="0"/>
                    <a:pt x="3582504" y="19389"/>
                    <a:pt x="3582504" y="44318"/>
                  </a:cubicBezTo>
                  <a:cubicBezTo>
                    <a:pt x="3582504" y="69248"/>
                    <a:pt x="3563119" y="88637"/>
                    <a:pt x="3538196" y="88637"/>
                  </a:cubicBezTo>
                  <a:cubicBezTo>
                    <a:pt x="3523427" y="88637"/>
                    <a:pt x="3509580" y="81251"/>
                    <a:pt x="3501273" y="69248"/>
                  </a:cubicBezTo>
                  <a:cubicBezTo>
                    <a:pt x="3498503" y="64631"/>
                    <a:pt x="3499426" y="59091"/>
                    <a:pt x="3504042" y="56321"/>
                  </a:cubicBezTo>
                  <a:cubicBezTo>
                    <a:pt x="3507734" y="53551"/>
                    <a:pt x="3514196" y="54475"/>
                    <a:pt x="3516965" y="59091"/>
                  </a:cubicBezTo>
                  <a:cubicBezTo>
                    <a:pt x="3521580" y="66478"/>
                    <a:pt x="3529888" y="70171"/>
                    <a:pt x="3538196" y="70171"/>
                  </a:cubicBezTo>
                  <a:cubicBezTo>
                    <a:pt x="3552042" y="70171"/>
                    <a:pt x="3564042" y="58168"/>
                    <a:pt x="3564042" y="44318"/>
                  </a:cubicBezTo>
                  <a:cubicBezTo>
                    <a:pt x="3564042" y="30469"/>
                    <a:pt x="3552042" y="18466"/>
                    <a:pt x="3538196" y="18466"/>
                  </a:cubicBezTo>
                  <a:lnTo>
                    <a:pt x="252926" y="18466"/>
                  </a:lnTo>
                  <a:cubicBezTo>
                    <a:pt x="248311" y="145882"/>
                    <a:pt x="145848" y="248368"/>
                    <a:pt x="18462" y="252985"/>
                  </a:cubicBezTo>
                  <a:lnTo>
                    <a:pt x="18462" y="2440286"/>
                  </a:lnTo>
                  <a:cubicBezTo>
                    <a:pt x="18462" y="2454136"/>
                    <a:pt x="30462" y="2466139"/>
                    <a:pt x="44308" y="2466139"/>
                  </a:cubicBezTo>
                  <a:cubicBezTo>
                    <a:pt x="58155" y="2466139"/>
                    <a:pt x="70155" y="2454136"/>
                    <a:pt x="70155" y="2440286"/>
                  </a:cubicBezTo>
                  <a:cubicBezTo>
                    <a:pt x="70155" y="2431977"/>
                    <a:pt x="65539" y="2423667"/>
                    <a:pt x="59078" y="2419051"/>
                  </a:cubicBezTo>
                  <a:cubicBezTo>
                    <a:pt x="54462" y="2416281"/>
                    <a:pt x="53539" y="2410741"/>
                    <a:pt x="56308" y="2406124"/>
                  </a:cubicBezTo>
                  <a:cubicBezTo>
                    <a:pt x="59078" y="2401508"/>
                    <a:pt x="64616" y="2400584"/>
                    <a:pt x="69232" y="2403354"/>
                  </a:cubicBezTo>
                  <a:cubicBezTo>
                    <a:pt x="81232" y="2411664"/>
                    <a:pt x="88616" y="2425514"/>
                    <a:pt x="88616" y="2440286"/>
                  </a:cubicBezTo>
                  <a:cubicBezTo>
                    <a:pt x="88616" y="2464292"/>
                    <a:pt x="69232" y="2483682"/>
                    <a:pt x="44308" y="24836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 flipH="1">
              <a:off x="8796520" y="529119"/>
              <a:ext cx="86595" cy="1949652"/>
            </a:xfrm>
            <a:custGeom>
              <a:avLst/>
              <a:gdLst/>
              <a:ahLst/>
              <a:cxnLst/>
              <a:rect l="l" t="t" r="r" b="b"/>
              <a:pathLst>
                <a:path w="97847" h="2202997" extrusionOk="0">
                  <a:moveTo>
                    <a:pt x="53539" y="2202998"/>
                  </a:moveTo>
                  <a:cubicBezTo>
                    <a:pt x="29539" y="2202998"/>
                    <a:pt x="9231" y="2183609"/>
                    <a:pt x="9231" y="2158680"/>
                  </a:cubicBezTo>
                  <a:cubicBezTo>
                    <a:pt x="9231" y="2143907"/>
                    <a:pt x="16616" y="2130057"/>
                    <a:pt x="28616" y="2121747"/>
                  </a:cubicBezTo>
                  <a:cubicBezTo>
                    <a:pt x="33231" y="2118977"/>
                    <a:pt x="38770" y="2119901"/>
                    <a:pt x="41539" y="2124517"/>
                  </a:cubicBezTo>
                  <a:cubicBezTo>
                    <a:pt x="44308" y="2129134"/>
                    <a:pt x="43385" y="2134674"/>
                    <a:pt x="38770" y="2137443"/>
                  </a:cubicBezTo>
                  <a:cubicBezTo>
                    <a:pt x="31385" y="2142060"/>
                    <a:pt x="27693" y="2150370"/>
                    <a:pt x="27693" y="2158680"/>
                  </a:cubicBezTo>
                  <a:cubicBezTo>
                    <a:pt x="27693" y="2172529"/>
                    <a:pt x="39693" y="2184532"/>
                    <a:pt x="53539" y="2184532"/>
                  </a:cubicBezTo>
                  <a:cubicBezTo>
                    <a:pt x="67385" y="2184532"/>
                    <a:pt x="79386" y="2172529"/>
                    <a:pt x="79386" y="2158680"/>
                  </a:cubicBezTo>
                  <a:lnTo>
                    <a:pt x="79386" y="48935"/>
                  </a:lnTo>
                  <a:cubicBezTo>
                    <a:pt x="79386" y="32316"/>
                    <a:pt x="65539" y="18466"/>
                    <a:pt x="48924" y="18466"/>
                  </a:cubicBezTo>
                  <a:cubicBezTo>
                    <a:pt x="32308" y="18466"/>
                    <a:pt x="18462" y="32316"/>
                    <a:pt x="18462" y="48935"/>
                  </a:cubicBezTo>
                  <a:cubicBezTo>
                    <a:pt x="18462" y="65554"/>
                    <a:pt x="32308" y="79404"/>
                    <a:pt x="48924" y="79404"/>
                  </a:cubicBezTo>
                  <a:cubicBezTo>
                    <a:pt x="53539" y="79404"/>
                    <a:pt x="58155" y="83097"/>
                    <a:pt x="58155" y="88637"/>
                  </a:cubicBezTo>
                  <a:cubicBezTo>
                    <a:pt x="58155" y="93253"/>
                    <a:pt x="54462" y="97870"/>
                    <a:pt x="48924" y="97870"/>
                  </a:cubicBezTo>
                  <a:cubicBezTo>
                    <a:pt x="22154" y="97870"/>
                    <a:pt x="0" y="75711"/>
                    <a:pt x="0" y="48935"/>
                  </a:cubicBezTo>
                  <a:cubicBezTo>
                    <a:pt x="0" y="22159"/>
                    <a:pt x="22154" y="0"/>
                    <a:pt x="48924" y="0"/>
                  </a:cubicBezTo>
                  <a:cubicBezTo>
                    <a:pt x="75693" y="0"/>
                    <a:pt x="97847" y="22159"/>
                    <a:pt x="97847" y="48935"/>
                  </a:cubicBezTo>
                  <a:lnTo>
                    <a:pt x="97847" y="2159603"/>
                  </a:lnTo>
                  <a:cubicBezTo>
                    <a:pt x="97847" y="2183609"/>
                    <a:pt x="77539" y="2202998"/>
                    <a:pt x="53539" y="22029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 flipH="1">
              <a:off x="8727939" y="2492798"/>
              <a:ext cx="98770" cy="157884"/>
            </a:xfrm>
            <a:custGeom>
              <a:avLst/>
              <a:gdLst/>
              <a:ahLst/>
              <a:cxnLst/>
              <a:rect l="l" t="t" r="r" b="b"/>
              <a:pathLst>
                <a:path w="98770" h="157884" extrusionOk="0">
                  <a:moveTo>
                    <a:pt x="0" y="78481"/>
                  </a:moveTo>
                  <a:lnTo>
                    <a:pt x="48924" y="157885"/>
                  </a:lnTo>
                  <a:lnTo>
                    <a:pt x="98770" y="78481"/>
                  </a:lnTo>
                  <a:lnTo>
                    <a:pt x="489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 flipH="1">
              <a:off x="5594169" y="2664333"/>
              <a:ext cx="3170516" cy="2198058"/>
            </a:xfrm>
            <a:custGeom>
              <a:avLst/>
              <a:gdLst/>
              <a:ahLst/>
              <a:cxnLst/>
              <a:rect l="l" t="t" r="r" b="b"/>
              <a:pathLst>
                <a:path w="3582504" h="2483681" extrusionOk="0">
                  <a:moveTo>
                    <a:pt x="3537273" y="2483682"/>
                  </a:moveTo>
                  <a:lnTo>
                    <a:pt x="234464" y="2483682"/>
                  </a:lnTo>
                  <a:lnTo>
                    <a:pt x="234464" y="2474449"/>
                  </a:lnTo>
                  <a:cubicBezTo>
                    <a:pt x="234464" y="2349803"/>
                    <a:pt x="132925" y="2249163"/>
                    <a:pt x="9231" y="2249163"/>
                  </a:cubicBezTo>
                  <a:lnTo>
                    <a:pt x="0" y="2249163"/>
                  </a:lnTo>
                  <a:lnTo>
                    <a:pt x="0" y="44319"/>
                  </a:lnTo>
                  <a:cubicBezTo>
                    <a:pt x="0" y="20313"/>
                    <a:pt x="19385" y="0"/>
                    <a:pt x="44308" y="0"/>
                  </a:cubicBezTo>
                  <a:cubicBezTo>
                    <a:pt x="68309" y="0"/>
                    <a:pt x="88616" y="19389"/>
                    <a:pt x="88616" y="44319"/>
                  </a:cubicBezTo>
                  <a:cubicBezTo>
                    <a:pt x="88616" y="59091"/>
                    <a:pt x="81232" y="72941"/>
                    <a:pt x="69232" y="81251"/>
                  </a:cubicBezTo>
                  <a:cubicBezTo>
                    <a:pt x="64616" y="84021"/>
                    <a:pt x="59078" y="83097"/>
                    <a:pt x="56308" y="78481"/>
                  </a:cubicBezTo>
                  <a:cubicBezTo>
                    <a:pt x="53539" y="73864"/>
                    <a:pt x="54462" y="68324"/>
                    <a:pt x="59078" y="65554"/>
                  </a:cubicBezTo>
                  <a:cubicBezTo>
                    <a:pt x="66462" y="60938"/>
                    <a:pt x="70155" y="52628"/>
                    <a:pt x="70155" y="44319"/>
                  </a:cubicBezTo>
                  <a:cubicBezTo>
                    <a:pt x="70155" y="30469"/>
                    <a:pt x="58155" y="18466"/>
                    <a:pt x="44308" y="18466"/>
                  </a:cubicBezTo>
                  <a:cubicBezTo>
                    <a:pt x="30462" y="18466"/>
                    <a:pt x="18462" y="30469"/>
                    <a:pt x="18462" y="44319"/>
                  </a:cubicBezTo>
                  <a:lnTo>
                    <a:pt x="18462" y="2231620"/>
                  </a:lnTo>
                  <a:cubicBezTo>
                    <a:pt x="145848" y="2236237"/>
                    <a:pt x="248311" y="2338723"/>
                    <a:pt x="252926" y="2466139"/>
                  </a:cubicBezTo>
                  <a:lnTo>
                    <a:pt x="3538196" y="2466139"/>
                  </a:lnTo>
                  <a:cubicBezTo>
                    <a:pt x="3552042" y="2466139"/>
                    <a:pt x="3564043" y="2454136"/>
                    <a:pt x="3564043" y="2440287"/>
                  </a:cubicBezTo>
                  <a:cubicBezTo>
                    <a:pt x="3564043" y="2426437"/>
                    <a:pt x="3552042" y="2414434"/>
                    <a:pt x="3538196" y="2414434"/>
                  </a:cubicBezTo>
                  <a:cubicBezTo>
                    <a:pt x="3529888" y="2414434"/>
                    <a:pt x="3521580" y="2419051"/>
                    <a:pt x="3516965" y="2425513"/>
                  </a:cubicBezTo>
                  <a:cubicBezTo>
                    <a:pt x="3514196" y="2430130"/>
                    <a:pt x="3508657" y="2431054"/>
                    <a:pt x="3504042" y="2428284"/>
                  </a:cubicBezTo>
                  <a:cubicBezTo>
                    <a:pt x="3499426" y="2425513"/>
                    <a:pt x="3498503" y="2419974"/>
                    <a:pt x="3501272" y="2415357"/>
                  </a:cubicBezTo>
                  <a:cubicBezTo>
                    <a:pt x="3509580" y="2403355"/>
                    <a:pt x="3523427" y="2395968"/>
                    <a:pt x="3538196" y="2395968"/>
                  </a:cubicBezTo>
                  <a:cubicBezTo>
                    <a:pt x="3562196" y="2395968"/>
                    <a:pt x="3582504" y="2415357"/>
                    <a:pt x="3582504" y="2440287"/>
                  </a:cubicBezTo>
                  <a:cubicBezTo>
                    <a:pt x="3582504" y="2465216"/>
                    <a:pt x="3561273" y="2483682"/>
                    <a:pt x="3537273" y="24836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 flipH="1">
              <a:off x="8796520" y="2664333"/>
              <a:ext cx="86595" cy="1950469"/>
            </a:xfrm>
            <a:custGeom>
              <a:avLst/>
              <a:gdLst/>
              <a:ahLst/>
              <a:cxnLst/>
              <a:rect l="l" t="t" r="r" b="b"/>
              <a:pathLst>
                <a:path w="97847" h="2203920" extrusionOk="0">
                  <a:moveTo>
                    <a:pt x="48924" y="2203921"/>
                  </a:moveTo>
                  <a:cubicBezTo>
                    <a:pt x="22154" y="2203921"/>
                    <a:pt x="0" y="2181762"/>
                    <a:pt x="0" y="2154986"/>
                  </a:cubicBezTo>
                  <a:cubicBezTo>
                    <a:pt x="0" y="2128211"/>
                    <a:pt x="22154" y="2106051"/>
                    <a:pt x="48924" y="2106051"/>
                  </a:cubicBezTo>
                  <a:cubicBezTo>
                    <a:pt x="53539" y="2106051"/>
                    <a:pt x="58155" y="2109745"/>
                    <a:pt x="58155" y="2115284"/>
                  </a:cubicBezTo>
                  <a:cubicBezTo>
                    <a:pt x="58155" y="2120824"/>
                    <a:pt x="54462" y="2124517"/>
                    <a:pt x="48924" y="2124517"/>
                  </a:cubicBezTo>
                  <a:cubicBezTo>
                    <a:pt x="32308" y="2124517"/>
                    <a:pt x="18462" y="2138367"/>
                    <a:pt x="18462" y="2154986"/>
                  </a:cubicBezTo>
                  <a:cubicBezTo>
                    <a:pt x="18462" y="2171606"/>
                    <a:pt x="32308" y="2185455"/>
                    <a:pt x="48924" y="2185455"/>
                  </a:cubicBezTo>
                  <a:cubicBezTo>
                    <a:pt x="65539" y="2185455"/>
                    <a:pt x="79386" y="2171606"/>
                    <a:pt x="79386" y="2154986"/>
                  </a:cubicBezTo>
                  <a:lnTo>
                    <a:pt x="79386" y="44319"/>
                  </a:lnTo>
                  <a:cubicBezTo>
                    <a:pt x="79386" y="30469"/>
                    <a:pt x="67385" y="18466"/>
                    <a:pt x="53539" y="18466"/>
                  </a:cubicBezTo>
                  <a:cubicBezTo>
                    <a:pt x="39693" y="18466"/>
                    <a:pt x="27693" y="30469"/>
                    <a:pt x="27693" y="44319"/>
                  </a:cubicBezTo>
                  <a:cubicBezTo>
                    <a:pt x="27693" y="52628"/>
                    <a:pt x="32308" y="60938"/>
                    <a:pt x="38770" y="65554"/>
                  </a:cubicBezTo>
                  <a:cubicBezTo>
                    <a:pt x="43385" y="68324"/>
                    <a:pt x="44308" y="73864"/>
                    <a:pt x="41539" y="78481"/>
                  </a:cubicBezTo>
                  <a:cubicBezTo>
                    <a:pt x="38770" y="83097"/>
                    <a:pt x="33231" y="84021"/>
                    <a:pt x="28616" y="81251"/>
                  </a:cubicBezTo>
                  <a:cubicBezTo>
                    <a:pt x="16616" y="72941"/>
                    <a:pt x="9231" y="59091"/>
                    <a:pt x="9231" y="44319"/>
                  </a:cubicBezTo>
                  <a:cubicBezTo>
                    <a:pt x="9231" y="20313"/>
                    <a:pt x="28616" y="0"/>
                    <a:pt x="53539" y="0"/>
                  </a:cubicBezTo>
                  <a:cubicBezTo>
                    <a:pt x="77539" y="0"/>
                    <a:pt x="97847" y="19389"/>
                    <a:pt x="97847" y="44319"/>
                  </a:cubicBezTo>
                  <a:lnTo>
                    <a:pt x="97847" y="2154986"/>
                  </a:lnTo>
                  <a:cubicBezTo>
                    <a:pt x="97847" y="2181762"/>
                    <a:pt x="75693" y="2203921"/>
                    <a:pt x="48924" y="22039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"/>
          <p:cNvSpPr txBox="1">
            <a:spLocks noGrp="1"/>
          </p:cNvSpPr>
          <p:nvPr>
            <p:ph type="subTitle" idx="1"/>
          </p:nvPr>
        </p:nvSpPr>
        <p:spPr>
          <a:xfrm>
            <a:off x="4980055" y="2669505"/>
            <a:ext cx="3068700" cy="18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 b="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5"/>
          <p:cNvSpPr txBox="1">
            <a:spLocks noGrp="1"/>
          </p:cNvSpPr>
          <p:nvPr>
            <p:ph type="subTitle" idx="2"/>
          </p:nvPr>
        </p:nvSpPr>
        <p:spPr>
          <a:xfrm>
            <a:off x="1095246" y="2669505"/>
            <a:ext cx="3068700" cy="18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 b="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5"/>
          <p:cNvSpPr txBox="1">
            <a:spLocks noGrp="1"/>
          </p:cNvSpPr>
          <p:nvPr>
            <p:ph type="subTitle" idx="3"/>
          </p:nvPr>
        </p:nvSpPr>
        <p:spPr>
          <a:xfrm>
            <a:off x="1095250" y="2209801"/>
            <a:ext cx="3068700" cy="45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>
                <a:solidFill>
                  <a:schemeClr val="dk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subTitle" idx="4"/>
          </p:nvPr>
        </p:nvSpPr>
        <p:spPr>
          <a:xfrm>
            <a:off x="4980054" y="2209801"/>
            <a:ext cx="3068700" cy="45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>
                <a:solidFill>
                  <a:schemeClr val="dk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pic>
        <p:nvPicPr>
          <p:cNvPr id="146" name="Google Shape;146;p5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4229" y="0"/>
            <a:ext cx="913554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48" name="Google Shape;148;p5"/>
          <p:cNvGrpSpPr/>
          <p:nvPr/>
        </p:nvGrpSpPr>
        <p:grpSpPr>
          <a:xfrm>
            <a:off x="260886" y="163363"/>
            <a:ext cx="8622228" cy="4816987"/>
            <a:chOff x="260886" y="163373"/>
            <a:chExt cx="8622228" cy="4816987"/>
          </a:xfrm>
        </p:grpSpPr>
        <p:sp>
          <p:nvSpPr>
            <p:cNvPr id="149" name="Google Shape;149;p5"/>
            <p:cNvSpPr/>
            <p:nvPr/>
          </p:nvSpPr>
          <p:spPr>
            <a:xfrm>
              <a:off x="260886" y="529129"/>
              <a:ext cx="86595" cy="1949652"/>
            </a:xfrm>
            <a:custGeom>
              <a:avLst/>
              <a:gdLst/>
              <a:ahLst/>
              <a:cxnLst/>
              <a:rect l="l" t="t" r="r" b="b"/>
              <a:pathLst>
                <a:path w="97847" h="2202997" extrusionOk="0">
                  <a:moveTo>
                    <a:pt x="53539" y="2202998"/>
                  </a:moveTo>
                  <a:cubicBezTo>
                    <a:pt x="29539" y="2202998"/>
                    <a:pt x="9231" y="2183609"/>
                    <a:pt x="9231" y="2158680"/>
                  </a:cubicBezTo>
                  <a:cubicBezTo>
                    <a:pt x="9231" y="2143907"/>
                    <a:pt x="16616" y="2130057"/>
                    <a:pt x="28616" y="2121747"/>
                  </a:cubicBezTo>
                  <a:cubicBezTo>
                    <a:pt x="33231" y="2118977"/>
                    <a:pt x="38770" y="2119901"/>
                    <a:pt x="41539" y="2124517"/>
                  </a:cubicBezTo>
                  <a:cubicBezTo>
                    <a:pt x="44308" y="2129134"/>
                    <a:pt x="43385" y="2134674"/>
                    <a:pt x="38770" y="2137443"/>
                  </a:cubicBezTo>
                  <a:cubicBezTo>
                    <a:pt x="31385" y="2142060"/>
                    <a:pt x="27693" y="2150370"/>
                    <a:pt x="27693" y="2158680"/>
                  </a:cubicBezTo>
                  <a:cubicBezTo>
                    <a:pt x="27693" y="2172529"/>
                    <a:pt x="39693" y="2184532"/>
                    <a:pt x="53539" y="2184532"/>
                  </a:cubicBezTo>
                  <a:cubicBezTo>
                    <a:pt x="67385" y="2184532"/>
                    <a:pt x="79386" y="2172529"/>
                    <a:pt x="79386" y="2158680"/>
                  </a:cubicBezTo>
                  <a:lnTo>
                    <a:pt x="79386" y="48935"/>
                  </a:lnTo>
                  <a:cubicBezTo>
                    <a:pt x="79386" y="32316"/>
                    <a:pt x="65539" y="18466"/>
                    <a:pt x="48924" y="18466"/>
                  </a:cubicBezTo>
                  <a:cubicBezTo>
                    <a:pt x="32308" y="18466"/>
                    <a:pt x="18462" y="32316"/>
                    <a:pt x="18462" y="48935"/>
                  </a:cubicBezTo>
                  <a:cubicBezTo>
                    <a:pt x="18462" y="65554"/>
                    <a:pt x="32308" y="79404"/>
                    <a:pt x="48924" y="79404"/>
                  </a:cubicBezTo>
                  <a:cubicBezTo>
                    <a:pt x="53539" y="79404"/>
                    <a:pt x="58155" y="83097"/>
                    <a:pt x="58155" y="88637"/>
                  </a:cubicBezTo>
                  <a:cubicBezTo>
                    <a:pt x="58155" y="93253"/>
                    <a:pt x="54462" y="97870"/>
                    <a:pt x="48924" y="97870"/>
                  </a:cubicBezTo>
                  <a:cubicBezTo>
                    <a:pt x="22154" y="97870"/>
                    <a:pt x="0" y="75711"/>
                    <a:pt x="0" y="48935"/>
                  </a:cubicBezTo>
                  <a:cubicBezTo>
                    <a:pt x="0" y="22159"/>
                    <a:pt x="22154" y="0"/>
                    <a:pt x="48924" y="0"/>
                  </a:cubicBezTo>
                  <a:cubicBezTo>
                    <a:pt x="75693" y="0"/>
                    <a:pt x="97847" y="22159"/>
                    <a:pt x="97847" y="48935"/>
                  </a:cubicBezTo>
                  <a:lnTo>
                    <a:pt x="97847" y="2159603"/>
                  </a:lnTo>
                  <a:cubicBezTo>
                    <a:pt x="97847" y="2183609"/>
                    <a:pt x="77539" y="2202998"/>
                    <a:pt x="53539" y="22029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0" name="Google Shape;150;p5"/>
            <p:cNvGrpSpPr/>
            <p:nvPr/>
          </p:nvGrpSpPr>
          <p:grpSpPr>
            <a:xfrm>
              <a:off x="281792" y="163373"/>
              <a:ext cx="348366" cy="347782"/>
              <a:chOff x="2195855" y="667333"/>
              <a:chExt cx="393723" cy="393063"/>
            </a:xfrm>
          </p:grpSpPr>
          <p:grpSp>
            <p:nvGrpSpPr>
              <p:cNvPr id="151" name="Google Shape;151;p5"/>
              <p:cNvGrpSpPr/>
              <p:nvPr/>
            </p:nvGrpSpPr>
            <p:grpSpPr>
              <a:xfrm>
                <a:off x="2195855" y="667333"/>
                <a:ext cx="393723" cy="393063"/>
                <a:chOff x="2195855" y="667333"/>
                <a:chExt cx="393723" cy="393063"/>
              </a:xfrm>
            </p:grpSpPr>
            <p:sp>
              <p:nvSpPr>
                <p:cNvPr id="152" name="Google Shape;152;p5"/>
                <p:cNvSpPr/>
                <p:nvPr/>
              </p:nvSpPr>
              <p:spPr>
                <a:xfrm>
                  <a:off x="2409697" y="667333"/>
                  <a:ext cx="179881" cy="231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881" h="231485" extrusionOk="0">
                      <a:moveTo>
                        <a:pt x="8995" y="231486"/>
                      </a:moveTo>
                      <a:cubicBezTo>
                        <a:pt x="7149" y="231486"/>
                        <a:pt x="5303" y="230563"/>
                        <a:pt x="3456" y="229639"/>
                      </a:cubicBezTo>
                      <a:cubicBezTo>
                        <a:pt x="-236" y="226869"/>
                        <a:pt x="-1159" y="221330"/>
                        <a:pt x="1610" y="216713"/>
                      </a:cubicBezTo>
                      <a:cubicBezTo>
                        <a:pt x="27457" y="179781"/>
                        <a:pt x="39457" y="136386"/>
                        <a:pt x="50534" y="97607"/>
                      </a:cubicBezTo>
                      <a:cubicBezTo>
                        <a:pt x="60688" y="59752"/>
                        <a:pt x="68996" y="29283"/>
                        <a:pt x="88380" y="14510"/>
                      </a:cubicBezTo>
                      <a:cubicBezTo>
                        <a:pt x="107765" y="-263"/>
                        <a:pt x="131766" y="-3956"/>
                        <a:pt x="151150" y="4354"/>
                      </a:cubicBezTo>
                      <a:cubicBezTo>
                        <a:pt x="167766" y="11740"/>
                        <a:pt x="178843" y="27436"/>
                        <a:pt x="179766" y="46826"/>
                      </a:cubicBezTo>
                      <a:cubicBezTo>
                        <a:pt x="180689" y="64368"/>
                        <a:pt x="176074" y="79141"/>
                        <a:pt x="165920" y="89297"/>
                      </a:cubicBezTo>
                      <a:cubicBezTo>
                        <a:pt x="157612" y="97607"/>
                        <a:pt x="145612" y="102224"/>
                        <a:pt x="132689" y="101300"/>
                      </a:cubicBezTo>
                      <a:cubicBezTo>
                        <a:pt x="108688" y="99454"/>
                        <a:pt x="99457" y="80988"/>
                        <a:pt x="98534" y="70831"/>
                      </a:cubicBezTo>
                      <a:cubicBezTo>
                        <a:pt x="97611" y="66215"/>
                        <a:pt x="101304" y="61598"/>
                        <a:pt x="105919" y="60675"/>
                      </a:cubicBezTo>
                      <a:cubicBezTo>
                        <a:pt x="110535" y="59752"/>
                        <a:pt x="115150" y="63445"/>
                        <a:pt x="116073" y="68062"/>
                      </a:cubicBezTo>
                      <a:cubicBezTo>
                        <a:pt x="116073" y="70831"/>
                        <a:pt x="118842" y="81911"/>
                        <a:pt x="133612" y="82834"/>
                      </a:cubicBezTo>
                      <a:cubicBezTo>
                        <a:pt x="140996" y="83758"/>
                        <a:pt x="147458" y="80988"/>
                        <a:pt x="152074" y="76371"/>
                      </a:cubicBezTo>
                      <a:cubicBezTo>
                        <a:pt x="158535" y="69908"/>
                        <a:pt x="161304" y="59752"/>
                        <a:pt x="160381" y="47749"/>
                      </a:cubicBezTo>
                      <a:cubicBezTo>
                        <a:pt x="159458" y="35746"/>
                        <a:pt x="152997" y="25590"/>
                        <a:pt x="141920" y="20973"/>
                      </a:cubicBezTo>
                      <a:cubicBezTo>
                        <a:pt x="128996" y="15433"/>
                        <a:pt x="112381" y="18203"/>
                        <a:pt x="97611" y="28360"/>
                      </a:cubicBezTo>
                      <a:cubicBezTo>
                        <a:pt x="82842" y="39439"/>
                        <a:pt x="75457" y="68062"/>
                        <a:pt x="66226" y="102224"/>
                      </a:cubicBezTo>
                      <a:cubicBezTo>
                        <a:pt x="56072" y="140079"/>
                        <a:pt x="43149" y="188091"/>
                        <a:pt x="14533" y="226869"/>
                      </a:cubicBezTo>
                      <a:cubicBezTo>
                        <a:pt x="14533" y="229639"/>
                        <a:pt x="11764" y="231486"/>
                        <a:pt x="8995" y="23148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" name="Google Shape;153;p5"/>
                <p:cNvSpPr/>
                <p:nvPr/>
              </p:nvSpPr>
              <p:spPr>
                <a:xfrm>
                  <a:off x="2232051" y="671515"/>
                  <a:ext cx="202123" cy="207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23" h="207914" extrusionOk="0">
                      <a:moveTo>
                        <a:pt x="167256" y="207915"/>
                      </a:moveTo>
                      <a:cubicBezTo>
                        <a:pt x="166333" y="207915"/>
                        <a:pt x="165410" y="207915"/>
                        <a:pt x="163563" y="206991"/>
                      </a:cubicBezTo>
                      <a:cubicBezTo>
                        <a:pt x="158948" y="205145"/>
                        <a:pt x="156179" y="199605"/>
                        <a:pt x="158025" y="194988"/>
                      </a:cubicBezTo>
                      <a:cubicBezTo>
                        <a:pt x="158025" y="194065"/>
                        <a:pt x="194025" y="99888"/>
                        <a:pt x="181102" y="55570"/>
                      </a:cubicBezTo>
                      <a:cubicBezTo>
                        <a:pt x="175564" y="37104"/>
                        <a:pt x="166333" y="25101"/>
                        <a:pt x="153409" y="20484"/>
                      </a:cubicBezTo>
                      <a:cubicBezTo>
                        <a:pt x="136794" y="14021"/>
                        <a:pt x="117409" y="19561"/>
                        <a:pt x="108178" y="25101"/>
                      </a:cubicBezTo>
                      <a:cubicBezTo>
                        <a:pt x="107255" y="26024"/>
                        <a:pt x="106332" y="26947"/>
                        <a:pt x="105409" y="27871"/>
                      </a:cubicBezTo>
                      <a:cubicBezTo>
                        <a:pt x="119255" y="30641"/>
                        <a:pt x="132178" y="34334"/>
                        <a:pt x="141409" y="40797"/>
                      </a:cubicBezTo>
                      <a:cubicBezTo>
                        <a:pt x="151563" y="47260"/>
                        <a:pt x="158025" y="55570"/>
                        <a:pt x="159871" y="64803"/>
                      </a:cubicBezTo>
                      <a:cubicBezTo>
                        <a:pt x="162640" y="77729"/>
                        <a:pt x="160794" y="88809"/>
                        <a:pt x="153409" y="96195"/>
                      </a:cubicBezTo>
                      <a:cubicBezTo>
                        <a:pt x="146025" y="104505"/>
                        <a:pt x="134025" y="108198"/>
                        <a:pt x="118332" y="107275"/>
                      </a:cubicBezTo>
                      <a:cubicBezTo>
                        <a:pt x="100793" y="106351"/>
                        <a:pt x="86024" y="91579"/>
                        <a:pt x="80486" y="69419"/>
                      </a:cubicBezTo>
                      <a:cubicBezTo>
                        <a:pt x="78639" y="61110"/>
                        <a:pt x="77716" y="51877"/>
                        <a:pt x="79562" y="43567"/>
                      </a:cubicBezTo>
                      <a:cubicBezTo>
                        <a:pt x="56485" y="42644"/>
                        <a:pt x="31562" y="44490"/>
                        <a:pt x="11254" y="49107"/>
                      </a:cubicBezTo>
                      <a:cubicBezTo>
                        <a:pt x="6638" y="50030"/>
                        <a:pt x="1100" y="47260"/>
                        <a:pt x="177" y="42644"/>
                      </a:cubicBezTo>
                      <a:cubicBezTo>
                        <a:pt x="-746" y="38027"/>
                        <a:pt x="2023" y="32487"/>
                        <a:pt x="6638" y="31564"/>
                      </a:cubicBezTo>
                      <a:cubicBezTo>
                        <a:pt x="29716" y="26024"/>
                        <a:pt x="58331" y="24178"/>
                        <a:pt x="85101" y="26024"/>
                      </a:cubicBezTo>
                      <a:cubicBezTo>
                        <a:pt x="88793" y="19561"/>
                        <a:pt x="93409" y="14021"/>
                        <a:pt x="98947" y="10328"/>
                      </a:cubicBezTo>
                      <a:cubicBezTo>
                        <a:pt x="113717" y="2018"/>
                        <a:pt x="138640" y="-4445"/>
                        <a:pt x="159871" y="3865"/>
                      </a:cubicBezTo>
                      <a:cubicBezTo>
                        <a:pt x="172794" y="8481"/>
                        <a:pt x="190333" y="21408"/>
                        <a:pt x="198641" y="50953"/>
                      </a:cubicBezTo>
                      <a:cubicBezTo>
                        <a:pt x="213410" y="100812"/>
                        <a:pt x="176487" y="197758"/>
                        <a:pt x="175564" y="201452"/>
                      </a:cubicBezTo>
                      <a:cubicBezTo>
                        <a:pt x="174640" y="206068"/>
                        <a:pt x="170948" y="207915"/>
                        <a:pt x="167256" y="207915"/>
                      </a:cubicBezTo>
                      <a:close/>
                      <a:moveTo>
                        <a:pt x="98024" y="45414"/>
                      </a:moveTo>
                      <a:cubicBezTo>
                        <a:pt x="97101" y="51877"/>
                        <a:pt x="97101" y="59263"/>
                        <a:pt x="98947" y="65726"/>
                      </a:cubicBezTo>
                      <a:cubicBezTo>
                        <a:pt x="101717" y="76806"/>
                        <a:pt x="109101" y="89732"/>
                        <a:pt x="120178" y="89732"/>
                      </a:cubicBezTo>
                      <a:cubicBezTo>
                        <a:pt x="126640" y="90655"/>
                        <a:pt x="135871" y="89732"/>
                        <a:pt x="140486" y="85115"/>
                      </a:cubicBezTo>
                      <a:cubicBezTo>
                        <a:pt x="144179" y="80499"/>
                        <a:pt x="143255" y="73113"/>
                        <a:pt x="142332" y="69419"/>
                      </a:cubicBezTo>
                      <a:cubicBezTo>
                        <a:pt x="141409" y="64803"/>
                        <a:pt x="137717" y="60186"/>
                        <a:pt x="132178" y="56493"/>
                      </a:cubicBezTo>
                      <a:cubicBezTo>
                        <a:pt x="123871" y="50953"/>
                        <a:pt x="111871" y="47260"/>
                        <a:pt x="98024" y="4541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" name="Google Shape;154;p5"/>
                <p:cNvSpPr/>
                <p:nvPr/>
              </p:nvSpPr>
              <p:spPr>
                <a:xfrm>
                  <a:off x="2195855" y="880589"/>
                  <a:ext cx="231831" cy="179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831" h="179807" extrusionOk="0">
                      <a:moveTo>
                        <a:pt x="52065" y="179808"/>
                      </a:moveTo>
                      <a:cubicBezTo>
                        <a:pt x="50219" y="179808"/>
                        <a:pt x="48373" y="179808"/>
                        <a:pt x="47450" y="179808"/>
                      </a:cubicBezTo>
                      <a:cubicBezTo>
                        <a:pt x="28988" y="178884"/>
                        <a:pt x="13296" y="167805"/>
                        <a:pt x="4988" y="151185"/>
                      </a:cubicBezTo>
                      <a:cubicBezTo>
                        <a:pt x="-4243" y="131796"/>
                        <a:pt x="-551" y="108714"/>
                        <a:pt x="15142" y="88401"/>
                      </a:cubicBezTo>
                      <a:cubicBezTo>
                        <a:pt x="29911" y="69012"/>
                        <a:pt x="60373" y="60702"/>
                        <a:pt x="98220" y="50546"/>
                      </a:cubicBezTo>
                      <a:cubicBezTo>
                        <a:pt x="136990" y="40389"/>
                        <a:pt x="180375" y="27463"/>
                        <a:pt x="217298" y="1611"/>
                      </a:cubicBezTo>
                      <a:cubicBezTo>
                        <a:pt x="220991" y="-1159"/>
                        <a:pt x="227452" y="-236"/>
                        <a:pt x="230221" y="3457"/>
                      </a:cubicBezTo>
                      <a:cubicBezTo>
                        <a:pt x="232991" y="7150"/>
                        <a:pt x="232068" y="13613"/>
                        <a:pt x="228375" y="16383"/>
                      </a:cubicBezTo>
                      <a:cubicBezTo>
                        <a:pt x="188682" y="44082"/>
                        <a:pt x="141605" y="57932"/>
                        <a:pt x="103758" y="68088"/>
                      </a:cubicBezTo>
                      <a:cubicBezTo>
                        <a:pt x="70527" y="77321"/>
                        <a:pt x="40988" y="85631"/>
                        <a:pt x="29911" y="99481"/>
                      </a:cubicBezTo>
                      <a:cubicBezTo>
                        <a:pt x="18834" y="113330"/>
                        <a:pt x="16065" y="129949"/>
                        <a:pt x="22527" y="143799"/>
                      </a:cubicBezTo>
                      <a:cubicBezTo>
                        <a:pt x="27142" y="154879"/>
                        <a:pt x="37296" y="161342"/>
                        <a:pt x="49296" y="162265"/>
                      </a:cubicBezTo>
                      <a:cubicBezTo>
                        <a:pt x="61296" y="163188"/>
                        <a:pt x="71450" y="160418"/>
                        <a:pt x="77912" y="153955"/>
                      </a:cubicBezTo>
                      <a:cubicBezTo>
                        <a:pt x="82527" y="149339"/>
                        <a:pt x="85297" y="142876"/>
                        <a:pt x="84374" y="135489"/>
                      </a:cubicBezTo>
                      <a:cubicBezTo>
                        <a:pt x="83450" y="120716"/>
                        <a:pt x="71450" y="118870"/>
                        <a:pt x="69604" y="117947"/>
                      </a:cubicBezTo>
                      <a:cubicBezTo>
                        <a:pt x="64989" y="117023"/>
                        <a:pt x="61296" y="112407"/>
                        <a:pt x="62219" y="107790"/>
                      </a:cubicBezTo>
                      <a:cubicBezTo>
                        <a:pt x="63143" y="103174"/>
                        <a:pt x="67758" y="99481"/>
                        <a:pt x="72373" y="100404"/>
                      </a:cubicBezTo>
                      <a:cubicBezTo>
                        <a:pt x="82527" y="102250"/>
                        <a:pt x="100989" y="110560"/>
                        <a:pt x="102835" y="134566"/>
                      </a:cubicBezTo>
                      <a:cubicBezTo>
                        <a:pt x="103758" y="147492"/>
                        <a:pt x="99143" y="158572"/>
                        <a:pt x="90835" y="167805"/>
                      </a:cubicBezTo>
                      <a:cubicBezTo>
                        <a:pt x="80681" y="175191"/>
                        <a:pt x="67758" y="179808"/>
                        <a:pt x="52065" y="17980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5" name="Google Shape;155;p5"/>
                <p:cNvSpPr/>
                <p:nvPr/>
              </p:nvSpPr>
              <p:spPr>
                <a:xfrm>
                  <a:off x="2200464" y="703517"/>
                  <a:ext cx="207729" cy="202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729" h="202688" extrusionOk="0">
                      <a:moveTo>
                        <a:pt x="79765" y="202689"/>
                      </a:moveTo>
                      <a:cubicBezTo>
                        <a:pt x="69611" y="202689"/>
                        <a:pt x="59457" y="201765"/>
                        <a:pt x="51149" y="198995"/>
                      </a:cubicBezTo>
                      <a:cubicBezTo>
                        <a:pt x="20687" y="189762"/>
                        <a:pt x="8687" y="173143"/>
                        <a:pt x="4071" y="160217"/>
                      </a:cubicBezTo>
                      <a:cubicBezTo>
                        <a:pt x="-4236" y="138981"/>
                        <a:pt x="1302" y="113128"/>
                        <a:pt x="10533" y="99279"/>
                      </a:cubicBezTo>
                      <a:cubicBezTo>
                        <a:pt x="14225" y="92816"/>
                        <a:pt x="19764" y="88199"/>
                        <a:pt x="26226" y="85429"/>
                      </a:cubicBezTo>
                      <a:cubicBezTo>
                        <a:pt x="24379" y="58654"/>
                        <a:pt x="27149" y="30031"/>
                        <a:pt x="31764" y="6949"/>
                      </a:cubicBezTo>
                      <a:cubicBezTo>
                        <a:pt x="32687" y="2332"/>
                        <a:pt x="38226" y="-1361"/>
                        <a:pt x="42841" y="486"/>
                      </a:cubicBezTo>
                      <a:cubicBezTo>
                        <a:pt x="47457" y="1409"/>
                        <a:pt x="51149" y="6949"/>
                        <a:pt x="49303" y="11565"/>
                      </a:cubicBezTo>
                      <a:cubicBezTo>
                        <a:pt x="44687" y="31878"/>
                        <a:pt x="42841" y="56807"/>
                        <a:pt x="43764" y="79890"/>
                      </a:cubicBezTo>
                      <a:cubicBezTo>
                        <a:pt x="52995" y="78966"/>
                        <a:pt x="62226" y="78966"/>
                        <a:pt x="69611" y="80813"/>
                      </a:cubicBezTo>
                      <a:cubicBezTo>
                        <a:pt x="91765" y="86353"/>
                        <a:pt x="106534" y="101126"/>
                        <a:pt x="107457" y="118668"/>
                      </a:cubicBezTo>
                      <a:cubicBezTo>
                        <a:pt x="108380" y="134364"/>
                        <a:pt x="104688" y="146367"/>
                        <a:pt x="96380" y="153754"/>
                      </a:cubicBezTo>
                      <a:cubicBezTo>
                        <a:pt x="88996" y="160217"/>
                        <a:pt x="76995" y="162987"/>
                        <a:pt x="64995" y="160217"/>
                      </a:cubicBezTo>
                      <a:cubicBezTo>
                        <a:pt x="54841" y="158370"/>
                        <a:pt x="47457" y="151907"/>
                        <a:pt x="40995" y="141751"/>
                      </a:cubicBezTo>
                      <a:cubicBezTo>
                        <a:pt x="35456" y="132518"/>
                        <a:pt x="30841" y="119592"/>
                        <a:pt x="28072" y="105742"/>
                      </a:cubicBezTo>
                      <a:cubicBezTo>
                        <a:pt x="27149" y="106665"/>
                        <a:pt x="26226" y="107589"/>
                        <a:pt x="25302" y="108512"/>
                      </a:cubicBezTo>
                      <a:cubicBezTo>
                        <a:pt x="19764" y="117745"/>
                        <a:pt x="14225" y="137134"/>
                        <a:pt x="20687" y="153754"/>
                      </a:cubicBezTo>
                      <a:cubicBezTo>
                        <a:pt x="26226" y="166680"/>
                        <a:pt x="37303" y="176836"/>
                        <a:pt x="55764" y="181453"/>
                      </a:cubicBezTo>
                      <a:cubicBezTo>
                        <a:pt x="100073" y="194379"/>
                        <a:pt x="194228" y="159294"/>
                        <a:pt x="195151" y="158370"/>
                      </a:cubicBezTo>
                      <a:cubicBezTo>
                        <a:pt x="199766" y="156524"/>
                        <a:pt x="205305" y="159294"/>
                        <a:pt x="207151" y="163910"/>
                      </a:cubicBezTo>
                      <a:cubicBezTo>
                        <a:pt x="208997" y="168527"/>
                        <a:pt x="206228" y="174066"/>
                        <a:pt x="201612" y="175913"/>
                      </a:cubicBezTo>
                      <a:cubicBezTo>
                        <a:pt x="198843" y="176836"/>
                        <a:pt x="131458" y="202689"/>
                        <a:pt x="79765" y="202689"/>
                      </a:cubicBezTo>
                      <a:close/>
                      <a:moveTo>
                        <a:pt x="45610" y="97432"/>
                      </a:moveTo>
                      <a:cubicBezTo>
                        <a:pt x="47457" y="111282"/>
                        <a:pt x="51149" y="123285"/>
                        <a:pt x="56687" y="131594"/>
                      </a:cubicBezTo>
                      <a:cubicBezTo>
                        <a:pt x="60380" y="137134"/>
                        <a:pt x="64995" y="140827"/>
                        <a:pt x="69611" y="141751"/>
                      </a:cubicBezTo>
                      <a:cubicBezTo>
                        <a:pt x="73303" y="142674"/>
                        <a:pt x="80688" y="143597"/>
                        <a:pt x="85303" y="139904"/>
                      </a:cubicBezTo>
                      <a:cubicBezTo>
                        <a:pt x="89919" y="135288"/>
                        <a:pt x="90842" y="126978"/>
                        <a:pt x="89919" y="119592"/>
                      </a:cubicBezTo>
                      <a:cubicBezTo>
                        <a:pt x="88996" y="107589"/>
                        <a:pt x="76995" y="101126"/>
                        <a:pt x="65918" y="98356"/>
                      </a:cubicBezTo>
                      <a:cubicBezTo>
                        <a:pt x="59457" y="96509"/>
                        <a:pt x="52072" y="96509"/>
                        <a:pt x="45610" y="9743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56" name="Google Shape;156;p5"/>
              <p:cNvSpPr/>
              <p:nvPr/>
            </p:nvSpPr>
            <p:spPr>
              <a:xfrm>
                <a:off x="2318998" y="789870"/>
                <a:ext cx="94154" cy="93253"/>
              </a:xfrm>
              <a:custGeom>
                <a:avLst/>
                <a:gdLst/>
                <a:ahLst/>
                <a:cxnLst/>
                <a:rect l="l" t="t" r="r" b="b"/>
                <a:pathLst>
                  <a:path w="94154" h="93253" extrusionOk="0">
                    <a:moveTo>
                      <a:pt x="47077" y="93253"/>
                    </a:moveTo>
                    <a:cubicBezTo>
                      <a:pt x="35077" y="93253"/>
                      <a:pt x="23077" y="88637"/>
                      <a:pt x="13846" y="79404"/>
                    </a:cubicBezTo>
                    <a:cubicBezTo>
                      <a:pt x="-4615" y="60938"/>
                      <a:pt x="-4615" y="32316"/>
                      <a:pt x="13846" y="13850"/>
                    </a:cubicBezTo>
                    <a:cubicBezTo>
                      <a:pt x="22154" y="5540"/>
                      <a:pt x="34154" y="0"/>
                      <a:pt x="47077" y="0"/>
                    </a:cubicBezTo>
                    <a:cubicBezTo>
                      <a:pt x="59078" y="0"/>
                      <a:pt x="71078" y="4617"/>
                      <a:pt x="80309" y="13850"/>
                    </a:cubicBezTo>
                    <a:cubicBezTo>
                      <a:pt x="88616" y="22159"/>
                      <a:pt x="94155" y="34162"/>
                      <a:pt x="94155" y="47088"/>
                    </a:cubicBezTo>
                    <a:cubicBezTo>
                      <a:pt x="94155" y="59091"/>
                      <a:pt x="89540" y="71094"/>
                      <a:pt x="80309" y="80327"/>
                    </a:cubicBezTo>
                    <a:cubicBezTo>
                      <a:pt x="71078" y="88637"/>
                      <a:pt x="59078" y="93253"/>
                      <a:pt x="47077" y="93253"/>
                    </a:cubicBezTo>
                    <a:close/>
                    <a:moveTo>
                      <a:pt x="47077" y="19389"/>
                    </a:moveTo>
                    <a:cubicBezTo>
                      <a:pt x="39693" y="19389"/>
                      <a:pt x="32308" y="22159"/>
                      <a:pt x="26770" y="27699"/>
                    </a:cubicBezTo>
                    <a:cubicBezTo>
                      <a:pt x="15693" y="38779"/>
                      <a:pt x="15693" y="56321"/>
                      <a:pt x="26770" y="67401"/>
                    </a:cubicBezTo>
                    <a:cubicBezTo>
                      <a:pt x="37847" y="78481"/>
                      <a:pt x="55385" y="78481"/>
                      <a:pt x="66462" y="67401"/>
                    </a:cubicBezTo>
                    <a:cubicBezTo>
                      <a:pt x="72001" y="61861"/>
                      <a:pt x="74770" y="55398"/>
                      <a:pt x="74770" y="47088"/>
                    </a:cubicBezTo>
                    <a:cubicBezTo>
                      <a:pt x="74770" y="39702"/>
                      <a:pt x="72001" y="32316"/>
                      <a:pt x="66462" y="26776"/>
                    </a:cubicBezTo>
                    <a:cubicBezTo>
                      <a:pt x="61847" y="22159"/>
                      <a:pt x="54462" y="19389"/>
                      <a:pt x="47077" y="193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7" name="Google Shape;157;p5"/>
            <p:cNvSpPr/>
            <p:nvPr/>
          </p:nvSpPr>
          <p:spPr>
            <a:xfrm>
              <a:off x="470791" y="358389"/>
              <a:ext cx="73523" cy="73541"/>
            </a:xfrm>
            <a:custGeom>
              <a:avLst/>
              <a:gdLst/>
              <a:ahLst/>
              <a:cxnLst/>
              <a:rect l="l" t="t" r="r" b="b"/>
              <a:pathLst>
                <a:path w="83077" h="83097" extrusionOk="0">
                  <a:moveTo>
                    <a:pt x="41539" y="83097"/>
                  </a:moveTo>
                  <a:cubicBezTo>
                    <a:pt x="18462" y="83097"/>
                    <a:pt x="0" y="64631"/>
                    <a:pt x="0" y="41549"/>
                  </a:cubicBezTo>
                  <a:cubicBezTo>
                    <a:pt x="0" y="18466"/>
                    <a:pt x="18462" y="0"/>
                    <a:pt x="41539" y="0"/>
                  </a:cubicBezTo>
                  <a:cubicBezTo>
                    <a:pt x="64616" y="0"/>
                    <a:pt x="83078" y="18466"/>
                    <a:pt x="83078" y="41549"/>
                  </a:cubicBezTo>
                  <a:cubicBezTo>
                    <a:pt x="83078" y="64631"/>
                    <a:pt x="64616" y="83097"/>
                    <a:pt x="41539" y="83097"/>
                  </a:cubicBezTo>
                  <a:close/>
                  <a:moveTo>
                    <a:pt x="41539" y="18466"/>
                  </a:moveTo>
                  <a:cubicBezTo>
                    <a:pt x="28616" y="18466"/>
                    <a:pt x="18462" y="28622"/>
                    <a:pt x="18462" y="41549"/>
                  </a:cubicBezTo>
                  <a:cubicBezTo>
                    <a:pt x="18462" y="54475"/>
                    <a:pt x="28616" y="64631"/>
                    <a:pt x="41539" y="64631"/>
                  </a:cubicBezTo>
                  <a:cubicBezTo>
                    <a:pt x="54462" y="64631"/>
                    <a:pt x="64616" y="54475"/>
                    <a:pt x="64616" y="41549"/>
                  </a:cubicBezTo>
                  <a:cubicBezTo>
                    <a:pt x="64616" y="28622"/>
                    <a:pt x="54462" y="18466"/>
                    <a:pt x="41539" y="184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317291" y="2492808"/>
              <a:ext cx="98770" cy="157884"/>
            </a:xfrm>
            <a:custGeom>
              <a:avLst/>
              <a:gdLst/>
              <a:ahLst/>
              <a:cxnLst/>
              <a:rect l="l" t="t" r="r" b="b"/>
              <a:pathLst>
                <a:path w="98770" h="157884" extrusionOk="0">
                  <a:moveTo>
                    <a:pt x="0" y="78481"/>
                  </a:moveTo>
                  <a:lnTo>
                    <a:pt x="48924" y="157885"/>
                  </a:lnTo>
                  <a:lnTo>
                    <a:pt x="98770" y="78481"/>
                  </a:lnTo>
                  <a:lnTo>
                    <a:pt x="489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260886" y="2664343"/>
              <a:ext cx="86595" cy="1950469"/>
            </a:xfrm>
            <a:custGeom>
              <a:avLst/>
              <a:gdLst/>
              <a:ahLst/>
              <a:cxnLst/>
              <a:rect l="l" t="t" r="r" b="b"/>
              <a:pathLst>
                <a:path w="97847" h="2203920" extrusionOk="0">
                  <a:moveTo>
                    <a:pt x="48924" y="2203921"/>
                  </a:moveTo>
                  <a:cubicBezTo>
                    <a:pt x="22154" y="2203921"/>
                    <a:pt x="0" y="2181762"/>
                    <a:pt x="0" y="2154986"/>
                  </a:cubicBezTo>
                  <a:cubicBezTo>
                    <a:pt x="0" y="2128211"/>
                    <a:pt x="22154" y="2106051"/>
                    <a:pt x="48924" y="2106051"/>
                  </a:cubicBezTo>
                  <a:cubicBezTo>
                    <a:pt x="53539" y="2106051"/>
                    <a:pt x="58155" y="2109745"/>
                    <a:pt x="58155" y="2115284"/>
                  </a:cubicBezTo>
                  <a:cubicBezTo>
                    <a:pt x="58155" y="2120824"/>
                    <a:pt x="54462" y="2124517"/>
                    <a:pt x="48924" y="2124517"/>
                  </a:cubicBezTo>
                  <a:cubicBezTo>
                    <a:pt x="32308" y="2124517"/>
                    <a:pt x="18462" y="2138367"/>
                    <a:pt x="18462" y="2154986"/>
                  </a:cubicBezTo>
                  <a:cubicBezTo>
                    <a:pt x="18462" y="2171606"/>
                    <a:pt x="32308" y="2185455"/>
                    <a:pt x="48924" y="2185455"/>
                  </a:cubicBezTo>
                  <a:cubicBezTo>
                    <a:pt x="65539" y="2185455"/>
                    <a:pt x="79386" y="2171606"/>
                    <a:pt x="79386" y="2154986"/>
                  </a:cubicBezTo>
                  <a:lnTo>
                    <a:pt x="79386" y="44319"/>
                  </a:lnTo>
                  <a:cubicBezTo>
                    <a:pt x="79386" y="30469"/>
                    <a:pt x="67385" y="18466"/>
                    <a:pt x="53539" y="18466"/>
                  </a:cubicBezTo>
                  <a:cubicBezTo>
                    <a:pt x="39693" y="18466"/>
                    <a:pt x="27693" y="30469"/>
                    <a:pt x="27693" y="44319"/>
                  </a:cubicBezTo>
                  <a:cubicBezTo>
                    <a:pt x="27693" y="52628"/>
                    <a:pt x="32308" y="60938"/>
                    <a:pt x="38770" y="65554"/>
                  </a:cubicBezTo>
                  <a:cubicBezTo>
                    <a:pt x="43385" y="68324"/>
                    <a:pt x="44308" y="73864"/>
                    <a:pt x="41539" y="78481"/>
                  </a:cubicBezTo>
                  <a:cubicBezTo>
                    <a:pt x="38770" y="83097"/>
                    <a:pt x="33231" y="84021"/>
                    <a:pt x="28616" y="81251"/>
                  </a:cubicBezTo>
                  <a:cubicBezTo>
                    <a:pt x="16616" y="72941"/>
                    <a:pt x="9231" y="59091"/>
                    <a:pt x="9231" y="44319"/>
                  </a:cubicBezTo>
                  <a:cubicBezTo>
                    <a:pt x="9231" y="20313"/>
                    <a:pt x="28616" y="0"/>
                    <a:pt x="53539" y="0"/>
                  </a:cubicBezTo>
                  <a:cubicBezTo>
                    <a:pt x="77539" y="0"/>
                    <a:pt x="97847" y="19389"/>
                    <a:pt x="97847" y="44319"/>
                  </a:cubicBezTo>
                  <a:lnTo>
                    <a:pt x="97847" y="2154986"/>
                  </a:lnTo>
                  <a:cubicBezTo>
                    <a:pt x="97847" y="2181762"/>
                    <a:pt x="75693" y="2203921"/>
                    <a:pt x="48924" y="22039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0" name="Google Shape;160;p5"/>
            <p:cNvGrpSpPr/>
            <p:nvPr/>
          </p:nvGrpSpPr>
          <p:grpSpPr>
            <a:xfrm>
              <a:off x="282354" y="4632243"/>
              <a:ext cx="348621" cy="348117"/>
              <a:chOff x="2196490" y="5626932"/>
              <a:chExt cx="394011" cy="393441"/>
            </a:xfrm>
          </p:grpSpPr>
          <p:grpSp>
            <p:nvGrpSpPr>
              <p:cNvPr id="161" name="Google Shape;161;p5"/>
              <p:cNvGrpSpPr/>
              <p:nvPr/>
            </p:nvGrpSpPr>
            <p:grpSpPr>
              <a:xfrm>
                <a:off x="2196490" y="5626932"/>
                <a:ext cx="394011" cy="393441"/>
                <a:chOff x="2196490" y="5626932"/>
                <a:chExt cx="394011" cy="393441"/>
              </a:xfrm>
            </p:grpSpPr>
            <p:sp>
              <p:nvSpPr>
                <p:cNvPr id="162" name="Google Shape;162;p5"/>
                <p:cNvSpPr/>
                <p:nvPr/>
              </p:nvSpPr>
              <p:spPr>
                <a:xfrm>
                  <a:off x="2408774" y="5788861"/>
                  <a:ext cx="181727" cy="231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27" h="231512" extrusionOk="0">
                      <a:moveTo>
                        <a:pt x="128996" y="231513"/>
                      </a:moveTo>
                      <a:cubicBezTo>
                        <a:pt x="115150" y="231513"/>
                        <a:pt x="101304" y="226896"/>
                        <a:pt x="88380" y="216740"/>
                      </a:cubicBezTo>
                      <a:cubicBezTo>
                        <a:pt x="68996" y="201967"/>
                        <a:pt x="60688" y="171498"/>
                        <a:pt x="50534" y="133643"/>
                      </a:cubicBezTo>
                      <a:cubicBezTo>
                        <a:pt x="40380" y="94864"/>
                        <a:pt x="27457" y="51469"/>
                        <a:pt x="1610" y="14537"/>
                      </a:cubicBezTo>
                      <a:cubicBezTo>
                        <a:pt x="-1159" y="10844"/>
                        <a:pt x="-236" y="4380"/>
                        <a:pt x="3456" y="1611"/>
                      </a:cubicBezTo>
                      <a:cubicBezTo>
                        <a:pt x="7149" y="-1159"/>
                        <a:pt x="13610" y="-236"/>
                        <a:pt x="16380" y="3457"/>
                      </a:cubicBezTo>
                      <a:cubicBezTo>
                        <a:pt x="44072" y="43159"/>
                        <a:pt x="57919" y="90247"/>
                        <a:pt x="68073" y="128103"/>
                      </a:cubicBezTo>
                      <a:cubicBezTo>
                        <a:pt x="77303" y="161342"/>
                        <a:pt x="85611" y="190887"/>
                        <a:pt x="99458" y="201967"/>
                      </a:cubicBezTo>
                      <a:cubicBezTo>
                        <a:pt x="113304" y="213047"/>
                        <a:pt x="129919" y="215817"/>
                        <a:pt x="143766" y="209353"/>
                      </a:cubicBezTo>
                      <a:cubicBezTo>
                        <a:pt x="154843" y="204737"/>
                        <a:pt x="161304" y="194581"/>
                        <a:pt x="162227" y="182577"/>
                      </a:cubicBezTo>
                      <a:cubicBezTo>
                        <a:pt x="163151" y="170575"/>
                        <a:pt x="160381" y="160419"/>
                        <a:pt x="153920" y="153955"/>
                      </a:cubicBezTo>
                      <a:cubicBezTo>
                        <a:pt x="149304" y="149339"/>
                        <a:pt x="142843" y="146569"/>
                        <a:pt x="135458" y="147492"/>
                      </a:cubicBezTo>
                      <a:cubicBezTo>
                        <a:pt x="120689" y="148416"/>
                        <a:pt x="118842" y="160419"/>
                        <a:pt x="117919" y="162265"/>
                      </a:cubicBezTo>
                      <a:cubicBezTo>
                        <a:pt x="116996" y="166882"/>
                        <a:pt x="112381" y="170575"/>
                        <a:pt x="107765" y="169652"/>
                      </a:cubicBezTo>
                      <a:cubicBezTo>
                        <a:pt x="103150" y="168728"/>
                        <a:pt x="99458" y="164111"/>
                        <a:pt x="100381" y="159495"/>
                      </a:cubicBezTo>
                      <a:cubicBezTo>
                        <a:pt x="102227" y="149339"/>
                        <a:pt x="110535" y="130873"/>
                        <a:pt x="134535" y="129026"/>
                      </a:cubicBezTo>
                      <a:cubicBezTo>
                        <a:pt x="147458" y="128103"/>
                        <a:pt x="158535" y="132719"/>
                        <a:pt x="167766" y="141029"/>
                      </a:cubicBezTo>
                      <a:cubicBezTo>
                        <a:pt x="177920" y="151186"/>
                        <a:pt x="182535" y="165958"/>
                        <a:pt x="181612" y="183501"/>
                      </a:cubicBezTo>
                      <a:cubicBezTo>
                        <a:pt x="180689" y="201967"/>
                        <a:pt x="169612" y="217663"/>
                        <a:pt x="152997" y="225973"/>
                      </a:cubicBezTo>
                      <a:cubicBezTo>
                        <a:pt x="144689" y="229666"/>
                        <a:pt x="137304" y="231513"/>
                        <a:pt x="128996" y="23151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" name="Google Shape;163;p5"/>
                <p:cNvSpPr/>
                <p:nvPr/>
              </p:nvSpPr>
              <p:spPr>
                <a:xfrm>
                  <a:off x="2232666" y="5808359"/>
                  <a:ext cx="202497" cy="207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7" h="207398" extrusionOk="0">
                      <a:moveTo>
                        <a:pt x="137103" y="207398"/>
                      </a:moveTo>
                      <a:cubicBezTo>
                        <a:pt x="122333" y="207398"/>
                        <a:pt x="108487" y="202782"/>
                        <a:pt x="99256" y="197242"/>
                      </a:cubicBezTo>
                      <a:cubicBezTo>
                        <a:pt x="92794" y="193549"/>
                        <a:pt x="88179" y="188009"/>
                        <a:pt x="85410" y="181545"/>
                      </a:cubicBezTo>
                      <a:cubicBezTo>
                        <a:pt x="58640" y="183392"/>
                        <a:pt x="30024" y="180622"/>
                        <a:pt x="6947" y="176006"/>
                      </a:cubicBezTo>
                      <a:cubicBezTo>
                        <a:pt x="2332" y="175083"/>
                        <a:pt x="-1361" y="169543"/>
                        <a:pt x="486" y="164926"/>
                      </a:cubicBezTo>
                      <a:cubicBezTo>
                        <a:pt x="1409" y="160310"/>
                        <a:pt x="6024" y="156617"/>
                        <a:pt x="11563" y="158463"/>
                      </a:cubicBezTo>
                      <a:cubicBezTo>
                        <a:pt x="31870" y="163079"/>
                        <a:pt x="56794" y="164926"/>
                        <a:pt x="79871" y="164003"/>
                      </a:cubicBezTo>
                      <a:cubicBezTo>
                        <a:pt x="78948" y="154770"/>
                        <a:pt x="78948" y="145537"/>
                        <a:pt x="80794" y="138151"/>
                      </a:cubicBezTo>
                      <a:cubicBezTo>
                        <a:pt x="86333" y="115991"/>
                        <a:pt x="101102" y="101219"/>
                        <a:pt x="118641" y="100295"/>
                      </a:cubicBezTo>
                      <a:cubicBezTo>
                        <a:pt x="134333" y="99372"/>
                        <a:pt x="146333" y="103065"/>
                        <a:pt x="153718" y="111375"/>
                      </a:cubicBezTo>
                      <a:cubicBezTo>
                        <a:pt x="160180" y="118761"/>
                        <a:pt x="162949" y="130764"/>
                        <a:pt x="160180" y="142767"/>
                      </a:cubicBezTo>
                      <a:cubicBezTo>
                        <a:pt x="158334" y="152923"/>
                        <a:pt x="151872" y="161233"/>
                        <a:pt x="141718" y="166773"/>
                      </a:cubicBezTo>
                      <a:cubicBezTo>
                        <a:pt x="132487" y="172312"/>
                        <a:pt x="119564" y="176929"/>
                        <a:pt x="105718" y="179699"/>
                      </a:cubicBezTo>
                      <a:cubicBezTo>
                        <a:pt x="106641" y="180622"/>
                        <a:pt x="107564" y="181545"/>
                        <a:pt x="108487" y="182469"/>
                      </a:cubicBezTo>
                      <a:cubicBezTo>
                        <a:pt x="117718" y="188009"/>
                        <a:pt x="137103" y="193549"/>
                        <a:pt x="153718" y="187086"/>
                      </a:cubicBezTo>
                      <a:cubicBezTo>
                        <a:pt x="166641" y="181545"/>
                        <a:pt x="176795" y="170466"/>
                        <a:pt x="181411" y="152000"/>
                      </a:cubicBezTo>
                      <a:cubicBezTo>
                        <a:pt x="194334" y="107681"/>
                        <a:pt x="159257" y="13505"/>
                        <a:pt x="158334" y="12581"/>
                      </a:cubicBezTo>
                      <a:cubicBezTo>
                        <a:pt x="156487" y="7965"/>
                        <a:pt x="159257" y="2425"/>
                        <a:pt x="163872" y="578"/>
                      </a:cubicBezTo>
                      <a:cubicBezTo>
                        <a:pt x="168488" y="-1268"/>
                        <a:pt x="174026" y="1502"/>
                        <a:pt x="175872" y="6118"/>
                      </a:cubicBezTo>
                      <a:cubicBezTo>
                        <a:pt x="177718" y="9812"/>
                        <a:pt x="213719" y="106758"/>
                        <a:pt x="198949" y="156617"/>
                      </a:cubicBezTo>
                      <a:cubicBezTo>
                        <a:pt x="189719" y="187086"/>
                        <a:pt x="173103" y="199088"/>
                        <a:pt x="160180" y="203705"/>
                      </a:cubicBezTo>
                      <a:cubicBezTo>
                        <a:pt x="152795" y="205552"/>
                        <a:pt x="144487" y="207398"/>
                        <a:pt x="137103" y="207398"/>
                      </a:cubicBezTo>
                      <a:close/>
                      <a:moveTo>
                        <a:pt x="123256" y="116914"/>
                      </a:moveTo>
                      <a:cubicBezTo>
                        <a:pt x="122333" y="116914"/>
                        <a:pt x="120487" y="116914"/>
                        <a:pt x="119564" y="116914"/>
                      </a:cubicBezTo>
                      <a:cubicBezTo>
                        <a:pt x="107564" y="117838"/>
                        <a:pt x="101102" y="129841"/>
                        <a:pt x="98333" y="140920"/>
                      </a:cubicBezTo>
                      <a:cubicBezTo>
                        <a:pt x="96487" y="147384"/>
                        <a:pt x="96487" y="154770"/>
                        <a:pt x="97410" y="161233"/>
                      </a:cubicBezTo>
                      <a:cubicBezTo>
                        <a:pt x="111256" y="159386"/>
                        <a:pt x="123256" y="155693"/>
                        <a:pt x="131564" y="150153"/>
                      </a:cubicBezTo>
                      <a:cubicBezTo>
                        <a:pt x="137103" y="146460"/>
                        <a:pt x="140795" y="141844"/>
                        <a:pt x="141718" y="137227"/>
                      </a:cubicBezTo>
                      <a:cubicBezTo>
                        <a:pt x="142641" y="133534"/>
                        <a:pt x="143564" y="126147"/>
                        <a:pt x="139872" y="121531"/>
                      </a:cubicBezTo>
                      <a:cubicBezTo>
                        <a:pt x="136179" y="117838"/>
                        <a:pt x="129718" y="116914"/>
                        <a:pt x="123256" y="11691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" name="Google Shape;164;p5"/>
                <p:cNvSpPr/>
                <p:nvPr/>
              </p:nvSpPr>
              <p:spPr>
                <a:xfrm>
                  <a:off x="2196490" y="5626932"/>
                  <a:ext cx="230273" cy="1801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273" h="180159" extrusionOk="0">
                      <a:moveTo>
                        <a:pt x="222201" y="180159"/>
                      </a:moveTo>
                      <a:cubicBezTo>
                        <a:pt x="220355" y="180159"/>
                        <a:pt x="218509" y="179236"/>
                        <a:pt x="216663" y="178312"/>
                      </a:cubicBezTo>
                      <a:cubicBezTo>
                        <a:pt x="179739" y="152460"/>
                        <a:pt x="136354" y="140457"/>
                        <a:pt x="97585" y="129378"/>
                      </a:cubicBezTo>
                      <a:cubicBezTo>
                        <a:pt x="59738" y="119222"/>
                        <a:pt x="29276" y="110912"/>
                        <a:pt x="14507" y="91522"/>
                      </a:cubicBezTo>
                      <a:cubicBezTo>
                        <a:pt x="-263" y="72133"/>
                        <a:pt x="-3955" y="48127"/>
                        <a:pt x="4353" y="28738"/>
                      </a:cubicBezTo>
                      <a:cubicBezTo>
                        <a:pt x="11737" y="12118"/>
                        <a:pt x="27430" y="1039"/>
                        <a:pt x="46815" y="115"/>
                      </a:cubicBezTo>
                      <a:cubicBezTo>
                        <a:pt x="64353" y="-808"/>
                        <a:pt x="79123" y="3809"/>
                        <a:pt x="89277" y="13965"/>
                      </a:cubicBezTo>
                      <a:cubicBezTo>
                        <a:pt x="97585" y="22275"/>
                        <a:pt x="102200" y="34278"/>
                        <a:pt x="101277" y="47204"/>
                      </a:cubicBezTo>
                      <a:cubicBezTo>
                        <a:pt x="99431" y="71210"/>
                        <a:pt x="80969" y="80443"/>
                        <a:pt x="70815" y="81366"/>
                      </a:cubicBezTo>
                      <a:cubicBezTo>
                        <a:pt x="66200" y="82289"/>
                        <a:pt x="61584" y="78596"/>
                        <a:pt x="60661" y="73979"/>
                      </a:cubicBezTo>
                      <a:cubicBezTo>
                        <a:pt x="59738" y="69363"/>
                        <a:pt x="63430" y="64746"/>
                        <a:pt x="68046" y="63823"/>
                      </a:cubicBezTo>
                      <a:cubicBezTo>
                        <a:pt x="70815" y="63823"/>
                        <a:pt x="81892" y="61054"/>
                        <a:pt x="82815" y="46280"/>
                      </a:cubicBezTo>
                      <a:cubicBezTo>
                        <a:pt x="83738" y="38894"/>
                        <a:pt x="80969" y="32431"/>
                        <a:pt x="76354" y="27814"/>
                      </a:cubicBezTo>
                      <a:cubicBezTo>
                        <a:pt x="69892" y="21351"/>
                        <a:pt x="59738" y="18581"/>
                        <a:pt x="47738" y="19505"/>
                      </a:cubicBezTo>
                      <a:cubicBezTo>
                        <a:pt x="35738" y="20428"/>
                        <a:pt x="25584" y="26891"/>
                        <a:pt x="20968" y="37971"/>
                      </a:cubicBezTo>
                      <a:cubicBezTo>
                        <a:pt x="14507" y="50897"/>
                        <a:pt x="18199" y="67516"/>
                        <a:pt x="28353" y="82289"/>
                      </a:cubicBezTo>
                      <a:cubicBezTo>
                        <a:pt x="39430" y="97062"/>
                        <a:pt x="68046" y="104448"/>
                        <a:pt x="102200" y="113681"/>
                      </a:cubicBezTo>
                      <a:cubicBezTo>
                        <a:pt x="140047" y="123838"/>
                        <a:pt x="188047" y="136764"/>
                        <a:pt x="226817" y="165387"/>
                      </a:cubicBezTo>
                      <a:cubicBezTo>
                        <a:pt x="230509" y="168156"/>
                        <a:pt x="231432" y="173696"/>
                        <a:pt x="228663" y="178312"/>
                      </a:cubicBezTo>
                      <a:cubicBezTo>
                        <a:pt x="227740" y="179236"/>
                        <a:pt x="224971" y="180159"/>
                        <a:pt x="222201" y="18015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" name="Google Shape;165;p5"/>
                <p:cNvSpPr/>
                <p:nvPr/>
              </p:nvSpPr>
              <p:spPr>
                <a:xfrm>
                  <a:off x="2200639" y="5781448"/>
                  <a:ext cx="207554" cy="20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554" h="202916" extrusionOk="0">
                      <a:moveTo>
                        <a:pt x="40820" y="202917"/>
                      </a:moveTo>
                      <a:cubicBezTo>
                        <a:pt x="37128" y="202917"/>
                        <a:pt x="32512" y="200147"/>
                        <a:pt x="31589" y="195531"/>
                      </a:cubicBezTo>
                      <a:cubicBezTo>
                        <a:pt x="26051" y="172448"/>
                        <a:pt x="24205" y="143825"/>
                        <a:pt x="26051" y="117050"/>
                      </a:cubicBezTo>
                      <a:cubicBezTo>
                        <a:pt x="19589" y="113356"/>
                        <a:pt x="14051" y="108740"/>
                        <a:pt x="10358" y="103200"/>
                      </a:cubicBezTo>
                      <a:cubicBezTo>
                        <a:pt x="3897" y="92121"/>
                        <a:pt x="-5334" y="67191"/>
                        <a:pt x="3897" y="42262"/>
                      </a:cubicBezTo>
                      <a:cubicBezTo>
                        <a:pt x="8512" y="29336"/>
                        <a:pt x="21435" y="11793"/>
                        <a:pt x="50974" y="3484"/>
                      </a:cubicBezTo>
                      <a:cubicBezTo>
                        <a:pt x="100821" y="-11289"/>
                        <a:pt x="197745" y="25643"/>
                        <a:pt x="201437" y="26566"/>
                      </a:cubicBezTo>
                      <a:cubicBezTo>
                        <a:pt x="206053" y="28413"/>
                        <a:pt x="208822" y="33953"/>
                        <a:pt x="206976" y="38569"/>
                      </a:cubicBezTo>
                      <a:cubicBezTo>
                        <a:pt x="205130" y="43186"/>
                        <a:pt x="199591" y="45956"/>
                        <a:pt x="194976" y="44109"/>
                      </a:cubicBezTo>
                      <a:cubicBezTo>
                        <a:pt x="194053" y="44109"/>
                        <a:pt x="99898" y="8100"/>
                        <a:pt x="55590" y="21026"/>
                      </a:cubicBezTo>
                      <a:cubicBezTo>
                        <a:pt x="37128" y="26566"/>
                        <a:pt x="25128" y="35799"/>
                        <a:pt x="20512" y="48725"/>
                      </a:cubicBezTo>
                      <a:cubicBezTo>
                        <a:pt x="14051" y="65345"/>
                        <a:pt x="19589" y="84734"/>
                        <a:pt x="25128" y="93967"/>
                      </a:cubicBezTo>
                      <a:cubicBezTo>
                        <a:pt x="26051" y="94890"/>
                        <a:pt x="26974" y="95814"/>
                        <a:pt x="27897" y="96737"/>
                      </a:cubicBezTo>
                      <a:cubicBezTo>
                        <a:pt x="30666" y="82888"/>
                        <a:pt x="34359" y="69961"/>
                        <a:pt x="40820" y="60728"/>
                      </a:cubicBezTo>
                      <a:cubicBezTo>
                        <a:pt x="47282" y="50572"/>
                        <a:pt x="55590" y="44109"/>
                        <a:pt x="64820" y="42262"/>
                      </a:cubicBezTo>
                      <a:cubicBezTo>
                        <a:pt x="77744" y="39492"/>
                        <a:pt x="88821" y="41339"/>
                        <a:pt x="96205" y="48725"/>
                      </a:cubicBezTo>
                      <a:cubicBezTo>
                        <a:pt x="104513" y="56112"/>
                        <a:pt x="108206" y="68115"/>
                        <a:pt x="107282" y="83811"/>
                      </a:cubicBezTo>
                      <a:cubicBezTo>
                        <a:pt x="106359" y="101354"/>
                        <a:pt x="91590" y="116126"/>
                        <a:pt x="69436" y="121666"/>
                      </a:cubicBezTo>
                      <a:cubicBezTo>
                        <a:pt x="61128" y="123513"/>
                        <a:pt x="51897" y="124436"/>
                        <a:pt x="43589" y="122589"/>
                      </a:cubicBezTo>
                      <a:cubicBezTo>
                        <a:pt x="42666" y="145672"/>
                        <a:pt x="44512" y="170601"/>
                        <a:pt x="49128" y="190914"/>
                      </a:cubicBezTo>
                      <a:cubicBezTo>
                        <a:pt x="50051" y="195531"/>
                        <a:pt x="47282" y="201070"/>
                        <a:pt x="42666" y="201994"/>
                      </a:cubicBezTo>
                      <a:cubicBezTo>
                        <a:pt x="41743" y="202917"/>
                        <a:pt x="40820" y="202917"/>
                        <a:pt x="40820" y="202917"/>
                      </a:cubicBezTo>
                      <a:close/>
                      <a:moveTo>
                        <a:pt x="45436" y="105047"/>
                      </a:moveTo>
                      <a:cubicBezTo>
                        <a:pt x="51897" y="105970"/>
                        <a:pt x="59282" y="105970"/>
                        <a:pt x="65744" y="104123"/>
                      </a:cubicBezTo>
                      <a:cubicBezTo>
                        <a:pt x="76821" y="101354"/>
                        <a:pt x="89744" y="93967"/>
                        <a:pt x="89744" y="82888"/>
                      </a:cubicBezTo>
                      <a:cubicBezTo>
                        <a:pt x="89744" y="76424"/>
                        <a:pt x="89744" y="67191"/>
                        <a:pt x="85128" y="62575"/>
                      </a:cubicBezTo>
                      <a:cubicBezTo>
                        <a:pt x="80513" y="58882"/>
                        <a:pt x="73128" y="59805"/>
                        <a:pt x="69436" y="60728"/>
                      </a:cubicBezTo>
                      <a:cubicBezTo>
                        <a:pt x="64820" y="61652"/>
                        <a:pt x="60205" y="65345"/>
                        <a:pt x="56513" y="70885"/>
                      </a:cubicBezTo>
                      <a:cubicBezTo>
                        <a:pt x="50974" y="79194"/>
                        <a:pt x="47282" y="91198"/>
                        <a:pt x="45436" y="10504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66" name="Google Shape;166;p5"/>
              <p:cNvSpPr/>
              <p:nvPr/>
            </p:nvSpPr>
            <p:spPr>
              <a:xfrm>
                <a:off x="2318998" y="5803398"/>
                <a:ext cx="93231" cy="93253"/>
              </a:xfrm>
              <a:custGeom>
                <a:avLst/>
                <a:gdLst/>
                <a:ahLst/>
                <a:cxnLst/>
                <a:rect l="l" t="t" r="r" b="b"/>
                <a:pathLst>
                  <a:path w="93231" h="93253" extrusionOk="0">
                    <a:moveTo>
                      <a:pt x="47077" y="93253"/>
                    </a:moveTo>
                    <a:cubicBezTo>
                      <a:pt x="35077" y="93253"/>
                      <a:pt x="23077" y="88637"/>
                      <a:pt x="13846" y="79404"/>
                    </a:cubicBezTo>
                    <a:cubicBezTo>
                      <a:pt x="-4615" y="60938"/>
                      <a:pt x="-4615" y="32316"/>
                      <a:pt x="13846" y="13850"/>
                    </a:cubicBezTo>
                    <a:cubicBezTo>
                      <a:pt x="32308" y="-4617"/>
                      <a:pt x="60924" y="-4617"/>
                      <a:pt x="79386" y="13850"/>
                    </a:cubicBezTo>
                    <a:cubicBezTo>
                      <a:pt x="87693" y="22159"/>
                      <a:pt x="93232" y="34162"/>
                      <a:pt x="93232" y="47088"/>
                    </a:cubicBezTo>
                    <a:cubicBezTo>
                      <a:pt x="93232" y="59091"/>
                      <a:pt x="88616" y="71094"/>
                      <a:pt x="79386" y="80327"/>
                    </a:cubicBezTo>
                    <a:cubicBezTo>
                      <a:pt x="71078" y="88637"/>
                      <a:pt x="59078" y="93253"/>
                      <a:pt x="47077" y="93253"/>
                    </a:cubicBezTo>
                    <a:close/>
                    <a:moveTo>
                      <a:pt x="47077" y="18466"/>
                    </a:moveTo>
                    <a:cubicBezTo>
                      <a:pt x="39693" y="18466"/>
                      <a:pt x="32308" y="21236"/>
                      <a:pt x="26770" y="26775"/>
                    </a:cubicBezTo>
                    <a:cubicBezTo>
                      <a:pt x="15693" y="37855"/>
                      <a:pt x="15693" y="55398"/>
                      <a:pt x="26770" y="66477"/>
                    </a:cubicBezTo>
                    <a:cubicBezTo>
                      <a:pt x="37847" y="77557"/>
                      <a:pt x="55385" y="77557"/>
                      <a:pt x="66462" y="66477"/>
                    </a:cubicBezTo>
                    <a:cubicBezTo>
                      <a:pt x="72001" y="60938"/>
                      <a:pt x="74770" y="54474"/>
                      <a:pt x="74770" y="46165"/>
                    </a:cubicBezTo>
                    <a:cubicBezTo>
                      <a:pt x="74770" y="38778"/>
                      <a:pt x="72001" y="31392"/>
                      <a:pt x="66462" y="25852"/>
                    </a:cubicBezTo>
                    <a:cubicBezTo>
                      <a:pt x="61847" y="21236"/>
                      <a:pt x="54462" y="18466"/>
                      <a:pt x="47077" y="1846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7" name="Google Shape;167;p5"/>
            <p:cNvSpPr/>
            <p:nvPr/>
          </p:nvSpPr>
          <p:spPr>
            <a:xfrm>
              <a:off x="470791" y="4711588"/>
              <a:ext cx="73523" cy="73541"/>
            </a:xfrm>
            <a:custGeom>
              <a:avLst/>
              <a:gdLst/>
              <a:ahLst/>
              <a:cxnLst/>
              <a:rect l="l" t="t" r="r" b="b"/>
              <a:pathLst>
                <a:path w="83077" h="83097" extrusionOk="0">
                  <a:moveTo>
                    <a:pt x="41539" y="83097"/>
                  </a:moveTo>
                  <a:cubicBezTo>
                    <a:pt x="18462" y="83097"/>
                    <a:pt x="0" y="64631"/>
                    <a:pt x="0" y="41549"/>
                  </a:cubicBezTo>
                  <a:cubicBezTo>
                    <a:pt x="0" y="18466"/>
                    <a:pt x="18462" y="0"/>
                    <a:pt x="41539" y="0"/>
                  </a:cubicBezTo>
                  <a:cubicBezTo>
                    <a:pt x="64616" y="0"/>
                    <a:pt x="83078" y="18466"/>
                    <a:pt x="83078" y="41549"/>
                  </a:cubicBezTo>
                  <a:cubicBezTo>
                    <a:pt x="83078" y="63708"/>
                    <a:pt x="64616" y="83097"/>
                    <a:pt x="41539" y="83097"/>
                  </a:cubicBezTo>
                  <a:close/>
                  <a:moveTo>
                    <a:pt x="41539" y="17543"/>
                  </a:moveTo>
                  <a:cubicBezTo>
                    <a:pt x="28616" y="17543"/>
                    <a:pt x="18462" y="27699"/>
                    <a:pt x="18462" y="40626"/>
                  </a:cubicBezTo>
                  <a:cubicBezTo>
                    <a:pt x="18462" y="53551"/>
                    <a:pt x="28616" y="63708"/>
                    <a:pt x="41539" y="63708"/>
                  </a:cubicBezTo>
                  <a:cubicBezTo>
                    <a:pt x="54462" y="63708"/>
                    <a:pt x="64616" y="53551"/>
                    <a:pt x="64616" y="40626"/>
                  </a:cubicBezTo>
                  <a:cubicBezTo>
                    <a:pt x="64616" y="28622"/>
                    <a:pt x="54462" y="17543"/>
                    <a:pt x="41539" y="175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 flipH="1">
              <a:off x="8796520" y="529129"/>
              <a:ext cx="86595" cy="1949652"/>
            </a:xfrm>
            <a:custGeom>
              <a:avLst/>
              <a:gdLst/>
              <a:ahLst/>
              <a:cxnLst/>
              <a:rect l="l" t="t" r="r" b="b"/>
              <a:pathLst>
                <a:path w="97847" h="2202997" extrusionOk="0">
                  <a:moveTo>
                    <a:pt x="53539" y="2202998"/>
                  </a:moveTo>
                  <a:cubicBezTo>
                    <a:pt x="29539" y="2202998"/>
                    <a:pt x="9231" y="2183609"/>
                    <a:pt x="9231" y="2158680"/>
                  </a:cubicBezTo>
                  <a:cubicBezTo>
                    <a:pt x="9231" y="2143907"/>
                    <a:pt x="16616" y="2130057"/>
                    <a:pt x="28616" y="2121747"/>
                  </a:cubicBezTo>
                  <a:cubicBezTo>
                    <a:pt x="33231" y="2118977"/>
                    <a:pt x="38770" y="2119901"/>
                    <a:pt x="41539" y="2124517"/>
                  </a:cubicBezTo>
                  <a:cubicBezTo>
                    <a:pt x="44308" y="2129134"/>
                    <a:pt x="43385" y="2134674"/>
                    <a:pt x="38770" y="2137443"/>
                  </a:cubicBezTo>
                  <a:cubicBezTo>
                    <a:pt x="31385" y="2142060"/>
                    <a:pt x="27693" y="2150370"/>
                    <a:pt x="27693" y="2158680"/>
                  </a:cubicBezTo>
                  <a:cubicBezTo>
                    <a:pt x="27693" y="2172529"/>
                    <a:pt x="39693" y="2184532"/>
                    <a:pt x="53539" y="2184532"/>
                  </a:cubicBezTo>
                  <a:cubicBezTo>
                    <a:pt x="67385" y="2184532"/>
                    <a:pt x="79386" y="2172529"/>
                    <a:pt x="79386" y="2158680"/>
                  </a:cubicBezTo>
                  <a:lnTo>
                    <a:pt x="79386" y="48935"/>
                  </a:lnTo>
                  <a:cubicBezTo>
                    <a:pt x="79386" y="32316"/>
                    <a:pt x="65539" y="18466"/>
                    <a:pt x="48924" y="18466"/>
                  </a:cubicBezTo>
                  <a:cubicBezTo>
                    <a:pt x="32308" y="18466"/>
                    <a:pt x="18462" y="32316"/>
                    <a:pt x="18462" y="48935"/>
                  </a:cubicBezTo>
                  <a:cubicBezTo>
                    <a:pt x="18462" y="65554"/>
                    <a:pt x="32308" y="79404"/>
                    <a:pt x="48924" y="79404"/>
                  </a:cubicBezTo>
                  <a:cubicBezTo>
                    <a:pt x="53539" y="79404"/>
                    <a:pt x="58155" y="83097"/>
                    <a:pt x="58155" y="88637"/>
                  </a:cubicBezTo>
                  <a:cubicBezTo>
                    <a:pt x="58155" y="93253"/>
                    <a:pt x="54462" y="97870"/>
                    <a:pt x="48924" y="97870"/>
                  </a:cubicBezTo>
                  <a:cubicBezTo>
                    <a:pt x="22154" y="97870"/>
                    <a:pt x="0" y="75711"/>
                    <a:pt x="0" y="48935"/>
                  </a:cubicBezTo>
                  <a:cubicBezTo>
                    <a:pt x="0" y="22159"/>
                    <a:pt x="22154" y="0"/>
                    <a:pt x="48924" y="0"/>
                  </a:cubicBezTo>
                  <a:cubicBezTo>
                    <a:pt x="75693" y="0"/>
                    <a:pt x="97847" y="22159"/>
                    <a:pt x="97847" y="48935"/>
                  </a:cubicBezTo>
                  <a:lnTo>
                    <a:pt x="97847" y="2159603"/>
                  </a:lnTo>
                  <a:cubicBezTo>
                    <a:pt x="97847" y="2183609"/>
                    <a:pt x="77539" y="2202998"/>
                    <a:pt x="53539" y="22029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9" name="Google Shape;169;p5"/>
            <p:cNvGrpSpPr/>
            <p:nvPr/>
          </p:nvGrpSpPr>
          <p:grpSpPr>
            <a:xfrm flipH="1">
              <a:off x="8513842" y="163373"/>
              <a:ext cx="348366" cy="347782"/>
              <a:chOff x="2195855" y="667333"/>
              <a:chExt cx="393723" cy="393063"/>
            </a:xfrm>
          </p:grpSpPr>
          <p:grpSp>
            <p:nvGrpSpPr>
              <p:cNvPr id="170" name="Google Shape;170;p5"/>
              <p:cNvGrpSpPr/>
              <p:nvPr/>
            </p:nvGrpSpPr>
            <p:grpSpPr>
              <a:xfrm>
                <a:off x="2195855" y="667333"/>
                <a:ext cx="393723" cy="393063"/>
                <a:chOff x="2195855" y="667333"/>
                <a:chExt cx="393723" cy="393063"/>
              </a:xfrm>
            </p:grpSpPr>
            <p:sp>
              <p:nvSpPr>
                <p:cNvPr id="171" name="Google Shape;171;p5"/>
                <p:cNvSpPr/>
                <p:nvPr/>
              </p:nvSpPr>
              <p:spPr>
                <a:xfrm>
                  <a:off x="2409697" y="667333"/>
                  <a:ext cx="179881" cy="231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881" h="231485" extrusionOk="0">
                      <a:moveTo>
                        <a:pt x="8995" y="231486"/>
                      </a:moveTo>
                      <a:cubicBezTo>
                        <a:pt x="7149" y="231486"/>
                        <a:pt x="5303" y="230563"/>
                        <a:pt x="3456" y="229639"/>
                      </a:cubicBezTo>
                      <a:cubicBezTo>
                        <a:pt x="-236" y="226869"/>
                        <a:pt x="-1159" y="221330"/>
                        <a:pt x="1610" y="216713"/>
                      </a:cubicBezTo>
                      <a:cubicBezTo>
                        <a:pt x="27457" y="179781"/>
                        <a:pt x="39457" y="136386"/>
                        <a:pt x="50534" y="97607"/>
                      </a:cubicBezTo>
                      <a:cubicBezTo>
                        <a:pt x="60688" y="59752"/>
                        <a:pt x="68996" y="29283"/>
                        <a:pt x="88380" y="14510"/>
                      </a:cubicBezTo>
                      <a:cubicBezTo>
                        <a:pt x="107765" y="-263"/>
                        <a:pt x="131766" y="-3956"/>
                        <a:pt x="151150" y="4354"/>
                      </a:cubicBezTo>
                      <a:cubicBezTo>
                        <a:pt x="167766" y="11740"/>
                        <a:pt x="178843" y="27436"/>
                        <a:pt x="179766" y="46826"/>
                      </a:cubicBezTo>
                      <a:cubicBezTo>
                        <a:pt x="180689" y="64368"/>
                        <a:pt x="176074" y="79141"/>
                        <a:pt x="165920" y="89297"/>
                      </a:cubicBezTo>
                      <a:cubicBezTo>
                        <a:pt x="157612" y="97607"/>
                        <a:pt x="145612" y="102224"/>
                        <a:pt x="132689" y="101300"/>
                      </a:cubicBezTo>
                      <a:cubicBezTo>
                        <a:pt x="108688" y="99454"/>
                        <a:pt x="99457" y="80988"/>
                        <a:pt x="98534" y="70831"/>
                      </a:cubicBezTo>
                      <a:cubicBezTo>
                        <a:pt x="97611" y="66215"/>
                        <a:pt x="101304" y="61598"/>
                        <a:pt x="105919" y="60675"/>
                      </a:cubicBezTo>
                      <a:cubicBezTo>
                        <a:pt x="110535" y="59752"/>
                        <a:pt x="115150" y="63445"/>
                        <a:pt x="116073" y="68062"/>
                      </a:cubicBezTo>
                      <a:cubicBezTo>
                        <a:pt x="116073" y="70831"/>
                        <a:pt x="118842" y="81911"/>
                        <a:pt x="133612" y="82834"/>
                      </a:cubicBezTo>
                      <a:cubicBezTo>
                        <a:pt x="140996" y="83758"/>
                        <a:pt x="147458" y="80988"/>
                        <a:pt x="152074" y="76371"/>
                      </a:cubicBezTo>
                      <a:cubicBezTo>
                        <a:pt x="158535" y="69908"/>
                        <a:pt x="161304" y="59752"/>
                        <a:pt x="160381" y="47749"/>
                      </a:cubicBezTo>
                      <a:cubicBezTo>
                        <a:pt x="159458" y="35746"/>
                        <a:pt x="152997" y="25590"/>
                        <a:pt x="141920" y="20973"/>
                      </a:cubicBezTo>
                      <a:cubicBezTo>
                        <a:pt x="128996" y="15433"/>
                        <a:pt x="112381" y="18203"/>
                        <a:pt x="97611" y="28360"/>
                      </a:cubicBezTo>
                      <a:cubicBezTo>
                        <a:pt x="82842" y="39439"/>
                        <a:pt x="75457" y="68062"/>
                        <a:pt x="66226" y="102224"/>
                      </a:cubicBezTo>
                      <a:cubicBezTo>
                        <a:pt x="56072" y="140079"/>
                        <a:pt x="43149" y="188091"/>
                        <a:pt x="14533" y="226869"/>
                      </a:cubicBezTo>
                      <a:cubicBezTo>
                        <a:pt x="14533" y="229639"/>
                        <a:pt x="11764" y="231486"/>
                        <a:pt x="8995" y="23148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" name="Google Shape;172;p5"/>
                <p:cNvSpPr/>
                <p:nvPr/>
              </p:nvSpPr>
              <p:spPr>
                <a:xfrm>
                  <a:off x="2232051" y="671515"/>
                  <a:ext cx="202123" cy="207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23" h="207914" extrusionOk="0">
                      <a:moveTo>
                        <a:pt x="167256" y="207915"/>
                      </a:moveTo>
                      <a:cubicBezTo>
                        <a:pt x="166333" y="207915"/>
                        <a:pt x="165410" y="207915"/>
                        <a:pt x="163563" y="206991"/>
                      </a:cubicBezTo>
                      <a:cubicBezTo>
                        <a:pt x="158948" y="205145"/>
                        <a:pt x="156179" y="199605"/>
                        <a:pt x="158025" y="194988"/>
                      </a:cubicBezTo>
                      <a:cubicBezTo>
                        <a:pt x="158025" y="194065"/>
                        <a:pt x="194025" y="99888"/>
                        <a:pt x="181102" y="55570"/>
                      </a:cubicBezTo>
                      <a:cubicBezTo>
                        <a:pt x="175564" y="37104"/>
                        <a:pt x="166333" y="25101"/>
                        <a:pt x="153409" y="20484"/>
                      </a:cubicBezTo>
                      <a:cubicBezTo>
                        <a:pt x="136794" y="14021"/>
                        <a:pt x="117409" y="19561"/>
                        <a:pt x="108178" y="25101"/>
                      </a:cubicBezTo>
                      <a:cubicBezTo>
                        <a:pt x="107255" y="26024"/>
                        <a:pt x="106332" y="26947"/>
                        <a:pt x="105409" y="27871"/>
                      </a:cubicBezTo>
                      <a:cubicBezTo>
                        <a:pt x="119255" y="30641"/>
                        <a:pt x="132178" y="34334"/>
                        <a:pt x="141409" y="40797"/>
                      </a:cubicBezTo>
                      <a:cubicBezTo>
                        <a:pt x="151563" y="47260"/>
                        <a:pt x="158025" y="55570"/>
                        <a:pt x="159871" y="64803"/>
                      </a:cubicBezTo>
                      <a:cubicBezTo>
                        <a:pt x="162640" y="77729"/>
                        <a:pt x="160794" y="88809"/>
                        <a:pt x="153409" y="96195"/>
                      </a:cubicBezTo>
                      <a:cubicBezTo>
                        <a:pt x="146025" y="104505"/>
                        <a:pt x="134025" y="108198"/>
                        <a:pt x="118332" y="107275"/>
                      </a:cubicBezTo>
                      <a:cubicBezTo>
                        <a:pt x="100793" y="106351"/>
                        <a:pt x="86024" y="91579"/>
                        <a:pt x="80486" y="69419"/>
                      </a:cubicBezTo>
                      <a:cubicBezTo>
                        <a:pt x="78639" y="61110"/>
                        <a:pt x="77716" y="51877"/>
                        <a:pt x="79562" y="43567"/>
                      </a:cubicBezTo>
                      <a:cubicBezTo>
                        <a:pt x="56485" y="42644"/>
                        <a:pt x="31562" y="44490"/>
                        <a:pt x="11254" y="49107"/>
                      </a:cubicBezTo>
                      <a:cubicBezTo>
                        <a:pt x="6638" y="50030"/>
                        <a:pt x="1100" y="47260"/>
                        <a:pt x="177" y="42644"/>
                      </a:cubicBezTo>
                      <a:cubicBezTo>
                        <a:pt x="-746" y="38027"/>
                        <a:pt x="2023" y="32487"/>
                        <a:pt x="6638" y="31564"/>
                      </a:cubicBezTo>
                      <a:cubicBezTo>
                        <a:pt x="29716" y="26024"/>
                        <a:pt x="58331" y="24178"/>
                        <a:pt x="85101" y="26024"/>
                      </a:cubicBezTo>
                      <a:cubicBezTo>
                        <a:pt x="88793" y="19561"/>
                        <a:pt x="93409" y="14021"/>
                        <a:pt x="98947" y="10328"/>
                      </a:cubicBezTo>
                      <a:cubicBezTo>
                        <a:pt x="113717" y="2018"/>
                        <a:pt x="138640" y="-4445"/>
                        <a:pt x="159871" y="3865"/>
                      </a:cubicBezTo>
                      <a:cubicBezTo>
                        <a:pt x="172794" y="8481"/>
                        <a:pt x="190333" y="21408"/>
                        <a:pt x="198641" y="50953"/>
                      </a:cubicBezTo>
                      <a:cubicBezTo>
                        <a:pt x="213410" y="100812"/>
                        <a:pt x="176487" y="197758"/>
                        <a:pt x="175564" y="201452"/>
                      </a:cubicBezTo>
                      <a:cubicBezTo>
                        <a:pt x="174640" y="206068"/>
                        <a:pt x="170948" y="207915"/>
                        <a:pt x="167256" y="207915"/>
                      </a:cubicBezTo>
                      <a:close/>
                      <a:moveTo>
                        <a:pt x="98024" y="45414"/>
                      </a:moveTo>
                      <a:cubicBezTo>
                        <a:pt x="97101" y="51877"/>
                        <a:pt x="97101" y="59263"/>
                        <a:pt x="98947" y="65726"/>
                      </a:cubicBezTo>
                      <a:cubicBezTo>
                        <a:pt x="101717" y="76806"/>
                        <a:pt x="109101" y="89732"/>
                        <a:pt x="120178" y="89732"/>
                      </a:cubicBezTo>
                      <a:cubicBezTo>
                        <a:pt x="126640" y="90655"/>
                        <a:pt x="135871" y="89732"/>
                        <a:pt x="140486" y="85115"/>
                      </a:cubicBezTo>
                      <a:cubicBezTo>
                        <a:pt x="144179" y="80499"/>
                        <a:pt x="143255" y="73113"/>
                        <a:pt x="142332" y="69419"/>
                      </a:cubicBezTo>
                      <a:cubicBezTo>
                        <a:pt x="141409" y="64803"/>
                        <a:pt x="137717" y="60186"/>
                        <a:pt x="132178" y="56493"/>
                      </a:cubicBezTo>
                      <a:cubicBezTo>
                        <a:pt x="123871" y="50953"/>
                        <a:pt x="111871" y="47260"/>
                        <a:pt x="98024" y="4541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" name="Google Shape;173;p5"/>
                <p:cNvSpPr/>
                <p:nvPr/>
              </p:nvSpPr>
              <p:spPr>
                <a:xfrm>
                  <a:off x="2195855" y="880589"/>
                  <a:ext cx="231831" cy="179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831" h="179807" extrusionOk="0">
                      <a:moveTo>
                        <a:pt x="52065" y="179808"/>
                      </a:moveTo>
                      <a:cubicBezTo>
                        <a:pt x="50219" y="179808"/>
                        <a:pt x="48373" y="179808"/>
                        <a:pt x="47450" y="179808"/>
                      </a:cubicBezTo>
                      <a:cubicBezTo>
                        <a:pt x="28988" y="178884"/>
                        <a:pt x="13296" y="167805"/>
                        <a:pt x="4988" y="151185"/>
                      </a:cubicBezTo>
                      <a:cubicBezTo>
                        <a:pt x="-4243" y="131796"/>
                        <a:pt x="-551" y="108714"/>
                        <a:pt x="15142" y="88401"/>
                      </a:cubicBezTo>
                      <a:cubicBezTo>
                        <a:pt x="29911" y="69012"/>
                        <a:pt x="60373" y="60702"/>
                        <a:pt x="98220" y="50546"/>
                      </a:cubicBezTo>
                      <a:cubicBezTo>
                        <a:pt x="136990" y="40389"/>
                        <a:pt x="180375" y="27463"/>
                        <a:pt x="217298" y="1611"/>
                      </a:cubicBezTo>
                      <a:cubicBezTo>
                        <a:pt x="220991" y="-1159"/>
                        <a:pt x="227452" y="-236"/>
                        <a:pt x="230221" y="3457"/>
                      </a:cubicBezTo>
                      <a:cubicBezTo>
                        <a:pt x="232991" y="7150"/>
                        <a:pt x="232068" y="13613"/>
                        <a:pt x="228375" y="16383"/>
                      </a:cubicBezTo>
                      <a:cubicBezTo>
                        <a:pt x="188682" y="44082"/>
                        <a:pt x="141605" y="57932"/>
                        <a:pt x="103758" y="68088"/>
                      </a:cubicBezTo>
                      <a:cubicBezTo>
                        <a:pt x="70527" y="77321"/>
                        <a:pt x="40988" y="85631"/>
                        <a:pt x="29911" y="99481"/>
                      </a:cubicBezTo>
                      <a:cubicBezTo>
                        <a:pt x="18834" y="113330"/>
                        <a:pt x="16065" y="129949"/>
                        <a:pt x="22527" y="143799"/>
                      </a:cubicBezTo>
                      <a:cubicBezTo>
                        <a:pt x="27142" y="154879"/>
                        <a:pt x="37296" y="161342"/>
                        <a:pt x="49296" y="162265"/>
                      </a:cubicBezTo>
                      <a:cubicBezTo>
                        <a:pt x="61296" y="163188"/>
                        <a:pt x="71450" y="160418"/>
                        <a:pt x="77912" y="153955"/>
                      </a:cubicBezTo>
                      <a:cubicBezTo>
                        <a:pt x="82527" y="149339"/>
                        <a:pt x="85297" y="142876"/>
                        <a:pt x="84374" y="135489"/>
                      </a:cubicBezTo>
                      <a:cubicBezTo>
                        <a:pt x="83450" y="120716"/>
                        <a:pt x="71450" y="118870"/>
                        <a:pt x="69604" y="117947"/>
                      </a:cubicBezTo>
                      <a:cubicBezTo>
                        <a:pt x="64989" y="117023"/>
                        <a:pt x="61296" y="112407"/>
                        <a:pt x="62219" y="107790"/>
                      </a:cubicBezTo>
                      <a:cubicBezTo>
                        <a:pt x="63143" y="103174"/>
                        <a:pt x="67758" y="99481"/>
                        <a:pt x="72373" y="100404"/>
                      </a:cubicBezTo>
                      <a:cubicBezTo>
                        <a:pt x="82527" y="102250"/>
                        <a:pt x="100989" y="110560"/>
                        <a:pt x="102835" y="134566"/>
                      </a:cubicBezTo>
                      <a:cubicBezTo>
                        <a:pt x="103758" y="147492"/>
                        <a:pt x="99143" y="158572"/>
                        <a:pt x="90835" y="167805"/>
                      </a:cubicBezTo>
                      <a:cubicBezTo>
                        <a:pt x="80681" y="175191"/>
                        <a:pt x="67758" y="179808"/>
                        <a:pt x="52065" y="17980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" name="Google Shape;174;p5"/>
                <p:cNvSpPr/>
                <p:nvPr/>
              </p:nvSpPr>
              <p:spPr>
                <a:xfrm>
                  <a:off x="2200464" y="703517"/>
                  <a:ext cx="207729" cy="202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729" h="202688" extrusionOk="0">
                      <a:moveTo>
                        <a:pt x="79765" y="202689"/>
                      </a:moveTo>
                      <a:cubicBezTo>
                        <a:pt x="69611" y="202689"/>
                        <a:pt x="59457" y="201765"/>
                        <a:pt x="51149" y="198995"/>
                      </a:cubicBezTo>
                      <a:cubicBezTo>
                        <a:pt x="20687" y="189762"/>
                        <a:pt x="8687" y="173143"/>
                        <a:pt x="4071" y="160217"/>
                      </a:cubicBezTo>
                      <a:cubicBezTo>
                        <a:pt x="-4236" y="138981"/>
                        <a:pt x="1302" y="113128"/>
                        <a:pt x="10533" y="99279"/>
                      </a:cubicBezTo>
                      <a:cubicBezTo>
                        <a:pt x="14225" y="92816"/>
                        <a:pt x="19764" y="88199"/>
                        <a:pt x="26226" y="85429"/>
                      </a:cubicBezTo>
                      <a:cubicBezTo>
                        <a:pt x="24379" y="58654"/>
                        <a:pt x="27149" y="30031"/>
                        <a:pt x="31764" y="6949"/>
                      </a:cubicBezTo>
                      <a:cubicBezTo>
                        <a:pt x="32687" y="2332"/>
                        <a:pt x="38226" y="-1361"/>
                        <a:pt x="42841" y="486"/>
                      </a:cubicBezTo>
                      <a:cubicBezTo>
                        <a:pt x="47457" y="1409"/>
                        <a:pt x="51149" y="6949"/>
                        <a:pt x="49303" y="11565"/>
                      </a:cubicBezTo>
                      <a:cubicBezTo>
                        <a:pt x="44687" y="31878"/>
                        <a:pt x="42841" y="56807"/>
                        <a:pt x="43764" y="79890"/>
                      </a:cubicBezTo>
                      <a:cubicBezTo>
                        <a:pt x="52995" y="78966"/>
                        <a:pt x="62226" y="78966"/>
                        <a:pt x="69611" y="80813"/>
                      </a:cubicBezTo>
                      <a:cubicBezTo>
                        <a:pt x="91765" y="86353"/>
                        <a:pt x="106534" y="101126"/>
                        <a:pt x="107457" y="118668"/>
                      </a:cubicBezTo>
                      <a:cubicBezTo>
                        <a:pt x="108380" y="134364"/>
                        <a:pt x="104688" y="146367"/>
                        <a:pt x="96380" y="153754"/>
                      </a:cubicBezTo>
                      <a:cubicBezTo>
                        <a:pt x="88996" y="160217"/>
                        <a:pt x="76995" y="162987"/>
                        <a:pt x="64995" y="160217"/>
                      </a:cubicBezTo>
                      <a:cubicBezTo>
                        <a:pt x="54841" y="158370"/>
                        <a:pt x="47457" y="151907"/>
                        <a:pt x="40995" y="141751"/>
                      </a:cubicBezTo>
                      <a:cubicBezTo>
                        <a:pt x="35456" y="132518"/>
                        <a:pt x="30841" y="119592"/>
                        <a:pt x="28072" y="105742"/>
                      </a:cubicBezTo>
                      <a:cubicBezTo>
                        <a:pt x="27149" y="106665"/>
                        <a:pt x="26226" y="107589"/>
                        <a:pt x="25302" y="108512"/>
                      </a:cubicBezTo>
                      <a:cubicBezTo>
                        <a:pt x="19764" y="117745"/>
                        <a:pt x="14225" y="137134"/>
                        <a:pt x="20687" y="153754"/>
                      </a:cubicBezTo>
                      <a:cubicBezTo>
                        <a:pt x="26226" y="166680"/>
                        <a:pt x="37303" y="176836"/>
                        <a:pt x="55764" y="181453"/>
                      </a:cubicBezTo>
                      <a:cubicBezTo>
                        <a:pt x="100073" y="194379"/>
                        <a:pt x="194228" y="159294"/>
                        <a:pt x="195151" y="158370"/>
                      </a:cubicBezTo>
                      <a:cubicBezTo>
                        <a:pt x="199766" y="156524"/>
                        <a:pt x="205305" y="159294"/>
                        <a:pt x="207151" y="163910"/>
                      </a:cubicBezTo>
                      <a:cubicBezTo>
                        <a:pt x="208997" y="168527"/>
                        <a:pt x="206228" y="174066"/>
                        <a:pt x="201612" y="175913"/>
                      </a:cubicBezTo>
                      <a:cubicBezTo>
                        <a:pt x="198843" y="176836"/>
                        <a:pt x="131458" y="202689"/>
                        <a:pt x="79765" y="202689"/>
                      </a:cubicBezTo>
                      <a:close/>
                      <a:moveTo>
                        <a:pt x="45610" y="97432"/>
                      </a:moveTo>
                      <a:cubicBezTo>
                        <a:pt x="47457" y="111282"/>
                        <a:pt x="51149" y="123285"/>
                        <a:pt x="56687" y="131594"/>
                      </a:cubicBezTo>
                      <a:cubicBezTo>
                        <a:pt x="60380" y="137134"/>
                        <a:pt x="64995" y="140827"/>
                        <a:pt x="69611" y="141751"/>
                      </a:cubicBezTo>
                      <a:cubicBezTo>
                        <a:pt x="73303" y="142674"/>
                        <a:pt x="80688" y="143597"/>
                        <a:pt x="85303" y="139904"/>
                      </a:cubicBezTo>
                      <a:cubicBezTo>
                        <a:pt x="89919" y="135288"/>
                        <a:pt x="90842" y="126978"/>
                        <a:pt x="89919" y="119592"/>
                      </a:cubicBezTo>
                      <a:cubicBezTo>
                        <a:pt x="88996" y="107589"/>
                        <a:pt x="76995" y="101126"/>
                        <a:pt x="65918" y="98356"/>
                      </a:cubicBezTo>
                      <a:cubicBezTo>
                        <a:pt x="59457" y="96509"/>
                        <a:pt x="52072" y="96509"/>
                        <a:pt x="45610" y="9743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75" name="Google Shape;175;p5"/>
              <p:cNvSpPr/>
              <p:nvPr/>
            </p:nvSpPr>
            <p:spPr>
              <a:xfrm>
                <a:off x="2318998" y="789870"/>
                <a:ext cx="94154" cy="93253"/>
              </a:xfrm>
              <a:custGeom>
                <a:avLst/>
                <a:gdLst/>
                <a:ahLst/>
                <a:cxnLst/>
                <a:rect l="l" t="t" r="r" b="b"/>
                <a:pathLst>
                  <a:path w="94154" h="93253" extrusionOk="0">
                    <a:moveTo>
                      <a:pt x="47077" y="93253"/>
                    </a:moveTo>
                    <a:cubicBezTo>
                      <a:pt x="35077" y="93253"/>
                      <a:pt x="23077" y="88637"/>
                      <a:pt x="13846" y="79404"/>
                    </a:cubicBezTo>
                    <a:cubicBezTo>
                      <a:pt x="-4615" y="60938"/>
                      <a:pt x="-4615" y="32316"/>
                      <a:pt x="13846" y="13850"/>
                    </a:cubicBezTo>
                    <a:cubicBezTo>
                      <a:pt x="22154" y="5540"/>
                      <a:pt x="34154" y="0"/>
                      <a:pt x="47077" y="0"/>
                    </a:cubicBezTo>
                    <a:cubicBezTo>
                      <a:pt x="59078" y="0"/>
                      <a:pt x="71078" y="4617"/>
                      <a:pt x="80309" y="13850"/>
                    </a:cubicBezTo>
                    <a:cubicBezTo>
                      <a:pt x="88616" y="22159"/>
                      <a:pt x="94155" y="34162"/>
                      <a:pt x="94155" y="47088"/>
                    </a:cubicBezTo>
                    <a:cubicBezTo>
                      <a:pt x="94155" y="59091"/>
                      <a:pt x="89540" y="71094"/>
                      <a:pt x="80309" y="80327"/>
                    </a:cubicBezTo>
                    <a:cubicBezTo>
                      <a:pt x="71078" y="88637"/>
                      <a:pt x="59078" y="93253"/>
                      <a:pt x="47077" y="93253"/>
                    </a:cubicBezTo>
                    <a:close/>
                    <a:moveTo>
                      <a:pt x="47077" y="19389"/>
                    </a:moveTo>
                    <a:cubicBezTo>
                      <a:pt x="39693" y="19389"/>
                      <a:pt x="32308" y="22159"/>
                      <a:pt x="26770" y="27699"/>
                    </a:cubicBezTo>
                    <a:cubicBezTo>
                      <a:pt x="15693" y="38779"/>
                      <a:pt x="15693" y="56321"/>
                      <a:pt x="26770" y="67401"/>
                    </a:cubicBezTo>
                    <a:cubicBezTo>
                      <a:pt x="37847" y="78481"/>
                      <a:pt x="55385" y="78481"/>
                      <a:pt x="66462" y="67401"/>
                    </a:cubicBezTo>
                    <a:cubicBezTo>
                      <a:pt x="72001" y="61861"/>
                      <a:pt x="74770" y="55398"/>
                      <a:pt x="74770" y="47088"/>
                    </a:cubicBezTo>
                    <a:cubicBezTo>
                      <a:pt x="74770" y="39702"/>
                      <a:pt x="72001" y="32316"/>
                      <a:pt x="66462" y="26776"/>
                    </a:cubicBezTo>
                    <a:cubicBezTo>
                      <a:pt x="61847" y="22159"/>
                      <a:pt x="54462" y="19389"/>
                      <a:pt x="47077" y="193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6" name="Google Shape;176;p5"/>
            <p:cNvSpPr/>
            <p:nvPr/>
          </p:nvSpPr>
          <p:spPr>
            <a:xfrm flipH="1">
              <a:off x="8599686" y="358389"/>
              <a:ext cx="73523" cy="73541"/>
            </a:xfrm>
            <a:custGeom>
              <a:avLst/>
              <a:gdLst/>
              <a:ahLst/>
              <a:cxnLst/>
              <a:rect l="l" t="t" r="r" b="b"/>
              <a:pathLst>
                <a:path w="83077" h="83097" extrusionOk="0">
                  <a:moveTo>
                    <a:pt x="41539" y="83097"/>
                  </a:moveTo>
                  <a:cubicBezTo>
                    <a:pt x="18462" y="83097"/>
                    <a:pt x="0" y="64631"/>
                    <a:pt x="0" y="41549"/>
                  </a:cubicBezTo>
                  <a:cubicBezTo>
                    <a:pt x="0" y="18466"/>
                    <a:pt x="18462" y="0"/>
                    <a:pt x="41539" y="0"/>
                  </a:cubicBezTo>
                  <a:cubicBezTo>
                    <a:pt x="64616" y="0"/>
                    <a:pt x="83078" y="18466"/>
                    <a:pt x="83078" y="41549"/>
                  </a:cubicBezTo>
                  <a:cubicBezTo>
                    <a:pt x="83078" y="64631"/>
                    <a:pt x="64616" y="83097"/>
                    <a:pt x="41539" y="83097"/>
                  </a:cubicBezTo>
                  <a:close/>
                  <a:moveTo>
                    <a:pt x="41539" y="18466"/>
                  </a:moveTo>
                  <a:cubicBezTo>
                    <a:pt x="28616" y="18466"/>
                    <a:pt x="18462" y="28622"/>
                    <a:pt x="18462" y="41549"/>
                  </a:cubicBezTo>
                  <a:cubicBezTo>
                    <a:pt x="18462" y="54475"/>
                    <a:pt x="28616" y="64631"/>
                    <a:pt x="41539" y="64631"/>
                  </a:cubicBezTo>
                  <a:cubicBezTo>
                    <a:pt x="54462" y="64631"/>
                    <a:pt x="64616" y="54475"/>
                    <a:pt x="64616" y="41549"/>
                  </a:cubicBezTo>
                  <a:cubicBezTo>
                    <a:pt x="64616" y="28622"/>
                    <a:pt x="54462" y="18466"/>
                    <a:pt x="41539" y="184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5"/>
            <p:cNvSpPr/>
            <p:nvPr/>
          </p:nvSpPr>
          <p:spPr>
            <a:xfrm flipH="1">
              <a:off x="8727939" y="2492808"/>
              <a:ext cx="98770" cy="157884"/>
            </a:xfrm>
            <a:custGeom>
              <a:avLst/>
              <a:gdLst/>
              <a:ahLst/>
              <a:cxnLst/>
              <a:rect l="l" t="t" r="r" b="b"/>
              <a:pathLst>
                <a:path w="98770" h="157884" extrusionOk="0">
                  <a:moveTo>
                    <a:pt x="0" y="78481"/>
                  </a:moveTo>
                  <a:lnTo>
                    <a:pt x="48924" y="157885"/>
                  </a:lnTo>
                  <a:lnTo>
                    <a:pt x="98770" y="78481"/>
                  </a:lnTo>
                  <a:lnTo>
                    <a:pt x="489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5"/>
            <p:cNvSpPr/>
            <p:nvPr/>
          </p:nvSpPr>
          <p:spPr>
            <a:xfrm flipH="1">
              <a:off x="8796520" y="2664343"/>
              <a:ext cx="86595" cy="1950469"/>
            </a:xfrm>
            <a:custGeom>
              <a:avLst/>
              <a:gdLst/>
              <a:ahLst/>
              <a:cxnLst/>
              <a:rect l="l" t="t" r="r" b="b"/>
              <a:pathLst>
                <a:path w="97847" h="2203920" extrusionOk="0">
                  <a:moveTo>
                    <a:pt x="48924" y="2203921"/>
                  </a:moveTo>
                  <a:cubicBezTo>
                    <a:pt x="22154" y="2203921"/>
                    <a:pt x="0" y="2181762"/>
                    <a:pt x="0" y="2154986"/>
                  </a:cubicBezTo>
                  <a:cubicBezTo>
                    <a:pt x="0" y="2128211"/>
                    <a:pt x="22154" y="2106051"/>
                    <a:pt x="48924" y="2106051"/>
                  </a:cubicBezTo>
                  <a:cubicBezTo>
                    <a:pt x="53539" y="2106051"/>
                    <a:pt x="58155" y="2109745"/>
                    <a:pt x="58155" y="2115284"/>
                  </a:cubicBezTo>
                  <a:cubicBezTo>
                    <a:pt x="58155" y="2120824"/>
                    <a:pt x="54462" y="2124517"/>
                    <a:pt x="48924" y="2124517"/>
                  </a:cubicBezTo>
                  <a:cubicBezTo>
                    <a:pt x="32308" y="2124517"/>
                    <a:pt x="18462" y="2138367"/>
                    <a:pt x="18462" y="2154986"/>
                  </a:cubicBezTo>
                  <a:cubicBezTo>
                    <a:pt x="18462" y="2171606"/>
                    <a:pt x="32308" y="2185455"/>
                    <a:pt x="48924" y="2185455"/>
                  </a:cubicBezTo>
                  <a:cubicBezTo>
                    <a:pt x="65539" y="2185455"/>
                    <a:pt x="79386" y="2171606"/>
                    <a:pt x="79386" y="2154986"/>
                  </a:cubicBezTo>
                  <a:lnTo>
                    <a:pt x="79386" y="44319"/>
                  </a:lnTo>
                  <a:cubicBezTo>
                    <a:pt x="79386" y="30469"/>
                    <a:pt x="67385" y="18466"/>
                    <a:pt x="53539" y="18466"/>
                  </a:cubicBezTo>
                  <a:cubicBezTo>
                    <a:pt x="39693" y="18466"/>
                    <a:pt x="27693" y="30469"/>
                    <a:pt x="27693" y="44319"/>
                  </a:cubicBezTo>
                  <a:cubicBezTo>
                    <a:pt x="27693" y="52628"/>
                    <a:pt x="32308" y="60938"/>
                    <a:pt x="38770" y="65554"/>
                  </a:cubicBezTo>
                  <a:cubicBezTo>
                    <a:pt x="43385" y="68324"/>
                    <a:pt x="44308" y="73864"/>
                    <a:pt x="41539" y="78481"/>
                  </a:cubicBezTo>
                  <a:cubicBezTo>
                    <a:pt x="38770" y="83097"/>
                    <a:pt x="33231" y="84021"/>
                    <a:pt x="28616" y="81251"/>
                  </a:cubicBezTo>
                  <a:cubicBezTo>
                    <a:pt x="16616" y="72941"/>
                    <a:pt x="9231" y="59091"/>
                    <a:pt x="9231" y="44319"/>
                  </a:cubicBezTo>
                  <a:cubicBezTo>
                    <a:pt x="9231" y="20313"/>
                    <a:pt x="28616" y="0"/>
                    <a:pt x="53539" y="0"/>
                  </a:cubicBezTo>
                  <a:cubicBezTo>
                    <a:pt x="77539" y="0"/>
                    <a:pt x="97847" y="19389"/>
                    <a:pt x="97847" y="44319"/>
                  </a:cubicBezTo>
                  <a:lnTo>
                    <a:pt x="97847" y="2154986"/>
                  </a:lnTo>
                  <a:cubicBezTo>
                    <a:pt x="97847" y="2181762"/>
                    <a:pt x="75693" y="2203921"/>
                    <a:pt x="48924" y="22039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9" name="Google Shape;179;p5"/>
            <p:cNvGrpSpPr/>
            <p:nvPr/>
          </p:nvGrpSpPr>
          <p:grpSpPr>
            <a:xfrm flipH="1">
              <a:off x="8513025" y="4632243"/>
              <a:ext cx="348621" cy="348117"/>
              <a:chOff x="2196490" y="5626932"/>
              <a:chExt cx="394011" cy="393441"/>
            </a:xfrm>
          </p:grpSpPr>
          <p:grpSp>
            <p:nvGrpSpPr>
              <p:cNvPr id="180" name="Google Shape;180;p5"/>
              <p:cNvGrpSpPr/>
              <p:nvPr/>
            </p:nvGrpSpPr>
            <p:grpSpPr>
              <a:xfrm>
                <a:off x="2196490" y="5626932"/>
                <a:ext cx="394011" cy="393441"/>
                <a:chOff x="2196490" y="5626932"/>
                <a:chExt cx="394011" cy="393441"/>
              </a:xfrm>
            </p:grpSpPr>
            <p:sp>
              <p:nvSpPr>
                <p:cNvPr id="181" name="Google Shape;181;p5"/>
                <p:cNvSpPr/>
                <p:nvPr/>
              </p:nvSpPr>
              <p:spPr>
                <a:xfrm>
                  <a:off x="2408774" y="5788861"/>
                  <a:ext cx="181727" cy="231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27" h="231512" extrusionOk="0">
                      <a:moveTo>
                        <a:pt x="128996" y="231513"/>
                      </a:moveTo>
                      <a:cubicBezTo>
                        <a:pt x="115150" y="231513"/>
                        <a:pt x="101304" y="226896"/>
                        <a:pt x="88380" y="216740"/>
                      </a:cubicBezTo>
                      <a:cubicBezTo>
                        <a:pt x="68996" y="201967"/>
                        <a:pt x="60688" y="171498"/>
                        <a:pt x="50534" y="133643"/>
                      </a:cubicBezTo>
                      <a:cubicBezTo>
                        <a:pt x="40380" y="94864"/>
                        <a:pt x="27457" y="51469"/>
                        <a:pt x="1610" y="14537"/>
                      </a:cubicBezTo>
                      <a:cubicBezTo>
                        <a:pt x="-1159" y="10844"/>
                        <a:pt x="-236" y="4380"/>
                        <a:pt x="3456" y="1611"/>
                      </a:cubicBezTo>
                      <a:cubicBezTo>
                        <a:pt x="7149" y="-1159"/>
                        <a:pt x="13610" y="-236"/>
                        <a:pt x="16380" y="3457"/>
                      </a:cubicBezTo>
                      <a:cubicBezTo>
                        <a:pt x="44072" y="43159"/>
                        <a:pt x="57919" y="90247"/>
                        <a:pt x="68073" y="128103"/>
                      </a:cubicBezTo>
                      <a:cubicBezTo>
                        <a:pt x="77303" y="161342"/>
                        <a:pt x="85611" y="190887"/>
                        <a:pt x="99458" y="201967"/>
                      </a:cubicBezTo>
                      <a:cubicBezTo>
                        <a:pt x="113304" y="213047"/>
                        <a:pt x="129919" y="215817"/>
                        <a:pt x="143766" y="209353"/>
                      </a:cubicBezTo>
                      <a:cubicBezTo>
                        <a:pt x="154843" y="204737"/>
                        <a:pt x="161304" y="194581"/>
                        <a:pt x="162227" y="182577"/>
                      </a:cubicBezTo>
                      <a:cubicBezTo>
                        <a:pt x="163151" y="170575"/>
                        <a:pt x="160381" y="160419"/>
                        <a:pt x="153920" y="153955"/>
                      </a:cubicBezTo>
                      <a:cubicBezTo>
                        <a:pt x="149304" y="149339"/>
                        <a:pt x="142843" y="146569"/>
                        <a:pt x="135458" y="147492"/>
                      </a:cubicBezTo>
                      <a:cubicBezTo>
                        <a:pt x="120689" y="148416"/>
                        <a:pt x="118842" y="160419"/>
                        <a:pt x="117919" y="162265"/>
                      </a:cubicBezTo>
                      <a:cubicBezTo>
                        <a:pt x="116996" y="166882"/>
                        <a:pt x="112381" y="170575"/>
                        <a:pt x="107765" y="169652"/>
                      </a:cubicBezTo>
                      <a:cubicBezTo>
                        <a:pt x="103150" y="168728"/>
                        <a:pt x="99458" y="164111"/>
                        <a:pt x="100381" y="159495"/>
                      </a:cubicBezTo>
                      <a:cubicBezTo>
                        <a:pt x="102227" y="149339"/>
                        <a:pt x="110535" y="130873"/>
                        <a:pt x="134535" y="129026"/>
                      </a:cubicBezTo>
                      <a:cubicBezTo>
                        <a:pt x="147458" y="128103"/>
                        <a:pt x="158535" y="132719"/>
                        <a:pt x="167766" y="141029"/>
                      </a:cubicBezTo>
                      <a:cubicBezTo>
                        <a:pt x="177920" y="151186"/>
                        <a:pt x="182535" y="165958"/>
                        <a:pt x="181612" y="183501"/>
                      </a:cubicBezTo>
                      <a:cubicBezTo>
                        <a:pt x="180689" y="201967"/>
                        <a:pt x="169612" y="217663"/>
                        <a:pt x="152997" y="225973"/>
                      </a:cubicBezTo>
                      <a:cubicBezTo>
                        <a:pt x="144689" y="229666"/>
                        <a:pt x="137304" y="231513"/>
                        <a:pt x="128996" y="23151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2" name="Google Shape;182;p5"/>
                <p:cNvSpPr/>
                <p:nvPr/>
              </p:nvSpPr>
              <p:spPr>
                <a:xfrm>
                  <a:off x="2232666" y="5808359"/>
                  <a:ext cx="202497" cy="207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7" h="207398" extrusionOk="0">
                      <a:moveTo>
                        <a:pt x="137103" y="207398"/>
                      </a:moveTo>
                      <a:cubicBezTo>
                        <a:pt x="122333" y="207398"/>
                        <a:pt x="108487" y="202782"/>
                        <a:pt x="99256" y="197242"/>
                      </a:cubicBezTo>
                      <a:cubicBezTo>
                        <a:pt x="92794" y="193549"/>
                        <a:pt x="88179" y="188009"/>
                        <a:pt x="85410" y="181545"/>
                      </a:cubicBezTo>
                      <a:cubicBezTo>
                        <a:pt x="58640" y="183392"/>
                        <a:pt x="30024" y="180622"/>
                        <a:pt x="6947" y="176006"/>
                      </a:cubicBezTo>
                      <a:cubicBezTo>
                        <a:pt x="2332" y="175083"/>
                        <a:pt x="-1361" y="169543"/>
                        <a:pt x="486" y="164926"/>
                      </a:cubicBezTo>
                      <a:cubicBezTo>
                        <a:pt x="1409" y="160310"/>
                        <a:pt x="6024" y="156617"/>
                        <a:pt x="11563" y="158463"/>
                      </a:cubicBezTo>
                      <a:cubicBezTo>
                        <a:pt x="31870" y="163079"/>
                        <a:pt x="56794" y="164926"/>
                        <a:pt x="79871" y="164003"/>
                      </a:cubicBezTo>
                      <a:cubicBezTo>
                        <a:pt x="78948" y="154770"/>
                        <a:pt x="78948" y="145537"/>
                        <a:pt x="80794" y="138151"/>
                      </a:cubicBezTo>
                      <a:cubicBezTo>
                        <a:pt x="86333" y="115991"/>
                        <a:pt x="101102" y="101219"/>
                        <a:pt x="118641" y="100295"/>
                      </a:cubicBezTo>
                      <a:cubicBezTo>
                        <a:pt x="134333" y="99372"/>
                        <a:pt x="146333" y="103065"/>
                        <a:pt x="153718" y="111375"/>
                      </a:cubicBezTo>
                      <a:cubicBezTo>
                        <a:pt x="160180" y="118761"/>
                        <a:pt x="162949" y="130764"/>
                        <a:pt x="160180" y="142767"/>
                      </a:cubicBezTo>
                      <a:cubicBezTo>
                        <a:pt x="158334" y="152923"/>
                        <a:pt x="151872" y="161233"/>
                        <a:pt x="141718" y="166773"/>
                      </a:cubicBezTo>
                      <a:cubicBezTo>
                        <a:pt x="132487" y="172312"/>
                        <a:pt x="119564" y="176929"/>
                        <a:pt x="105718" y="179699"/>
                      </a:cubicBezTo>
                      <a:cubicBezTo>
                        <a:pt x="106641" y="180622"/>
                        <a:pt x="107564" y="181545"/>
                        <a:pt x="108487" y="182469"/>
                      </a:cubicBezTo>
                      <a:cubicBezTo>
                        <a:pt x="117718" y="188009"/>
                        <a:pt x="137103" y="193549"/>
                        <a:pt x="153718" y="187086"/>
                      </a:cubicBezTo>
                      <a:cubicBezTo>
                        <a:pt x="166641" y="181545"/>
                        <a:pt x="176795" y="170466"/>
                        <a:pt x="181411" y="152000"/>
                      </a:cubicBezTo>
                      <a:cubicBezTo>
                        <a:pt x="194334" y="107681"/>
                        <a:pt x="159257" y="13505"/>
                        <a:pt x="158334" y="12581"/>
                      </a:cubicBezTo>
                      <a:cubicBezTo>
                        <a:pt x="156487" y="7965"/>
                        <a:pt x="159257" y="2425"/>
                        <a:pt x="163872" y="578"/>
                      </a:cubicBezTo>
                      <a:cubicBezTo>
                        <a:pt x="168488" y="-1268"/>
                        <a:pt x="174026" y="1502"/>
                        <a:pt x="175872" y="6118"/>
                      </a:cubicBezTo>
                      <a:cubicBezTo>
                        <a:pt x="177718" y="9812"/>
                        <a:pt x="213719" y="106758"/>
                        <a:pt x="198949" y="156617"/>
                      </a:cubicBezTo>
                      <a:cubicBezTo>
                        <a:pt x="189719" y="187086"/>
                        <a:pt x="173103" y="199088"/>
                        <a:pt x="160180" y="203705"/>
                      </a:cubicBezTo>
                      <a:cubicBezTo>
                        <a:pt x="152795" y="205552"/>
                        <a:pt x="144487" y="207398"/>
                        <a:pt x="137103" y="207398"/>
                      </a:cubicBezTo>
                      <a:close/>
                      <a:moveTo>
                        <a:pt x="123256" y="116914"/>
                      </a:moveTo>
                      <a:cubicBezTo>
                        <a:pt x="122333" y="116914"/>
                        <a:pt x="120487" y="116914"/>
                        <a:pt x="119564" y="116914"/>
                      </a:cubicBezTo>
                      <a:cubicBezTo>
                        <a:pt x="107564" y="117838"/>
                        <a:pt x="101102" y="129841"/>
                        <a:pt x="98333" y="140920"/>
                      </a:cubicBezTo>
                      <a:cubicBezTo>
                        <a:pt x="96487" y="147384"/>
                        <a:pt x="96487" y="154770"/>
                        <a:pt x="97410" y="161233"/>
                      </a:cubicBezTo>
                      <a:cubicBezTo>
                        <a:pt x="111256" y="159386"/>
                        <a:pt x="123256" y="155693"/>
                        <a:pt x="131564" y="150153"/>
                      </a:cubicBezTo>
                      <a:cubicBezTo>
                        <a:pt x="137103" y="146460"/>
                        <a:pt x="140795" y="141844"/>
                        <a:pt x="141718" y="137227"/>
                      </a:cubicBezTo>
                      <a:cubicBezTo>
                        <a:pt x="142641" y="133534"/>
                        <a:pt x="143564" y="126147"/>
                        <a:pt x="139872" y="121531"/>
                      </a:cubicBezTo>
                      <a:cubicBezTo>
                        <a:pt x="136179" y="117838"/>
                        <a:pt x="129718" y="116914"/>
                        <a:pt x="123256" y="11691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3" name="Google Shape;183;p5"/>
                <p:cNvSpPr/>
                <p:nvPr/>
              </p:nvSpPr>
              <p:spPr>
                <a:xfrm>
                  <a:off x="2196490" y="5626932"/>
                  <a:ext cx="230273" cy="1801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273" h="180159" extrusionOk="0">
                      <a:moveTo>
                        <a:pt x="222201" y="180159"/>
                      </a:moveTo>
                      <a:cubicBezTo>
                        <a:pt x="220355" y="180159"/>
                        <a:pt x="218509" y="179236"/>
                        <a:pt x="216663" y="178312"/>
                      </a:cubicBezTo>
                      <a:cubicBezTo>
                        <a:pt x="179739" y="152460"/>
                        <a:pt x="136354" y="140457"/>
                        <a:pt x="97585" y="129378"/>
                      </a:cubicBezTo>
                      <a:cubicBezTo>
                        <a:pt x="59738" y="119222"/>
                        <a:pt x="29276" y="110912"/>
                        <a:pt x="14507" y="91522"/>
                      </a:cubicBezTo>
                      <a:cubicBezTo>
                        <a:pt x="-263" y="72133"/>
                        <a:pt x="-3955" y="48127"/>
                        <a:pt x="4353" y="28738"/>
                      </a:cubicBezTo>
                      <a:cubicBezTo>
                        <a:pt x="11737" y="12118"/>
                        <a:pt x="27430" y="1039"/>
                        <a:pt x="46815" y="115"/>
                      </a:cubicBezTo>
                      <a:cubicBezTo>
                        <a:pt x="64353" y="-808"/>
                        <a:pt x="79123" y="3809"/>
                        <a:pt x="89277" y="13965"/>
                      </a:cubicBezTo>
                      <a:cubicBezTo>
                        <a:pt x="97585" y="22275"/>
                        <a:pt x="102200" y="34278"/>
                        <a:pt x="101277" y="47204"/>
                      </a:cubicBezTo>
                      <a:cubicBezTo>
                        <a:pt x="99431" y="71210"/>
                        <a:pt x="80969" y="80443"/>
                        <a:pt x="70815" y="81366"/>
                      </a:cubicBezTo>
                      <a:cubicBezTo>
                        <a:pt x="66200" y="82289"/>
                        <a:pt x="61584" y="78596"/>
                        <a:pt x="60661" y="73979"/>
                      </a:cubicBezTo>
                      <a:cubicBezTo>
                        <a:pt x="59738" y="69363"/>
                        <a:pt x="63430" y="64746"/>
                        <a:pt x="68046" y="63823"/>
                      </a:cubicBezTo>
                      <a:cubicBezTo>
                        <a:pt x="70815" y="63823"/>
                        <a:pt x="81892" y="61054"/>
                        <a:pt x="82815" y="46280"/>
                      </a:cubicBezTo>
                      <a:cubicBezTo>
                        <a:pt x="83738" y="38894"/>
                        <a:pt x="80969" y="32431"/>
                        <a:pt x="76354" y="27814"/>
                      </a:cubicBezTo>
                      <a:cubicBezTo>
                        <a:pt x="69892" y="21351"/>
                        <a:pt x="59738" y="18581"/>
                        <a:pt x="47738" y="19505"/>
                      </a:cubicBezTo>
                      <a:cubicBezTo>
                        <a:pt x="35738" y="20428"/>
                        <a:pt x="25584" y="26891"/>
                        <a:pt x="20968" y="37971"/>
                      </a:cubicBezTo>
                      <a:cubicBezTo>
                        <a:pt x="14507" y="50897"/>
                        <a:pt x="18199" y="67516"/>
                        <a:pt x="28353" y="82289"/>
                      </a:cubicBezTo>
                      <a:cubicBezTo>
                        <a:pt x="39430" y="97062"/>
                        <a:pt x="68046" y="104448"/>
                        <a:pt x="102200" y="113681"/>
                      </a:cubicBezTo>
                      <a:cubicBezTo>
                        <a:pt x="140047" y="123838"/>
                        <a:pt x="188047" y="136764"/>
                        <a:pt x="226817" y="165387"/>
                      </a:cubicBezTo>
                      <a:cubicBezTo>
                        <a:pt x="230509" y="168156"/>
                        <a:pt x="231432" y="173696"/>
                        <a:pt x="228663" y="178312"/>
                      </a:cubicBezTo>
                      <a:cubicBezTo>
                        <a:pt x="227740" y="179236"/>
                        <a:pt x="224971" y="180159"/>
                        <a:pt x="222201" y="18015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4" name="Google Shape;184;p5"/>
                <p:cNvSpPr/>
                <p:nvPr/>
              </p:nvSpPr>
              <p:spPr>
                <a:xfrm>
                  <a:off x="2200639" y="5781448"/>
                  <a:ext cx="207554" cy="20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554" h="202916" extrusionOk="0">
                      <a:moveTo>
                        <a:pt x="40820" y="202917"/>
                      </a:moveTo>
                      <a:cubicBezTo>
                        <a:pt x="37128" y="202917"/>
                        <a:pt x="32512" y="200147"/>
                        <a:pt x="31589" y="195531"/>
                      </a:cubicBezTo>
                      <a:cubicBezTo>
                        <a:pt x="26051" y="172448"/>
                        <a:pt x="24205" y="143825"/>
                        <a:pt x="26051" y="117050"/>
                      </a:cubicBezTo>
                      <a:cubicBezTo>
                        <a:pt x="19589" y="113356"/>
                        <a:pt x="14051" y="108740"/>
                        <a:pt x="10358" y="103200"/>
                      </a:cubicBezTo>
                      <a:cubicBezTo>
                        <a:pt x="3897" y="92121"/>
                        <a:pt x="-5334" y="67191"/>
                        <a:pt x="3897" y="42262"/>
                      </a:cubicBezTo>
                      <a:cubicBezTo>
                        <a:pt x="8512" y="29336"/>
                        <a:pt x="21435" y="11793"/>
                        <a:pt x="50974" y="3484"/>
                      </a:cubicBezTo>
                      <a:cubicBezTo>
                        <a:pt x="100821" y="-11289"/>
                        <a:pt x="197745" y="25643"/>
                        <a:pt x="201437" y="26566"/>
                      </a:cubicBezTo>
                      <a:cubicBezTo>
                        <a:pt x="206053" y="28413"/>
                        <a:pt x="208822" y="33953"/>
                        <a:pt x="206976" y="38569"/>
                      </a:cubicBezTo>
                      <a:cubicBezTo>
                        <a:pt x="205130" y="43186"/>
                        <a:pt x="199591" y="45956"/>
                        <a:pt x="194976" y="44109"/>
                      </a:cubicBezTo>
                      <a:cubicBezTo>
                        <a:pt x="194053" y="44109"/>
                        <a:pt x="99898" y="8100"/>
                        <a:pt x="55590" y="21026"/>
                      </a:cubicBezTo>
                      <a:cubicBezTo>
                        <a:pt x="37128" y="26566"/>
                        <a:pt x="25128" y="35799"/>
                        <a:pt x="20512" y="48725"/>
                      </a:cubicBezTo>
                      <a:cubicBezTo>
                        <a:pt x="14051" y="65345"/>
                        <a:pt x="19589" y="84734"/>
                        <a:pt x="25128" y="93967"/>
                      </a:cubicBezTo>
                      <a:cubicBezTo>
                        <a:pt x="26051" y="94890"/>
                        <a:pt x="26974" y="95814"/>
                        <a:pt x="27897" y="96737"/>
                      </a:cubicBezTo>
                      <a:cubicBezTo>
                        <a:pt x="30666" y="82888"/>
                        <a:pt x="34359" y="69961"/>
                        <a:pt x="40820" y="60728"/>
                      </a:cubicBezTo>
                      <a:cubicBezTo>
                        <a:pt x="47282" y="50572"/>
                        <a:pt x="55590" y="44109"/>
                        <a:pt x="64820" y="42262"/>
                      </a:cubicBezTo>
                      <a:cubicBezTo>
                        <a:pt x="77744" y="39492"/>
                        <a:pt x="88821" y="41339"/>
                        <a:pt x="96205" y="48725"/>
                      </a:cubicBezTo>
                      <a:cubicBezTo>
                        <a:pt x="104513" y="56112"/>
                        <a:pt x="108206" y="68115"/>
                        <a:pt x="107282" y="83811"/>
                      </a:cubicBezTo>
                      <a:cubicBezTo>
                        <a:pt x="106359" y="101354"/>
                        <a:pt x="91590" y="116126"/>
                        <a:pt x="69436" y="121666"/>
                      </a:cubicBezTo>
                      <a:cubicBezTo>
                        <a:pt x="61128" y="123513"/>
                        <a:pt x="51897" y="124436"/>
                        <a:pt x="43589" y="122589"/>
                      </a:cubicBezTo>
                      <a:cubicBezTo>
                        <a:pt x="42666" y="145672"/>
                        <a:pt x="44512" y="170601"/>
                        <a:pt x="49128" y="190914"/>
                      </a:cubicBezTo>
                      <a:cubicBezTo>
                        <a:pt x="50051" y="195531"/>
                        <a:pt x="47282" y="201070"/>
                        <a:pt x="42666" y="201994"/>
                      </a:cubicBezTo>
                      <a:cubicBezTo>
                        <a:pt x="41743" y="202917"/>
                        <a:pt x="40820" y="202917"/>
                        <a:pt x="40820" y="202917"/>
                      </a:cubicBezTo>
                      <a:close/>
                      <a:moveTo>
                        <a:pt x="45436" y="105047"/>
                      </a:moveTo>
                      <a:cubicBezTo>
                        <a:pt x="51897" y="105970"/>
                        <a:pt x="59282" y="105970"/>
                        <a:pt x="65744" y="104123"/>
                      </a:cubicBezTo>
                      <a:cubicBezTo>
                        <a:pt x="76821" y="101354"/>
                        <a:pt x="89744" y="93967"/>
                        <a:pt x="89744" y="82888"/>
                      </a:cubicBezTo>
                      <a:cubicBezTo>
                        <a:pt x="89744" y="76424"/>
                        <a:pt x="89744" y="67191"/>
                        <a:pt x="85128" y="62575"/>
                      </a:cubicBezTo>
                      <a:cubicBezTo>
                        <a:pt x="80513" y="58882"/>
                        <a:pt x="73128" y="59805"/>
                        <a:pt x="69436" y="60728"/>
                      </a:cubicBezTo>
                      <a:cubicBezTo>
                        <a:pt x="64820" y="61652"/>
                        <a:pt x="60205" y="65345"/>
                        <a:pt x="56513" y="70885"/>
                      </a:cubicBezTo>
                      <a:cubicBezTo>
                        <a:pt x="50974" y="79194"/>
                        <a:pt x="47282" y="91198"/>
                        <a:pt x="45436" y="10504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85" name="Google Shape;185;p5"/>
              <p:cNvSpPr/>
              <p:nvPr/>
            </p:nvSpPr>
            <p:spPr>
              <a:xfrm>
                <a:off x="2318998" y="5803398"/>
                <a:ext cx="93231" cy="93253"/>
              </a:xfrm>
              <a:custGeom>
                <a:avLst/>
                <a:gdLst/>
                <a:ahLst/>
                <a:cxnLst/>
                <a:rect l="l" t="t" r="r" b="b"/>
                <a:pathLst>
                  <a:path w="93231" h="93253" extrusionOk="0">
                    <a:moveTo>
                      <a:pt x="47077" y="93253"/>
                    </a:moveTo>
                    <a:cubicBezTo>
                      <a:pt x="35077" y="93253"/>
                      <a:pt x="23077" y="88637"/>
                      <a:pt x="13846" y="79404"/>
                    </a:cubicBezTo>
                    <a:cubicBezTo>
                      <a:pt x="-4615" y="60938"/>
                      <a:pt x="-4615" y="32316"/>
                      <a:pt x="13846" y="13850"/>
                    </a:cubicBezTo>
                    <a:cubicBezTo>
                      <a:pt x="32308" y="-4617"/>
                      <a:pt x="60924" y="-4617"/>
                      <a:pt x="79386" y="13850"/>
                    </a:cubicBezTo>
                    <a:cubicBezTo>
                      <a:pt x="87693" y="22159"/>
                      <a:pt x="93232" y="34162"/>
                      <a:pt x="93232" y="47088"/>
                    </a:cubicBezTo>
                    <a:cubicBezTo>
                      <a:pt x="93232" y="59091"/>
                      <a:pt x="88616" y="71094"/>
                      <a:pt x="79386" y="80327"/>
                    </a:cubicBezTo>
                    <a:cubicBezTo>
                      <a:pt x="71078" y="88637"/>
                      <a:pt x="59078" y="93253"/>
                      <a:pt x="47077" y="93253"/>
                    </a:cubicBezTo>
                    <a:close/>
                    <a:moveTo>
                      <a:pt x="47077" y="18466"/>
                    </a:moveTo>
                    <a:cubicBezTo>
                      <a:pt x="39693" y="18466"/>
                      <a:pt x="32308" y="21236"/>
                      <a:pt x="26770" y="26775"/>
                    </a:cubicBezTo>
                    <a:cubicBezTo>
                      <a:pt x="15693" y="37855"/>
                      <a:pt x="15693" y="55398"/>
                      <a:pt x="26770" y="66477"/>
                    </a:cubicBezTo>
                    <a:cubicBezTo>
                      <a:pt x="37847" y="77557"/>
                      <a:pt x="55385" y="77557"/>
                      <a:pt x="66462" y="66477"/>
                    </a:cubicBezTo>
                    <a:cubicBezTo>
                      <a:pt x="72001" y="60938"/>
                      <a:pt x="74770" y="54474"/>
                      <a:pt x="74770" y="46165"/>
                    </a:cubicBezTo>
                    <a:cubicBezTo>
                      <a:pt x="74770" y="38778"/>
                      <a:pt x="72001" y="31392"/>
                      <a:pt x="66462" y="25852"/>
                    </a:cubicBezTo>
                    <a:cubicBezTo>
                      <a:pt x="61847" y="21236"/>
                      <a:pt x="54462" y="18466"/>
                      <a:pt x="47077" y="1846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6" name="Google Shape;186;p5"/>
            <p:cNvSpPr/>
            <p:nvPr/>
          </p:nvSpPr>
          <p:spPr>
            <a:xfrm flipH="1">
              <a:off x="8599686" y="4711588"/>
              <a:ext cx="73523" cy="73541"/>
            </a:xfrm>
            <a:custGeom>
              <a:avLst/>
              <a:gdLst/>
              <a:ahLst/>
              <a:cxnLst/>
              <a:rect l="l" t="t" r="r" b="b"/>
              <a:pathLst>
                <a:path w="83077" h="83097" extrusionOk="0">
                  <a:moveTo>
                    <a:pt x="41539" y="83097"/>
                  </a:moveTo>
                  <a:cubicBezTo>
                    <a:pt x="18462" y="83097"/>
                    <a:pt x="0" y="64631"/>
                    <a:pt x="0" y="41549"/>
                  </a:cubicBezTo>
                  <a:cubicBezTo>
                    <a:pt x="0" y="18466"/>
                    <a:pt x="18462" y="0"/>
                    <a:pt x="41539" y="0"/>
                  </a:cubicBezTo>
                  <a:cubicBezTo>
                    <a:pt x="64616" y="0"/>
                    <a:pt x="83078" y="18466"/>
                    <a:pt x="83078" y="41549"/>
                  </a:cubicBezTo>
                  <a:cubicBezTo>
                    <a:pt x="83078" y="63708"/>
                    <a:pt x="64616" y="83097"/>
                    <a:pt x="41539" y="83097"/>
                  </a:cubicBezTo>
                  <a:close/>
                  <a:moveTo>
                    <a:pt x="41539" y="17543"/>
                  </a:moveTo>
                  <a:cubicBezTo>
                    <a:pt x="28616" y="17543"/>
                    <a:pt x="18462" y="27699"/>
                    <a:pt x="18462" y="40626"/>
                  </a:cubicBezTo>
                  <a:cubicBezTo>
                    <a:pt x="18462" y="53551"/>
                    <a:pt x="28616" y="63708"/>
                    <a:pt x="41539" y="63708"/>
                  </a:cubicBezTo>
                  <a:cubicBezTo>
                    <a:pt x="54462" y="63708"/>
                    <a:pt x="64616" y="53551"/>
                    <a:pt x="64616" y="40626"/>
                  </a:cubicBezTo>
                  <a:cubicBezTo>
                    <a:pt x="64616" y="28622"/>
                    <a:pt x="54462" y="17543"/>
                    <a:pt x="41539" y="175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6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4229" y="0"/>
            <a:ext cx="913554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91" name="Google Shape;191;p6"/>
          <p:cNvGrpSpPr/>
          <p:nvPr/>
        </p:nvGrpSpPr>
        <p:grpSpPr>
          <a:xfrm>
            <a:off x="260887" y="163363"/>
            <a:ext cx="1877630" cy="1434224"/>
            <a:chOff x="260886" y="163363"/>
            <a:chExt cx="3288128" cy="2315464"/>
          </a:xfrm>
        </p:grpSpPr>
        <p:sp>
          <p:nvSpPr>
            <p:cNvPr id="192" name="Google Shape;192;p6"/>
            <p:cNvSpPr/>
            <p:nvPr/>
          </p:nvSpPr>
          <p:spPr>
            <a:xfrm>
              <a:off x="378498" y="280770"/>
              <a:ext cx="3170516" cy="2198058"/>
            </a:xfrm>
            <a:custGeom>
              <a:avLst/>
              <a:gdLst/>
              <a:ahLst/>
              <a:cxnLst/>
              <a:rect l="l" t="t" r="r" b="b"/>
              <a:pathLst>
                <a:path w="3582504" h="2483681" extrusionOk="0">
                  <a:moveTo>
                    <a:pt x="44308" y="2483682"/>
                  </a:moveTo>
                  <a:cubicBezTo>
                    <a:pt x="20308" y="2483682"/>
                    <a:pt x="0" y="2464292"/>
                    <a:pt x="0" y="2439363"/>
                  </a:cubicBezTo>
                  <a:lnTo>
                    <a:pt x="0" y="234519"/>
                  </a:lnTo>
                  <a:lnTo>
                    <a:pt x="9231" y="234519"/>
                  </a:lnTo>
                  <a:cubicBezTo>
                    <a:pt x="133848" y="234519"/>
                    <a:pt x="234464" y="132955"/>
                    <a:pt x="234464" y="9233"/>
                  </a:cubicBezTo>
                  <a:lnTo>
                    <a:pt x="234464" y="0"/>
                  </a:lnTo>
                  <a:lnTo>
                    <a:pt x="3538196" y="0"/>
                  </a:lnTo>
                  <a:cubicBezTo>
                    <a:pt x="3562196" y="0"/>
                    <a:pt x="3582504" y="19389"/>
                    <a:pt x="3582504" y="44318"/>
                  </a:cubicBezTo>
                  <a:cubicBezTo>
                    <a:pt x="3582504" y="69248"/>
                    <a:pt x="3563119" y="88637"/>
                    <a:pt x="3538196" y="88637"/>
                  </a:cubicBezTo>
                  <a:cubicBezTo>
                    <a:pt x="3523427" y="88637"/>
                    <a:pt x="3509580" y="81251"/>
                    <a:pt x="3501273" y="69248"/>
                  </a:cubicBezTo>
                  <a:cubicBezTo>
                    <a:pt x="3498503" y="64631"/>
                    <a:pt x="3499426" y="59091"/>
                    <a:pt x="3504042" y="56321"/>
                  </a:cubicBezTo>
                  <a:cubicBezTo>
                    <a:pt x="3507734" y="53551"/>
                    <a:pt x="3514196" y="54475"/>
                    <a:pt x="3516965" y="59091"/>
                  </a:cubicBezTo>
                  <a:cubicBezTo>
                    <a:pt x="3521580" y="66478"/>
                    <a:pt x="3529888" y="70171"/>
                    <a:pt x="3538196" y="70171"/>
                  </a:cubicBezTo>
                  <a:cubicBezTo>
                    <a:pt x="3552042" y="70171"/>
                    <a:pt x="3564042" y="58168"/>
                    <a:pt x="3564042" y="44318"/>
                  </a:cubicBezTo>
                  <a:cubicBezTo>
                    <a:pt x="3564042" y="30469"/>
                    <a:pt x="3552042" y="18466"/>
                    <a:pt x="3538196" y="18466"/>
                  </a:cubicBezTo>
                  <a:lnTo>
                    <a:pt x="252926" y="18466"/>
                  </a:lnTo>
                  <a:cubicBezTo>
                    <a:pt x="248311" y="145882"/>
                    <a:pt x="145848" y="248368"/>
                    <a:pt x="18462" y="252985"/>
                  </a:cubicBezTo>
                  <a:lnTo>
                    <a:pt x="18462" y="2440286"/>
                  </a:lnTo>
                  <a:cubicBezTo>
                    <a:pt x="18462" y="2454136"/>
                    <a:pt x="30462" y="2466139"/>
                    <a:pt x="44308" y="2466139"/>
                  </a:cubicBezTo>
                  <a:cubicBezTo>
                    <a:pt x="58155" y="2466139"/>
                    <a:pt x="70155" y="2454136"/>
                    <a:pt x="70155" y="2440286"/>
                  </a:cubicBezTo>
                  <a:cubicBezTo>
                    <a:pt x="70155" y="2431977"/>
                    <a:pt x="65539" y="2423667"/>
                    <a:pt x="59078" y="2419051"/>
                  </a:cubicBezTo>
                  <a:cubicBezTo>
                    <a:pt x="54462" y="2416281"/>
                    <a:pt x="53539" y="2410741"/>
                    <a:pt x="56308" y="2406124"/>
                  </a:cubicBezTo>
                  <a:cubicBezTo>
                    <a:pt x="59078" y="2401508"/>
                    <a:pt x="64616" y="2400584"/>
                    <a:pt x="69232" y="2403354"/>
                  </a:cubicBezTo>
                  <a:cubicBezTo>
                    <a:pt x="81232" y="2411664"/>
                    <a:pt x="88616" y="2425514"/>
                    <a:pt x="88616" y="2440286"/>
                  </a:cubicBezTo>
                  <a:cubicBezTo>
                    <a:pt x="88616" y="2464292"/>
                    <a:pt x="69232" y="2483682"/>
                    <a:pt x="44308" y="24836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6"/>
            <p:cNvSpPr/>
            <p:nvPr/>
          </p:nvSpPr>
          <p:spPr>
            <a:xfrm>
              <a:off x="260886" y="529119"/>
              <a:ext cx="86595" cy="1949652"/>
            </a:xfrm>
            <a:custGeom>
              <a:avLst/>
              <a:gdLst/>
              <a:ahLst/>
              <a:cxnLst/>
              <a:rect l="l" t="t" r="r" b="b"/>
              <a:pathLst>
                <a:path w="97847" h="2202997" extrusionOk="0">
                  <a:moveTo>
                    <a:pt x="53539" y="2202998"/>
                  </a:moveTo>
                  <a:cubicBezTo>
                    <a:pt x="29539" y="2202998"/>
                    <a:pt x="9231" y="2183609"/>
                    <a:pt x="9231" y="2158680"/>
                  </a:cubicBezTo>
                  <a:cubicBezTo>
                    <a:pt x="9231" y="2143907"/>
                    <a:pt x="16616" y="2130057"/>
                    <a:pt x="28616" y="2121747"/>
                  </a:cubicBezTo>
                  <a:cubicBezTo>
                    <a:pt x="33231" y="2118977"/>
                    <a:pt x="38770" y="2119901"/>
                    <a:pt x="41539" y="2124517"/>
                  </a:cubicBezTo>
                  <a:cubicBezTo>
                    <a:pt x="44308" y="2129134"/>
                    <a:pt x="43385" y="2134674"/>
                    <a:pt x="38770" y="2137443"/>
                  </a:cubicBezTo>
                  <a:cubicBezTo>
                    <a:pt x="31385" y="2142060"/>
                    <a:pt x="27693" y="2150370"/>
                    <a:pt x="27693" y="2158680"/>
                  </a:cubicBezTo>
                  <a:cubicBezTo>
                    <a:pt x="27693" y="2172529"/>
                    <a:pt x="39693" y="2184532"/>
                    <a:pt x="53539" y="2184532"/>
                  </a:cubicBezTo>
                  <a:cubicBezTo>
                    <a:pt x="67385" y="2184532"/>
                    <a:pt x="79386" y="2172529"/>
                    <a:pt x="79386" y="2158680"/>
                  </a:cubicBezTo>
                  <a:lnTo>
                    <a:pt x="79386" y="48935"/>
                  </a:lnTo>
                  <a:cubicBezTo>
                    <a:pt x="79386" y="32316"/>
                    <a:pt x="65539" y="18466"/>
                    <a:pt x="48924" y="18466"/>
                  </a:cubicBezTo>
                  <a:cubicBezTo>
                    <a:pt x="32308" y="18466"/>
                    <a:pt x="18462" y="32316"/>
                    <a:pt x="18462" y="48935"/>
                  </a:cubicBezTo>
                  <a:cubicBezTo>
                    <a:pt x="18462" y="65554"/>
                    <a:pt x="32308" y="79404"/>
                    <a:pt x="48924" y="79404"/>
                  </a:cubicBezTo>
                  <a:cubicBezTo>
                    <a:pt x="53539" y="79404"/>
                    <a:pt x="58155" y="83097"/>
                    <a:pt x="58155" y="88637"/>
                  </a:cubicBezTo>
                  <a:cubicBezTo>
                    <a:pt x="58155" y="93253"/>
                    <a:pt x="54462" y="97870"/>
                    <a:pt x="48924" y="97870"/>
                  </a:cubicBezTo>
                  <a:cubicBezTo>
                    <a:pt x="22154" y="97870"/>
                    <a:pt x="0" y="75711"/>
                    <a:pt x="0" y="48935"/>
                  </a:cubicBezTo>
                  <a:cubicBezTo>
                    <a:pt x="0" y="22159"/>
                    <a:pt x="22154" y="0"/>
                    <a:pt x="48924" y="0"/>
                  </a:cubicBezTo>
                  <a:cubicBezTo>
                    <a:pt x="75693" y="0"/>
                    <a:pt x="97847" y="22159"/>
                    <a:pt x="97847" y="48935"/>
                  </a:cubicBezTo>
                  <a:lnTo>
                    <a:pt x="97847" y="2159603"/>
                  </a:lnTo>
                  <a:cubicBezTo>
                    <a:pt x="97847" y="2183609"/>
                    <a:pt x="77539" y="2202998"/>
                    <a:pt x="53539" y="22029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4" name="Google Shape;194;p6"/>
            <p:cNvGrpSpPr/>
            <p:nvPr/>
          </p:nvGrpSpPr>
          <p:grpSpPr>
            <a:xfrm>
              <a:off x="281792" y="163363"/>
              <a:ext cx="348366" cy="347782"/>
              <a:chOff x="2195855" y="667333"/>
              <a:chExt cx="393723" cy="393063"/>
            </a:xfrm>
          </p:grpSpPr>
          <p:sp>
            <p:nvSpPr>
              <p:cNvPr id="195" name="Google Shape;195;p6"/>
              <p:cNvSpPr/>
              <p:nvPr/>
            </p:nvSpPr>
            <p:spPr>
              <a:xfrm>
                <a:off x="2409697" y="667333"/>
                <a:ext cx="179881" cy="231485"/>
              </a:xfrm>
              <a:custGeom>
                <a:avLst/>
                <a:gdLst/>
                <a:ahLst/>
                <a:cxnLst/>
                <a:rect l="l" t="t" r="r" b="b"/>
                <a:pathLst>
                  <a:path w="179881" h="231485" extrusionOk="0">
                    <a:moveTo>
                      <a:pt x="8995" y="231486"/>
                    </a:moveTo>
                    <a:cubicBezTo>
                      <a:pt x="7149" y="231486"/>
                      <a:pt x="5303" y="230563"/>
                      <a:pt x="3456" y="229639"/>
                    </a:cubicBezTo>
                    <a:cubicBezTo>
                      <a:pt x="-236" y="226869"/>
                      <a:pt x="-1159" y="221330"/>
                      <a:pt x="1610" y="216713"/>
                    </a:cubicBezTo>
                    <a:cubicBezTo>
                      <a:pt x="27457" y="179781"/>
                      <a:pt x="39457" y="136386"/>
                      <a:pt x="50534" y="97607"/>
                    </a:cubicBezTo>
                    <a:cubicBezTo>
                      <a:pt x="60688" y="59752"/>
                      <a:pt x="68996" y="29283"/>
                      <a:pt x="88380" y="14510"/>
                    </a:cubicBezTo>
                    <a:cubicBezTo>
                      <a:pt x="107765" y="-263"/>
                      <a:pt x="131766" y="-3956"/>
                      <a:pt x="151150" y="4354"/>
                    </a:cubicBezTo>
                    <a:cubicBezTo>
                      <a:pt x="167766" y="11740"/>
                      <a:pt x="178843" y="27436"/>
                      <a:pt x="179766" y="46826"/>
                    </a:cubicBezTo>
                    <a:cubicBezTo>
                      <a:pt x="180689" y="64368"/>
                      <a:pt x="176074" y="79141"/>
                      <a:pt x="165920" y="89297"/>
                    </a:cubicBezTo>
                    <a:cubicBezTo>
                      <a:pt x="157612" y="97607"/>
                      <a:pt x="145612" y="102224"/>
                      <a:pt x="132689" y="101300"/>
                    </a:cubicBezTo>
                    <a:cubicBezTo>
                      <a:pt x="108688" y="99454"/>
                      <a:pt x="99457" y="80988"/>
                      <a:pt x="98534" y="70831"/>
                    </a:cubicBezTo>
                    <a:cubicBezTo>
                      <a:pt x="97611" y="66215"/>
                      <a:pt x="101304" y="61598"/>
                      <a:pt x="105919" y="60675"/>
                    </a:cubicBezTo>
                    <a:cubicBezTo>
                      <a:pt x="110535" y="59752"/>
                      <a:pt x="115150" y="63445"/>
                      <a:pt x="116073" y="68062"/>
                    </a:cubicBezTo>
                    <a:cubicBezTo>
                      <a:pt x="116073" y="70831"/>
                      <a:pt x="118842" y="81911"/>
                      <a:pt x="133612" y="82834"/>
                    </a:cubicBezTo>
                    <a:cubicBezTo>
                      <a:pt x="140996" y="83758"/>
                      <a:pt x="147458" y="80988"/>
                      <a:pt x="152074" y="76371"/>
                    </a:cubicBezTo>
                    <a:cubicBezTo>
                      <a:pt x="158535" y="69908"/>
                      <a:pt x="161304" y="59752"/>
                      <a:pt x="160381" y="47749"/>
                    </a:cubicBezTo>
                    <a:cubicBezTo>
                      <a:pt x="159458" y="35746"/>
                      <a:pt x="152997" y="25590"/>
                      <a:pt x="141920" y="20973"/>
                    </a:cubicBezTo>
                    <a:cubicBezTo>
                      <a:pt x="128996" y="15433"/>
                      <a:pt x="112381" y="18203"/>
                      <a:pt x="97611" y="28360"/>
                    </a:cubicBezTo>
                    <a:cubicBezTo>
                      <a:pt x="82842" y="39439"/>
                      <a:pt x="75457" y="68062"/>
                      <a:pt x="66226" y="102224"/>
                    </a:cubicBezTo>
                    <a:cubicBezTo>
                      <a:pt x="56072" y="140079"/>
                      <a:pt x="43149" y="188091"/>
                      <a:pt x="14533" y="226869"/>
                    </a:cubicBezTo>
                    <a:cubicBezTo>
                      <a:pt x="14533" y="229639"/>
                      <a:pt x="11764" y="231486"/>
                      <a:pt x="8995" y="23148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" name="Google Shape;196;p6"/>
              <p:cNvSpPr/>
              <p:nvPr/>
            </p:nvSpPr>
            <p:spPr>
              <a:xfrm>
                <a:off x="2232051" y="671515"/>
                <a:ext cx="202123" cy="207914"/>
              </a:xfrm>
              <a:custGeom>
                <a:avLst/>
                <a:gdLst/>
                <a:ahLst/>
                <a:cxnLst/>
                <a:rect l="l" t="t" r="r" b="b"/>
                <a:pathLst>
                  <a:path w="202123" h="207914" extrusionOk="0">
                    <a:moveTo>
                      <a:pt x="167256" y="207915"/>
                    </a:moveTo>
                    <a:cubicBezTo>
                      <a:pt x="166333" y="207915"/>
                      <a:pt x="165410" y="207915"/>
                      <a:pt x="163563" y="206991"/>
                    </a:cubicBezTo>
                    <a:cubicBezTo>
                      <a:pt x="158948" y="205145"/>
                      <a:pt x="156179" y="199605"/>
                      <a:pt x="158025" y="194988"/>
                    </a:cubicBezTo>
                    <a:cubicBezTo>
                      <a:pt x="158025" y="194065"/>
                      <a:pt x="194025" y="99888"/>
                      <a:pt x="181102" y="55570"/>
                    </a:cubicBezTo>
                    <a:cubicBezTo>
                      <a:pt x="175564" y="37104"/>
                      <a:pt x="166333" y="25101"/>
                      <a:pt x="153409" y="20484"/>
                    </a:cubicBezTo>
                    <a:cubicBezTo>
                      <a:pt x="136794" y="14021"/>
                      <a:pt x="117409" y="19561"/>
                      <a:pt x="108178" y="25101"/>
                    </a:cubicBezTo>
                    <a:cubicBezTo>
                      <a:pt x="107255" y="26024"/>
                      <a:pt x="106332" y="26947"/>
                      <a:pt x="105409" y="27871"/>
                    </a:cubicBezTo>
                    <a:cubicBezTo>
                      <a:pt x="119255" y="30641"/>
                      <a:pt x="132178" y="34334"/>
                      <a:pt x="141409" y="40797"/>
                    </a:cubicBezTo>
                    <a:cubicBezTo>
                      <a:pt x="151563" y="47260"/>
                      <a:pt x="158025" y="55570"/>
                      <a:pt x="159871" y="64803"/>
                    </a:cubicBezTo>
                    <a:cubicBezTo>
                      <a:pt x="162640" y="77729"/>
                      <a:pt x="160794" y="88809"/>
                      <a:pt x="153409" y="96195"/>
                    </a:cubicBezTo>
                    <a:cubicBezTo>
                      <a:pt x="146025" y="104505"/>
                      <a:pt x="134025" y="108198"/>
                      <a:pt x="118332" y="107275"/>
                    </a:cubicBezTo>
                    <a:cubicBezTo>
                      <a:pt x="100793" y="106351"/>
                      <a:pt x="86024" y="91579"/>
                      <a:pt x="80486" y="69419"/>
                    </a:cubicBezTo>
                    <a:cubicBezTo>
                      <a:pt x="78639" y="61110"/>
                      <a:pt x="77716" y="51877"/>
                      <a:pt x="79562" y="43567"/>
                    </a:cubicBezTo>
                    <a:cubicBezTo>
                      <a:pt x="56485" y="42644"/>
                      <a:pt x="31562" y="44490"/>
                      <a:pt x="11254" y="49107"/>
                    </a:cubicBezTo>
                    <a:cubicBezTo>
                      <a:pt x="6638" y="50030"/>
                      <a:pt x="1100" y="47260"/>
                      <a:pt x="177" y="42644"/>
                    </a:cubicBezTo>
                    <a:cubicBezTo>
                      <a:pt x="-746" y="38027"/>
                      <a:pt x="2023" y="32487"/>
                      <a:pt x="6638" y="31564"/>
                    </a:cubicBezTo>
                    <a:cubicBezTo>
                      <a:pt x="29716" y="26024"/>
                      <a:pt x="58331" y="24178"/>
                      <a:pt x="85101" y="26024"/>
                    </a:cubicBezTo>
                    <a:cubicBezTo>
                      <a:pt x="88793" y="19561"/>
                      <a:pt x="93409" y="14021"/>
                      <a:pt x="98947" y="10328"/>
                    </a:cubicBezTo>
                    <a:cubicBezTo>
                      <a:pt x="113717" y="2018"/>
                      <a:pt x="138640" y="-4445"/>
                      <a:pt x="159871" y="3865"/>
                    </a:cubicBezTo>
                    <a:cubicBezTo>
                      <a:pt x="172794" y="8481"/>
                      <a:pt x="190333" y="21408"/>
                      <a:pt x="198641" y="50953"/>
                    </a:cubicBezTo>
                    <a:cubicBezTo>
                      <a:pt x="213410" y="100812"/>
                      <a:pt x="176487" y="197758"/>
                      <a:pt x="175564" y="201452"/>
                    </a:cubicBezTo>
                    <a:cubicBezTo>
                      <a:pt x="174640" y="206068"/>
                      <a:pt x="170948" y="207915"/>
                      <a:pt x="167256" y="207915"/>
                    </a:cubicBezTo>
                    <a:close/>
                    <a:moveTo>
                      <a:pt x="98024" y="45414"/>
                    </a:moveTo>
                    <a:cubicBezTo>
                      <a:pt x="97101" y="51877"/>
                      <a:pt x="97101" y="59263"/>
                      <a:pt x="98947" y="65726"/>
                    </a:cubicBezTo>
                    <a:cubicBezTo>
                      <a:pt x="101717" y="76806"/>
                      <a:pt x="109101" y="89732"/>
                      <a:pt x="120178" y="89732"/>
                    </a:cubicBezTo>
                    <a:cubicBezTo>
                      <a:pt x="126640" y="90655"/>
                      <a:pt x="135871" y="89732"/>
                      <a:pt x="140486" y="85115"/>
                    </a:cubicBezTo>
                    <a:cubicBezTo>
                      <a:pt x="144179" y="80499"/>
                      <a:pt x="143255" y="73113"/>
                      <a:pt x="142332" y="69419"/>
                    </a:cubicBezTo>
                    <a:cubicBezTo>
                      <a:pt x="141409" y="64803"/>
                      <a:pt x="137717" y="60186"/>
                      <a:pt x="132178" y="56493"/>
                    </a:cubicBezTo>
                    <a:cubicBezTo>
                      <a:pt x="123871" y="50953"/>
                      <a:pt x="111871" y="47260"/>
                      <a:pt x="98024" y="4541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" name="Google Shape;197;p6"/>
              <p:cNvSpPr/>
              <p:nvPr/>
            </p:nvSpPr>
            <p:spPr>
              <a:xfrm>
                <a:off x="2195855" y="880589"/>
                <a:ext cx="231831" cy="179807"/>
              </a:xfrm>
              <a:custGeom>
                <a:avLst/>
                <a:gdLst/>
                <a:ahLst/>
                <a:cxnLst/>
                <a:rect l="l" t="t" r="r" b="b"/>
                <a:pathLst>
                  <a:path w="231831" h="179807" extrusionOk="0">
                    <a:moveTo>
                      <a:pt x="52065" y="179808"/>
                    </a:moveTo>
                    <a:cubicBezTo>
                      <a:pt x="50219" y="179808"/>
                      <a:pt x="48373" y="179808"/>
                      <a:pt x="47450" y="179808"/>
                    </a:cubicBezTo>
                    <a:cubicBezTo>
                      <a:pt x="28988" y="178884"/>
                      <a:pt x="13296" y="167805"/>
                      <a:pt x="4988" y="151185"/>
                    </a:cubicBezTo>
                    <a:cubicBezTo>
                      <a:pt x="-4243" y="131796"/>
                      <a:pt x="-551" y="108714"/>
                      <a:pt x="15142" y="88401"/>
                    </a:cubicBezTo>
                    <a:cubicBezTo>
                      <a:pt x="29911" y="69012"/>
                      <a:pt x="60373" y="60702"/>
                      <a:pt x="98220" y="50546"/>
                    </a:cubicBezTo>
                    <a:cubicBezTo>
                      <a:pt x="136990" y="40389"/>
                      <a:pt x="180375" y="27463"/>
                      <a:pt x="217298" y="1611"/>
                    </a:cubicBezTo>
                    <a:cubicBezTo>
                      <a:pt x="220991" y="-1159"/>
                      <a:pt x="227452" y="-236"/>
                      <a:pt x="230221" y="3457"/>
                    </a:cubicBezTo>
                    <a:cubicBezTo>
                      <a:pt x="232991" y="7150"/>
                      <a:pt x="232068" y="13613"/>
                      <a:pt x="228375" y="16383"/>
                    </a:cubicBezTo>
                    <a:cubicBezTo>
                      <a:pt x="188682" y="44082"/>
                      <a:pt x="141605" y="57932"/>
                      <a:pt x="103758" y="68088"/>
                    </a:cubicBezTo>
                    <a:cubicBezTo>
                      <a:pt x="70527" y="77321"/>
                      <a:pt x="40988" y="85631"/>
                      <a:pt x="29911" y="99481"/>
                    </a:cubicBezTo>
                    <a:cubicBezTo>
                      <a:pt x="18834" y="113330"/>
                      <a:pt x="16065" y="129949"/>
                      <a:pt x="22527" y="143799"/>
                    </a:cubicBezTo>
                    <a:cubicBezTo>
                      <a:pt x="27142" y="154879"/>
                      <a:pt x="37296" y="161342"/>
                      <a:pt x="49296" y="162265"/>
                    </a:cubicBezTo>
                    <a:cubicBezTo>
                      <a:pt x="61296" y="163188"/>
                      <a:pt x="71450" y="160418"/>
                      <a:pt x="77912" y="153955"/>
                    </a:cubicBezTo>
                    <a:cubicBezTo>
                      <a:pt x="82527" y="149339"/>
                      <a:pt x="85297" y="142876"/>
                      <a:pt x="84374" y="135489"/>
                    </a:cubicBezTo>
                    <a:cubicBezTo>
                      <a:pt x="83450" y="120716"/>
                      <a:pt x="71450" y="118870"/>
                      <a:pt x="69604" y="117947"/>
                    </a:cubicBezTo>
                    <a:cubicBezTo>
                      <a:pt x="64989" y="117023"/>
                      <a:pt x="61296" y="112407"/>
                      <a:pt x="62219" y="107790"/>
                    </a:cubicBezTo>
                    <a:cubicBezTo>
                      <a:pt x="63143" y="103174"/>
                      <a:pt x="67758" y="99481"/>
                      <a:pt x="72373" y="100404"/>
                    </a:cubicBezTo>
                    <a:cubicBezTo>
                      <a:pt x="82527" y="102250"/>
                      <a:pt x="100989" y="110560"/>
                      <a:pt x="102835" y="134566"/>
                    </a:cubicBezTo>
                    <a:cubicBezTo>
                      <a:pt x="103758" y="147492"/>
                      <a:pt x="99143" y="158572"/>
                      <a:pt x="90835" y="167805"/>
                    </a:cubicBezTo>
                    <a:cubicBezTo>
                      <a:pt x="80681" y="175191"/>
                      <a:pt x="67758" y="179808"/>
                      <a:pt x="52065" y="17980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" name="Google Shape;198;p6"/>
              <p:cNvSpPr/>
              <p:nvPr/>
            </p:nvSpPr>
            <p:spPr>
              <a:xfrm>
                <a:off x="2200464" y="703517"/>
                <a:ext cx="207729" cy="202688"/>
              </a:xfrm>
              <a:custGeom>
                <a:avLst/>
                <a:gdLst/>
                <a:ahLst/>
                <a:cxnLst/>
                <a:rect l="l" t="t" r="r" b="b"/>
                <a:pathLst>
                  <a:path w="207729" h="202688" extrusionOk="0">
                    <a:moveTo>
                      <a:pt x="79765" y="202689"/>
                    </a:moveTo>
                    <a:cubicBezTo>
                      <a:pt x="69611" y="202689"/>
                      <a:pt x="59457" y="201765"/>
                      <a:pt x="51149" y="198995"/>
                    </a:cubicBezTo>
                    <a:cubicBezTo>
                      <a:pt x="20687" y="189762"/>
                      <a:pt x="8687" y="173143"/>
                      <a:pt x="4071" y="160217"/>
                    </a:cubicBezTo>
                    <a:cubicBezTo>
                      <a:pt x="-4236" y="138981"/>
                      <a:pt x="1302" y="113128"/>
                      <a:pt x="10533" y="99279"/>
                    </a:cubicBezTo>
                    <a:cubicBezTo>
                      <a:pt x="14225" y="92816"/>
                      <a:pt x="19764" y="88199"/>
                      <a:pt x="26226" y="85429"/>
                    </a:cubicBezTo>
                    <a:cubicBezTo>
                      <a:pt x="24379" y="58654"/>
                      <a:pt x="27149" y="30031"/>
                      <a:pt x="31764" y="6949"/>
                    </a:cubicBezTo>
                    <a:cubicBezTo>
                      <a:pt x="32687" y="2332"/>
                      <a:pt x="38226" y="-1361"/>
                      <a:pt x="42841" y="486"/>
                    </a:cubicBezTo>
                    <a:cubicBezTo>
                      <a:pt x="47457" y="1409"/>
                      <a:pt x="51149" y="6949"/>
                      <a:pt x="49303" y="11565"/>
                    </a:cubicBezTo>
                    <a:cubicBezTo>
                      <a:pt x="44687" y="31878"/>
                      <a:pt x="42841" y="56807"/>
                      <a:pt x="43764" y="79890"/>
                    </a:cubicBezTo>
                    <a:cubicBezTo>
                      <a:pt x="52995" y="78966"/>
                      <a:pt x="62226" y="78966"/>
                      <a:pt x="69611" y="80813"/>
                    </a:cubicBezTo>
                    <a:cubicBezTo>
                      <a:pt x="91765" y="86353"/>
                      <a:pt x="106534" y="101126"/>
                      <a:pt x="107457" y="118668"/>
                    </a:cubicBezTo>
                    <a:cubicBezTo>
                      <a:pt x="108380" y="134364"/>
                      <a:pt x="104688" y="146367"/>
                      <a:pt x="96380" y="153754"/>
                    </a:cubicBezTo>
                    <a:cubicBezTo>
                      <a:pt x="88996" y="160217"/>
                      <a:pt x="76995" y="162987"/>
                      <a:pt x="64995" y="160217"/>
                    </a:cubicBezTo>
                    <a:cubicBezTo>
                      <a:pt x="54841" y="158370"/>
                      <a:pt x="47457" y="151907"/>
                      <a:pt x="40995" y="141751"/>
                    </a:cubicBezTo>
                    <a:cubicBezTo>
                      <a:pt x="35456" y="132518"/>
                      <a:pt x="30841" y="119592"/>
                      <a:pt x="28072" y="105742"/>
                    </a:cubicBezTo>
                    <a:cubicBezTo>
                      <a:pt x="27149" y="106665"/>
                      <a:pt x="26226" y="107589"/>
                      <a:pt x="25302" y="108512"/>
                    </a:cubicBezTo>
                    <a:cubicBezTo>
                      <a:pt x="19764" y="117745"/>
                      <a:pt x="14225" y="137134"/>
                      <a:pt x="20687" y="153754"/>
                    </a:cubicBezTo>
                    <a:cubicBezTo>
                      <a:pt x="26226" y="166680"/>
                      <a:pt x="37303" y="176836"/>
                      <a:pt x="55764" y="181453"/>
                    </a:cubicBezTo>
                    <a:cubicBezTo>
                      <a:pt x="100073" y="194379"/>
                      <a:pt x="194228" y="159294"/>
                      <a:pt x="195151" y="158370"/>
                    </a:cubicBezTo>
                    <a:cubicBezTo>
                      <a:pt x="199766" y="156524"/>
                      <a:pt x="205305" y="159294"/>
                      <a:pt x="207151" y="163910"/>
                    </a:cubicBezTo>
                    <a:cubicBezTo>
                      <a:pt x="208997" y="168527"/>
                      <a:pt x="206228" y="174066"/>
                      <a:pt x="201612" y="175913"/>
                    </a:cubicBezTo>
                    <a:cubicBezTo>
                      <a:pt x="198843" y="176836"/>
                      <a:pt x="131458" y="202689"/>
                      <a:pt x="79765" y="202689"/>
                    </a:cubicBezTo>
                    <a:close/>
                    <a:moveTo>
                      <a:pt x="45610" y="97432"/>
                    </a:moveTo>
                    <a:cubicBezTo>
                      <a:pt x="47457" y="111282"/>
                      <a:pt x="51149" y="123285"/>
                      <a:pt x="56687" y="131594"/>
                    </a:cubicBezTo>
                    <a:cubicBezTo>
                      <a:pt x="60380" y="137134"/>
                      <a:pt x="64995" y="140827"/>
                      <a:pt x="69611" y="141751"/>
                    </a:cubicBezTo>
                    <a:cubicBezTo>
                      <a:pt x="73303" y="142674"/>
                      <a:pt x="80688" y="143597"/>
                      <a:pt x="85303" y="139904"/>
                    </a:cubicBezTo>
                    <a:cubicBezTo>
                      <a:pt x="89919" y="135288"/>
                      <a:pt x="90842" y="126978"/>
                      <a:pt x="89919" y="119592"/>
                    </a:cubicBezTo>
                    <a:cubicBezTo>
                      <a:pt x="88996" y="107589"/>
                      <a:pt x="76995" y="101126"/>
                      <a:pt x="65918" y="98356"/>
                    </a:cubicBezTo>
                    <a:cubicBezTo>
                      <a:pt x="59457" y="96509"/>
                      <a:pt x="52072" y="96509"/>
                      <a:pt x="45610" y="974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9" name="Google Shape;199;p6"/>
            <p:cNvSpPr/>
            <p:nvPr/>
          </p:nvSpPr>
          <p:spPr>
            <a:xfrm>
              <a:off x="390749" y="271784"/>
              <a:ext cx="83326" cy="82529"/>
            </a:xfrm>
            <a:custGeom>
              <a:avLst/>
              <a:gdLst/>
              <a:ahLst/>
              <a:cxnLst/>
              <a:rect l="l" t="t" r="r" b="b"/>
              <a:pathLst>
                <a:path w="94154" h="93253" extrusionOk="0">
                  <a:moveTo>
                    <a:pt x="47077" y="93253"/>
                  </a:moveTo>
                  <a:cubicBezTo>
                    <a:pt x="35077" y="93253"/>
                    <a:pt x="23077" y="88637"/>
                    <a:pt x="13846" y="79404"/>
                  </a:cubicBezTo>
                  <a:cubicBezTo>
                    <a:pt x="-4615" y="60938"/>
                    <a:pt x="-4615" y="32316"/>
                    <a:pt x="13846" y="13850"/>
                  </a:cubicBezTo>
                  <a:cubicBezTo>
                    <a:pt x="22154" y="5540"/>
                    <a:pt x="34154" y="0"/>
                    <a:pt x="47077" y="0"/>
                  </a:cubicBezTo>
                  <a:cubicBezTo>
                    <a:pt x="59078" y="0"/>
                    <a:pt x="71078" y="4617"/>
                    <a:pt x="80309" y="13850"/>
                  </a:cubicBezTo>
                  <a:cubicBezTo>
                    <a:pt x="88616" y="22159"/>
                    <a:pt x="94155" y="34162"/>
                    <a:pt x="94155" y="47088"/>
                  </a:cubicBezTo>
                  <a:cubicBezTo>
                    <a:pt x="94155" y="59091"/>
                    <a:pt x="89540" y="71094"/>
                    <a:pt x="80309" y="80327"/>
                  </a:cubicBezTo>
                  <a:cubicBezTo>
                    <a:pt x="71078" y="88637"/>
                    <a:pt x="59078" y="93253"/>
                    <a:pt x="47077" y="93253"/>
                  </a:cubicBezTo>
                  <a:close/>
                  <a:moveTo>
                    <a:pt x="47077" y="19389"/>
                  </a:moveTo>
                  <a:cubicBezTo>
                    <a:pt x="39693" y="19389"/>
                    <a:pt x="32308" y="22159"/>
                    <a:pt x="26770" y="27699"/>
                  </a:cubicBezTo>
                  <a:cubicBezTo>
                    <a:pt x="15693" y="38779"/>
                    <a:pt x="15693" y="56321"/>
                    <a:pt x="26770" y="67401"/>
                  </a:cubicBezTo>
                  <a:cubicBezTo>
                    <a:pt x="37847" y="78481"/>
                    <a:pt x="55385" y="78481"/>
                    <a:pt x="66462" y="67401"/>
                  </a:cubicBezTo>
                  <a:cubicBezTo>
                    <a:pt x="72001" y="61861"/>
                    <a:pt x="74770" y="55398"/>
                    <a:pt x="74770" y="47088"/>
                  </a:cubicBezTo>
                  <a:cubicBezTo>
                    <a:pt x="74770" y="39702"/>
                    <a:pt x="72001" y="32316"/>
                    <a:pt x="66462" y="26776"/>
                  </a:cubicBezTo>
                  <a:cubicBezTo>
                    <a:pt x="61847" y="22159"/>
                    <a:pt x="54462" y="19389"/>
                    <a:pt x="47077" y="193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470791" y="358379"/>
              <a:ext cx="73523" cy="73541"/>
            </a:xfrm>
            <a:custGeom>
              <a:avLst/>
              <a:gdLst/>
              <a:ahLst/>
              <a:cxnLst/>
              <a:rect l="l" t="t" r="r" b="b"/>
              <a:pathLst>
                <a:path w="83077" h="83097" extrusionOk="0">
                  <a:moveTo>
                    <a:pt x="41539" y="83097"/>
                  </a:moveTo>
                  <a:cubicBezTo>
                    <a:pt x="18462" y="83097"/>
                    <a:pt x="0" y="64631"/>
                    <a:pt x="0" y="41549"/>
                  </a:cubicBezTo>
                  <a:cubicBezTo>
                    <a:pt x="0" y="18466"/>
                    <a:pt x="18462" y="0"/>
                    <a:pt x="41539" y="0"/>
                  </a:cubicBezTo>
                  <a:cubicBezTo>
                    <a:pt x="64616" y="0"/>
                    <a:pt x="83078" y="18466"/>
                    <a:pt x="83078" y="41549"/>
                  </a:cubicBezTo>
                  <a:cubicBezTo>
                    <a:pt x="83078" y="64631"/>
                    <a:pt x="64616" y="83097"/>
                    <a:pt x="41539" y="83097"/>
                  </a:cubicBezTo>
                  <a:close/>
                  <a:moveTo>
                    <a:pt x="41539" y="18466"/>
                  </a:moveTo>
                  <a:cubicBezTo>
                    <a:pt x="28616" y="18466"/>
                    <a:pt x="18462" y="28622"/>
                    <a:pt x="18462" y="41549"/>
                  </a:cubicBezTo>
                  <a:cubicBezTo>
                    <a:pt x="18462" y="54475"/>
                    <a:pt x="28616" y="64631"/>
                    <a:pt x="41539" y="64631"/>
                  </a:cubicBezTo>
                  <a:cubicBezTo>
                    <a:pt x="54462" y="64631"/>
                    <a:pt x="64616" y="54475"/>
                    <a:pt x="64616" y="41549"/>
                  </a:cubicBezTo>
                  <a:cubicBezTo>
                    <a:pt x="64616" y="28622"/>
                    <a:pt x="54462" y="18466"/>
                    <a:pt x="41539" y="184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1" name="Google Shape;201;p6"/>
          <p:cNvGrpSpPr/>
          <p:nvPr/>
        </p:nvGrpSpPr>
        <p:grpSpPr>
          <a:xfrm flipV="1">
            <a:off x="6936948" y="162748"/>
            <a:ext cx="1946166" cy="1511191"/>
            <a:chOff x="5594169" y="2664333"/>
            <a:chExt cx="3288945" cy="2316017"/>
          </a:xfrm>
        </p:grpSpPr>
        <p:sp>
          <p:nvSpPr>
            <p:cNvPr id="202" name="Google Shape;202;p6"/>
            <p:cNvSpPr/>
            <p:nvPr/>
          </p:nvSpPr>
          <p:spPr>
            <a:xfrm flipH="1">
              <a:off x="5594169" y="2664333"/>
              <a:ext cx="3170516" cy="2198058"/>
            </a:xfrm>
            <a:custGeom>
              <a:avLst/>
              <a:gdLst/>
              <a:ahLst/>
              <a:cxnLst/>
              <a:rect l="l" t="t" r="r" b="b"/>
              <a:pathLst>
                <a:path w="3582504" h="2483681" extrusionOk="0">
                  <a:moveTo>
                    <a:pt x="3537273" y="2483682"/>
                  </a:moveTo>
                  <a:lnTo>
                    <a:pt x="234464" y="2483682"/>
                  </a:lnTo>
                  <a:lnTo>
                    <a:pt x="234464" y="2474449"/>
                  </a:lnTo>
                  <a:cubicBezTo>
                    <a:pt x="234464" y="2349803"/>
                    <a:pt x="132925" y="2249163"/>
                    <a:pt x="9231" y="2249163"/>
                  </a:cubicBezTo>
                  <a:lnTo>
                    <a:pt x="0" y="2249163"/>
                  </a:lnTo>
                  <a:lnTo>
                    <a:pt x="0" y="44319"/>
                  </a:lnTo>
                  <a:cubicBezTo>
                    <a:pt x="0" y="20313"/>
                    <a:pt x="19385" y="0"/>
                    <a:pt x="44308" y="0"/>
                  </a:cubicBezTo>
                  <a:cubicBezTo>
                    <a:pt x="68309" y="0"/>
                    <a:pt x="88616" y="19389"/>
                    <a:pt x="88616" y="44319"/>
                  </a:cubicBezTo>
                  <a:cubicBezTo>
                    <a:pt x="88616" y="59091"/>
                    <a:pt x="81232" y="72941"/>
                    <a:pt x="69232" y="81251"/>
                  </a:cubicBezTo>
                  <a:cubicBezTo>
                    <a:pt x="64616" y="84021"/>
                    <a:pt x="59078" y="83097"/>
                    <a:pt x="56308" y="78481"/>
                  </a:cubicBezTo>
                  <a:cubicBezTo>
                    <a:pt x="53539" y="73864"/>
                    <a:pt x="54462" y="68324"/>
                    <a:pt x="59078" y="65554"/>
                  </a:cubicBezTo>
                  <a:cubicBezTo>
                    <a:pt x="66462" y="60938"/>
                    <a:pt x="70155" y="52628"/>
                    <a:pt x="70155" y="44319"/>
                  </a:cubicBezTo>
                  <a:cubicBezTo>
                    <a:pt x="70155" y="30469"/>
                    <a:pt x="58155" y="18466"/>
                    <a:pt x="44308" y="18466"/>
                  </a:cubicBezTo>
                  <a:cubicBezTo>
                    <a:pt x="30462" y="18466"/>
                    <a:pt x="18462" y="30469"/>
                    <a:pt x="18462" y="44319"/>
                  </a:cubicBezTo>
                  <a:lnTo>
                    <a:pt x="18462" y="2231620"/>
                  </a:lnTo>
                  <a:cubicBezTo>
                    <a:pt x="145848" y="2236237"/>
                    <a:pt x="248311" y="2338723"/>
                    <a:pt x="252926" y="2466139"/>
                  </a:cubicBezTo>
                  <a:lnTo>
                    <a:pt x="3538196" y="2466139"/>
                  </a:lnTo>
                  <a:cubicBezTo>
                    <a:pt x="3552042" y="2466139"/>
                    <a:pt x="3564043" y="2454136"/>
                    <a:pt x="3564043" y="2440287"/>
                  </a:cubicBezTo>
                  <a:cubicBezTo>
                    <a:pt x="3564043" y="2426437"/>
                    <a:pt x="3552042" y="2414434"/>
                    <a:pt x="3538196" y="2414434"/>
                  </a:cubicBezTo>
                  <a:cubicBezTo>
                    <a:pt x="3529888" y="2414434"/>
                    <a:pt x="3521580" y="2419051"/>
                    <a:pt x="3516965" y="2425513"/>
                  </a:cubicBezTo>
                  <a:cubicBezTo>
                    <a:pt x="3514196" y="2430130"/>
                    <a:pt x="3508657" y="2431054"/>
                    <a:pt x="3504042" y="2428284"/>
                  </a:cubicBezTo>
                  <a:cubicBezTo>
                    <a:pt x="3499426" y="2425513"/>
                    <a:pt x="3498503" y="2419974"/>
                    <a:pt x="3501272" y="2415357"/>
                  </a:cubicBezTo>
                  <a:cubicBezTo>
                    <a:pt x="3509580" y="2403355"/>
                    <a:pt x="3523427" y="2395968"/>
                    <a:pt x="3538196" y="2395968"/>
                  </a:cubicBezTo>
                  <a:cubicBezTo>
                    <a:pt x="3562196" y="2395968"/>
                    <a:pt x="3582504" y="2415357"/>
                    <a:pt x="3582504" y="2440287"/>
                  </a:cubicBezTo>
                  <a:cubicBezTo>
                    <a:pt x="3582504" y="2465216"/>
                    <a:pt x="3561273" y="2483682"/>
                    <a:pt x="3537273" y="24836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 flipH="1">
              <a:off x="8796520" y="2664333"/>
              <a:ext cx="86595" cy="1950469"/>
            </a:xfrm>
            <a:custGeom>
              <a:avLst/>
              <a:gdLst/>
              <a:ahLst/>
              <a:cxnLst/>
              <a:rect l="l" t="t" r="r" b="b"/>
              <a:pathLst>
                <a:path w="97847" h="2203920" extrusionOk="0">
                  <a:moveTo>
                    <a:pt x="48924" y="2203921"/>
                  </a:moveTo>
                  <a:cubicBezTo>
                    <a:pt x="22154" y="2203921"/>
                    <a:pt x="0" y="2181762"/>
                    <a:pt x="0" y="2154986"/>
                  </a:cubicBezTo>
                  <a:cubicBezTo>
                    <a:pt x="0" y="2128211"/>
                    <a:pt x="22154" y="2106051"/>
                    <a:pt x="48924" y="2106051"/>
                  </a:cubicBezTo>
                  <a:cubicBezTo>
                    <a:pt x="53539" y="2106051"/>
                    <a:pt x="58155" y="2109745"/>
                    <a:pt x="58155" y="2115284"/>
                  </a:cubicBezTo>
                  <a:cubicBezTo>
                    <a:pt x="58155" y="2120824"/>
                    <a:pt x="54462" y="2124517"/>
                    <a:pt x="48924" y="2124517"/>
                  </a:cubicBezTo>
                  <a:cubicBezTo>
                    <a:pt x="32308" y="2124517"/>
                    <a:pt x="18462" y="2138367"/>
                    <a:pt x="18462" y="2154986"/>
                  </a:cubicBezTo>
                  <a:cubicBezTo>
                    <a:pt x="18462" y="2171606"/>
                    <a:pt x="32308" y="2185455"/>
                    <a:pt x="48924" y="2185455"/>
                  </a:cubicBezTo>
                  <a:cubicBezTo>
                    <a:pt x="65539" y="2185455"/>
                    <a:pt x="79386" y="2171606"/>
                    <a:pt x="79386" y="2154986"/>
                  </a:cubicBezTo>
                  <a:lnTo>
                    <a:pt x="79386" y="44319"/>
                  </a:lnTo>
                  <a:cubicBezTo>
                    <a:pt x="79386" y="30469"/>
                    <a:pt x="67385" y="18466"/>
                    <a:pt x="53539" y="18466"/>
                  </a:cubicBezTo>
                  <a:cubicBezTo>
                    <a:pt x="39693" y="18466"/>
                    <a:pt x="27693" y="30469"/>
                    <a:pt x="27693" y="44319"/>
                  </a:cubicBezTo>
                  <a:cubicBezTo>
                    <a:pt x="27693" y="52628"/>
                    <a:pt x="32308" y="60938"/>
                    <a:pt x="38770" y="65554"/>
                  </a:cubicBezTo>
                  <a:cubicBezTo>
                    <a:pt x="43385" y="68324"/>
                    <a:pt x="44308" y="73864"/>
                    <a:pt x="41539" y="78481"/>
                  </a:cubicBezTo>
                  <a:cubicBezTo>
                    <a:pt x="38770" y="83097"/>
                    <a:pt x="33231" y="84021"/>
                    <a:pt x="28616" y="81251"/>
                  </a:cubicBezTo>
                  <a:cubicBezTo>
                    <a:pt x="16616" y="72941"/>
                    <a:pt x="9231" y="59091"/>
                    <a:pt x="9231" y="44319"/>
                  </a:cubicBezTo>
                  <a:cubicBezTo>
                    <a:pt x="9231" y="20313"/>
                    <a:pt x="28616" y="0"/>
                    <a:pt x="53539" y="0"/>
                  </a:cubicBezTo>
                  <a:cubicBezTo>
                    <a:pt x="77539" y="0"/>
                    <a:pt x="97847" y="19389"/>
                    <a:pt x="97847" y="44319"/>
                  </a:cubicBezTo>
                  <a:lnTo>
                    <a:pt x="97847" y="2154986"/>
                  </a:lnTo>
                  <a:cubicBezTo>
                    <a:pt x="97847" y="2181762"/>
                    <a:pt x="75693" y="2203921"/>
                    <a:pt x="48924" y="22039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4" name="Google Shape;204;p6"/>
            <p:cNvGrpSpPr/>
            <p:nvPr/>
          </p:nvGrpSpPr>
          <p:grpSpPr>
            <a:xfrm flipH="1">
              <a:off x="8513025" y="4632233"/>
              <a:ext cx="348621" cy="348117"/>
              <a:chOff x="2196490" y="5626932"/>
              <a:chExt cx="394011" cy="393441"/>
            </a:xfrm>
          </p:grpSpPr>
          <p:sp>
            <p:nvSpPr>
              <p:cNvPr id="205" name="Google Shape;205;p6"/>
              <p:cNvSpPr/>
              <p:nvPr/>
            </p:nvSpPr>
            <p:spPr>
              <a:xfrm>
                <a:off x="2408774" y="5788861"/>
                <a:ext cx="181727" cy="231512"/>
              </a:xfrm>
              <a:custGeom>
                <a:avLst/>
                <a:gdLst/>
                <a:ahLst/>
                <a:cxnLst/>
                <a:rect l="l" t="t" r="r" b="b"/>
                <a:pathLst>
                  <a:path w="181727" h="231512" extrusionOk="0">
                    <a:moveTo>
                      <a:pt x="128996" y="231513"/>
                    </a:moveTo>
                    <a:cubicBezTo>
                      <a:pt x="115150" y="231513"/>
                      <a:pt x="101304" y="226896"/>
                      <a:pt x="88380" y="216740"/>
                    </a:cubicBezTo>
                    <a:cubicBezTo>
                      <a:pt x="68996" y="201967"/>
                      <a:pt x="60688" y="171498"/>
                      <a:pt x="50534" y="133643"/>
                    </a:cubicBezTo>
                    <a:cubicBezTo>
                      <a:pt x="40380" y="94864"/>
                      <a:pt x="27457" y="51469"/>
                      <a:pt x="1610" y="14537"/>
                    </a:cubicBezTo>
                    <a:cubicBezTo>
                      <a:pt x="-1159" y="10844"/>
                      <a:pt x="-236" y="4380"/>
                      <a:pt x="3456" y="1611"/>
                    </a:cubicBezTo>
                    <a:cubicBezTo>
                      <a:pt x="7149" y="-1159"/>
                      <a:pt x="13610" y="-236"/>
                      <a:pt x="16380" y="3457"/>
                    </a:cubicBezTo>
                    <a:cubicBezTo>
                      <a:pt x="44072" y="43159"/>
                      <a:pt x="57919" y="90247"/>
                      <a:pt x="68073" y="128103"/>
                    </a:cubicBezTo>
                    <a:cubicBezTo>
                      <a:pt x="77303" y="161342"/>
                      <a:pt x="85611" y="190887"/>
                      <a:pt x="99458" y="201967"/>
                    </a:cubicBezTo>
                    <a:cubicBezTo>
                      <a:pt x="113304" y="213047"/>
                      <a:pt x="129919" y="215817"/>
                      <a:pt x="143766" y="209353"/>
                    </a:cubicBezTo>
                    <a:cubicBezTo>
                      <a:pt x="154843" y="204737"/>
                      <a:pt x="161304" y="194581"/>
                      <a:pt x="162227" y="182577"/>
                    </a:cubicBezTo>
                    <a:cubicBezTo>
                      <a:pt x="163151" y="170575"/>
                      <a:pt x="160381" y="160419"/>
                      <a:pt x="153920" y="153955"/>
                    </a:cubicBezTo>
                    <a:cubicBezTo>
                      <a:pt x="149304" y="149339"/>
                      <a:pt x="142843" y="146569"/>
                      <a:pt x="135458" y="147492"/>
                    </a:cubicBezTo>
                    <a:cubicBezTo>
                      <a:pt x="120689" y="148416"/>
                      <a:pt x="118842" y="160419"/>
                      <a:pt x="117919" y="162265"/>
                    </a:cubicBezTo>
                    <a:cubicBezTo>
                      <a:pt x="116996" y="166882"/>
                      <a:pt x="112381" y="170575"/>
                      <a:pt x="107765" y="169652"/>
                    </a:cubicBezTo>
                    <a:cubicBezTo>
                      <a:pt x="103150" y="168728"/>
                      <a:pt x="99458" y="164111"/>
                      <a:pt x="100381" y="159495"/>
                    </a:cubicBezTo>
                    <a:cubicBezTo>
                      <a:pt x="102227" y="149339"/>
                      <a:pt x="110535" y="130873"/>
                      <a:pt x="134535" y="129026"/>
                    </a:cubicBezTo>
                    <a:cubicBezTo>
                      <a:pt x="147458" y="128103"/>
                      <a:pt x="158535" y="132719"/>
                      <a:pt x="167766" y="141029"/>
                    </a:cubicBezTo>
                    <a:cubicBezTo>
                      <a:pt x="177920" y="151186"/>
                      <a:pt x="182535" y="165958"/>
                      <a:pt x="181612" y="183501"/>
                    </a:cubicBezTo>
                    <a:cubicBezTo>
                      <a:pt x="180689" y="201967"/>
                      <a:pt x="169612" y="217663"/>
                      <a:pt x="152997" y="225973"/>
                    </a:cubicBezTo>
                    <a:cubicBezTo>
                      <a:pt x="144689" y="229666"/>
                      <a:pt x="137304" y="231513"/>
                      <a:pt x="128996" y="23151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" name="Google Shape;206;p6"/>
              <p:cNvSpPr/>
              <p:nvPr/>
            </p:nvSpPr>
            <p:spPr>
              <a:xfrm>
                <a:off x="2232666" y="5808359"/>
                <a:ext cx="202497" cy="207398"/>
              </a:xfrm>
              <a:custGeom>
                <a:avLst/>
                <a:gdLst/>
                <a:ahLst/>
                <a:cxnLst/>
                <a:rect l="l" t="t" r="r" b="b"/>
                <a:pathLst>
                  <a:path w="202497" h="207398" extrusionOk="0">
                    <a:moveTo>
                      <a:pt x="137103" y="207398"/>
                    </a:moveTo>
                    <a:cubicBezTo>
                      <a:pt x="122333" y="207398"/>
                      <a:pt x="108487" y="202782"/>
                      <a:pt x="99256" y="197242"/>
                    </a:cubicBezTo>
                    <a:cubicBezTo>
                      <a:pt x="92794" y="193549"/>
                      <a:pt x="88179" y="188009"/>
                      <a:pt x="85410" y="181545"/>
                    </a:cubicBezTo>
                    <a:cubicBezTo>
                      <a:pt x="58640" y="183392"/>
                      <a:pt x="30024" y="180622"/>
                      <a:pt x="6947" y="176006"/>
                    </a:cubicBezTo>
                    <a:cubicBezTo>
                      <a:pt x="2332" y="175083"/>
                      <a:pt x="-1361" y="169543"/>
                      <a:pt x="486" y="164926"/>
                    </a:cubicBezTo>
                    <a:cubicBezTo>
                      <a:pt x="1409" y="160310"/>
                      <a:pt x="6024" y="156617"/>
                      <a:pt x="11563" y="158463"/>
                    </a:cubicBezTo>
                    <a:cubicBezTo>
                      <a:pt x="31870" y="163079"/>
                      <a:pt x="56794" y="164926"/>
                      <a:pt x="79871" y="164003"/>
                    </a:cubicBezTo>
                    <a:cubicBezTo>
                      <a:pt x="78948" y="154770"/>
                      <a:pt x="78948" y="145537"/>
                      <a:pt x="80794" y="138151"/>
                    </a:cubicBezTo>
                    <a:cubicBezTo>
                      <a:pt x="86333" y="115991"/>
                      <a:pt x="101102" y="101219"/>
                      <a:pt x="118641" y="100295"/>
                    </a:cubicBezTo>
                    <a:cubicBezTo>
                      <a:pt x="134333" y="99372"/>
                      <a:pt x="146333" y="103065"/>
                      <a:pt x="153718" y="111375"/>
                    </a:cubicBezTo>
                    <a:cubicBezTo>
                      <a:pt x="160180" y="118761"/>
                      <a:pt x="162949" y="130764"/>
                      <a:pt x="160180" y="142767"/>
                    </a:cubicBezTo>
                    <a:cubicBezTo>
                      <a:pt x="158334" y="152923"/>
                      <a:pt x="151872" y="161233"/>
                      <a:pt x="141718" y="166773"/>
                    </a:cubicBezTo>
                    <a:cubicBezTo>
                      <a:pt x="132487" y="172312"/>
                      <a:pt x="119564" y="176929"/>
                      <a:pt x="105718" y="179699"/>
                    </a:cubicBezTo>
                    <a:cubicBezTo>
                      <a:pt x="106641" y="180622"/>
                      <a:pt x="107564" y="181545"/>
                      <a:pt x="108487" y="182469"/>
                    </a:cubicBezTo>
                    <a:cubicBezTo>
                      <a:pt x="117718" y="188009"/>
                      <a:pt x="137103" y="193549"/>
                      <a:pt x="153718" y="187086"/>
                    </a:cubicBezTo>
                    <a:cubicBezTo>
                      <a:pt x="166641" y="181545"/>
                      <a:pt x="176795" y="170466"/>
                      <a:pt x="181411" y="152000"/>
                    </a:cubicBezTo>
                    <a:cubicBezTo>
                      <a:pt x="194334" y="107681"/>
                      <a:pt x="159257" y="13505"/>
                      <a:pt x="158334" y="12581"/>
                    </a:cubicBezTo>
                    <a:cubicBezTo>
                      <a:pt x="156487" y="7965"/>
                      <a:pt x="159257" y="2425"/>
                      <a:pt x="163872" y="578"/>
                    </a:cubicBezTo>
                    <a:cubicBezTo>
                      <a:pt x="168488" y="-1268"/>
                      <a:pt x="174026" y="1502"/>
                      <a:pt x="175872" y="6118"/>
                    </a:cubicBezTo>
                    <a:cubicBezTo>
                      <a:pt x="177718" y="9812"/>
                      <a:pt x="213719" y="106758"/>
                      <a:pt x="198949" y="156617"/>
                    </a:cubicBezTo>
                    <a:cubicBezTo>
                      <a:pt x="189719" y="187086"/>
                      <a:pt x="173103" y="199088"/>
                      <a:pt x="160180" y="203705"/>
                    </a:cubicBezTo>
                    <a:cubicBezTo>
                      <a:pt x="152795" y="205552"/>
                      <a:pt x="144487" y="207398"/>
                      <a:pt x="137103" y="207398"/>
                    </a:cubicBezTo>
                    <a:close/>
                    <a:moveTo>
                      <a:pt x="123256" y="116914"/>
                    </a:moveTo>
                    <a:cubicBezTo>
                      <a:pt x="122333" y="116914"/>
                      <a:pt x="120487" y="116914"/>
                      <a:pt x="119564" y="116914"/>
                    </a:cubicBezTo>
                    <a:cubicBezTo>
                      <a:pt x="107564" y="117838"/>
                      <a:pt x="101102" y="129841"/>
                      <a:pt x="98333" y="140920"/>
                    </a:cubicBezTo>
                    <a:cubicBezTo>
                      <a:pt x="96487" y="147384"/>
                      <a:pt x="96487" y="154770"/>
                      <a:pt x="97410" y="161233"/>
                    </a:cubicBezTo>
                    <a:cubicBezTo>
                      <a:pt x="111256" y="159386"/>
                      <a:pt x="123256" y="155693"/>
                      <a:pt x="131564" y="150153"/>
                    </a:cubicBezTo>
                    <a:cubicBezTo>
                      <a:pt x="137103" y="146460"/>
                      <a:pt x="140795" y="141844"/>
                      <a:pt x="141718" y="137227"/>
                    </a:cubicBezTo>
                    <a:cubicBezTo>
                      <a:pt x="142641" y="133534"/>
                      <a:pt x="143564" y="126147"/>
                      <a:pt x="139872" y="121531"/>
                    </a:cubicBezTo>
                    <a:cubicBezTo>
                      <a:pt x="136179" y="117838"/>
                      <a:pt x="129718" y="116914"/>
                      <a:pt x="123256" y="11691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" name="Google Shape;207;p6"/>
              <p:cNvSpPr/>
              <p:nvPr/>
            </p:nvSpPr>
            <p:spPr>
              <a:xfrm>
                <a:off x="2196490" y="5626932"/>
                <a:ext cx="230273" cy="180159"/>
              </a:xfrm>
              <a:custGeom>
                <a:avLst/>
                <a:gdLst/>
                <a:ahLst/>
                <a:cxnLst/>
                <a:rect l="l" t="t" r="r" b="b"/>
                <a:pathLst>
                  <a:path w="230273" h="180159" extrusionOk="0">
                    <a:moveTo>
                      <a:pt x="222201" y="180159"/>
                    </a:moveTo>
                    <a:cubicBezTo>
                      <a:pt x="220355" y="180159"/>
                      <a:pt x="218509" y="179236"/>
                      <a:pt x="216663" y="178312"/>
                    </a:cubicBezTo>
                    <a:cubicBezTo>
                      <a:pt x="179739" y="152460"/>
                      <a:pt x="136354" y="140457"/>
                      <a:pt x="97585" y="129378"/>
                    </a:cubicBezTo>
                    <a:cubicBezTo>
                      <a:pt x="59738" y="119222"/>
                      <a:pt x="29276" y="110912"/>
                      <a:pt x="14507" y="91522"/>
                    </a:cubicBezTo>
                    <a:cubicBezTo>
                      <a:pt x="-263" y="72133"/>
                      <a:pt x="-3955" y="48127"/>
                      <a:pt x="4353" y="28738"/>
                    </a:cubicBezTo>
                    <a:cubicBezTo>
                      <a:pt x="11737" y="12118"/>
                      <a:pt x="27430" y="1039"/>
                      <a:pt x="46815" y="115"/>
                    </a:cubicBezTo>
                    <a:cubicBezTo>
                      <a:pt x="64353" y="-808"/>
                      <a:pt x="79123" y="3809"/>
                      <a:pt x="89277" y="13965"/>
                    </a:cubicBezTo>
                    <a:cubicBezTo>
                      <a:pt x="97585" y="22275"/>
                      <a:pt x="102200" y="34278"/>
                      <a:pt x="101277" y="47204"/>
                    </a:cubicBezTo>
                    <a:cubicBezTo>
                      <a:pt x="99431" y="71210"/>
                      <a:pt x="80969" y="80443"/>
                      <a:pt x="70815" y="81366"/>
                    </a:cubicBezTo>
                    <a:cubicBezTo>
                      <a:pt x="66200" y="82289"/>
                      <a:pt x="61584" y="78596"/>
                      <a:pt x="60661" y="73979"/>
                    </a:cubicBezTo>
                    <a:cubicBezTo>
                      <a:pt x="59738" y="69363"/>
                      <a:pt x="63430" y="64746"/>
                      <a:pt x="68046" y="63823"/>
                    </a:cubicBezTo>
                    <a:cubicBezTo>
                      <a:pt x="70815" y="63823"/>
                      <a:pt x="81892" y="61054"/>
                      <a:pt x="82815" y="46280"/>
                    </a:cubicBezTo>
                    <a:cubicBezTo>
                      <a:pt x="83738" y="38894"/>
                      <a:pt x="80969" y="32431"/>
                      <a:pt x="76354" y="27814"/>
                    </a:cubicBezTo>
                    <a:cubicBezTo>
                      <a:pt x="69892" y="21351"/>
                      <a:pt x="59738" y="18581"/>
                      <a:pt x="47738" y="19505"/>
                    </a:cubicBezTo>
                    <a:cubicBezTo>
                      <a:pt x="35738" y="20428"/>
                      <a:pt x="25584" y="26891"/>
                      <a:pt x="20968" y="37971"/>
                    </a:cubicBezTo>
                    <a:cubicBezTo>
                      <a:pt x="14507" y="50897"/>
                      <a:pt x="18199" y="67516"/>
                      <a:pt x="28353" y="82289"/>
                    </a:cubicBezTo>
                    <a:cubicBezTo>
                      <a:pt x="39430" y="97062"/>
                      <a:pt x="68046" y="104448"/>
                      <a:pt x="102200" y="113681"/>
                    </a:cubicBezTo>
                    <a:cubicBezTo>
                      <a:pt x="140047" y="123838"/>
                      <a:pt x="188047" y="136764"/>
                      <a:pt x="226817" y="165387"/>
                    </a:cubicBezTo>
                    <a:cubicBezTo>
                      <a:pt x="230509" y="168156"/>
                      <a:pt x="231432" y="173696"/>
                      <a:pt x="228663" y="178312"/>
                    </a:cubicBezTo>
                    <a:cubicBezTo>
                      <a:pt x="227740" y="179236"/>
                      <a:pt x="224971" y="180159"/>
                      <a:pt x="222201" y="18015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" name="Google Shape;208;p6"/>
              <p:cNvSpPr/>
              <p:nvPr/>
            </p:nvSpPr>
            <p:spPr>
              <a:xfrm>
                <a:off x="2200639" y="5781448"/>
                <a:ext cx="207554" cy="202916"/>
              </a:xfrm>
              <a:custGeom>
                <a:avLst/>
                <a:gdLst/>
                <a:ahLst/>
                <a:cxnLst/>
                <a:rect l="l" t="t" r="r" b="b"/>
                <a:pathLst>
                  <a:path w="207554" h="202916" extrusionOk="0">
                    <a:moveTo>
                      <a:pt x="40820" y="202917"/>
                    </a:moveTo>
                    <a:cubicBezTo>
                      <a:pt x="37128" y="202917"/>
                      <a:pt x="32512" y="200147"/>
                      <a:pt x="31589" y="195531"/>
                    </a:cubicBezTo>
                    <a:cubicBezTo>
                      <a:pt x="26051" y="172448"/>
                      <a:pt x="24205" y="143825"/>
                      <a:pt x="26051" y="117050"/>
                    </a:cubicBezTo>
                    <a:cubicBezTo>
                      <a:pt x="19589" y="113356"/>
                      <a:pt x="14051" y="108740"/>
                      <a:pt x="10358" y="103200"/>
                    </a:cubicBezTo>
                    <a:cubicBezTo>
                      <a:pt x="3897" y="92121"/>
                      <a:pt x="-5334" y="67191"/>
                      <a:pt x="3897" y="42262"/>
                    </a:cubicBezTo>
                    <a:cubicBezTo>
                      <a:pt x="8512" y="29336"/>
                      <a:pt x="21435" y="11793"/>
                      <a:pt x="50974" y="3484"/>
                    </a:cubicBezTo>
                    <a:cubicBezTo>
                      <a:pt x="100821" y="-11289"/>
                      <a:pt x="197745" y="25643"/>
                      <a:pt x="201437" y="26566"/>
                    </a:cubicBezTo>
                    <a:cubicBezTo>
                      <a:pt x="206053" y="28413"/>
                      <a:pt x="208822" y="33953"/>
                      <a:pt x="206976" y="38569"/>
                    </a:cubicBezTo>
                    <a:cubicBezTo>
                      <a:pt x="205130" y="43186"/>
                      <a:pt x="199591" y="45956"/>
                      <a:pt x="194976" y="44109"/>
                    </a:cubicBezTo>
                    <a:cubicBezTo>
                      <a:pt x="194053" y="44109"/>
                      <a:pt x="99898" y="8100"/>
                      <a:pt x="55590" y="21026"/>
                    </a:cubicBezTo>
                    <a:cubicBezTo>
                      <a:pt x="37128" y="26566"/>
                      <a:pt x="25128" y="35799"/>
                      <a:pt x="20512" y="48725"/>
                    </a:cubicBezTo>
                    <a:cubicBezTo>
                      <a:pt x="14051" y="65345"/>
                      <a:pt x="19589" y="84734"/>
                      <a:pt x="25128" y="93967"/>
                    </a:cubicBezTo>
                    <a:cubicBezTo>
                      <a:pt x="26051" y="94890"/>
                      <a:pt x="26974" y="95814"/>
                      <a:pt x="27897" y="96737"/>
                    </a:cubicBezTo>
                    <a:cubicBezTo>
                      <a:pt x="30666" y="82888"/>
                      <a:pt x="34359" y="69961"/>
                      <a:pt x="40820" y="60728"/>
                    </a:cubicBezTo>
                    <a:cubicBezTo>
                      <a:pt x="47282" y="50572"/>
                      <a:pt x="55590" y="44109"/>
                      <a:pt x="64820" y="42262"/>
                    </a:cubicBezTo>
                    <a:cubicBezTo>
                      <a:pt x="77744" y="39492"/>
                      <a:pt x="88821" y="41339"/>
                      <a:pt x="96205" y="48725"/>
                    </a:cubicBezTo>
                    <a:cubicBezTo>
                      <a:pt x="104513" y="56112"/>
                      <a:pt x="108206" y="68115"/>
                      <a:pt x="107282" y="83811"/>
                    </a:cubicBezTo>
                    <a:cubicBezTo>
                      <a:pt x="106359" y="101354"/>
                      <a:pt x="91590" y="116126"/>
                      <a:pt x="69436" y="121666"/>
                    </a:cubicBezTo>
                    <a:cubicBezTo>
                      <a:pt x="61128" y="123513"/>
                      <a:pt x="51897" y="124436"/>
                      <a:pt x="43589" y="122589"/>
                    </a:cubicBezTo>
                    <a:cubicBezTo>
                      <a:pt x="42666" y="145672"/>
                      <a:pt x="44512" y="170601"/>
                      <a:pt x="49128" y="190914"/>
                    </a:cubicBezTo>
                    <a:cubicBezTo>
                      <a:pt x="50051" y="195531"/>
                      <a:pt x="47282" y="201070"/>
                      <a:pt x="42666" y="201994"/>
                    </a:cubicBezTo>
                    <a:cubicBezTo>
                      <a:pt x="41743" y="202917"/>
                      <a:pt x="40820" y="202917"/>
                      <a:pt x="40820" y="202917"/>
                    </a:cubicBezTo>
                    <a:close/>
                    <a:moveTo>
                      <a:pt x="45436" y="105047"/>
                    </a:moveTo>
                    <a:cubicBezTo>
                      <a:pt x="51897" y="105970"/>
                      <a:pt x="59282" y="105970"/>
                      <a:pt x="65744" y="104123"/>
                    </a:cubicBezTo>
                    <a:cubicBezTo>
                      <a:pt x="76821" y="101354"/>
                      <a:pt x="89744" y="93967"/>
                      <a:pt x="89744" y="82888"/>
                    </a:cubicBezTo>
                    <a:cubicBezTo>
                      <a:pt x="89744" y="76424"/>
                      <a:pt x="89744" y="67191"/>
                      <a:pt x="85128" y="62575"/>
                    </a:cubicBezTo>
                    <a:cubicBezTo>
                      <a:pt x="80513" y="58882"/>
                      <a:pt x="73128" y="59805"/>
                      <a:pt x="69436" y="60728"/>
                    </a:cubicBezTo>
                    <a:cubicBezTo>
                      <a:pt x="64820" y="61652"/>
                      <a:pt x="60205" y="65345"/>
                      <a:pt x="56513" y="70885"/>
                    </a:cubicBezTo>
                    <a:cubicBezTo>
                      <a:pt x="50974" y="79194"/>
                      <a:pt x="47282" y="91198"/>
                      <a:pt x="45436" y="10504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9" name="Google Shape;209;p6"/>
            <p:cNvSpPr/>
            <p:nvPr/>
          </p:nvSpPr>
          <p:spPr>
            <a:xfrm flipH="1">
              <a:off x="8670742" y="4788370"/>
              <a:ext cx="82509" cy="82529"/>
            </a:xfrm>
            <a:custGeom>
              <a:avLst/>
              <a:gdLst/>
              <a:ahLst/>
              <a:cxnLst/>
              <a:rect l="l" t="t" r="r" b="b"/>
              <a:pathLst>
                <a:path w="93231" h="93253" extrusionOk="0">
                  <a:moveTo>
                    <a:pt x="47077" y="93253"/>
                  </a:moveTo>
                  <a:cubicBezTo>
                    <a:pt x="35077" y="93253"/>
                    <a:pt x="23077" y="88637"/>
                    <a:pt x="13846" y="79404"/>
                  </a:cubicBezTo>
                  <a:cubicBezTo>
                    <a:pt x="-4615" y="60938"/>
                    <a:pt x="-4615" y="32316"/>
                    <a:pt x="13846" y="13850"/>
                  </a:cubicBezTo>
                  <a:cubicBezTo>
                    <a:pt x="32308" y="-4617"/>
                    <a:pt x="60924" y="-4617"/>
                    <a:pt x="79386" y="13850"/>
                  </a:cubicBezTo>
                  <a:cubicBezTo>
                    <a:pt x="87693" y="22159"/>
                    <a:pt x="93232" y="34162"/>
                    <a:pt x="93232" y="47088"/>
                  </a:cubicBezTo>
                  <a:cubicBezTo>
                    <a:pt x="93232" y="59091"/>
                    <a:pt x="88616" y="71094"/>
                    <a:pt x="79386" y="80327"/>
                  </a:cubicBezTo>
                  <a:cubicBezTo>
                    <a:pt x="71078" y="88637"/>
                    <a:pt x="59078" y="93253"/>
                    <a:pt x="47077" y="93253"/>
                  </a:cubicBezTo>
                  <a:close/>
                  <a:moveTo>
                    <a:pt x="47077" y="18466"/>
                  </a:moveTo>
                  <a:cubicBezTo>
                    <a:pt x="39693" y="18466"/>
                    <a:pt x="32308" y="21236"/>
                    <a:pt x="26770" y="26775"/>
                  </a:cubicBezTo>
                  <a:cubicBezTo>
                    <a:pt x="15693" y="37855"/>
                    <a:pt x="15693" y="55398"/>
                    <a:pt x="26770" y="66477"/>
                  </a:cubicBezTo>
                  <a:cubicBezTo>
                    <a:pt x="37847" y="77557"/>
                    <a:pt x="55385" y="77557"/>
                    <a:pt x="66462" y="66477"/>
                  </a:cubicBezTo>
                  <a:cubicBezTo>
                    <a:pt x="72001" y="60938"/>
                    <a:pt x="74770" y="54474"/>
                    <a:pt x="74770" y="46165"/>
                  </a:cubicBezTo>
                  <a:cubicBezTo>
                    <a:pt x="74770" y="38778"/>
                    <a:pt x="72001" y="31392"/>
                    <a:pt x="66462" y="25852"/>
                  </a:cubicBezTo>
                  <a:cubicBezTo>
                    <a:pt x="61847" y="21236"/>
                    <a:pt x="54462" y="18466"/>
                    <a:pt x="47077" y="184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6"/>
            <p:cNvSpPr/>
            <p:nvPr/>
          </p:nvSpPr>
          <p:spPr>
            <a:xfrm flipH="1">
              <a:off x="8599686" y="4711578"/>
              <a:ext cx="73523" cy="73541"/>
            </a:xfrm>
            <a:custGeom>
              <a:avLst/>
              <a:gdLst/>
              <a:ahLst/>
              <a:cxnLst/>
              <a:rect l="l" t="t" r="r" b="b"/>
              <a:pathLst>
                <a:path w="83077" h="83097" extrusionOk="0">
                  <a:moveTo>
                    <a:pt x="41539" y="83097"/>
                  </a:moveTo>
                  <a:cubicBezTo>
                    <a:pt x="18462" y="83097"/>
                    <a:pt x="0" y="64631"/>
                    <a:pt x="0" y="41549"/>
                  </a:cubicBezTo>
                  <a:cubicBezTo>
                    <a:pt x="0" y="18466"/>
                    <a:pt x="18462" y="0"/>
                    <a:pt x="41539" y="0"/>
                  </a:cubicBezTo>
                  <a:cubicBezTo>
                    <a:pt x="64616" y="0"/>
                    <a:pt x="83078" y="18466"/>
                    <a:pt x="83078" y="41549"/>
                  </a:cubicBezTo>
                  <a:cubicBezTo>
                    <a:pt x="83078" y="63708"/>
                    <a:pt x="64616" y="83097"/>
                    <a:pt x="41539" y="83097"/>
                  </a:cubicBezTo>
                  <a:close/>
                  <a:moveTo>
                    <a:pt x="41539" y="17543"/>
                  </a:moveTo>
                  <a:cubicBezTo>
                    <a:pt x="28616" y="17543"/>
                    <a:pt x="18462" y="27699"/>
                    <a:pt x="18462" y="40626"/>
                  </a:cubicBezTo>
                  <a:cubicBezTo>
                    <a:pt x="18462" y="53551"/>
                    <a:pt x="28616" y="63708"/>
                    <a:pt x="41539" y="63708"/>
                  </a:cubicBezTo>
                  <a:cubicBezTo>
                    <a:pt x="54462" y="63708"/>
                    <a:pt x="64616" y="53551"/>
                    <a:pt x="64616" y="40626"/>
                  </a:cubicBezTo>
                  <a:cubicBezTo>
                    <a:pt x="64616" y="28622"/>
                    <a:pt x="54462" y="17543"/>
                    <a:pt x="41539" y="175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7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4229" y="0"/>
            <a:ext cx="913554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4160700" cy="10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7"/>
          <p:cNvSpPr txBox="1">
            <a:spLocks noGrp="1"/>
          </p:cNvSpPr>
          <p:nvPr>
            <p:ph type="subTitle" idx="1"/>
          </p:nvPr>
        </p:nvSpPr>
        <p:spPr>
          <a:xfrm>
            <a:off x="720000" y="1700300"/>
            <a:ext cx="4160700" cy="29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Catamaran Light"/>
              <a:buChar char="○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15" name="Google Shape;215;p7"/>
          <p:cNvSpPr>
            <a:spLocks noGrp="1"/>
          </p:cNvSpPr>
          <p:nvPr>
            <p:ph type="pic" idx="2"/>
          </p:nvPr>
        </p:nvSpPr>
        <p:spPr>
          <a:xfrm>
            <a:off x="5617975" y="619800"/>
            <a:ext cx="2804700" cy="39039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16" name="Google Shape;216;p7"/>
          <p:cNvGrpSpPr/>
          <p:nvPr/>
        </p:nvGrpSpPr>
        <p:grpSpPr>
          <a:xfrm>
            <a:off x="260886" y="163363"/>
            <a:ext cx="8622228" cy="4816987"/>
            <a:chOff x="260886" y="163363"/>
            <a:chExt cx="8622228" cy="4816987"/>
          </a:xfrm>
        </p:grpSpPr>
        <p:grpSp>
          <p:nvGrpSpPr>
            <p:cNvPr id="217" name="Google Shape;217;p7"/>
            <p:cNvGrpSpPr/>
            <p:nvPr/>
          </p:nvGrpSpPr>
          <p:grpSpPr>
            <a:xfrm>
              <a:off x="260886" y="163363"/>
              <a:ext cx="3288128" cy="2315464"/>
              <a:chOff x="260886" y="163363"/>
              <a:chExt cx="3288128" cy="2315464"/>
            </a:xfrm>
          </p:grpSpPr>
          <p:sp>
            <p:nvSpPr>
              <p:cNvPr id="218" name="Google Shape;218;p7"/>
              <p:cNvSpPr/>
              <p:nvPr/>
            </p:nvSpPr>
            <p:spPr>
              <a:xfrm>
                <a:off x="378498" y="280770"/>
                <a:ext cx="3170516" cy="2198058"/>
              </a:xfrm>
              <a:custGeom>
                <a:avLst/>
                <a:gdLst/>
                <a:ahLst/>
                <a:cxnLst/>
                <a:rect l="l" t="t" r="r" b="b"/>
                <a:pathLst>
                  <a:path w="3582504" h="2483681" extrusionOk="0">
                    <a:moveTo>
                      <a:pt x="44308" y="2483682"/>
                    </a:moveTo>
                    <a:cubicBezTo>
                      <a:pt x="20308" y="2483682"/>
                      <a:pt x="0" y="2464292"/>
                      <a:pt x="0" y="2439363"/>
                    </a:cubicBezTo>
                    <a:lnTo>
                      <a:pt x="0" y="234519"/>
                    </a:lnTo>
                    <a:lnTo>
                      <a:pt x="9231" y="234519"/>
                    </a:lnTo>
                    <a:cubicBezTo>
                      <a:pt x="133848" y="234519"/>
                      <a:pt x="234464" y="132955"/>
                      <a:pt x="234464" y="9233"/>
                    </a:cubicBezTo>
                    <a:lnTo>
                      <a:pt x="234464" y="0"/>
                    </a:lnTo>
                    <a:lnTo>
                      <a:pt x="3538196" y="0"/>
                    </a:lnTo>
                    <a:cubicBezTo>
                      <a:pt x="3562196" y="0"/>
                      <a:pt x="3582504" y="19389"/>
                      <a:pt x="3582504" y="44318"/>
                    </a:cubicBezTo>
                    <a:cubicBezTo>
                      <a:pt x="3582504" y="69248"/>
                      <a:pt x="3563119" y="88637"/>
                      <a:pt x="3538196" y="88637"/>
                    </a:cubicBezTo>
                    <a:cubicBezTo>
                      <a:pt x="3523427" y="88637"/>
                      <a:pt x="3509580" y="81251"/>
                      <a:pt x="3501273" y="69248"/>
                    </a:cubicBezTo>
                    <a:cubicBezTo>
                      <a:pt x="3498503" y="64631"/>
                      <a:pt x="3499426" y="59091"/>
                      <a:pt x="3504042" y="56321"/>
                    </a:cubicBezTo>
                    <a:cubicBezTo>
                      <a:pt x="3507734" y="53551"/>
                      <a:pt x="3514196" y="54475"/>
                      <a:pt x="3516965" y="59091"/>
                    </a:cubicBezTo>
                    <a:cubicBezTo>
                      <a:pt x="3521580" y="66478"/>
                      <a:pt x="3529888" y="70171"/>
                      <a:pt x="3538196" y="70171"/>
                    </a:cubicBezTo>
                    <a:cubicBezTo>
                      <a:pt x="3552042" y="70171"/>
                      <a:pt x="3564042" y="58168"/>
                      <a:pt x="3564042" y="44318"/>
                    </a:cubicBezTo>
                    <a:cubicBezTo>
                      <a:pt x="3564042" y="30469"/>
                      <a:pt x="3552042" y="18466"/>
                      <a:pt x="3538196" y="18466"/>
                    </a:cubicBezTo>
                    <a:lnTo>
                      <a:pt x="252926" y="18466"/>
                    </a:lnTo>
                    <a:cubicBezTo>
                      <a:pt x="248311" y="145882"/>
                      <a:pt x="145848" y="248368"/>
                      <a:pt x="18462" y="252985"/>
                    </a:cubicBezTo>
                    <a:lnTo>
                      <a:pt x="18462" y="2440286"/>
                    </a:lnTo>
                    <a:cubicBezTo>
                      <a:pt x="18462" y="2454136"/>
                      <a:pt x="30462" y="2466139"/>
                      <a:pt x="44308" y="2466139"/>
                    </a:cubicBezTo>
                    <a:cubicBezTo>
                      <a:pt x="58155" y="2466139"/>
                      <a:pt x="70155" y="2454136"/>
                      <a:pt x="70155" y="2440286"/>
                    </a:cubicBezTo>
                    <a:cubicBezTo>
                      <a:pt x="70155" y="2431977"/>
                      <a:pt x="65539" y="2423667"/>
                      <a:pt x="59078" y="2419051"/>
                    </a:cubicBezTo>
                    <a:cubicBezTo>
                      <a:pt x="54462" y="2416281"/>
                      <a:pt x="53539" y="2410741"/>
                      <a:pt x="56308" y="2406124"/>
                    </a:cubicBezTo>
                    <a:cubicBezTo>
                      <a:pt x="59078" y="2401508"/>
                      <a:pt x="64616" y="2400584"/>
                      <a:pt x="69232" y="2403354"/>
                    </a:cubicBezTo>
                    <a:cubicBezTo>
                      <a:pt x="81232" y="2411664"/>
                      <a:pt x="88616" y="2425514"/>
                      <a:pt x="88616" y="2440286"/>
                    </a:cubicBezTo>
                    <a:cubicBezTo>
                      <a:pt x="88616" y="2464292"/>
                      <a:pt x="69232" y="2483682"/>
                      <a:pt x="44308" y="248368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" name="Google Shape;219;p7"/>
              <p:cNvSpPr/>
              <p:nvPr/>
            </p:nvSpPr>
            <p:spPr>
              <a:xfrm>
                <a:off x="260886" y="529119"/>
                <a:ext cx="86595" cy="1949652"/>
              </a:xfrm>
              <a:custGeom>
                <a:avLst/>
                <a:gdLst/>
                <a:ahLst/>
                <a:cxnLst/>
                <a:rect l="l" t="t" r="r" b="b"/>
                <a:pathLst>
                  <a:path w="97847" h="2202997" extrusionOk="0">
                    <a:moveTo>
                      <a:pt x="53539" y="2202998"/>
                    </a:moveTo>
                    <a:cubicBezTo>
                      <a:pt x="29539" y="2202998"/>
                      <a:pt x="9231" y="2183609"/>
                      <a:pt x="9231" y="2158680"/>
                    </a:cubicBezTo>
                    <a:cubicBezTo>
                      <a:pt x="9231" y="2143907"/>
                      <a:pt x="16616" y="2130057"/>
                      <a:pt x="28616" y="2121747"/>
                    </a:cubicBezTo>
                    <a:cubicBezTo>
                      <a:pt x="33231" y="2118977"/>
                      <a:pt x="38770" y="2119901"/>
                      <a:pt x="41539" y="2124517"/>
                    </a:cubicBezTo>
                    <a:cubicBezTo>
                      <a:pt x="44308" y="2129134"/>
                      <a:pt x="43385" y="2134674"/>
                      <a:pt x="38770" y="2137443"/>
                    </a:cubicBezTo>
                    <a:cubicBezTo>
                      <a:pt x="31385" y="2142060"/>
                      <a:pt x="27693" y="2150370"/>
                      <a:pt x="27693" y="2158680"/>
                    </a:cubicBezTo>
                    <a:cubicBezTo>
                      <a:pt x="27693" y="2172529"/>
                      <a:pt x="39693" y="2184532"/>
                      <a:pt x="53539" y="2184532"/>
                    </a:cubicBezTo>
                    <a:cubicBezTo>
                      <a:pt x="67385" y="2184532"/>
                      <a:pt x="79386" y="2172529"/>
                      <a:pt x="79386" y="2158680"/>
                    </a:cubicBezTo>
                    <a:lnTo>
                      <a:pt x="79386" y="48935"/>
                    </a:lnTo>
                    <a:cubicBezTo>
                      <a:pt x="79386" y="32316"/>
                      <a:pt x="65539" y="18466"/>
                      <a:pt x="48924" y="18466"/>
                    </a:cubicBezTo>
                    <a:cubicBezTo>
                      <a:pt x="32308" y="18466"/>
                      <a:pt x="18462" y="32316"/>
                      <a:pt x="18462" y="48935"/>
                    </a:cubicBezTo>
                    <a:cubicBezTo>
                      <a:pt x="18462" y="65554"/>
                      <a:pt x="32308" y="79404"/>
                      <a:pt x="48924" y="79404"/>
                    </a:cubicBezTo>
                    <a:cubicBezTo>
                      <a:pt x="53539" y="79404"/>
                      <a:pt x="58155" y="83097"/>
                      <a:pt x="58155" y="88637"/>
                    </a:cubicBezTo>
                    <a:cubicBezTo>
                      <a:pt x="58155" y="93253"/>
                      <a:pt x="54462" y="97870"/>
                      <a:pt x="48924" y="97870"/>
                    </a:cubicBezTo>
                    <a:cubicBezTo>
                      <a:pt x="22154" y="97870"/>
                      <a:pt x="0" y="75711"/>
                      <a:pt x="0" y="48935"/>
                    </a:cubicBezTo>
                    <a:cubicBezTo>
                      <a:pt x="0" y="22159"/>
                      <a:pt x="22154" y="0"/>
                      <a:pt x="48924" y="0"/>
                    </a:cubicBezTo>
                    <a:cubicBezTo>
                      <a:pt x="75693" y="0"/>
                      <a:pt x="97847" y="22159"/>
                      <a:pt x="97847" y="48935"/>
                    </a:cubicBezTo>
                    <a:lnTo>
                      <a:pt x="97847" y="2159603"/>
                    </a:lnTo>
                    <a:cubicBezTo>
                      <a:pt x="97847" y="2183609"/>
                      <a:pt x="77539" y="2202998"/>
                      <a:pt x="53539" y="220299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20" name="Google Shape;220;p7"/>
              <p:cNvGrpSpPr/>
              <p:nvPr/>
            </p:nvGrpSpPr>
            <p:grpSpPr>
              <a:xfrm>
                <a:off x="281792" y="163363"/>
                <a:ext cx="348366" cy="347782"/>
                <a:chOff x="2195855" y="667333"/>
                <a:chExt cx="393723" cy="393063"/>
              </a:xfrm>
            </p:grpSpPr>
            <p:grpSp>
              <p:nvGrpSpPr>
                <p:cNvPr id="221" name="Google Shape;221;p7"/>
                <p:cNvGrpSpPr/>
                <p:nvPr/>
              </p:nvGrpSpPr>
              <p:grpSpPr>
                <a:xfrm>
                  <a:off x="2195855" y="667333"/>
                  <a:ext cx="393723" cy="393063"/>
                  <a:chOff x="2195855" y="667333"/>
                  <a:chExt cx="393723" cy="393063"/>
                </a:xfrm>
              </p:grpSpPr>
              <p:sp>
                <p:nvSpPr>
                  <p:cNvPr id="222" name="Google Shape;222;p7"/>
                  <p:cNvSpPr/>
                  <p:nvPr/>
                </p:nvSpPr>
                <p:spPr>
                  <a:xfrm>
                    <a:off x="2409697" y="667333"/>
                    <a:ext cx="179881" cy="2314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881" h="231485" extrusionOk="0">
                        <a:moveTo>
                          <a:pt x="8995" y="231486"/>
                        </a:moveTo>
                        <a:cubicBezTo>
                          <a:pt x="7149" y="231486"/>
                          <a:pt x="5303" y="230563"/>
                          <a:pt x="3456" y="229639"/>
                        </a:cubicBezTo>
                        <a:cubicBezTo>
                          <a:pt x="-236" y="226869"/>
                          <a:pt x="-1159" y="221330"/>
                          <a:pt x="1610" y="216713"/>
                        </a:cubicBezTo>
                        <a:cubicBezTo>
                          <a:pt x="27457" y="179781"/>
                          <a:pt x="39457" y="136386"/>
                          <a:pt x="50534" y="97607"/>
                        </a:cubicBezTo>
                        <a:cubicBezTo>
                          <a:pt x="60688" y="59752"/>
                          <a:pt x="68996" y="29283"/>
                          <a:pt x="88380" y="14510"/>
                        </a:cubicBezTo>
                        <a:cubicBezTo>
                          <a:pt x="107765" y="-263"/>
                          <a:pt x="131766" y="-3956"/>
                          <a:pt x="151150" y="4354"/>
                        </a:cubicBezTo>
                        <a:cubicBezTo>
                          <a:pt x="167766" y="11740"/>
                          <a:pt x="178843" y="27436"/>
                          <a:pt x="179766" y="46826"/>
                        </a:cubicBezTo>
                        <a:cubicBezTo>
                          <a:pt x="180689" y="64368"/>
                          <a:pt x="176074" y="79141"/>
                          <a:pt x="165920" y="89297"/>
                        </a:cubicBezTo>
                        <a:cubicBezTo>
                          <a:pt x="157612" y="97607"/>
                          <a:pt x="145612" y="102224"/>
                          <a:pt x="132689" y="101300"/>
                        </a:cubicBezTo>
                        <a:cubicBezTo>
                          <a:pt x="108688" y="99454"/>
                          <a:pt x="99457" y="80988"/>
                          <a:pt x="98534" y="70831"/>
                        </a:cubicBezTo>
                        <a:cubicBezTo>
                          <a:pt x="97611" y="66215"/>
                          <a:pt x="101304" y="61598"/>
                          <a:pt x="105919" y="60675"/>
                        </a:cubicBezTo>
                        <a:cubicBezTo>
                          <a:pt x="110535" y="59752"/>
                          <a:pt x="115150" y="63445"/>
                          <a:pt x="116073" y="68062"/>
                        </a:cubicBezTo>
                        <a:cubicBezTo>
                          <a:pt x="116073" y="70831"/>
                          <a:pt x="118842" y="81911"/>
                          <a:pt x="133612" y="82834"/>
                        </a:cubicBezTo>
                        <a:cubicBezTo>
                          <a:pt x="140996" y="83758"/>
                          <a:pt x="147458" y="80988"/>
                          <a:pt x="152074" y="76371"/>
                        </a:cubicBezTo>
                        <a:cubicBezTo>
                          <a:pt x="158535" y="69908"/>
                          <a:pt x="161304" y="59752"/>
                          <a:pt x="160381" y="47749"/>
                        </a:cubicBezTo>
                        <a:cubicBezTo>
                          <a:pt x="159458" y="35746"/>
                          <a:pt x="152997" y="25590"/>
                          <a:pt x="141920" y="20973"/>
                        </a:cubicBezTo>
                        <a:cubicBezTo>
                          <a:pt x="128996" y="15433"/>
                          <a:pt x="112381" y="18203"/>
                          <a:pt x="97611" y="28360"/>
                        </a:cubicBezTo>
                        <a:cubicBezTo>
                          <a:pt x="82842" y="39439"/>
                          <a:pt x="75457" y="68062"/>
                          <a:pt x="66226" y="102224"/>
                        </a:cubicBezTo>
                        <a:cubicBezTo>
                          <a:pt x="56072" y="140079"/>
                          <a:pt x="43149" y="188091"/>
                          <a:pt x="14533" y="226869"/>
                        </a:cubicBezTo>
                        <a:cubicBezTo>
                          <a:pt x="14533" y="229639"/>
                          <a:pt x="11764" y="231486"/>
                          <a:pt x="8995" y="231486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3" name="Google Shape;223;p7"/>
                  <p:cNvSpPr/>
                  <p:nvPr/>
                </p:nvSpPr>
                <p:spPr>
                  <a:xfrm>
                    <a:off x="2232051" y="671515"/>
                    <a:ext cx="202123" cy="2079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123" h="207914" extrusionOk="0">
                        <a:moveTo>
                          <a:pt x="167256" y="207915"/>
                        </a:moveTo>
                        <a:cubicBezTo>
                          <a:pt x="166333" y="207915"/>
                          <a:pt x="165410" y="207915"/>
                          <a:pt x="163563" y="206991"/>
                        </a:cubicBezTo>
                        <a:cubicBezTo>
                          <a:pt x="158948" y="205145"/>
                          <a:pt x="156179" y="199605"/>
                          <a:pt x="158025" y="194988"/>
                        </a:cubicBezTo>
                        <a:cubicBezTo>
                          <a:pt x="158025" y="194065"/>
                          <a:pt x="194025" y="99888"/>
                          <a:pt x="181102" y="55570"/>
                        </a:cubicBezTo>
                        <a:cubicBezTo>
                          <a:pt x="175564" y="37104"/>
                          <a:pt x="166333" y="25101"/>
                          <a:pt x="153409" y="20484"/>
                        </a:cubicBezTo>
                        <a:cubicBezTo>
                          <a:pt x="136794" y="14021"/>
                          <a:pt x="117409" y="19561"/>
                          <a:pt x="108178" y="25101"/>
                        </a:cubicBezTo>
                        <a:cubicBezTo>
                          <a:pt x="107255" y="26024"/>
                          <a:pt x="106332" y="26947"/>
                          <a:pt x="105409" y="27871"/>
                        </a:cubicBezTo>
                        <a:cubicBezTo>
                          <a:pt x="119255" y="30641"/>
                          <a:pt x="132178" y="34334"/>
                          <a:pt x="141409" y="40797"/>
                        </a:cubicBezTo>
                        <a:cubicBezTo>
                          <a:pt x="151563" y="47260"/>
                          <a:pt x="158025" y="55570"/>
                          <a:pt x="159871" y="64803"/>
                        </a:cubicBezTo>
                        <a:cubicBezTo>
                          <a:pt x="162640" y="77729"/>
                          <a:pt x="160794" y="88809"/>
                          <a:pt x="153409" y="96195"/>
                        </a:cubicBezTo>
                        <a:cubicBezTo>
                          <a:pt x="146025" y="104505"/>
                          <a:pt x="134025" y="108198"/>
                          <a:pt x="118332" y="107275"/>
                        </a:cubicBezTo>
                        <a:cubicBezTo>
                          <a:pt x="100793" y="106351"/>
                          <a:pt x="86024" y="91579"/>
                          <a:pt x="80486" y="69419"/>
                        </a:cubicBezTo>
                        <a:cubicBezTo>
                          <a:pt x="78639" y="61110"/>
                          <a:pt x="77716" y="51877"/>
                          <a:pt x="79562" y="43567"/>
                        </a:cubicBezTo>
                        <a:cubicBezTo>
                          <a:pt x="56485" y="42644"/>
                          <a:pt x="31562" y="44490"/>
                          <a:pt x="11254" y="49107"/>
                        </a:cubicBezTo>
                        <a:cubicBezTo>
                          <a:pt x="6638" y="50030"/>
                          <a:pt x="1100" y="47260"/>
                          <a:pt x="177" y="42644"/>
                        </a:cubicBezTo>
                        <a:cubicBezTo>
                          <a:pt x="-746" y="38027"/>
                          <a:pt x="2023" y="32487"/>
                          <a:pt x="6638" y="31564"/>
                        </a:cubicBezTo>
                        <a:cubicBezTo>
                          <a:pt x="29716" y="26024"/>
                          <a:pt x="58331" y="24178"/>
                          <a:pt x="85101" y="26024"/>
                        </a:cubicBezTo>
                        <a:cubicBezTo>
                          <a:pt x="88793" y="19561"/>
                          <a:pt x="93409" y="14021"/>
                          <a:pt x="98947" y="10328"/>
                        </a:cubicBezTo>
                        <a:cubicBezTo>
                          <a:pt x="113717" y="2018"/>
                          <a:pt x="138640" y="-4445"/>
                          <a:pt x="159871" y="3865"/>
                        </a:cubicBezTo>
                        <a:cubicBezTo>
                          <a:pt x="172794" y="8481"/>
                          <a:pt x="190333" y="21408"/>
                          <a:pt x="198641" y="50953"/>
                        </a:cubicBezTo>
                        <a:cubicBezTo>
                          <a:pt x="213410" y="100812"/>
                          <a:pt x="176487" y="197758"/>
                          <a:pt x="175564" y="201452"/>
                        </a:cubicBezTo>
                        <a:cubicBezTo>
                          <a:pt x="174640" y="206068"/>
                          <a:pt x="170948" y="207915"/>
                          <a:pt x="167256" y="207915"/>
                        </a:cubicBezTo>
                        <a:close/>
                        <a:moveTo>
                          <a:pt x="98024" y="45414"/>
                        </a:moveTo>
                        <a:cubicBezTo>
                          <a:pt x="97101" y="51877"/>
                          <a:pt x="97101" y="59263"/>
                          <a:pt x="98947" y="65726"/>
                        </a:cubicBezTo>
                        <a:cubicBezTo>
                          <a:pt x="101717" y="76806"/>
                          <a:pt x="109101" y="89732"/>
                          <a:pt x="120178" y="89732"/>
                        </a:cubicBezTo>
                        <a:cubicBezTo>
                          <a:pt x="126640" y="90655"/>
                          <a:pt x="135871" y="89732"/>
                          <a:pt x="140486" y="85115"/>
                        </a:cubicBezTo>
                        <a:cubicBezTo>
                          <a:pt x="144179" y="80499"/>
                          <a:pt x="143255" y="73113"/>
                          <a:pt x="142332" y="69419"/>
                        </a:cubicBezTo>
                        <a:cubicBezTo>
                          <a:pt x="141409" y="64803"/>
                          <a:pt x="137717" y="60186"/>
                          <a:pt x="132178" y="56493"/>
                        </a:cubicBezTo>
                        <a:cubicBezTo>
                          <a:pt x="123871" y="50953"/>
                          <a:pt x="111871" y="47260"/>
                          <a:pt x="98024" y="45414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4" name="Google Shape;224;p7"/>
                  <p:cNvSpPr/>
                  <p:nvPr/>
                </p:nvSpPr>
                <p:spPr>
                  <a:xfrm>
                    <a:off x="2195855" y="880589"/>
                    <a:ext cx="231831" cy="179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831" h="179807" extrusionOk="0">
                        <a:moveTo>
                          <a:pt x="52065" y="179808"/>
                        </a:moveTo>
                        <a:cubicBezTo>
                          <a:pt x="50219" y="179808"/>
                          <a:pt x="48373" y="179808"/>
                          <a:pt x="47450" y="179808"/>
                        </a:cubicBezTo>
                        <a:cubicBezTo>
                          <a:pt x="28988" y="178884"/>
                          <a:pt x="13296" y="167805"/>
                          <a:pt x="4988" y="151185"/>
                        </a:cubicBezTo>
                        <a:cubicBezTo>
                          <a:pt x="-4243" y="131796"/>
                          <a:pt x="-551" y="108714"/>
                          <a:pt x="15142" y="88401"/>
                        </a:cubicBezTo>
                        <a:cubicBezTo>
                          <a:pt x="29911" y="69012"/>
                          <a:pt x="60373" y="60702"/>
                          <a:pt x="98220" y="50546"/>
                        </a:cubicBezTo>
                        <a:cubicBezTo>
                          <a:pt x="136990" y="40389"/>
                          <a:pt x="180375" y="27463"/>
                          <a:pt x="217298" y="1611"/>
                        </a:cubicBezTo>
                        <a:cubicBezTo>
                          <a:pt x="220991" y="-1159"/>
                          <a:pt x="227452" y="-236"/>
                          <a:pt x="230221" y="3457"/>
                        </a:cubicBezTo>
                        <a:cubicBezTo>
                          <a:pt x="232991" y="7150"/>
                          <a:pt x="232068" y="13613"/>
                          <a:pt x="228375" y="16383"/>
                        </a:cubicBezTo>
                        <a:cubicBezTo>
                          <a:pt x="188682" y="44082"/>
                          <a:pt x="141605" y="57932"/>
                          <a:pt x="103758" y="68088"/>
                        </a:cubicBezTo>
                        <a:cubicBezTo>
                          <a:pt x="70527" y="77321"/>
                          <a:pt x="40988" y="85631"/>
                          <a:pt x="29911" y="99481"/>
                        </a:cubicBezTo>
                        <a:cubicBezTo>
                          <a:pt x="18834" y="113330"/>
                          <a:pt x="16065" y="129949"/>
                          <a:pt x="22527" y="143799"/>
                        </a:cubicBezTo>
                        <a:cubicBezTo>
                          <a:pt x="27142" y="154879"/>
                          <a:pt x="37296" y="161342"/>
                          <a:pt x="49296" y="162265"/>
                        </a:cubicBezTo>
                        <a:cubicBezTo>
                          <a:pt x="61296" y="163188"/>
                          <a:pt x="71450" y="160418"/>
                          <a:pt x="77912" y="153955"/>
                        </a:cubicBezTo>
                        <a:cubicBezTo>
                          <a:pt x="82527" y="149339"/>
                          <a:pt x="85297" y="142876"/>
                          <a:pt x="84374" y="135489"/>
                        </a:cubicBezTo>
                        <a:cubicBezTo>
                          <a:pt x="83450" y="120716"/>
                          <a:pt x="71450" y="118870"/>
                          <a:pt x="69604" y="117947"/>
                        </a:cubicBezTo>
                        <a:cubicBezTo>
                          <a:pt x="64989" y="117023"/>
                          <a:pt x="61296" y="112407"/>
                          <a:pt x="62219" y="107790"/>
                        </a:cubicBezTo>
                        <a:cubicBezTo>
                          <a:pt x="63143" y="103174"/>
                          <a:pt x="67758" y="99481"/>
                          <a:pt x="72373" y="100404"/>
                        </a:cubicBezTo>
                        <a:cubicBezTo>
                          <a:pt x="82527" y="102250"/>
                          <a:pt x="100989" y="110560"/>
                          <a:pt x="102835" y="134566"/>
                        </a:cubicBezTo>
                        <a:cubicBezTo>
                          <a:pt x="103758" y="147492"/>
                          <a:pt x="99143" y="158572"/>
                          <a:pt x="90835" y="167805"/>
                        </a:cubicBezTo>
                        <a:cubicBezTo>
                          <a:pt x="80681" y="175191"/>
                          <a:pt x="67758" y="179808"/>
                          <a:pt x="52065" y="17980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5" name="Google Shape;225;p7"/>
                  <p:cNvSpPr/>
                  <p:nvPr/>
                </p:nvSpPr>
                <p:spPr>
                  <a:xfrm>
                    <a:off x="2200464" y="703517"/>
                    <a:ext cx="207729" cy="2026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729" h="202688" extrusionOk="0">
                        <a:moveTo>
                          <a:pt x="79765" y="202689"/>
                        </a:moveTo>
                        <a:cubicBezTo>
                          <a:pt x="69611" y="202689"/>
                          <a:pt x="59457" y="201765"/>
                          <a:pt x="51149" y="198995"/>
                        </a:cubicBezTo>
                        <a:cubicBezTo>
                          <a:pt x="20687" y="189762"/>
                          <a:pt x="8687" y="173143"/>
                          <a:pt x="4071" y="160217"/>
                        </a:cubicBezTo>
                        <a:cubicBezTo>
                          <a:pt x="-4236" y="138981"/>
                          <a:pt x="1302" y="113128"/>
                          <a:pt x="10533" y="99279"/>
                        </a:cubicBezTo>
                        <a:cubicBezTo>
                          <a:pt x="14225" y="92816"/>
                          <a:pt x="19764" y="88199"/>
                          <a:pt x="26226" y="85429"/>
                        </a:cubicBezTo>
                        <a:cubicBezTo>
                          <a:pt x="24379" y="58654"/>
                          <a:pt x="27149" y="30031"/>
                          <a:pt x="31764" y="6949"/>
                        </a:cubicBezTo>
                        <a:cubicBezTo>
                          <a:pt x="32687" y="2332"/>
                          <a:pt x="38226" y="-1361"/>
                          <a:pt x="42841" y="486"/>
                        </a:cubicBezTo>
                        <a:cubicBezTo>
                          <a:pt x="47457" y="1409"/>
                          <a:pt x="51149" y="6949"/>
                          <a:pt x="49303" y="11565"/>
                        </a:cubicBezTo>
                        <a:cubicBezTo>
                          <a:pt x="44687" y="31878"/>
                          <a:pt x="42841" y="56807"/>
                          <a:pt x="43764" y="79890"/>
                        </a:cubicBezTo>
                        <a:cubicBezTo>
                          <a:pt x="52995" y="78966"/>
                          <a:pt x="62226" y="78966"/>
                          <a:pt x="69611" y="80813"/>
                        </a:cubicBezTo>
                        <a:cubicBezTo>
                          <a:pt x="91765" y="86353"/>
                          <a:pt x="106534" y="101126"/>
                          <a:pt x="107457" y="118668"/>
                        </a:cubicBezTo>
                        <a:cubicBezTo>
                          <a:pt x="108380" y="134364"/>
                          <a:pt x="104688" y="146367"/>
                          <a:pt x="96380" y="153754"/>
                        </a:cubicBezTo>
                        <a:cubicBezTo>
                          <a:pt x="88996" y="160217"/>
                          <a:pt x="76995" y="162987"/>
                          <a:pt x="64995" y="160217"/>
                        </a:cubicBezTo>
                        <a:cubicBezTo>
                          <a:pt x="54841" y="158370"/>
                          <a:pt x="47457" y="151907"/>
                          <a:pt x="40995" y="141751"/>
                        </a:cubicBezTo>
                        <a:cubicBezTo>
                          <a:pt x="35456" y="132518"/>
                          <a:pt x="30841" y="119592"/>
                          <a:pt x="28072" y="105742"/>
                        </a:cubicBezTo>
                        <a:cubicBezTo>
                          <a:pt x="27149" y="106665"/>
                          <a:pt x="26226" y="107589"/>
                          <a:pt x="25302" y="108512"/>
                        </a:cubicBezTo>
                        <a:cubicBezTo>
                          <a:pt x="19764" y="117745"/>
                          <a:pt x="14225" y="137134"/>
                          <a:pt x="20687" y="153754"/>
                        </a:cubicBezTo>
                        <a:cubicBezTo>
                          <a:pt x="26226" y="166680"/>
                          <a:pt x="37303" y="176836"/>
                          <a:pt x="55764" y="181453"/>
                        </a:cubicBezTo>
                        <a:cubicBezTo>
                          <a:pt x="100073" y="194379"/>
                          <a:pt x="194228" y="159294"/>
                          <a:pt x="195151" y="158370"/>
                        </a:cubicBezTo>
                        <a:cubicBezTo>
                          <a:pt x="199766" y="156524"/>
                          <a:pt x="205305" y="159294"/>
                          <a:pt x="207151" y="163910"/>
                        </a:cubicBezTo>
                        <a:cubicBezTo>
                          <a:pt x="208997" y="168527"/>
                          <a:pt x="206228" y="174066"/>
                          <a:pt x="201612" y="175913"/>
                        </a:cubicBezTo>
                        <a:cubicBezTo>
                          <a:pt x="198843" y="176836"/>
                          <a:pt x="131458" y="202689"/>
                          <a:pt x="79765" y="202689"/>
                        </a:cubicBezTo>
                        <a:close/>
                        <a:moveTo>
                          <a:pt x="45610" y="97432"/>
                        </a:moveTo>
                        <a:cubicBezTo>
                          <a:pt x="47457" y="111282"/>
                          <a:pt x="51149" y="123285"/>
                          <a:pt x="56687" y="131594"/>
                        </a:cubicBezTo>
                        <a:cubicBezTo>
                          <a:pt x="60380" y="137134"/>
                          <a:pt x="64995" y="140827"/>
                          <a:pt x="69611" y="141751"/>
                        </a:cubicBezTo>
                        <a:cubicBezTo>
                          <a:pt x="73303" y="142674"/>
                          <a:pt x="80688" y="143597"/>
                          <a:pt x="85303" y="139904"/>
                        </a:cubicBezTo>
                        <a:cubicBezTo>
                          <a:pt x="89919" y="135288"/>
                          <a:pt x="90842" y="126978"/>
                          <a:pt x="89919" y="119592"/>
                        </a:cubicBezTo>
                        <a:cubicBezTo>
                          <a:pt x="88996" y="107589"/>
                          <a:pt x="76995" y="101126"/>
                          <a:pt x="65918" y="98356"/>
                        </a:cubicBezTo>
                        <a:cubicBezTo>
                          <a:pt x="59457" y="96509"/>
                          <a:pt x="52072" y="96509"/>
                          <a:pt x="45610" y="97432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26" name="Google Shape;226;p7"/>
                <p:cNvSpPr/>
                <p:nvPr/>
              </p:nvSpPr>
              <p:spPr>
                <a:xfrm>
                  <a:off x="2318998" y="789870"/>
                  <a:ext cx="94154" cy="93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154" h="93253" extrusionOk="0">
                      <a:moveTo>
                        <a:pt x="47077" y="93253"/>
                      </a:moveTo>
                      <a:cubicBezTo>
                        <a:pt x="35077" y="93253"/>
                        <a:pt x="23077" y="88637"/>
                        <a:pt x="13846" y="79404"/>
                      </a:cubicBezTo>
                      <a:cubicBezTo>
                        <a:pt x="-4615" y="60938"/>
                        <a:pt x="-4615" y="32316"/>
                        <a:pt x="13846" y="13850"/>
                      </a:cubicBezTo>
                      <a:cubicBezTo>
                        <a:pt x="22154" y="5540"/>
                        <a:pt x="34154" y="0"/>
                        <a:pt x="47077" y="0"/>
                      </a:cubicBezTo>
                      <a:cubicBezTo>
                        <a:pt x="59078" y="0"/>
                        <a:pt x="71078" y="4617"/>
                        <a:pt x="80309" y="13850"/>
                      </a:cubicBezTo>
                      <a:cubicBezTo>
                        <a:pt x="88616" y="22159"/>
                        <a:pt x="94155" y="34162"/>
                        <a:pt x="94155" y="47088"/>
                      </a:cubicBezTo>
                      <a:cubicBezTo>
                        <a:pt x="94155" y="59091"/>
                        <a:pt x="89540" y="71094"/>
                        <a:pt x="80309" y="80327"/>
                      </a:cubicBezTo>
                      <a:cubicBezTo>
                        <a:pt x="71078" y="88637"/>
                        <a:pt x="59078" y="93253"/>
                        <a:pt x="47077" y="93253"/>
                      </a:cubicBezTo>
                      <a:close/>
                      <a:moveTo>
                        <a:pt x="47077" y="19389"/>
                      </a:moveTo>
                      <a:cubicBezTo>
                        <a:pt x="39693" y="19389"/>
                        <a:pt x="32308" y="22159"/>
                        <a:pt x="26770" y="27699"/>
                      </a:cubicBezTo>
                      <a:cubicBezTo>
                        <a:pt x="15693" y="38779"/>
                        <a:pt x="15693" y="56321"/>
                        <a:pt x="26770" y="67401"/>
                      </a:cubicBezTo>
                      <a:cubicBezTo>
                        <a:pt x="37847" y="78481"/>
                        <a:pt x="55385" y="78481"/>
                        <a:pt x="66462" y="67401"/>
                      </a:cubicBezTo>
                      <a:cubicBezTo>
                        <a:pt x="72001" y="61861"/>
                        <a:pt x="74770" y="55398"/>
                        <a:pt x="74770" y="47088"/>
                      </a:cubicBezTo>
                      <a:cubicBezTo>
                        <a:pt x="74770" y="39702"/>
                        <a:pt x="72001" y="32316"/>
                        <a:pt x="66462" y="26776"/>
                      </a:cubicBezTo>
                      <a:cubicBezTo>
                        <a:pt x="61847" y="22159"/>
                        <a:pt x="54462" y="19389"/>
                        <a:pt x="47077" y="193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27" name="Google Shape;227;p7"/>
              <p:cNvSpPr/>
              <p:nvPr/>
            </p:nvSpPr>
            <p:spPr>
              <a:xfrm>
                <a:off x="470791" y="358379"/>
                <a:ext cx="73523" cy="73541"/>
              </a:xfrm>
              <a:custGeom>
                <a:avLst/>
                <a:gdLst/>
                <a:ahLst/>
                <a:cxnLst/>
                <a:rect l="l" t="t" r="r" b="b"/>
                <a:pathLst>
                  <a:path w="83077" h="83097" extrusionOk="0">
                    <a:moveTo>
                      <a:pt x="41539" y="83097"/>
                    </a:moveTo>
                    <a:cubicBezTo>
                      <a:pt x="18462" y="83097"/>
                      <a:pt x="0" y="64631"/>
                      <a:pt x="0" y="41549"/>
                    </a:cubicBezTo>
                    <a:cubicBezTo>
                      <a:pt x="0" y="18466"/>
                      <a:pt x="18462" y="0"/>
                      <a:pt x="41539" y="0"/>
                    </a:cubicBezTo>
                    <a:cubicBezTo>
                      <a:pt x="64616" y="0"/>
                      <a:pt x="83078" y="18466"/>
                      <a:pt x="83078" y="41549"/>
                    </a:cubicBezTo>
                    <a:cubicBezTo>
                      <a:pt x="83078" y="64631"/>
                      <a:pt x="64616" y="83097"/>
                      <a:pt x="41539" y="83097"/>
                    </a:cubicBezTo>
                    <a:close/>
                    <a:moveTo>
                      <a:pt x="41539" y="18466"/>
                    </a:moveTo>
                    <a:cubicBezTo>
                      <a:pt x="28616" y="18466"/>
                      <a:pt x="18462" y="28622"/>
                      <a:pt x="18462" y="41549"/>
                    </a:cubicBezTo>
                    <a:cubicBezTo>
                      <a:pt x="18462" y="54475"/>
                      <a:pt x="28616" y="64631"/>
                      <a:pt x="41539" y="64631"/>
                    </a:cubicBezTo>
                    <a:cubicBezTo>
                      <a:pt x="54462" y="64631"/>
                      <a:pt x="64616" y="54475"/>
                      <a:pt x="64616" y="41549"/>
                    </a:cubicBezTo>
                    <a:cubicBezTo>
                      <a:pt x="64616" y="28622"/>
                      <a:pt x="54462" y="18466"/>
                      <a:pt x="41539" y="1846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8" name="Google Shape;228;p7"/>
            <p:cNvGrpSpPr/>
            <p:nvPr/>
          </p:nvGrpSpPr>
          <p:grpSpPr>
            <a:xfrm>
              <a:off x="5594169" y="2664333"/>
              <a:ext cx="3288945" cy="2316017"/>
              <a:chOff x="5594169" y="2664333"/>
              <a:chExt cx="3288945" cy="2316017"/>
            </a:xfrm>
          </p:grpSpPr>
          <p:sp>
            <p:nvSpPr>
              <p:cNvPr id="229" name="Google Shape;229;p7"/>
              <p:cNvSpPr/>
              <p:nvPr/>
            </p:nvSpPr>
            <p:spPr>
              <a:xfrm flipH="1">
                <a:off x="5594169" y="2664333"/>
                <a:ext cx="3170516" cy="2198058"/>
              </a:xfrm>
              <a:custGeom>
                <a:avLst/>
                <a:gdLst/>
                <a:ahLst/>
                <a:cxnLst/>
                <a:rect l="l" t="t" r="r" b="b"/>
                <a:pathLst>
                  <a:path w="3582504" h="2483681" extrusionOk="0">
                    <a:moveTo>
                      <a:pt x="3537273" y="2483682"/>
                    </a:moveTo>
                    <a:lnTo>
                      <a:pt x="234464" y="2483682"/>
                    </a:lnTo>
                    <a:lnTo>
                      <a:pt x="234464" y="2474449"/>
                    </a:lnTo>
                    <a:cubicBezTo>
                      <a:pt x="234464" y="2349803"/>
                      <a:pt x="132925" y="2249163"/>
                      <a:pt x="9231" y="2249163"/>
                    </a:cubicBezTo>
                    <a:lnTo>
                      <a:pt x="0" y="2249163"/>
                    </a:lnTo>
                    <a:lnTo>
                      <a:pt x="0" y="44319"/>
                    </a:lnTo>
                    <a:cubicBezTo>
                      <a:pt x="0" y="20313"/>
                      <a:pt x="19385" y="0"/>
                      <a:pt x="44308" y="0"/>
                    </a:cubicBezTo>
                    <a:cubicBezTo>
                      <a:pt x="68309" y="0"/>
                      <a:pt x="88616" y="19389"/>
                      <a:pt x="88616" y="44319"/>
                    </a:cubicBezTo>
                    <a:cubicBezTo>
                      <a:pt x="88616" y="59091"/>
                      <a:pt x="81232" y="72941"/>
                      <a:pt x="69232" y="81251"/>
                    </a:cubicBezTo>
                    <a:cubicBezTo>
                      <a:pt x="64616" y="84021"/>
                      <a:pt x="59078" y="83097"/>
                      <a:pt x="56308" y="78481"/>
                    </a:cubicBezTo>
                    <a:cubicBezTo>
                      <a:pt x="53539" y="73864"/>
                      <a:pt x="54462" y="68324"/>
                      <a:pt x="59078" y="65554"/>
                    </a:cubicBezTo>
                    <a:cubicBezTo>
                      <a:pt x="66462" y="60938"/>
                      <a:pt x="70155" y="52628"/>
                      <a:pt x="70155" y="44319"/>
                    </a:cubicBezTo>
                    <a:cubicBezTo>
                      <a:pt x="70155" y="30469"/>
                      <a:pt x="58155" y="18466"/>
                      <a:pt x="44308" y="18466"/>
                    </a:cubicBezTo>
                    <a:cubicBezTo>
                      <a:pt x="30462" y="18466"/>
                      <a:pt x="18462" y="30469"/>
                      <a:pt x="18462" y="44319"/>
                    </a:cubicBezTo>
                    <a:lnTo>
                      <a:pt x="18462" y="2231620"/>
                    </a:lnTo>
                    <a:cubicBezTo>
                      <a:pt x="145848" y="2236237"/>
                      <a:pt x="248311" y="2338723"/>
                      <a:pt x="252926" y="2466139"/>
                    </a:cubicBezTo>
                    <a:lnTo>
                      <a:pt x="3538196" y="2466139"/>
                    </a:lnTo>
                    <a:cubicBezTo>
                      <a:pt x="3552042" y="2466139"/>
                      <a:pt x="3564043" y="2454136"/>
                      <a:pt x="3564043" y="2440287"/>
                    </a:cubicBezTo>
                    <a:cubicBezTo>
                      <a:pt x="3564043" y="2426437"/>
                      <a:pt x="3552042" y="2414434"/>
                      <a:pt x="3538196" y="2414434"/>
                    </a:cubicBezTo>
                    <a:cubicBezTo>
                      <a:pt x="3529888" y="2414434"/>
                      <a:pt x="3521580" y="2419051"/>
                      <a:pt x="3516965" y="2425513"/>
                    </a:cubicBezTo>
                    <a:cubicBezTo>
                      <a:pt x="3514196" y="2430130"/>
                      <a:pt x="3508657" y="2431054"/>
                      <a:pt x="3504042" y="2428284"/>
                    </a:cubicBezTo>
                    <a:cubicBezTo>
                      <a:pt x="3499426" y="2425513"/>
                      <a:pt x="3498503" y="2419974"/>
                      <a:pt x="3501272" y="2415357"/>
                    </a:cubicBezTo>
                    <a:cubicBezTo>
                      <a:pt x="3509580" y="2403355"/>
                      <a:pt x="3523427" y="2395968"/>
                      <a:pt x="3538196" y="2395968"/>
                    </a:cubicBezTo>
                    <a:cubicBezTo>
                      <a:pt x="3562196" y="2395968"/>
                      <a:pt x="3582504" y="2415357"/>
                      <a:pt x="3582504" y="2440287"/>
                    </a:cubicBezTo>
                    <a:cubicBezTo>
                      <a:pt x="3582504" y="2465216"/>
                      <a:pt x="3561273" y="2483682"/>
                      <a:pt x="3537273" y="248368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30;p7"/>
              <p:cNvSpPr/>
              <p:nvPr/>
            </p:nvSpPr>
            <p:spPr>
              <a:xfrm flipH="1">
                <a:off x="8796520" y="2664333"/>
                <a:ext cx="86595" cy="1950469"/>
              </a:xfrm>
              <a:custGeom>
                <a:avLst/>
                <a:gdLst/>
                <a:ahLst/>
                <a:cxnLst/>
                <a:rect l="l" t="t" r="r" b="b"/>
                <a:pathLst>
                  <a:path w="97847" h="2203920" extrusionOk="0">
                    <a:moveTo>
                      <a:pt x="48924" y="2203921"/>
                    </a:moveTo>
                    <a:cubicBezTo>
                      <a:pt x="22154" y="2203921"/>
                      <a:pt x="0" y="2181762"/>
                      <a:pt x="0" y="2154986"/>
                    </a:cubicBezTo>
                    <a:cubicBezTo>
                      <a:pt x="0" y="2128211"/>
                      <a:pt x="22154" y="2106051"/>
                      <a:pt x="48924" y="2106051"/>
                    </a:cubicBezTo>
                    <a:cubicBezTo>
                      <a:pt x="53539" y="2106051"/>
                      <a:pt x="58155" y="2109745"/>
                      <a:pt x="58155" y="2115284"/>
                    </a:cubicBezTo>
                    <a:cubicBezTo>
                      <a:pt x="58155" y="2120824"/>
                      <a:pt x="54462" y="2124517"/>
                      <a:pt x="48924" y="2124517"/>
                    </a:cubicBezTo>
                    <a:cubicBezTo>
                      <a:pt x="32308" y="2124517"/>
                      <a:pt x="18462" y="2138367"/>
                      <a:pt x="18462" y="2154986"/>
                    </a:cubicBezTo>
                    <a:cubicBezTo>
                      <a:pt x="18462" y="2171606"/>
                      <a:pt x="32308" y="2185455"/>
                      <a:pt x="48924" y="2185455"/>
                    </a:cubicBezTo>
                    <a:cubicBezTo>
                      <a:pt x="65539" y="2185455"/>
                      <a:pt x="79386" y="2171606"/>
                      <a:pt x="79386" y="2154986"/>
                    </a:cubicBezTo>
                    <a:lnTo>
                      <a:pt x="79386" y="44319"/>
                    </a:lnTo>
                    <a:cubicBezTo>
                      <a:pt x="79386" y="30469"/>
                      <a:pt x="67385" y="18466"/>
                      <a:pt x="53539" y="18466"/>
                    </a:cubicBezTo>
                    <a:cubicBezTo>
                      <a:pt x="39693" y="18466"/>
                      <a:pt x="27693" y="30469"/>
                      <a:pt x="27693" y="44319"/>
                    </a:cubicBezTo>
                    <a:cubicBezTo>
                      <a:pt x="27693" y="52628"/>
                      <a:pt x="32308" y="60938"/>
                      <a:pt x="38770" y="65554"/>
                    </a:cubicBezTo>
                    <a:cubicBezTo>
                      <a:pt x="43385" y="68324"/>
                      <a:pt x="44308" y="73864"/>
                      <a:pt x="41539" y="78481"/>
                    </a:cubicBezTo>
                    <a:cubicBezTo>
                      <a:pt x="38770" y="83097"/>
                      <a:pt x="33231" y="84021"/>
                      <a:pt x="28616" y="81251"/>
                    </a:cubicBezTo>
                    <a:cubicBezTo>
                      <a:pt x="16616" y="72941"/>
                      <a:pt x="9231" y="59091"/>
                      <a:pt x="9231" y="44319"/>
                    </a:cubicBezTo>
                    <a:cubicBezTo>
                      <a:pt x="9231" y="20313"/>
                      <a:pt x="28616" y="0"/>
                      <a:pt x="53539" y="0"/>
                    </a:cubicBezTo>
                    <a:cubicBezTo>
                      <a:pt x="77539" y="0"/>
                      <a:pt x="97847" y="19389"/>
                      <a:pt x="97847" y="44319"/>
                    </a:cubicBezTo>
                    <a:lnTo>
                      <a:pt x="97847" y="2154986"/>
                    </a:lnTo>
                    <a:cubicBezTo>
                      <a:pt x="97847" y="2181762"/>
                      <a:pt x="75693" y="2203921"/>
                      <a:pt x="48924" y="22039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31" name="Google Shape;231;p7"/>
              <p:cNvGrpSpPr/>
              <p:nvPr/>
            </p:nvGrpSpPr>
            <p:grpSpPr>
              <a:xfrm flipH="1">
                <a:off x="8513025" y="4632233"/>
                <a:ext cx="348621" cy="348117"/>
                <a:chOff x="2196490" y="5626932"/>
                <a:chExt cx="394011" cy="393441"/>
              </a:xfrm>
            </p:grpSpPr>
            <p:grpSp>
              <p:nvGrpSpPr>
                <p:cNvPr id="232" name="Google Shape;232;p7"/>
                <p:cNvGrpSpPr/>
                <p:nvPr/>
              </p:nvGrpSpPr>
              <p:grpSpPr>
                <a:xfrm>
                  <a:off x="2196490" y="5626932"/>
                  <a:ext cx="394011" cy="393441"/>
                  <a:chOff x="2196490" y="5626932"/>
                  <a:chExt cx="394011" cy="393441"/>
                </a:xfrm>
              </p:grpSpPr>
              <p:sp>
                <p:nvSpPr>
                  <p:cNvPr id="233" name="Google Shape;233;p7"/>
                  <p:cNvSpPr/>
                  <p:nvPr/>
                </p:nvSpPr>
                <p:spPr>
                  <a:xfrm>
                    <a:off x="2408774" y="5788861"/>
                    <a:ext cx="181727" cy="2315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727" h="231512" extrusionOk="0">
                        <a:moveTo>
                          <a:pt x="128996" y="231513"/>
                        </a:moveTo>
                        <a:cubicBezTo>
                          <a:pt x="115150" y="231513"/>
                          <a:pt x="101304" y="226896"/>
                          <a:pt x="88380" y="216740"/>
                        </a:cubicBezTo>
                        <a:cubicBezTo>
                          <a:pt x="68996" y="201967"/>
                          <a:pt x="60688" y="171498"/>
                          <a:pt x="50534" y="133643"/>
                        </a:cubicBezTo>
                        <a:cubicBezTo>
                          <a:pt x="40380" y="94864"/>
                          <a:pt x="27457" y="51469"/>
                          <a:pt x="1610" y="14537"/>
                        </a:cubicBezTo>
                        <a:cubicBezTo>
                          <a:pt x="-1159" y="10844"/>
                          <a:pt x="-236" y="4380"/>
                          <a:pt x="3456" y="1611"/>
                        </a:cubicBezTo>
                        <a:cubicBezTo>
                          <a:pt x="7149" y="-1159"/>
                          <a:pt x="13610" y="-236"/>
                          <a:pt x="16380" y="3457"/>
                        </a:cubicBezTo>
                        <a:cubicBezTo>
                          <a:pt x="44072" y="43159"/>
                          <a:pt x="57919" y="90247"/>
                          <a:pt x="68073" y="128103"/>
                        </a:cubicBezTo>
                        <a:cubicBezTo>
                          <a:pt x="77303" y="161342"/>
                          <a:pt x="85611" y="190887"/>
                          <a:pt x="99458" y="201967"/>
                        </a:cubicBezTo>
                        <a:cubicBezTo>
                          <a:pt x="113304" y="213047"/>
                          <a:pt x="129919" y="215817"/>
                          <a:pt x="143766" y="209353"/>
                        </a:cubicBezTo>
                        <a:cubicBezTo>
                          <a:pt x="154843" y="204737"/>
                          <a:pt x="161304" y="194581"/>
                          <a:pt x="162227" y="182577"/>
                        </a:cubicBezTo>
                        <a:cubicBezTo>
                          <a:pt x="163151" y="170575"/>
                          <a:pt x="160381" y="160419"/>
                          <a:pt x="153920" y="153955"/>
                        </a:cubicBezTo>
                        <a:cubicBezTo>
                          <a:pt x="149304" y="149339"/>
                          <a:pt x="142843" y="146569"/>
                          <a:pt x="135458" y="147492"/>
                        </a:cubicBezTo>
                        <a:cubicBezTo>
                          <a:pt x="120689" y="148416"/>
                          <a:pt x="118842" y="160419"/>
                          <a:pt x="117919" y="162265"/>
                        </a:cubicBezTo>
                        <a:cubicBezTo>
                          <a:pt x="116996" y="166882"/>
                          <a:pt x="112381" y="170575"/>
                          <a:pt x="107765" y="169652"/>
                        </a:cubicBezTo>
                        <a:cubicBezTo>
                          <a:pt x="103150" y="168728"/>
                          <a:pt x="99458" y="164111"/>
                          <a:pt x="100381" y="159495"/>
                        </a:cubicBezTo>
                        <a:cubicBezTo>
                          <a:pt x="102227" y="149339"/>
                          <a:pt x="110535" y="130873"/>
                          <a:pt x="134535" y="129026"/>
                        </a:cubicBezTo>
                        <a:cubicBezTo>
                          <a:pt x="147458" y="128103"/>
                          <a:pt x="158535" y="132719"/>
                          <a:pt x="167766" y="141029"/>
                        </a:cubicBezTo>
                        <a:cubicBezTo>
                          <a:pt x="177920" y="151186"/>
                          <a:pt x="182535" y="165958"/>
                          <a:pt x="181612" y="183501"/>
                        </a:cubicBezTo>
                        <a:cubicBezTo>
                          <a:pt x="180689" y="201967"/>
                          <a:pt x="169612" y="217663"/>
                          <a:pt x="152997" y="225973"/>
                        </a:cubicBezTo>
                        <a:cubicBezTo>
                          <a:pt x="144689" y="229666"/>
                          <a:pt x="137304" y="231513"/>
                          <a:pt x="128996" y="231513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" name="Google Shape;234;p7"/>
                  <p:cNvSpPr/>
                  <p:nvPr/>
                </p:nvSpPr>
                <p:spPr>
                  <a:xfrm>
                    <a:off x="2232666" y="5808359"/>
                    <a:ext cx="202497" cy="2073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497" h="207398" extrusionOk="0">
                        <a:moveTo>
                          <a:pt x="137103" y="207398"/>
                        </a:moveTo>
                        <a:cubicBezTo>
                          <a:pt x="122333" y="207398"/>
                          <a:pt x="108487" y="202782"/>
                          <a:pt x="99256" y="197242"/>
                        </a:cubicBezTo>
                        <a:cubicBezTo>
                          <a:pt x="92794" y="193549"/>
                          <a:pt x="88179" y="188009"/>
                          <a:pt x="85410" y="181545"/>
                        </a:cubicBezTo>
                        <a:cubicBezTo>
                          <a:pt x="58640" y="183392"/>
                          <a:pt x="30024" y="180622"/>
                          <a:pt x="6947" y="176006"/>
                        </a:cubicBezTo>
                        <a:cubicBezTo>
                          <a:pt x="2332" y="175083"/>
                          <a:pt x="-1361" y="169543"/>
                          <a:pt x="486" y="164926"/>
                        </a:cubicBezTo>
                        <a:cubicBezTo>
                          <a:pt x="1409" y="160310"/>
                          <a:pt x="6024" y="156617"/>
                          <a:pt x="11563" y="158463"/>
                        </a:cubicBezTo>
                        <a:cubicBezTo>
                          <a:pt x="31870" y="163079"/>
                          <a:pt x="56794" y="164926"/>
                          <a:pt x="79871" y="164003"/>
                        </a:cubicBezTo>
                        <a:cubicBezTo>
                          <a:pt x="78948" y="154770"/>
                          <a:pt x="78948" y="145537"/>
                          <a:pt x="80794" y="138151"/>
                        </a:cubicBezTo>
                        <a:cubicBezTo>
                          <a:pt x="86333" y="115991"/>
                          <a:pt x="101102" y="101219"/>
                          <a:pt x="118641" y="100295"/>
                        </a:cubicBezTo>
                        <a:cubicBezTo>
                          <a:pt x="134333" y="99372"/>
                          <a:pt x="146333" y="103065"/>
                          <a:pt x="153718" y="111375"/>
                        </a:cubicBezTo>
                        <a:cubicBezTo>
                          <a:pt x="160180" y="118761"/>
                          <a:pt x="162949" y="130764"/>
                          <a:pt x="160180" y="142767"/>
                        </a:cubicBezTo>
                        <a:cubicBezTo>
                          <a:pt x="158334" y="152923"/>
                          <a:pt x="151872" y="161233"/>
                          <a:pt x="141718" y="166773"/>
                        </a:cubicBezTo>
                        <a:cubicBezTo>
                          <a:pt x="132487" y="172312"/>
                          <a:pt x="119564" y="176929"/>
                          <a:pt x="105718" y="179699"/>
                        </a:cubicBezTo>
                        <a:cubicBezTo>
                          <a:pt x="106641" y="180622"/>
                          <a:pt x="107564" y="181545"/>
                          <a:pt x="108487" y="182469"/>
                        </a:cubicBezTo>
                        <a:cubicBezTo>
                          <a:pt x="117718" y="188009"/>
                          <a:pt x="137103" y="193549"/>
                          <a:pt x="153718" y="187086"/>
                        </a:cubicBezTo>
                        <a:cubicBezTo>
                          <a:pt x="166641" y="181545"/>
                          <a:pt x="176795" y="170466"/>
                          <a:pt x="181411" y="152000"/>
                        </a:cubicBezTo>
                        <a:cubicBezTo>
                          <a:pt x="194334" y="107681"/>
                          <a:pt x="159257" y="13505"/>
                          <a:pt x="158334" y="12581"/>
                        </a:cubicBezTo>
                        <a:cubicBezTo>
                          <a:pt x="156487" y="7965"/>
                          <a:pt x="159257" y="2425"/>
                          <a:pt x="163872" y="578"/>
                        </a:cubicBezTo>
                        <a:cubicBezTo>
                          <a:pt x="168488" y="-1268"/>
                          <a:pt x="174026" y="1502"/>
                          <a:pt x="175872" y="6118"/>
                        </a:cubicBezTo>
                        <a:cubicBezTo>
                          <a:pt x="177718" y="9812"/>
                          <a:pt x="213719" y="106758"/>
                          <a:pt x="198949" y="156617"/>
                        </a:cubicBezTo>
                        <a:cubicBezTo>
                          <a:pt x="189719" y="187086"/>
                          <a:pt x="173103" y="199088"/>
                          <a:pt x="160180" y="203705"/>
                        </a:cubicBezTo>
                        <a:cubicBezTo>
                          <a:pt x="152795" y="205552"/>
                          <a:pt x="144487" y="207398"/>
                          <a:pt x="137103" y="207398"/>
                        </a:cubicBezTo>
                        <a:close/>
                        <a:moveTo>
                          <a:pt x="123256" y="116914"/>
                        </a:moveTo>
                        <a:cubicBezTo>
                          <a:pt x="122333" y="116914"/>
                          <a:pt x="120487" y="116914"/>
                          <a:pt x="119564" y="116914"/>
                        </a:cubicBezTo>
                        <a:cubicBezTo>
                          <a:pt x="107564" y="117838"/>
                          <a:pt x="101102" y="129841"/>
                          <a:pt x="98333" y="140920"/>
                        </a:cubicBezTo>
                        <a:cubicBezTo>
                          <a:pt x="96487" y="147384"/>
                          <a:pt x="96487" y="154770"/>
                          <a:pt x="97410" y="161233"/>
                        </a:cubicBezTo>
                        <a:cubicBezTo>
                          <a:pt x="111256" y="159386"/>
                          <a:pt x="123256" y="155693"/>
                          <a:pt x="131564" y="150153"/>
                        </a:cubicBezTo>
                        <a:cubicBezTo>
                          <a:pt x="137103" y="146460"/>
                          <a:pt x="140795" y="141844"/>
                          <a:pt x="141718" y="137227"/>
                        </a:cubicBezTo>
                        <a:cubicBezTo>
                          <a:pt x="142641" y="133534"/>
                          <a:pt x="143564" y="126147"/>
                          <a:pt x="139872" y="121531"/>
                        </a:cubicBezTo>
                        <a:cubicBezTo>
                          <a:pt x="136179" y="117838"/>
                          <a:pt x="129718" y="116914"/>
                          <a:pt x="123256" y="116914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5" name="Google Shape;235;p7"/>
                  <p:cNvSpPr/>
                  <p:nvPr/>
                </p:nvSpPr>
                <p:spPr>
                  <a:xfrm>
                    <a:off x="2196490" y="5626932"/>
                    <a:ext cx="230273" cy="1801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273" h="180159" extrusionOk="0">
                        <a:moveTo>
                          <a:pt x="222201" y="180159"/>
                        </a:moveTo>
                        <a:cubicBezTo>
                          <a:pt x="220355" y="180159"/>
                          <a:pt x="218509" y="179236"/>
                          <a:pt x="216663" y="178312"/>
                        </a:cubicBezTo>
                        <a:cubicBezTo>
                          <a:pt x="179739" y="152460"/>
                          <a:pt x="136354" y="140457"/>
                          <a:pt x="97585" y="129378"/>
                        </a:cubicBezTo>
                        <a:cubicBezTo>
                          <a:pt x="59738" y="119222"/>
                          <a:pt x="29276" y="110912"/>
                          <a:pt x="14507" y="91522"/>
                        </a:cubicBezTo>
                        <a:cubicBezTo>
                          <a:pt x="-263" y="72133"/>
                          <a:pt x="-3955" y="48127"/>
                          <a:pt x="4353" y="28738"/>
                        </a:cubicBezTo>
                        <a:cubicBezTo>
                          <a:pt x="11737" y="12118"/>
                          <a:pt x="27430" y="1039"/>
                          <a:pt x="46815" y="115"/>
                        </a:cubicBezTo>
                        <a:cubicBezTo>
                          <a:pt x="64353" y="-808"/>
                          <a:pt x="79123" y="3809"/>
                          <a:pt x="89277" y="13965"/>
                        </a:cubicBezTo>
                        <a:cubicBezTo>
                          <a:pt x="97585" y="22275"/>
                          <a:pt x="102200" y="34278"/>
                          <a:pt x="101277" y="47204"/>
                        </a:cubicBezTo>
                        <a:cubicBezTo>
                          <a:pt x="99431" y="71210"/>
                          <a:pt x="80969" y="80443"/>
                          <a:pt x="70815" y="81366"/>
                        </a:cubicBezTo>
                        <a:cubicBezTo>
                          <a:pt x="66200" y="82289"/>
                          <a:pt x="61584" y="78596"/>
                          <a:pt x="60661" y="73979"/>
                        </a:cubicBezTo>
                        <a:cubicBezTo>
                          <a:pt x="59738" y="69363"/>
                          <a:pt x="63430" y="64746"/>
                          <a:pt x="68046" y="63823"/>
                        </a:cubicBezTo>
                        <a:cubicBezTo>
                          <a:pt x="70815" y="63823"/>
                          <a:pt x="81892" y="61054"/>
                          <a:pt x="82815" y="46280"/>
                        </a:cubicBezTo>
                        <a:cubicBezTo>
                          <a:pt x="83738" y="38894"/>
                          <a:pt x="80969" y="32431"/>
                          <a:pt x="76354" y="27814"/>
                        </a:cubicBezTo>
                        <a:cubicBezTo>
                          <a:pt x="69892" y="21351"/>
                          <a:pt x="59738" y="18581"/>
                          <a:pt x="47738" y="19505"/>
                        </a:cubicBezTo>
                        <a:cubicBezTo>
                          <a:pt x="35738" y="20428"/>
                          <a:pt x="25584" y="26891"/>
                          <a:pt x="20968" y="37971"/>
                        </a:cubicBezTo>
                        <a:cubicBezTo>
                          <a:pt x="14507" y="50897"/>
                          <a:pt x="18199" y="67516"/>
                          <a:pt x="28353" y="82289"/>
                        </a:cubicBezTo>
                        <a:cubicBezTo>
                          <a:pt x="39430" y="97062"/>
                          <a:pt x="68046" y="104448"/>
                          <a:pt x="102200" y="113681"/>
                        </a:cubicBezTo>
                        <a:cubicBezTo>
                          <a:pt x="140047" y="123838"/>
                          <a:pt x="188047" y="136764"/>
                          <a:pt x="226817" y="165387"/>
                        </a:cubicBezTo>
                        <a:cubicBezTo>
                          <a:pt x="230509" y="168156"/>
                          <a:pt x="231432" y="173696"/>
                          <a:pt x="228663" y="178312"/>
                        </a:cubicBezTo>
                        <a:cubicBezTo>
                          <a:pt x="227740" y="179236"/>
                          <a:pt x="224971" y="180159"/>
                          <a:pt x="222201" y="18015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6" name="Google Shape;236;p7"/>
                  <p:cNvSpPr/>
                  <p:nvPr/>
                </p:nvSpPr>
                <p:spPr>
                  <a:xfrm>
                    <a:off x="2200639" y="5781448"/>
                    <a:ext cx="207554" cy="2029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554" h="202916" extrusionOk="0">
                        <a:moveTo>
                          <a:pt x="40820" y="202917"/>
                        </a:moveTo>
                        <a:cubicBezTo>
                          <a:pt x="37128" y="202917"/>
                          <a:pt x="32512" y="200147"/>
                          <a:pt x="31589" y="195531"/>
                        </a:cubicBezTo>
                        <a:cubicBezTo>
                          <a:pt x="26051" y="172448"/>
                          <a:pt x="24205" y="143825"/>
                          <a:pt x="26051" y="117050"/>
                        </a:cubicBezTo>
                        <a:cubicBezTo>
                          <a:pt x="19589" y="113356"/>
                          <a:pt x="14051" y="108740"/>
                          <a:pt x="10358" y="103200"/>
                        </a:cubicBezTo>
                        <a:cubicBezTo>
                          <a:pt x="3897" y="92121"/>
                          <a:pt x="-5334" y="67191"/>
                          <a:pt x="3897" y="42262"/>
                        </a:cubicBezTo>
                        <a:cubicBezTo>
                          <a:pt x="8512" y="29336"/>
                          <a:pt x="21435" y="11793"/>
                          <a:pt x="50974" y="3484"/>
                        </a:cubicBezTo>
                        <a:cubicBezTo>
                          <a:pt x="100821" y="-11289"/>
                          <a:pt x="197745" y="25643"/>
                          <a:pt x="201437" y="26566"/>
                        </a:cubicBezTo>
                        <a:cubicBezTo>
                          <a:pt x="206053" y="28413"/>
                          <a:pt x="208822" y="33953"/>
                          <a:pt x="206976" y="38569"/>
                        </a:cubicBezTo>
                        <a:cubicBezTo>
                          <a:pt x="205130" y="43186"/>
                          <a:pt x="199591" y="45956"/>
                          <a:pt x="194976" y="44109"/>
                        </a:cubicBezTo>
                        <a:cubicBezTo>
                          <a:pt x="194053" y="44109"/>
                          <a:pt x="99898" y="8100"/>
                          <a:pt x="55590" y="21026"/>
                        </a:cubicBezTo>
                        <a:cubicBezTo>
                          <a:pt x="37128" y="26566"/>
                          <a:pt x="25128" y="35799"/>
                          <a:pt x="20512" y="48725"/>
                        </a:cubicBezTo>
                        <a:cubicBezTo>
                          <a:pt x="14051" y="65345"/>
                          <a:pt x="19589" y="84734"/>
                          <a:pt x="25128" y="93967"/>
                        </a:cubicBezTo>
                        <a:cubicBezTo>
                          <a:pt x="26051" y="94890"/>
                          <a:pt x="26974" y="95814"/>
                          <a:pt x="27897" y="96737"/>
                        </a:cubicBezTo>
                        <a:cubicBezTo>
                          <a:pt x="30666" y="82888"/>
                          <a:pt x="34359" y="69961"/>
                          <a:pt x="40820" y="60728"/>
                        </a:cubicBezTo>
                        <a:cubicBezTo>
                          <a:pt x="47282" y="50572"/>
                          <a:pt x="55590" y="44109"/>
                          <a:pt x="64820" y="42262"/>
                        </a:cubicBezTo>
                        <a:cubicBezTo>
                          <a:pt x="77744" y="39492"/>
                          <a:pt x="88821" y="41339"/>
                          <a:pt x="96205" y="48725"/>
                        </a:cubicBezTo>
                        <a:cubicBezTo>
                          <a:pt x="104513" y="56112"/>
                          <a:pt x="108206" y="68115"/>
                          <a:pt x="107282" y="83811"/>
                        </a:cubicBezTo>
                        <a:cubicBezTo>
                          <a:pt x="106359" y="101354"/>
                          <a:pt x="91590" y="116126"/>
                          <a:pt x="69436" y="121666"/>
                        </a:cubicBezTo>
                        <a:cubicBezTo>
                          <a:pt x="61128" y="123513"/>
                          <a:pt x="51897" y="124436"/>
                          <a:pt x="43589" y="122589"/>
                        </a:cubicBezTo>
                        <a:cubicBezTo>
                          <a:pt x="42666" y="145672"/>
                          <a:pt x="44512" y="170601"/>
                          <a:pt x="49128" y="190914"/>
                        </a:cubicBezTo>
                        <a:cubicBezTo>
                          <a:pt x="50051" y="195531"/>
                          <a:pt x="47282" y="201070"/>
                          <a:pt x="42666" y="201994"/>
                        </a:cubicBezTo>
                        <a:cubicBezTo>
                          <a:pt x="41743" y="202917"/>
                          <a:pt x="40820" y="202917"/>
                          <a:pt x="40820" y="202917"/>
                        </a:cubicBezTo>
                        <a:close/>
                        <a:moveTo>
                          <a:pt x="45436" y="105047"/>
                        </a:moveTo>
                        <a:cubicBezTo>
                          <a:pt x="51897" y="105970"/>
                          <a:pt x="59282" y="105970"/>
                          <a:pt x="65744" y="104123"/>
                        </a:cubicBezTo>
                        <a:cubicBezTo>
                          <a:pt x="76821" y="101354"/>
                          <a:pt x="89744" y="93967"/>
                          <a:pt x="89744" y="82888"/>
                        </a:cubicBezTo>
                        <a:cubicBezTo>
                          <a:pt x="89744" y="76424"/>
                          <a:pt x="89744" y="67191"/>
                          <a:pt x="85128" y="62575"/>
                        </a:cubicBezTo>
                        <a:cubicBezTo>
                          <a:pt x="80513" y="58882"/>
                          <a:pt x="73128" y="59805"/>
                          <a:pt x="69436" y="60728"/>
                        </a:cubicBezTo>
                        <a:cubicBezTo>
                          <a:pt x="64820" y="61652"/>
                          <a:pt x="60205" y="65345"/>
                          <a:pt x="56513" y="70885"/>
                        </a:cubicBezTo>
                        <a:cubicBezTo>
                          <a:pt x="50974" y="79194"/>
                          <a:pt x="47282" y="91198"/>
                          <a:pt x="45436" y="105047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37" name="Google Shape;237;p7"/>
                <p:cNvSpPr/>
                <p:nvPr/>
              </p:nvSpPr>
              <p:spPr>
                <a:xfrm>
                  <a:off x="2318998" y="5803398"/>
                  <a:ext cx="93231" cy="93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231" h="93253" extrusionOk="0">
                      <a:moveTo>
                        <a:pt x="47077" y="93253"/>
                      </a:moveTo>
                      <a:cubicBezTo>
                        <a:pt x="35077" y="93253"/>
                        <a:pt x="23077" y="88637"/>
                        <a:pt x="13846" y="79404"/>
                      </a:cubicBezTo>
                      <a:cubicBezTo>
                        <a:pt x="-4615" y="60938"/>
                        <a:pt x="-4615" y="32316"/>
                        <a:pt x="13846" y="13850"/>
                      </a:cubicBezTo>
                      <a:cubicBezTo>
                        <a:pt x="32308" y="-4617"/>
                        <a:pt x="60924" y="-4617"/>
                        <a:pt x="79386" y="13850"/>
                      </a:cubicBezTo>
                      <a:cubicBezTo>
                        <a:pt x="87693" y="22159"/>
                        <a:pt x="93232" y="34162"/>
                        <a:pt x="93232" y="47088"/>
                      </a:cubicBezTo>
                      <a:cubicBezTo>
                        <a:pt x="93232" y="59091"/>
                        <a:pt x="88616" y="71094"/>
                        <a:pt x="79386" y="80327"/>
                      </a:cubicBezTo>
                      <a:cubicBezTo>
                        <a:pt x="71078" y="88637"/>
                        <a:pt x="59078" y="93253"/>
                        <a:pt x="47077" y="93253"/>
                      </a:cubicBezTo>
                      <a:close/>
                      <a:moveTo>
                        <a:pt x="47077" y="18466"/>
                      </a:moveTo>
                      <a:cubicBezTo>
                        <a:pt x="39693" y="18466"/>
                        <a:pt x="32308" y="21236"/>
                        <a:pt x="26770" y="26775"/>
                      </a:cubicBezTo>
                      <a:cubicBezTo>
                        <a:pt x="15693" y="37855"/>
                        <a:pt x="15693" y="55398"/>
                        <a:pt x="26770" y="66477"/>
                      </a:cubicBezTo>
                      <a:cubicBezTo>
                        <a:pt x="37847" y="77557"/>
                        <a:pt x="55385" y="77557"/>
                        <a:pt x="66462" y="66477"/>
                      </a:cubicBezTo>
                      <a:cubicBezTo>
                        <a:pt x="72001" y="60938"/>
                        <a:pt x="74770" y="54474"/>
                        <a:pt x="74770" y="46165"/>
                      </a:cubicBezTo>
                      <a:cubicBezTo>
                        <a:pt x="74770" y="38778"/>
                        <a:pt x="72001" y="31392"/>
                        <a:pt x="66462" y="25852"/>
                      </a:cubicBezTo>
                      <a:cubicBezTo>
                        <a:pt x="61847" y="21236"/>
                        <a:pt x="54462" y="18466"/>
                        <a:pt x="47077" y="1846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38" name="Google Shape;238;p7"/>
              <p:cNvSpPr/>
              <p:nvPr/>
            </p:nvSpPr>
            <p:spPr>
              <a:xfrm flipH="1">
                <a:off x="8599686" y="4711578"/>
                <a:ext cx="73523" cy="73541"/>
              </a:xfrm>
              <a:custGeom>
                <a:avLst/>
                <a:gdLst/>
                <a:ahLst/>
                <a:cxnLst/>
                <a:rect l="l" t="t" r="r" b="b"/>
                <a:pathLst>
                  <a:path w="83077" h="83097" extrusionOk="0">
                    <a:moveTo>
                      <a:pt x="41539" y="83097"/>
                    </a:moveTo>
                    <a:cubicBezTo>
                      <a:pt x="18462" y="83097"/>
                      <a:pt x="0" y="64631"/>
                      <a:pt x="0" y="41549"/>
                    </a:cubicBezTo>
                    <a:cubicBezTo>
                      <a:pt x="0" y="18466"/>
                      <a:pt x="18462" y="0"/>
                      <a:pt x="41539" y="0"/>
                    </a:cubicBezTo>
                    <a:cubicBezTo>
                      <a:pt x="64616" y="0"/>
                      <a:pt x="83078" y="18466"/>
                      <a:pt x="83078" y="41549"/>
                    </a:cubicBezTo>
                    <a:cubicBezTo>
                      <a:pt x="83078" y="63708"/>
                      <a:pt x="64616" y="83097"/>
                      <a:pt x="41539" y="83097"/>
                    </a:cubicBezTo>
                    <a:close/>
                    <a:moveTo>
                      <a:pt x="41539" y="17543"/>
                    </a:moveTo>
                    <a:cubicBezTo>
                      <a:pt x="28616" y="17543"/>
                      <a:pt x="18462" y="27699"/>
                      <a:pt x="18462" y="40626"/>
                    </a:cubicBezTo>
                    <a:cubicBezTo>
                      <a:pt x="18462" y="53551"/>
                      <a:pt x="28616" y="63708"/>
                      <a:pt x="41539" y="63708"/>
                    </a:cubicBezTo>
                    <a:cubicBezTo>
                      <a:pt x="54462" y="63708"/>
                      <a:pt x="64616" y="53551"/>
                      <a:pt x="64616" y="40626"/>
                    </a:cubicBezTo>
                    <a:cubicBezTo>
                      <a:pt x="64616" y="28622"/>
                      <a:pt x="54462" y="17543"/>
                      <a:pt x="41539" y="1754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8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4229" y="0"/>
            <a:ext cx="913554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8"/>
          <p:cNvSpPr txBox="1">
            <a:spLocks noGrp="1"/>
          </p:cNvSpPr>
          <p:nvPr>
            <p:ph type="title"/>
          </p:nvPr>
        </p:nvSpPr>
        <p:spPr>
          <a:xfrm>
            <a:off x="958800" y="1502300"/>
            <a:ext cx="7226400" cy="16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242" name="Google Shape;242;p8"/>
          <p:cNvGrpSpPr/>
          <p:nvPr/>
        </p:nvGrpSpPr>
        <p:grpSpPr>
          <a:xfrm>
            <a:off x="260886" y="163130"/>
            <a:ext cx="8622228" cy="4817239"/>
            <a:chOff x="260886" y="163140"/>
            <a:chExt cx="8622228" cy="4817239"/>
          </a:xfrm>
        </p:grpSpPr>
        <p:sp>
          <p:nvSpPr>
            <p:cNvPr id="243" name="Google Shape;243;p8"/>
            <p:cNvSpPr/>
            <p:nvPr/>
          </p:nvSpPr>
          <p:spPr>
            <a:xfrm>
              <a:off x="1535728" y="163140"/>
              <a:ext cx="2913999" cy="86614"/>
            </a:xfrm>
            <a:custGeom>
              <a:avLst/>
              <a:gdLst/>
              <a:ahLst/>
              <a:cxnLst/>
              <a:rect l="l" t="t" r="r" b="b"/>
              <a:pathLst>
                <a:path w="3292654" h="97869" extrusionOk="0">
                  <a:moveTo>
                    <a:pt x="3248347" y="97870"/>
                  </a:moveTo>
                  <a:lnTo>
                    <a:pt x="48924" y="97870"/>
                  </a:lnTo>
                  <a:cubicBezTo>
                    <a:pt x="22154" y="97870"/>
                    <a:pt x="0" y="75711"/>
                    <a:pt x="0" y="48935"/>
                  </a:cubicBezTo>
                  <a:cubicBezTo>
                    <a:pt x="0" y="22159"/>
                    <a:pt x="22154" y="0"/>
                    <a:pt x="48924" y="0"/>
                  </a:cubicBezTo>
                  <a:cubicBezTo>
                    <a:pt x="75693" y="0"/>
                    <a:pt x="97847" y="22159"/>
                    <a:pt x="97847" y="48935"/>
                  </a:cubicBezTo>
                  <a:cubicBezTo>
                    <a:pt x="97847" y="53551"/>
                    <a:pt x="94155" y="58168"/>
                    <a:pt x="88616" y="58168"/>
                  </a:cubicBezTo>
                  <a:cubicBezTo>
                    <a:pt x="83078" y="58168"/>
                    <a:pt x="79386" y="54475"/>
                    <a:pt x="79386" y="48935"/>
                  </a:cubicBezTo>
                  <a:cubicBezTo>
                    <a:pt x="79386" y="32316"/>
                    <a:pt x="65539" y="18466"/>
                    <a:pt x="48924" y="18466"/>
                  </a:cubicBezTo>
                  <a:cubicBezTo>
                    <a:pt x="32308" y="18466"/>
                    <a:pt x="18462" y="32316"/>
                    <a:pt x="18462" y="48935"/>
                  </a:cubicBezTo>
                  <a:cubicBezTo>
                    <a:pt x="18462" y="65554"/>
                    <a:pt x="32308" y="79404"/>
                    <a:pt x="48924" y="79404"/>
                  </a:cubicBezTo>
                  <a:lnTo>
                    <a:pt x="3248347" y="79404"/>
                  </a:lnTo>
                  <a:cubicBezTo>
                    <a:pt x="3262193" y="79404"/>
                    <a:pt x="3274193" y="67401"/>
                    <a:pt x="3274193" y="53551"/>
                  </a:cubicBezTo>
                  <a:cubicBezTo>
                    <a:pt x="3274193" y="39702"/>
                    <a:pt x="3262193" y="27699"/>
                    <a:pt x="3248347" y="27699"/>
                  </a:cubicBezTo>
                  <a:cubicBezTo>
                    <a:pt x="3240038" y="27699"/>
                    <a:pt x="3231731" y="32316"/>
                    <a:pt x="3227115" y="38779"/>
                  </a:cubicBezTo>
                  <a:cubicBezTo>
                    <a:pt x="3224346" y="43395"/>
                    <a:pt x="3218808" y="44318"/>
                    <a:pt x="3214192" y="41549"/>
                  </a:cubicBezTo>
                  <a:cubicBezTo>
                    <a:pt x="3209577" y="38779"/>
                    <a:pt x="3208654" y="33239"/>
                    <a:pt x="3211423" y="28622"/>
                  </a:cubicBezTo>
                  <a:cubicBezTo>
                    <a:pt x="3219731" y="16619"/>
                    <a:pt x="3233577" y="9233"/>
                    <a:pt x="3248347" y="9233"/>
                  </a:cubicBezTo>
                  <a:cubicBezTo>
                    <a:pt x="3272347" y="9233"/>
                    <a:pt x="3292655" y="28622"/>
                    <a:pt x="3292655" y="53551"/>
                  </a:cubicBezTo>
                  <a:cubicBezTo>
                    <a:pt x="3292655" y="77557"/>
                    <a:pt x="3272347" y="97870"/>
                    <a:pt x="3248347" y="978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378498" y="280780"/>
              <a:ext cx="3170516" cy="2198058"/>
            </a:xfrm>
            <a:custGeom>
              <a:avLst/>
              <a:gdLst/>
              <a:ahLst/>
              <a:cxnLst/>
              <a:rect l="l" t="t" r="r" b="b"/>
              <a:pathLst>
                <a:path w="3582504" h="2483681" extrusionOk="0">
                  <a:moveTo>
                    <a:pt x="44308" y="2483682"/>
                  </a:moveTo>
                  <a:cubicBezTo>
                    <a:pt x="20308" y="2483682"/>
                    <a:pt x="0" y="2464292"/>
                    <a:pt x="0" y="2439363"/>
                  </a:cubicBezTo>
                  <a:lnTo>
                    <a:pt x="0" y="234519"/>
                  </a:lnTo>
                  <a:lnTo>
                    <a:pt x="9231" y="234519"/>
                  </a:lnTo>
                  <a:cubicBezTo>
                    <a:pt x="133848" y="234519"/>
                    <a:pt x="234464" y="132955"/>
                    <a:pt x="234464" y="9233"/>
                  </a:cubicBezTo>
                  <a:lnTo>
                    <a:pt x="234464" y="0"/>
                  </a:lnTo>
                  <a:lnTo>
                    <a:pt x="3538196" y="0"/>
                  </a:lnTo>
                  <a:cubicBezTo>
                    <a:pt x="3562196" y="0"/>
                    <a:pt x="3582504" y="19389"/>
                    <a:pt x="3582504" y="44318"/>
                  </a:cubicBezTo>
                  <a:cubicBezTo>
                    <a:pt x="3582504" y="69248"/>
                    <a:pt x="3563119" y="88637"/>
                    <a:pt x="3538196" y="88637"/>
                  </a:cubicBezTo>
                  <a:cubicBezTo>
                    <a:pt x="3523427" y="88637"/>
                    <a:pt x="3509580" y="81251"/>
                    <a:pt x="3501273" y="69248"/>
                  </a:cubicBezTo>
                  <a:cubicBezTo>
                    <a:pt x="3498503" y="64631"/>
                    <a:pt x="3499426" y="59091"/>
                    <a:pt x="3504042" y="56321"/>
                  </a:cubicBezTo>
                  <a:cubicBezTo>
                    <a:pt x="3507734" y="53551"/>
                    <a:pt x="3514196" y="54475"/>
                    <a:pt x="3516965" y="59091"/>
                  </a:cubicBezTo>
                  <a:cubicBezTo>
                    <a:pt x="3521580" y="66478"/>
                    <a:pt x="3529888" y="70171"/>
                    <a:pt x="3538196" y="70171"/>
                  </a:cubicBezTo>
                  <a:cubicBezTo>
                    <a:pt x="3552042" y="70171"/>
                    <a:pt x="3564042" y="58168"/>
                    <a:pt x="3564042" y="44318"/>
                  </a:cubicBezTo>
                  <a:cubicBezTo>
                    <a:pt x="3564042" y="30469"/>
                    <a:pt x="3552042" y="18466"/>
                    <a:pt x="3538196" y="18466"/>
                  </a:cubicBezTo>
                  <a:lnTo>
                    <a:pt x="252926" y="18466"/>
                  </a:lnTo>
                  <a:cubicBezTo>
                    <a:pt x="248311" y="145882"/>
                    <a:pt x="145848" y="248368"/>
                    <a:pt x="18462" y="252985"/>
                  </a:cubicBezTo>
                  <a:lnTo>
                    <a:pt x="18462" y="2440286"/>
                  </a:lnTo>
                  <a:cubicBezTo>
                    <a:pt x="18462" y="2454136"/>
                    <a:pt x="30462" y="2466139"/>
                    <a:pt x="44308" y="2466139"/>
                  </a:cubicBezTo>
                  <a:cubicBezTo>
                    <a:pt x="58155" y="2466139"/>
                    <a:pt x="70155" y="2454136"/>
                    <a:pt x="70155" y="2440286"/>
                  </a:cubicBezTo>
                  <a:cubicBezTo>
                    <a:pt x="70155" y="2431977"/>
                    <a:pt x="65539" y="2423667"/>
                    <a:pt x="59078" y="2419051"/>
                  </a:cubicBezTo>
                  <a:cubicBezTo>
                    <a:pt x="54462" y="2416281"/>
                    <a:pt x="53539" y="2410741"/>
                    <a:pt x="56308" y="2406124"/>
                  </a:cubicBezTo>
                  <a:cubicBezTo>
                    <a:pt x="59078" y="2401508"/>
                    <a:pt x="64616" y="2400584"/>
                    <a:pt x="69232" y="2403354"/>
                  </a:cubicBezTo>
                  <a:cubicBezTo>
                    <a:pt x="81232" y="2411664"/>
                    <a:pt x="88616" y="2425514"/>
                    <a:pt x="88616" y="2440286"/>
                  </a:cubicBezTo>
                  <a:cubicBezTo>
                    <a:pt x="88616" y="2464292"/>
                    <a:pt x="69232" y="2483682"/>
                    <a:pt x="44308" y="24836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60886" y="529129"/>
              <a:ext cx="86595" cy="1949652"/>
            </a:xfrm>
            <a:custGeom>
              <a:avLst/>
              <a:gdLst/>
              <a:ahLst/>
              <a:cxnLst/>
              <a:rect l="l" t="t" r="r" b="b"/>
              <a:pathLst>
                <a:path w="97847" h="2202997" extrusionOk="0">
                  <a:moveTo>
                    <a:pt x="53539" y="2202998"/>
                  </a:moveTo>
                  <a:cubicBezTo>
                    <a:pt x="29539" y="2202998"/>
                    <a:pt x="9231" y="2183609"/>
                    <a:pt x="9231" y="2158680"/>
                  </a:cubicBezTo>
                  <a:cubicBezTo>
                    <a:pt x="9231" y="2143907"/>
                    <a:pt x="16616" y="2130057"/>
                    <a:pt x="28616" y="2121747"/>
                  </a:cubicBezTo>
                  <a:cubicBezTo>
                    <a:pt x="33231" y="2118977"/>
                    <a:pt x="38770" y="2119901"/>
                    <a:pt x="41539" y="2124517"/>
                  </a:cubicBezTo>
                  <a:cubicBezTo>
                    <a:pt x="44308" y="2129134"/>
                    <a:pt x="43385" y="2134674"/>
                    <a:pt x="38770" y="2137443"/>
                  </a:cubicBezTo>
                  <a:cubicBezTo>
                    <a:pt x="31385" y="2142060"/>
                    <a:pt x="27693" y="2150370"/>
                    <a:pt x="27693" y="2158680"/>
                  </a:cubicBezTo>
                  <a:cubicBezTo>
                    <a:pt x="27693" y="2172529"/>
                    <a:pt x="39693" y="2184532"/>
                    <a:pt x="53539" y="2184532"/>
                  </a:cubicBezTo>
                  <a:cubicBezTo>
                    <a:pt x="67385" y="2184532"/>
                    <a:pt x="79386" y="2172529"/>
                    <a:pt x="79386" y="2158680"/>
                  </a:cubicBezTo>
                  <a:lnTo>
                    <a:pt x="79386" y="48935"/>
                  </a:lnTo>
                  <a:cubicBezTo>
                    <a:pt x="79386" y="32316"/>
                    <a:pt x="65539" y="18466"/>
                    <a:pt x="48924" y="18466"/>
                  </a:cubicBezTo>
                  <a:cubicBezTo>
                    <a:pt x="32308" y="18466"/>
                    <a:pt x="18462" y="32316"/>
                    <a:pt x="18462" y="48935"/>
                  </a:cubicBezTo>
                  <a:cubicBezTo>
                    <a:pt x="18462" y="65554"/>
                    <a:pt x="32308" y="79404"/>
                    <a:pt x="48924" y="79404"/>
                  </a:cubicBezTo>
                  <a:cubicBezTo>
                    <a:pt x="53539" y="79404"/>
                    <a:pt x="58155" y="83097"/>
                    <a:pt x="58155" y="88637"/>
                  </a:cubicBezTo>
                  <a:cubicBezTo>
                    <a:pt x="58155" y="93253"/>
                    <a:pt x="54462" y="97870"/>
                    <a:pt x="48924" y="97870"/>
                  </a:cubicBezTo>
                  <a:cubicBezTo>
                    <a:pt x="22154" y="97870"/>
                    <a:pt x="0" y="75711"/>
                    <a:pt x="0" y="48935"/>
                  </a:cubicBezTo>
                  <a:cubicBezTo>
                    <a:pt x="0" y="22159"/>
                    <a:pt x="22154" y="0"/>
                    <a:pt x="48924" y="0"/>
                  </a:cubicBezTo>
                  <a:cubicBezTo>
                    <a:pt x="75693" y="0"/>
                    <a:pt x="97847" y="22159"/>
                    <a:pt x="97847" y="48935"/>
                  </a:cubicBezTo>
                  <a:lnTo>
                    <a:pt x="97847" y="2159603"/>
                  </a:lnTo>
                  <a:cubicBezTo>
                    <a:pt x="97847" y="2183609"/>
                    <a:pt x="77539" y="2202998"/>
                    <a:pt x="53539" y="22029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6" name="Google Shape;246;p8"/>
            <p:cNvGrpSpPr/>
            <p:nvPr/>
          </p:nvGrpSpPr>
          <p:grpSpPr>
            <a:xfrm>
              <a:off x="281792" y="163373"/>
              <a:ext cx="348366" cy="347782"/>
              <a:chOff x="2195855" y="667333"/>
              <a:chExt cx="393723" cy="393063"/>
            </a:xfrm>
          </p:grpSpPr>
          <p:grpSp>
            <p:nvGrpSpPr>
              <p:cNvPr id="247" name="Google Shape;247;p8"/>
              <p:cNvGrpSpPr/>
              <p:nvPr/>
            </p:nvGrpSpPr>
            <p:grpSpPr>
              <a:xfrm>
                <a:off x="2195855" y="667333"/>
                <a:ext cx="393723" cy="393063"/>
                <a:chOff x="2195855" y="667333"/>
                <a:chExt cx="393723" cy="393063"/>
              </a:xfrm>
            </p:grpSpPr>
            <p:sp>
              <p:nvSpPr>
                <p:cNvPr id="248" name="Google Shape;248;p8"/>
                <p:cNvSpPr/>
                <p:nvPr/>
              </p:nvSpPr>
              <p:spPr>
                <a:xfrm>
                  <a:off x="2409697" y="667333"/>
                  <a:ext cx="179881" cy="231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881" h="231485" extrusionOk="0">
                      <a:moveTo>
                        <a:pt x="8995" y="231486"/>
                      </a:moveTo>
                      <a:cubicBezTo>
                        <a:pt x="7149" y="231486"/>
                        <a:pt x="5303" y="230563"/>
                        <a:pt x="3456" y="229639"/>
                      </a:cubicBezTo>
                      <a:cubicBezTo>
                        <a:pt x="-236" y="226869"/>
                        <a:pt x="-1159" y="221330"/>
                        <a:pt x="1610" y="216713"/>
                      </a:cubicBezTo>
                      <a:cubicBezTo>
                        <a:pt x="27457" y="179781"/>
                        <a:pt x="39457" y="136386"/>
                        <a:pt x="50534" y="97607"/>
                      </a:cubicBezTo>
                      <a:cubicBezTo>
                        <a:pt x="60688" y="59752"/>
                        <a:pt x="68996" y="29283"/>
                        <a:pt x="88380" y="14510"/>
                      </a:cubicBezTo>
                      <a:cubicBezTo>
                        <a:pt x="107765" y="-263"/>
                        <a:pt x="131766" y="-3956"/>
                        <a:pt x="151150" y="4354"/>
                      </a:cubicBezTo>
                      <a:cubicBezTo>
                        <a:pt x="167766" y="11740"/>
                        <a:pt x="178843" y="27436"/>
                        <a:pt x="179766" y="46826"/>
                      </a:cubicBezTo>
                      <a:cubicBezTo>
                        <a:pt x="180689" y="64368"/>
                        <a:pt x="176074" y="79141"/>
                        <a:pt x="165920" y="89297"/>
                      </a:cubicBezTo>
                      <a:cubicBezTo>
                        <a:pt x="157612" y="97607"/>
                        <a:pt x="145612" y="102224"/>
                        <a:pt x="132689" y="101300"/>
                      </a:cubicBezTo>
                      <a:cubicBezTo>
                        <a:pt x="108688" y="99454"/>
                        <a:pt x="99457" y="80988"/>
                        <a:pt x="98534" y="70831"/>
                      </a:cubicBezTo>
                      <a:cubicBezTo>
                        <a:pt x="97611" y="66215"/>
                        <a:pt x="101304" y="61598"/>
                        <a:pt x="105919" y="60675"/>
                      </a:cubicBezTo>
                      <a:cubicBezTo>
                        <a:pt x="110535" y="59752"/>
                        <a:pt x="115150" y="63445"/>
                        <a:pt x="116073" y="68062"/>
                      </a:cubicBezTo>
                      <a:cubicBezTo>
                        <a:pt x="116073" y="70831"/>
                        <a:pt x="118842" y="81911"/>
                        <a:pt x="133612" y="82834"/>
                      </a:cubicBezTo>
                      <a:cubicBezTo>
                        <a:pt x="140996" y="83758"/>
                        <a:pt x="147458" y="80988"/>
                        <a:pt x="152074" y="76371"/>
                      </a:cubicBezTo>
                      <a:cubicBezTo>
                        <a:pt x="158535" y="69908"/>
                        <a:pt x="161304" y="59752"/>
                        <a:pt x="160381" y="47749"/>
                      </a:cubicBezTo>
                      <a:cubicBezTo>
                        <a:pt x="159458" y="35746"/>
                        <a:pt x="152997" y="25590"/>
                        <a:pt x="141920" y="20973"/>
                      </a:cubicBezTo>
                      <a:cubicBezTo>
                        <a:pt x="128996" y="15433"/>
                        <a:pt x="112381" y="18203"/>
                        <a:pt x="97611" y="28360"/>
                      </a:cubicBezTo>
                      <a:cubicBezTo>
                        <a:pt x="82842" y="39439"/>
                        <a:pt x="75457" y="68062"/>
                        <a:pt x="66226" y="102224"/>
                      </a:cubicBezTo>
                      <a:cubicBezTo>
                        <a:pt x="56072" y="140079"/>
                        <a:pt x="43149" y="188091"/>
                        <a:pt x="14533" y="226869"/>
                      </a:cubicBezTo>
                      <a:cubicBezTo>
                        <a:pt x="14533" y="229639"/>
                        <a:pt x="11764" y="231486"/>
                        <a:pt x="8995" y="23148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" name="Google Shape;249;p8"/>
                <p:cNvSpPr/>
                <p:nvPr/>
              </p:nvSpPr>
              <p:spPr>
                <a:xfrm>
                  <a:off x="2232051" y="671515"/>
                  <a:ext cx="202123" cy="207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23" h="207914" extrusionOk="0">
                      <a:moveTo>
                        <a:pt x="167256" y="207915"/>
                      </a:moveTo>
                      <a:cubicBezTo>
                        <a:pt x="166333" y="207915"/>
                        <a:pt x="165410" y="207915"/>
                        <a:pt x="163563" y="206991"/>
                      </a:cubicBezTo>
                      <a:cubicBezTo>
                        <a:pt x="158948" y="205145"/>
                        <a:pt x="156179" y="199605"/>
                        <a:pt x="158025" y="194988"/>
                      </a:cubicBezTo>
                      <a:cubicBezTo>
                        <a:pt x="158025" y="194065"/>
                        <a:pt x="194025" y="99888"/>
                        <a:pt x="181102" y="55570"/>
                      </a:cubicBezTo>
                      <a:cubicBezTo>
                        <a:pt x="175564" y="37104"/>
                        <a:pt x="166333" y="25101"/>
                        <a:pt x="153409" y="20484"/>
                      </a:cubicBezTo>
                      <a:cubicBezTo>
                        <a:pt x="136794" y="14021"/>
                        <a:pt x="117409" y="19561"/>
                        <a:pt x="108178" y="25101"/>
                      </a:cubicBezTo>
                      <a:cubicBezTo>
                        <a:pt x="107255" y="26024"/>
                        <a:pt x="106332" y="26947"/>
                        <a:pt x="105409" y="27871"/>
                      </a:cubicBezTo>
                      <a:cubicBezTo>
                        <a:pt x="119255" y="30641"/>
                        <a:pt x="132178" y="34334"/>
                        <a:pt x="141409" y="40797"/>
                      </a:cubicBezTo>
                      <a:cubicBezTo>
                        <a:pt x="151563" y="47260"/>
                        <a:pt x="158025" y="55570"/>
                        <a:pt x="159871" y="64803"/>
                      </a:cubicBezTo>
                      <a:cubicBezTo>
                        <a:pt x="162640" y="77729"/>
                        <a:pt x="160794" y="88809"/>
                        <a:pt x="153409" y="96195"/>
                      </a:cubicBezTo>
                      <a:cubicBezTo>
                        <a:pt x="146025" y="104505"/>
                        <a:pt x="134025" y="108198"/>
                        <a:pt x="118332" y="107275"/>
                      </a:cubicBezTo>
                      <a:cubicBezTo>
                        <a:pt x="100793" y="106351"/>
                        <a:pt x="86024" y="91579"/>
                        <a:pt x="80486" y="69419"/>
                      </a:cubicBezTo>
                      <a:cubicBezTo>
                        <a:pt x="78639" y="61110"/>
                        <a:pt x="77716" y="51877"/>
                        <a:pt x="79562" y="43567"/>
                      </a:cubicBezTo>
                      <a:cubicBezTo>
                        <a:pt x="56485" y="42644"/>
                        <a:pt x="31562" y="44490"/>
                        <a:pt x="11254" y="49107"/>
                      </a:cubicBezTo>
                      <a:cubicBezTo>
                        <a:pt x="6638" y="50030"/>
                        <a:pt x="1100" y="47260"/>
                        <a:pt x="177" y="42644"/>
                      </a:cubicBezTo>
                      <a:cubicBezTo>
                        <a:pt x="-746" y="38027"/>
                        <a:pt x="2023" y="32487"/>
                        <a:pt x="6638" y="31564"/>
                      </a:cubicBezTo>
                      <a:cubicBezTo>
                        <a:pt x="29716" y="26024"/>
                        <a:pt x="58331" y="24178"/>
                        <a:pt x="85101" y="26024"/>
                      </a:cubicBezTo>
                      <a:cubicBezTo>
                        <a:pt x="88793" y="19561"/>
                        <a:pt x="93409" y="14021"/>
                        <a:pt x="98947" y="10328"/>
                      </a:cubicBezTo>
                      <a:cubicBezTo>
                        <a:pt x="113717" y="2018"/>
                        <a:pt x="138640" y="-4445"/>
                        <a:pt x="159871" y="3865"/>
                      </a:cubicBezTo>
                      <a:cubicBezTo>
                        <a:pt x="172794" y="8481"/>
                        <a:pt x="190333" y="21408"/>
                        <a:pt x="198641" y="50953"/>
                      </a:cubicBezTo>
                      <a:cubicBezTo>
                        <a:pt x="213410" y="100812"/>
                        <a:pt x="176487" y="197758"/>
                        <a:pt x="175564" y="201452"/>
                      </a:cubicBezTo>
                      <a:cubicBezTo>
                        <a:pt x="174640" y="206068"/>
                        <a:pt x="170948" y="207915"/>
                        <a:pt x="167256" y="207915"/>
                      </a:cubicBezTo>
                      <a:close/>
                      <a:moveTo>
                        <a:pt x="98024" y="45414"/>
                      </a:moveTo>
                      <a:cubicBezTo>
                        <a:pt x="97101" y="51877"/>
                        <a:pt x="97101" y="59263"/>
                        <a:pt x="98947" y="65726"/>
                      </a:cubicBezTo>
                      <a:cubicBezTo>
                        <a:pt x="101717" y="76806"/>
                        <a:pt x="109101" y="89732"/>
                        <a:pt x="120178" y="89732"/>
                      </a:cubicBezTo>
                      <a:cubicBezTo>
                        <a:pt x="126640" y="90655"/>
                        <a:pt x="135871" y="89732"/>
                        <a:pt x="140486" y="85115"/>
                      </a:cubicBezTo>
                      <a:cubicBezTo>
                        <a:pt x="144179" y="80499"/>
                        <a:pt x="143255" y="73113"/>
                        <a:pt x="142332" y="69419"/>
                      </a:cubicBezTo>
                      <a:cubicBezTo>
                        <a:pt x="141409" y="64803"/>
                        <a:pt x="137717" y="60186"/>
                        <a:pt x="132178" y="56493"/>
                      </a:cubicBezTo>
                      <a:cubicBezTo>
                        <a:pt x="123871" y="50953"/>
                        <a:pt x="111871" y="47260"/>
                        <a:pt x="98024" y="4541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" name="Google Shape;250;p8"/>
                <p:cNvSpPr/>
                <p:nvPr/>
              </p:nvSpPr>
              <p:spPr>
                <a:xfrm>
                  <a:off x="2195855" y="880589"/>
                  <a:ext cx="231831" cy="179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831" h="179807" extrusionOk="0">
                      <a:moveTo>
                        <a:pt x="52065" y="179808"/>
                      </a:moveTo>
                      <a:cubicBezTo>
                        <a:pt x="50219" y="179808"/>
                        <a:pt x="48373" y="179808"/>
                        <a:pt x="47450" y="179808"/>
                      </a:cubicBezTo>
                      <a:cubicBezTo>
                        <a:pt x="28988" y="178884"/>
                        <a:pt x="13296" y="167805"/>
                        <a:pt x="4988" y="151185"/>
                      </a:cubicBezTo>
                      <a:cubicBezTo>
                        <a:pt x="-4243" y="131796"/>
                        <a:pt x="-551" y="108714"/>
                        <a:pt x="15142" y="88401"/>
                      </a:cubicBezTo>
                      <a:cubicBezTo>
                        <a:pt x="29911" y="69012"/>
                        <a:pt x="60373" y="60702"/>
                        <a:pt x="98220" y="50546"/>
                      </a:cubicBezTo>
                      <a:cubicBezTo>
                        <a:pt x="136990" y="40389"/>
                        <a:pt x="180375" y="27463"/>
                        <a:pt x="217298" y="1611"/>
                      </a:cubicBezTo>
                      <a:cubicBezTo>
                        <a:pt x="220991" y="-1159"/>
                        <a:pt x="227452" y="-236"/>
                        <a:pt x="230221" y="3457"/>
                      </a:cubicBezTo>
                      <a:cubicBezTo>
                        <a:pt x="232991" y="7150"/>
                        <a:pt x="232068" y="13613"/>
                        <a:pt x="228375" y="16383"/>
                      </a:cubicBezTo>
                      <a:cubicBezTo>
                        <a:pt x="188682" y="44082"/>
                        <a:pt x="141605" y="57932"/>
                        <a:pt x="103758" y="68088"/>
                      </a:cubicBezTo>
                      <a:cubicBezTo>
                        <a:pt x="70527" y="77321"/>
                        <a:pt x="40988" y="85631"/>
                        <a:pt x="29911" y="99481"/>
                      </a:cubicBezTo>
                      <a:cubicBezTo>
                        <a:pt x="18834" y="113330"/>
                        <a:pt x="16065" y="129949"/>
                        <a:pt x="22527" y="143799"/>
                      </a:cubicBezTo>
                      <a:cubicBezTo>
                        <a:pt x="27142" y="154879"/>
                        <a:pt x="37296" y="161342"/>
                        <a:pt x="49296" y="162265"/>
                      </a:cubicBezTo>
                      <a:cubicBezTo>
                        <a:pt x="61296" y="163188"/>
                        <a:pt x="71450" y="160418"/>
                        <a:pt x="77912" y="153955"/>
                      </a:cubicBezTo>
                      <a:cubicBezTo>
                        <a:pt x="82527" y="149339"/>
                        <a:pt x="85297" y="142876"/>
                        <a:pt x="84374" y="135489"/>
                      </a:cubicBezTo>
                      <a:cubicBezTo>
                        <a:pt x="83450" y="120716"/>
                        <a:pt x="71450" y="118870"/>
                        <a:pt x="69604" y="117947"/>
                      </a:cubicBezTo>
                      <a:cubicBezTo>
                        <a:pt x="64989" y="117023"/>
                        <a:pt x="61296" y="112407"/>
                        <a:pt x="62219" y="107790"/>
                      </a:cubicBezTo>
                      <a:cubicBezTo>
                        <a:pt x="63143" y="103174"/>
                        <a:pt x="67758" y="99481"/>
                        <a:pt x="72373" y="100404"/>
                      </a:cubicBezTo>
                      <a:cubicBezTo>
                        <a:pt x="82527" y="102250"/>
                        <a:pt x="100989" y="110560"/>
                        <a:pt x="102835" y="134566"/>
                      </a:cubicBezTo>
                      <a:cubicBezTo>
                        <a:pt x="103758" y="147492"/>
                        <a:pt x="99143" y="158572"/>
                        <a:pt x="90835" y="167805"/>
                      </a:cubicBezTo>
                      <a:cubicBezTo>
                        <a:pt x="80681" y="175191"/>
                        <a:pt x="67758" y="179808"/>
                        <a:pt x="52065" y="17980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" name="Google Shape;251;p8"/>
                <p:cNvSpPr/>
                <p:nvPr/>
              </p:nvSpPr>
              <p:spPr>
                <a:xfrm>
                  <a:off x="2200464" y="703517"/>
                  <a:ext cx="207729" cy="202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729" h="202688" extrusionOk="0">
                      <a:moveTo>
                        <a:pt x="79765" y="202689"/>
                      </a:moveTo>
                      <a:cubicBezTo>
                        <a:pt x="69611" y="202689"/>
                        <a:pt x="59457" y="201765"/>
                        <a:pt x="51149" y="198995"/>
                      </a:cubicBezTo>
                      <a:cubicBezTo>
                        <a:pt x="20687" y="189762"/>
                        <a:pt x="8687" y="173143"/>
                        <a:pt x="4071" y="160217"/>
                      </a:cubicBezTo>
                      <a:cubicBezTo>
                        <a:pt x="-4236" y="138981"/>
                        <a:pt x="1302" y="113128"/>
                        <a:pt x="10533" y="99279"/>
                      </a:cubicBezTo>
                      <a:cubicBezTo>
                        <a:pt x="14225" y="92816"/>
                        <a:pt x="19764" y="88199"/>
                        <a:pt x="26226" y="85429"/>
                      </a:cubicBezTo>
                      <a:cubicBezTo>
                        <a:pt x="24379" y="58654"/>
                        <a:pt x="27149" y="30031"/>
                        <a:pt x="31764" y="6949"/>
                      </a:cubicBezTo>
                      <a:cubicBezTo>
                        <a:pt x="32687" y="2332"/>
                        <a:pt x="38226" y="-1361"/>
                        <a:pt x="42841" y="486"/>
                      </a:cubicBezTo>
                      <a:cubicBezTo>
                        <a:pt x="47457" y="1409"/>
                        <a:pt x="51149" y="6949"/>
                        <a:pt x="49303" y="11565"/>
                      </a:cubicBezTo>
                      <a:cubicBezTo>
                        <a:pt x="44687" y="31878"/>
                        <a:pt x="42841" y="56807"/>
                        <a:pt x="43764" y="79890"/>
                      </a:cubicBezTo>
                      <a:cubicBezTo>
                        <a:pt x="52995" y="78966"/>
                        <a:pt x="62226" y="78966"/>
                        <a:pt x="69611" y="80813"/>
                      </a:cubicBezTo>
                      <a:cubicBezTo>
                        <a:pt x="91765" y="86353"/>
                        <a:pt x="106534" y="101126"/>
                        <a:pt x="107457" y="118668"/>
                      </a:cubicBezTo>
                      <a:cubicBezTo>
                        <a:pt x="108380" y="134364"/>
                        <a:pt x="104688" y="146367"/>
                        <a:pt x="96380" y="153754"/>
                      </a:cubicBezTo>
                      <a:cubicBezTo>
                        <a:pt x="88996" y="160217"/>
                        <a:pt x="76995" y="162987"/>
                        <a:pt x="64995" y="160217"/>
                      </a:cubicBezTo>
                      <a:cubicBezTo>
                        <a:pt x="54841" y="158370"/>
                        <a:pt x="47457" y="151907"/>
                        <a:pt x="40995" y="141751"/>
                      </a:cubicBezTo>
                      <a:cubicBezTo>
                        <a:pt x="35456" y="132518"/>
                        <a:pt x="30841" y="119592"/>
                        <a:pt x="28072" y="105742"/>
                      </a:cubicBezTo>
                      <a:cubicBezTo>
                        <a:pt x="27149" y="106665"/>
                        <a:pt x="26226" y="107589"/>
                        <a:pt x="25302" y="108512"/>
                      </a:cubicBezTo>
                      <a:cubicBezTo>
                        <a:pt x="19764" y="117745"/>
                        <a:pt x="14225" y="137134"/>
                        <a:pt x="20687" y="153754"/>
                      </a:cubicBezTo>
                      <a:cubicBezTo>
                        <a:pt x="26226" y="166680"/>
                        <a:pt x="37303" y="176836"/>
                        <a:pt x="55764" y="181453"/>
                      </a:cubicBezTo>
                      <a:cubicBezTo>
                        <a:pt x="100073" y="194379"/>
                        <a:pt x="194228" y="159294"/>
                        <a:pt x="195151" y="158370"/>
                      </a:cubicBezTo>
                      <a:cubicBezTo>
                        <a:pt x="199766" y="156524"/>
                        <a:pt x="205305" y="159294"/>
                        <a:pt x="207151" y="163910"/>
                      </a:cubicBezTo>
                      <a:cubicBezTo>
                        <a:pt x="208997" y="168527"/>
                        <a:pt x="206228" y="174066"/>
                        <a:pt x="201612" y="175913"/>
                      </a:cubicBezTo>
                      <a:cubicBezTo>
                        <a:pt x="198843" y="176836"/>
                        <a:pt x="131458" y="202689"/>
                        <a:pt x="79765" y="202689"/>
                      </a:cubicBezTo>
                      <a:close/>
                      <a:moveTo>
                        <a:pt x="45610" y="97432"/>
                      </a:moveTo>
                      <a:cubicBezTo>
                        <a:pt x="47457" y="111282"/>
                        <a:pt x="51149" y="123285"/>
                        <a:pt x="56687" y="131594"/>
                      </a:cubicBezTo>
                      <a:cubicBezTo>
                        <a:pt x="60380" y="137134"/>
                        <a:pt x="64995" y="140827"/>
                        <a:pt x="69611" y="141751"/>
                      </a:cubicBezTo>
                      <a:cubicBezTo>
                        <a:pt x="73303" y="142674"/>
                        <a:pt x="80688" y="143597"/>
                        <a:pt x="85303" y="139904"/>
                      </a:cubicBezTo>
                      <a:cubicBezTo>
                        <a:pt x="89919" y="135288"/>
                        <a:pt x="90842" y="126978"/>
                        <a:pt x="89919" y="119592"/>
                      </a:cubicBezTo>
                      <a:cubicBezTo>
                        <a:pt x="88996" y="107589"/>
                        <a:pt x="76995" y="101126"/>
                        <a:pt x="65918" y="98356"/>
                      </a:cubicBezTo>
                      <a:cubicBezTo>
                        <a:pt x="59457" y="96509"/>
                        <a:pt x="52072" y="96509"/>
                        <a:pt x="45610" y="9743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52" name="Google Shape;252;p8"/>
              <p:cNvSpPr/>
              <p:nvPr/>
            </p:nvSpPr>
            <p:spPr>
              <a:xfrm>
                <a:off x="2318998" y="789870"/>
                <a:ext cx="94154" cy="93253"/>
              </a:xfrm>
              <a:custGeom>
                <a:avLst/>
                <a:gdLst/>
                <a:ahLst/>
                <a:cxnLst/>
                <a:rect l="l" t="t" r="r" b="b"/>
                <a:pathLst>
                  <a:path w="94154" h="93253" extrusionOk="0">
                    <a:moveTo>
                      <a:pt x="47077" y="93253"/>
                    </a:moveTo>
                    <a:cubicBezTo>
                      <a:pt x="35077" y="93253"/>
                      <a:pt x="23077" y="88637"/>
                      <a:pt x="13846" y="79404"/>
                    </a:cubicBezTo>
                    <a:cubicBezTo>
                      <a:pt x="-4615" y="60938"/>
                      <a:pt x="-4615" y="32316"/>
                      <a:pt x="13846" y="13850"/>
                    </a:cubicBezTo>
                    <a:cubicBezTo>
                      <a:pt x="22154" y="5540"/>
                      <a:pt x="34154" y="0"/>
                      <a:pt x="47077" y="0"/>
                    </a:cubicBezTo>
                    <a:cubicBezTo>
                      <a:pt x="59078" y="0"/>
                      <a:pt x="71078" y="4617"/>
                      <a:pt x="80309" y="13850"/>
                    </a:cubicBezTo>
                    <a:cubicBezTo>
                      <a:pt x="88616" y="22159"/>
                      <a:pt x="94155" y="34162"/>
                      <a:pt x="94155" y="47088"/>
                    </a:cubicBezTo>
                    <a:cubicBezTo>
                      <a:pt x="94155" y="59091"/>
                      <a:pt x="89540" y="71094"/>
                      <a:pt x="80309" y="80327"/>
                    </a:cubicBezTo>
                    <a:cubicBezTo>
                      <a:pt x="71078" y="88637"/>
                      <a:pt x="59078" y="93253"/>
                      <a:pt x="47077" y="93253"/>
                    </a:cubicBezTo>
                    <a:close/>
                    <a:moveTo>
                      <a:pt x="47077" y="19389"/>
                    </a:moveTo>
                    <a:cubicBezTo>
                      <a:pt x="39693" y="19389"/>
                      <a:pt x="32308" y="22159"/>
                      <a:pt x="26770" y="27699"/>
                    </a:cubicBezTo>
                    <a:cubicBezTo>
                      <a:pt x="15693" y="38779"/>
                      <a:pt x="15693" y="56321"/>
                      <a:pt x="26770" y="67401"/>
                    </a:cubicBezTo>
                    <a:cubicBezTo>
                      <a:pt x="37847" y="78481"/>
                      <a:pt x="55385" y="78481"/>
                      <a:pt x="66462" y="67401"/>
                    </a:cubicBezTo>
                    <a:cubicBezTo>
                      <a:pt x="72001" y="61861"/>
                      <a:pt x="74770" y="55398"/>
                      <a:pt x="74770" y="47088"/>
                    </a:cubicBezTo>
                    <a:cubicBezTo>
                      <a:pt x="74770" y="39702"/>
                      <a:pt x="72001" y="32316"/>
                      <a:pt x="66462" y="26776"/>
                    </a:cubicBezTo>
                    <a:cubicBezTo>
                      <a:pt x="61847" y="22159"/>
                      <a:pt x="54462" y="19389"/>
                      <a:pt x="47077" y="193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3" name="Google Shape;253;p8"/>
            <p:cNvSpPr/>
            <p:nvPr/>
          </p:nvSpPr>
          <p:spPr>
            <a:xfrm>
              <a:off x="470791" y="358389"/>
              <a:ext cx="73523" cy="73541"/>
            </a:xfrm>
            <a:custGeom>
              <a:avLst/>
              <a:gdLst/>
              <a:ahLst/>
              <a:cxnLst/>
              <a:rect l="l" t="t" r="r" b="b"/>
              <a:pathLst>
                <a:path w="83077" h="83097" extrusionOk="0">
                  <a:moveTo>
                    <a:pt x="41539" y="83097"/>
                  </a:moveTo>
                  <a:cubicBezTo>
                    <a:pt x="18462" y="83097"/>
                    <a:pt x="0" y="64631"/>
                    <a:pt x="0" y="41549"/>
                  </a:cubicBezTo>
                  <a:cubicBezTo>
                    <a:pt x="0" y="18466"/>
                    <a:pt x="18462" y="0"/>
                    <a:pt x="41539" y="0"/>
                  </a:cubicBezTo>
                  <a:cubicBezTo>
                    <a:pt x="64616" y="0"/>
                    <a:pt x="83078" y="18466"/>
                    <a:pt x="83078" y="41549"/>
                  </a:cubicBezTo>
                  <a:cubicBezTo>
                    <a:pt x="83078" y="64631"/>
                    <a:pt x="64616" y="83097"/>
                    <a:pt x="41539" y="83097"/>
                  </a:cubicBezTo>
                  <a:close/>
                  <a:moveTo>
                    <a:pt x="41539" y="18466"/>
                  </a:moveTo>
                  <a:cubicBezTo>
                    <a:pt x="28616" y="18466"/>
                    <a:pt x="18462" y="28622"/>
                    <a:pt x="18462" y="41549"/>
                  </a:cubicBezTo>
                  <a:cubicBezTo>
                    <a:pt x="18462" y="54475"/>
                    <a:pt x="28616" y="64631"/>
                    <a:pt x="41539" y="64631"/>
                  </a:cubicBezTo>
                  <a:cubicBezTo>
                    <a:pt x="54462" y="64631"/>
                    <a:pt x="64616" y="54475"/>
                    <a:pt x="64616" y="41549"/>
                  </a:cubicBezTo>
                  <a:cubicBezTo>
                    <a:pt x="64616" y="28622"/>
                    <a:pt x="54462" y="18466"/>
                    <a:pt x="41539" y="184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317291" y="2492808"/>
              <a:ext cx="98770" cy="157884"/>
            </a:xfrm>
            <a:custGeom>
              <a:avLst/>
              <a:gdLst/>
              <a:ahLst/>
              <a:cxnLst/>
              <a:rect l="l" t="t" r="r" b="b"/>
              <a:pathLst>
                <a:path w="98770" h="157884" extrusionOk="0">
                  <a:moveTo>
                    <a:pt x="0" y="78481"/>
                  </a:moveTo>
                  <a:lnTo>
                    <a:pt x="48924" y="157885"/>
                  </a:lnTo>
                  <a:lnTo>
                    <a:pt x="98770" y="78481"/>
                  </a:lnTo>
                  <a:lnTo>
                    <a:pt x="489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1535728" y="4893764"/>
              <a:ext cx="2913999" cy="86615"/>
            </a:xfrm>
            <a:custGeom>
              <a:avLst/>
              <a:gdLst/>
              <a:ahLst/>
              <a:cxnLst/>
              <a:rect l="l" t="t" r="r" b="b"/>
              <a:pathLst>
                <a:path w="3292654" h="97870" extrusionOk="0">
                  <a:moveTo>
                    <a:pt x="48924" y="97870"/>
                  </a:moveTo>
                  <a:cubicBezTo>
                    <a:pt x="22154" y="97870"/>
                    <a:pt x="0" y="75711"/>
                    <a:pt x="0" y="48935"/>
                  </a:cubicBezTo>
                  <a:cubicBezTo>
                    <a:pt x="0" y="22159"/>
                    <a:pt x="22154" y="0"/>
                    <a:pt x="48924" y="0"/>
                  </a:cubicBezTo>
                  <a:lnTo>
                    <a:pt x="3248347" y="0"/>
                  </a:lnTo>
                  <a:cubicBezTo>
                    <a:pt x="3272347" y="0"/>
                    <a:pt x="3292655" y="19390"/>
                    <a:pt x="3292655" y="44318"/>
                  </a:cubicBezTo>
                  <a:cubicBezTo>
                    <a:pt x="3292655" y="68325"/>
                    <a:pt x="3273270" y="88637"/>
                    <a:pt x="3248347" y="88637"/>
                  </a:cubicBezTo>
                  <a:cubicBezTo>
                    <a:pt x="3233577" y="88637"/>
                    <a:pt x="3219731" y="81250"/>
                    <a:pt x="3211423" y="69248"/>
                  </a:cubicBezTo>
                  <a:cubicBezTo>
                    <a:pt x="3208654" y="64631"/>
                    <a:pt x="3209577" y="59092"/>
                    <a:pt x="3214192" y="56322"/>
                  </a:cubicBezTo>
                  <a:cubicBezTo>
                    <a:pt x="3217884" y="53551"/>
                    <a:pt x="3224346" y="54475"/>
                    <a:pt x="3227115" y="59092"/>
                  </a:cubicBezTo>
                  <a:cubicBezTo>
                    <a:pt x="3231731" y="66478"/>
                    <a:pt x="3240038" y="70171"/>
                    <a:pt x="3248347" y="70171"/>
                  </a:cubicBezTo>
                  <a:cubicBezTo>
                    <a:pt x="3262193" y="70171"/>
                    <a:pt x="3274193" y="58168"/>
                    <a:pt x="3274193" y="44318"/>
                  </a:cubicBezTo>
                  <a:cubicBezTo>
                    <a:pt x="3274193" y="30469"/>
                    <a:pt x="3262193" y="18466"/>
                    <a:pt x="3248347" y="18466"/>
                  </a:cubicBezTo>
                  <a:lnTo>
                    <a:pt x="48924" y="18466"/>
                  </a:lnTo>
                  <a:cubicBezTo>
                    <a:pt x="32308" y="18466"/>
                    <a:pt x="18462" y="32316"/>
                    <a:pt x="18462" y="48935"/>
                  </a:cubicBezTo>
                  <a:cubicBezTo>
                    <a:pt x="18462" y="65555"/>
                    <a:pt x="32308" y="79404"/>
                    <a:pt x="48924" y="79404"/>
                  </a:cubicBezTo>
                  <a:cubicBezTo>
                    <a:pt x="65539" y="79404"/>
                    <a:pt x="79386" y="65555"/>
                    <a:pt x="79386" y="48935"/>
                  </a:cubicBezTo>
                  <a:cubicBezTo>
                    <a:pt x="79386" y="44318"/>
                    <a:pt x="83078" y="39702"/>
                    <a:pt x="88616" y="39702"/>
                  </a:cubicBezTo>
                  <a:cubicBezTo>
                    <a:pt x="94155" y="39702"/>
                    <a:pt x="97847" y="43395"/>
                    <a:pt x="97847" y="48935"/>
                  </a:cubicBezTo>
                  <a:cubicBezTo>
                    <a:pt x="97847" y="75711"/>
                    <a:pt x="75693" y="97870"/>
                    <a:pt x="48924" y="978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379315" y="2664343"/>
              <a:ext cx="3170516" cy="2198058"/>
            </a:xfrm>
            <a:custGeom>
              <a:avLst/>
              <a:gdLst/>
              <a:ahLst/>
              <a:cxnLst/>
              <a:rect l="l" t="t" r="r" b="b"/>
              <a:pathLst>
                <a:path w="3582504" h="2483681" extrusionOk="0">
                  <a:moveTo>
                    <a:pt x="3537273" y="2483682"/>
                  </a:moveTo>
                  <a:lnTo>
                    <a:pt x="234464" y="2483682"/>
                  </a:lnTo>
                  <a:lnTo>
                    <a:pt x="234464" y="2474449"/>
                  </a:lnTo>
                  <a:cubicBezTo>
                    <a:pt x="234464" y="2349803"/>
                    <a:pt x="132925" y="2249163"/>
                    <a:pt x="9231" y="2249163"/>
                  </a:cubicBezTo>
                  <a:lnTo>
                    <a:pt x="0" y="2249163"/>
                  </a:lnTo>
                  <a:lnTo>
                    <a:pt x="0" y="44319"/>
                  </a:lnTo>
                  <a:cubicBezTo>
                    <a:pt x="0" y="20313"/>
                    <a:pt x="19385" y="0"/>
                    <a:pt x="44308" y="0"/>
                  </a:cubicBezTo>
                  <a:cubicBezTo>
                    <a:pt x="68309" y="0"/>
                    <a:pt x="88616" y="19389"/>
                    <a:pt x="88616" y="44319"/>
                  </a:cubicBezTo>
                  <a:cubicBezTo>
                    <a:pt x="88616" y="59091"/>
                    <a:pt x="81232" y="72941"/>
                    <a:pt x="69232" y="81251"/>
                  </a:cubicBezTo>
                  <a:cubicBezTo>
                    <a:pt x="64616" y="84021"/>
                    <a:pt x="59078" y="83097"/>
                    <a:pt x="56308" y="78481"/>
                  </a:cubicBezTo>
                  <a:cubicBezTo>
                    <a:pt x="53539" y="73864"/>
                    <a:pt x="54462" y="68324"/>
                    <a:pt x="59078" y="65554"/>
                  </a:cubicBezTo>
                  <a:cubicBezTo>
                    <a:pt x="66462" y="60938"/>
                    <a:pt x="70155" y="52628"/>
                    <a:pt x="70155" y="44319"/>
                  </a:cubicBezTo>
                  <a:cubicBezTo>
                    <a:pt x="70155" y="30469"/>
                    <a:pt x="58155" y="18466"/>
                    <a:pt x="44308" y="18466"/>
                  </a:cubicBezTo>
                  <a:cubicBezTo>
                    <a:pt x="30462" y="18466"/>
                    <a:pt x="18462" y="30469"/>
                    <a:pt x="18462" y="44319"/>
                  </a:cubicBezTo>
                  <a:lnTo>
                    <a:pt x="18462" y="2231620"/>
                  </a:lnTo>
                  <a:cubicBezTo>
                    <a:pt x="145848" y="2236237"/>
                    <a:pt x="248311" y="2338723"/>
                    <a:pt x="252926" y="2466139"/>
                  </a:cubicBezTo>
                  <a:lnTo>
                    <a:pt x="3538196" y="2466139"/>
                  </a:lnTo>
                  <a:cubicBezTo>
                    <a:pt x="3552042" y="2466139"/>
                    <a:pt x="3564043" y="2454136"/>
                    <a:pt x="3564043" y="2440287"/>
                  </a:cubicBezTo>
                  <a:cubicBezTo>
                    <a:pt x="3564043" y="2426437"/>
                    <a:pt x="3552042" y="2414434"/>
                    <a:pt x="3538196" y="2414434"/>
                  </a:cubicBezTo>
                  <a:cubicBezTo>
                    <a:pt x="3529888" y="2414434"/>
                    <a:pt x="3521580" y="2419051"/>
                    <a:pt x="3516965" y="2425513"/>
                  </a:cubicBezTo>
                  <a:cubicBezTo>
                    <a:pt x="3514196" y="2430130"/>
                    <a:pt x="3508657" y="2431054"/>
                    <a:pt x="3504042" y="2428284"/>
                  </a:cubicBezTo>
                  <a:cubicBezTo>
                    <a:pt x="3499426" y="2425513"/>
                    <a:pt x="3498503" y="2419974"/>
                    <a:pt x="3501272" y="2415357"/>
                  </a:cubicBezTo>
                  <a:cubicBezTo>
                    <a:pt x="3509580" y="2403355"/>
                    <a:pt x="3523427" y="2395968"/>
                    <a:pt x="3538196" y="2395968"/>
                  </a:cubicBezTo>
                  <a:cubicBezTo>
                    <a:pt x="3562196" y="2395968"/>
                    <a:pt x="3582504" y="2415357"/>
                    <a:pt x="3582504" y="2440287"/>
                  </a:cubicBezTo>
                  <a:cubicBezTo>
                    <a:pt x="3582504" y="2465216"/>
                    <a:pt x="3561273" y="2483682"/>
                    <a:pt x="3537273" y="24836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886" y="2664343"/>
              <a:ext cx="86595" cy="1950469"/>
            </a:xfrm>
            <a:custGeom>
              <a:avLst/>
              <a:gdLst/>
              <a:ahLst/>
              <a:cxnLst/>
              <a:rect l="l" t="t" r="r" b="b"/>
              <a:pathLst>
                <a:path w="97847" h="2203920" extrusionOk="0">
                  <a:moveTo>
                    <a:pt x="48924" y="2203921"/>
                  </a:moveTo>
                  <a:cubicBezTo>
                    <a:pt x="22154" y="2203921"/>
                    <a:pt x="0" y="2181762"/>
                    <a:pt x="0" y="2154986"/>
                  </a:cubicBezTo>
                  <a:cubicBezTo>
                    <a:pt x="0" y="2128211"/>
                    <a:pt x="22154" y="2106051"/>
                    <a:pt x="48924" y="2106051"/>
                  </a:cubicBezTo>
                  <a:cubicBezTo>
                    <a:pt x="53539" y="2106051"/>
                    <a:pt x="58155" y="2109745"/>
                    <a:pt x="58155" y="2115284"/>
                  </a:cubicBezTo>
                  <a:cubicBezTo>
                    <a:pt x="58155" y="2120824"/>
                    <a:pt x="54462" y="2124517"/>
                    <a:pt x="48924" y="2124517"/>
                  </a:cubicBezTo>
                  <a:cubicBezTo>
                    <a:pt x="32308" y="2124517"/>
                    <a:pt x="18462" y="2138367"/>
                    <a:pt x="18462" y="2154986"/>
                  </a:cubicBezTo>
                  <a:cubicBezTo>
                    <a:pt x="18462" y="2171606"/>
                    <a:pt x="32308" y="2185455"/>
                    <a:pt x="48924" y="2185455"/>
                  </a:cubicBezTo>
                  <a:cubicBezTo>
                    <a:pt x="65539" y="2185455"/>
                    <a:pt x="79386" y="2171606"/>
                    <a:pt x="79386" y="2154986"/>
                  </a:cubicBezTo>
                  <a:lnTo>
                    <a:pt x="79386" y="44319"/>
                  </a:lnTo>
                  <a:cubicBezTo>
                    <a:pt x="79386" y="30469"/>
                    <a:pt x="67385" y="18466"/>
                    <a:pt x="53539" y="18466"/>
                  </a:cubicBezTo>
                  <a:cubicBezTo>
                    <a:pt x="39693" y="18466"/>
                    <a:pt x="27693" y="30469"/>
                    <a:pt x="27693" y="44319"/>
                  </a:cubicBezTo>
                  <a:cubicBezTo>
                    <a:pt x="27693" y="52628"/>
                    <a:pt x="32308" y="60938"/>
                    <a:pt x="38770" y="65554"/>
                  </a:cubicBezTo>
                  <a:cubicBezTo>
                    <a:pt x="43385" y="68324"/>
                    <a:pt x="44308" y="73864"/>
                    <a:pt x="41539" y="78481"/>
                  </a:cubicBezTo>
                  <a:cubicBezTo>
                    <a:pt x="38770" y="83097"/>
                    <a:pt x="33231" y="84021"/>
                    <a:pt x="28616" y="81251"/>
                  </a:cubicBezTo>
                  <a:cubicBezTo>
                    <a:pt x="16616" y="72941"/>
                    <a:pt x="9231" y="59091"/>
                    <a:pt x="9231" y="44319"/>
                  </a:cubicBezTo>
                  <a:cubicBezTo>
                    <a:pt x="9231" y="20313"/>
                    <a:pt x="28616" y="0"/>
                    <a:pt x="53539" y="0"/>
                  </a:cubicBezTo>
                  <a:cubicBezTo>
                    <a:pt x="77539" y="0"/>
                    <a:pt x="97847" y="19389"/>
                    <a:pt x="97847" y="44319"/>
                  </a:cubicBezTo>
                  <a:lnTo>
                    <a:pt x="97847" y="2154986"/>
                  </a:lnTo>
                  <a:cubicBezTo>
                    <a:pt x="97847" y="2181762"/>
                    <a:pt x="75693" y="2203921"/>
                    <a:pt x="48924" y="22039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58" name="Google Shape;258;p8"/>
            <p:cNvGrpSpPr/>
            <p:nvPr/>
          </p:nvGrpSpPr>
          <p:grpSpPr>
            <a:xfrm>
              <a:off x="282354" y="4632243"/>
              <a:ext cx="348621" cy="348117"/>
              <a:chOff x="2196490" y="5626932"/>
              <a:chExt cx="394011" cy="393441"/>
            </a:xfrm>
          </p:grpSpPr>
          <p:grpSp>
            <p:nvGrpSpPr>
              <p:cNvPr id="259" name="Google Shape;259;p8"/>
              <p:cNvGrpSpPr/>
              <p:nvPr/>
            </p:nvGrpSpPr>
            <p:grpSpPr>
              <a:xfrm>
                <a:off x="2196490" y="5626932"/>
                <a:ext cx="394011" cy="393441"/>
                <a:chOff x="2196490" y="5626932"/>
                <a:chExt cx="394011" cy="393441"/>
              </a:xfrm>
            </p:grpSpPr>
            <p:sp>
              <p:nvSpPr>
                <p:cNvPr id="260" name="Google Shape;260;p8"/>
                <p:cNvSpPr/>
                <p:nvPr/>
              </p:nvSpPr>
              <p:spPr>
                <a:xfrm>
                  <a:off x="2408774" y="5788861"/>
                  <a:ext cx="181727" cy="231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27" h="231512" extrusionOk="0">
                      <a:moveTo>
                        <a:pt x="128996" y="231513"/>
                      </a:moveTo>
                      <a:cubicBezTo>
                        <a:pt x="115150" y="231513"/>
                        <a:pt x="101304" y="226896"/>
                        <a:pt x="88380" y="216740"/>
                      </a:cubicBezTo>
                      <a:cubicBezTo>
                        <a:pt x="68996" y="201967"/>
                        <a:pt x="60688" y="171498"/>
                        <a:pt x="50534" y="133643"/>
                      </a:cubicBezTo>
                      <a:cubicBezTo>
                        <a:pt x="40380" y="94864"/>
                        <a:pt x="27457" y="51469"/>
                        <a:pt x="1610" y="14537"/>
                      </a:cubicBezTo>
                      <a:cubicBezTo>
                        <a:pt x="-1159" y="10844"/>
                        <a:pt x="-236" y="4380"/>
                        <a:pt x="3456" y="1611"/>
                      </a:cubicBezTo>
                      <a:cubicBezTo>
                        <a:pt x="7149" y="-1159"/>
                        <a:pt x="13610" y="-236"/>
                        <a:pt x="16380" y="3457"/>
                      </a:cubicBezTo>
                      <a:cubicBezTo>
                        <a:pt x="44072" y="43159"/>
                        <a:pt x="57919" y="90247"/>
                        <a:pt x="68073" y="128103"/>
                      </a:cubicBezTo>
                      <a:cubicBezTo>
                        <a:pt x="77303" y="161342"/>
                        <a:pt x="85611" y="190887"/>
                        <a:pt x="99458" y="201967"/>
                      </a:cubicBezTo>
                      <a:cubicBezTo>
                        <a:pt x="113304" y="213047"/>
                        <a:pt x="129919" y="215817"/>
                        <a:pt x="143766" y="209353"/>
                      </a:cubicBezTo>
                      <a:cubicBezTo>
                        <a:pt x="154843" y="204737"/>
                        <a:pt x="161304" y="194581"/>
                        <a:pt x="162227" y="182577"/>
                      </a:cubicBezTo>
                      <a:cubicBezTo>
                        <a:pt x="163151" y="170575"/>
                        <a:pt x="160381" y="160419"/>
                        <a:pt x="153920" y="153955"/>
                      </a:cubicBezTo>
                      <a:cubicBezTo>
                        <a:pt x="149304" y="149339"/>
                        <a:pt x="142843" y="146569"/>
                        <a:pt x="135458" y="147492"/>
                      </a:cubicBezTo>
                      <a:cubicBezTo>
                        <a:pt x="120689" y="148416"/>
                        <a:pt x="118842" y="160419"/>
                        <a:pt x="117919" y="162265"/>
                      </a:cubicBezTo>
                      <a:cubicBezTo>
                        <a:pt x="116996" y="166882"/>
                        <a:pt x="112381" y="170575"/>
                        <a:pt x="107765" y="169652"/>
                      </a:cubicBezTo>
                      <a:cubicBezTo>
                        <a:pt x="103150" y="168728"/>
                        <a:pt x="99458" y="164111"/>
                        <a:pt x="100381" y="159495"/>
                      </a:cubicBezTo>
                      <a:cubicBezTo>
                        <a:pt x="102227" y="149339"/>
                        <a:pt x="110535" y="130873"/>
                        <a:pt x="134535" y="129026"/>
                      </a:cubicBezTo>
                      <a:cubicBezTo>
                        <a:pt x="147458" y="128103"/>
                        <a:pt x="158535" y="132719"/>
                        <a:pt x="167766" y="141029"/>
                      </a:cubicBezTo>
                      <a:cubicBezTo>
                        <a:pt x="177920" y="151186"/>
                        <a:pt x="182535" y="165958"/>
                        <a:pt x="181612" y="183501"/>
                      </a:cubicBezTo>
                      <a:cubicBezTo>
                        <a:pt x="180689" y="201967"/>
                        <a:pt x="169612" y="217663"/>
                        <a:pt x="152997" y="225973"/>
                      </a:cubicBezTo>
                      <a:cubicBezTo>
                        <a:pt x="144689" y="229666"/>
                        <a:pt x="137304" y="231513"/>
                        <a:pt x="128996" y="23151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" name="Google Shape;261;p8"/>
                <p:cNvSpPr/>
                <p:nvPr/>
              </p:nvSpPr>
              <p:spPr>
                <a:xfrm>
                  <a:off x="2232666" y="5808359"/>
                  <a:ext cx="202497" cy="207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7" h="207398" extrusionOk="0">
                      <a:moveTo>
                        <a:pt x="137103" y="207398"/>
                      </a:moveTo>
                      <a:cubicBezTo>
                        <a:pt x="122333" y="207398"/>
                        <a:pt x="108487" y="202782"/>
                        <a:pt x="99256" y="197242"/>
                      </a:cubicBezTo>
                      <a:cubicBezTo>
                        <a:pt x="92794" y="193549"/>
                        <a:pt x="88179" y="188009"/>
                        <a:pt x="85410" y="181545"/>
                      </a:cubicBezTo>
                      <a:cubicBezTo>
                        <a:pt x="58640" y="183392"/>
                        <a:pt x="30024" y="180622"/>
                        <a:pt x="6947" y="176006"/>
                      </a:cubicBezTo>
                      <a:cubicBezTo>
                        <a:pt x="2332" y="175083"/>
                        <a:pt x="-1361" y="169543"/>
                        <a:pt x="486" y="164926"/>
                      </a:cubicBezTo>
                      <a:cubicBezTo>
                        <a:pt x="1409" y="160310"/>
                        <a:pt x="6024" y="156617"/>
                        <a:pt x="11563" y="158463"/>
                      </a:cubicBezTo>
                      <a:cubicBezTo>
                        <a:pt x="31870" y="163079"/>
                        <a:pt x="56794" y="164926"/>
                        <a:pt x="79871" y="164003"/>
                      </a:cubicBezTo>
                      <a:cubicBezTo>
                        <a:pt x="78948" y="154770"/>
                        <a:pt x="78948" y="145537"/>
                        <a:pt x="80794" y="138151"/>
                      </a:cubicBezTo>
                      <a:cubicBezTo>
                        <a:pt x="86333" y="115991"/>
                        <a:pt x="101102" y="101219"/>
                        <a:pt x="118641" y="100295"/>
                      </a:cubicBezTo>
                      <a:cubicBezTo>
                        <a:pt x="134333" y="99372"/>
                        <a:pt x="146333" y="103065"/>
                        <a:pt x="153718" y="111375"/>
                      </a:cubicBezTo>
                      <a:cubicBezTo>
                        <a:pt x="160180" y="118761"/>
                        <a:pt x="162949" y="130764"/>
                        <a:pt x="160180" y="142767"/>
                      </a:cubicBezTo>
                      <a:cubicBezTo>
                        <a:pt x="158334" y="152923"/>
                        <a:pt x="151872" y="161233"/>
                        <a:pt x="141718" y="166773"/>
                      </a:cubicBezTo>
                      <a:cubicBezTo>
                        <a:pt x="132487" y="172312"/>
                        <a:pt x="119564" y="176929"/>
                        <a:pt x="105718" y="179699"/>
                      </a:cubicBezTo>
                      <a:cubicBezTo>
                        <a:pt x="106641" y="180622"/>
                        <a:pt x="107564" y="181545"/>
                        <a:pt x="108487" y="182469"/>
                      </a:cubicBezTo>
                      <a:cubicBezTo>
                        <a:pt x="117718" y="188009"/>
                        <a:pt x="137103" y="193549"/>
                        <a:pt x="153718" y="187086"/>
                      </a:cubicBezTo>
                      <a:cubicBezTo>
                        <a:pt x="166641" y="181545"/>
                        <a:pt x="176795" y="170466"/>
                        <a:pt x="181411" y="152000"/>
                      </a:cubicBezTo>
                      <a:cubicBezTo>
                        <a:pt x="194334" y="107681"/>
                        <a:pt x="159257" y="13505"/>
                        <a:pt x="158334" y="12581"/>
                      </a:cubicBezTo>
                      <a:cubicBezTo>
                        <a:pt x="156487" y="7965"/>
                        <a:pt x="159257" y="2425"/>
                        <a:pt x="163872" y="578"/>
                      </a:cubicBezTo>
                      <a:cubicBezTo>
                        <a:pt x="168488" y="-1268"/>
                        <a:pt x="174026" y="1502"/>
                        <a:pt x="175872" y="6118"/>
                      </a:cubicBezTo>
                      <a:cubicBezTo>
                        <a:pt x="177718" y="9812"/>
                        <a:pt x="213719" y="106758"/>
                        <a:pt x="198949" y="156617"/>
                      </a:cubicBezTo>
                      <a:cubicBezTo>
                        <a:pt x="189719" y="187086"/>
                        <a:pt x="173103" y="199088"/>
                        <a:pt x="160180" y="203705"/>
                      </a:cubicBezTo>
                      <a:cubicBezTo>
                        <a:pt x="152795" y="205552"/>
                        <a:pt x="144487" y="207398"/>
                        <a:pt x="137103" y="207398"/>
                      </a:cubicBezTo>
                      <a:close/>
                      <a:moveTo>
                        <a:pt x="123256" y="116914"/>
                      </a:moveTo>
                      <a:cubicBezTo>
                        <a:pt x="122333" y="116914"/>
                        <a:pt x="120487" y="116914"/>
                        <a:pt x="119564" y="116914"/>
                      </a:cubicBezTo>
                      <a:cubicBezTo>
                        <a:pt x="107564" y="117838"/>
                        <a:pt x="101102" y="129841"/>
                        <a:pt x="98333" y="140920"/>
                      </a:cubicBezTo>
                      <a:cubicBezTo>
                        <a:pt x="96487" y="147384"/>
                        <a:pt x="96487" y="154770"/>
                        <a:pt x="97410" y="161233"/>
                      </a:cubicBezTo>
                      <a:cubicBezTo>
                        <a:pt x="111256" y="159386"/>
                        <a:pt x="123256" y="155693"/>
                        <a:pt x="131564" y="150153"/>
                      </a:cubicBezTo>
                      <a:cubicBezTo>
                        <a:pt x="137103" y="146460"/>
                        <a:pt x="140795" y="141844"/>
                        <a:pt x="141718" y="137227"/>
                      </a:cubicBezTo>
                      <a:cubicBezTo>
                        <a:pt x="142641" y="133534"/>
                        <a:pt x="143564" y="126147"/>
                        <a:pt x="139872" y="121531"/>
                      </a:cubicBezTo>
                      <a:cubicBezTo>
                        <a:pt x="136179" y="117838"/>
                        <a:pt x="129718" y="116914"/>
                        <a:pt x="123256" y="11691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" name="Google Shape;262;p8"/>
                <p:cNvSpPr/>
                <p:nvPr/>
              </p:nvSpPr>
              <p:spPr>
                <a:xfrm>
                  <a:off x="2196490" y="5626932"/>
                  <a:ext cx="230273" cy="1801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273" h="180159" extrusionOk="0">
                      <a:moveTo>
                        <a:pt x="222201" y="180159"/>
                      </a:moveTo>
                      <a:cubicBezTo>
                        <a:pt x="220355" y="180159"/>
                        <a:pt x="218509" y="179236"/>
                        <a:pt x="216663" y="178312"/>
                      </a:cubicBezTo>
                      <a:cubicBezTo>
                        <a:pt x="179739" y="152460"/>
                        <a:pt x="136354" y="140457"/>
                        <a:pt x="97585" y="129378"/>
                      </a:cubicBezTo>
                      <a:cubicBezTo>
                        <a:pt x="59738" y="119222"/>
                        <a:pt x="29276" y="110912"/>
                        <a:pt x="14507" y="91522"/>
                      </a:cubicBezTo>
                      <a:cubicBezTo>
                        <a:pt x="-263" y="72133"/>
                        <a:pt x="-3955" y="48127"/>
                        <a:pt x="4353" y="28738"/>
                      </a:cubicBezTo>
                      <a:cubicBezTo>
                        <a:pt x="11737" y="12118"/>
                        <a:pt x="27430" y="1039"/>
                        <a:pt x="46815" y="115"/>
                      </a:cubicBezTo>
                      <a:cubicBezTo>
                        <a:pt x="64353" y="-808"/>
                        <a:pt x="79123" y="3809"/>
                        <a:pt x="89277" y="13965"/>
                      </a:cubicBezTo>
                      <a:cubicBezTo>
                        <a:pt x="97585" y="22275"/>
                        <a:pt x="102200" y="34278"/>
                        <a:pt x="101277" y="47204"/>
                      </a:cubicBezTo>
                      <a:cubicBezTo>
                        <a:pt x="99431" y="71210"/>
                        <a:pt x="80969" y="80443"/>
                        <a:pt x="70815" y="81366"/>
                      </a:cubicBezTo>
                      <a:cubicBezTo>
                        <a:pt x="66200" y="82289"/>
                        <a:pt x="61584" y="78596"/>
                        <a:pt x="60661" y="73979"/>
                      </a:cubicBezTo>
                      <a:cubicBezTo>
                        <a:pt x="59738" y="69363"/>
                        <a:pt x="63430" y="64746"/>
                        <a:pt x="68046" y="63823"/>
                      </a:cubicBezTo>
                      <a:cubicBezTo>
                        <a:pt x="70815" y="63823"/>
                        <a:pt x="81892" y="61054"/>
                        <a:pt x="82815" y="46280"/>
                      </a:cubicBezTo>
                      <a:cubicBezTo>
                        <a:pt x="83738" y="38894"/>
                        <a:pt x="80969" y="32431"/>
                        <a:pt x="76354" y="27814"/>
                      </a:cubicBezTo>
                      <a:cubicBezTo>
                        <a:pt x="69892" y="21351"/>
                        <a:pt x="59738" y="18581"/>
                        <a:pt x="47738" y="19505"/>
                      </a:cubicBezTo>
                      <a:cubicBezTo>
                        <a:pt x="35738" y="20428"/>
                        <a:pt x="25584" y="26891"/>
                        <a:pt x="20968" y="37971"/>
                      </a:cubicBezTo>
                      <a:cubicBezTo>
                        <a:pt x="14507" y="50897"/>
                        <a:pt x="18199" y="67516"/>
                        <a:pt x="28353" y="82289"/>
                      </a:cubicBezTo>
                      <a:cubicBezTo>
                        <a:pt x="39430" y="97062"/>
                        <a:pt x="68046" y="104448"/>
                        <a:pt x="102200" y="113681"/>
                      </a:cubicBezTo>
                      <a:cubicBezTo>
                        <a:pt x="140047" y="123838"/>
                        <a:pt x="188047" y="136764"/>
                        <a:pt x="226817" y="165387"/>
                      </a:cubicBezTo>
                      <a:cubicBezTo>
                        <a:pt x="230509" y="168156"/>
                        <a:pt x="231432" y="173696"/>
                        <a:pt x="228663" y="178312"/>
                      </a:cubicBezTo>
                      <a:cubicBezTo>
                        <a:pt x="227740" y="179236"/>
                        <a:pt x="224971" y="180159"/>
                        <a:pt x="222201" y="18015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" name="Google Shape;263;p8"/>
                <p:cNvSpPr/>
                <p:nvPr/>
              </p:nvSpPr>
              <p:spPr>
                <a:xfrm>
                  <a:off x="2200639" y="5781448"/>
                  <a:ext cx="207554" cy="20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554" h="202916" extrusionOk="0">
                      <a:moveTo>
                        <a:pt x="40820" y="202917"/>
                      </a:moveTo>
                      <a:cubicBezTo>
                        <a:pt x="37128" y="202917"/>
                        <a:pt x="32512" y="200147"/>
                        <a:pt x="31589" y="195531"/>
                      </a:cubicBezTo>
                      <a:cubicBezTo>
                        <a:pt x="26051" y="172448"/>
                        <a:pt x="24205" y="143825"/>
                        <a:pt x="26051" y="117050"/>
                      </a:cubicBezTo>
                      <a:cubicBezTo>
                        <a:pt x="19589" y="113356"/>
                        <a:pt x="14051" y="108740"/>
                        <a:pt x="10358" y="103200"/>
                      </a:cubicBezTo>
                      <a:cubicBezTo>
                        <a:pt x="3897" y="92121"/>
                        <a:pt x="-5334" y="67191"/>
                        <a:pt x="3897" y="42262"/>
                      </a:cubicBezTo>
                      <a:cubicBezTo>
                        <a:pt x="8512" y="29336"/>
                        <a:pt x="21435" y="11793"/>
                        <a:pt x="50974" y="3484"/>
                      </a:cubicBezTo>
                      <a:cubicBezTo>
                        <a:pt x="100821" y="-11289"/>
                        <a:pt x="197745" y="25643"/>
                        <a:pt x="201437" y="26566"/>
                      </a:cubicBezTo>
                      <a:cubicBezTo>
                        <a:pt x="206053" y="28413"/>
                        <a:pt x="208822" y="33953"/>
                        <a:pt x="206976" y="38569"/>
                      </a:cubicBezTo>
                      <a:cubicBezTo>
                        <a:pt x="205130" y="43186"/>
                        <a:pt x="199591" y="45956"/>
                        <a:pt x="194976" y="44109"/>
                      </a:cubicBezTo>
                      <a:cubicBezTo>
                        <a:pt x="194053" y="44109"/>
                        <a:pt x="99898" y="8100"/>
                        <a:pt x="55590" y="21026"/>
                      </a:cubicBezTo>
                      <a:cubicBezTo>
                        <a:pt x="37128" y="26566"/>
                        <a:pt x="25128" y="35799"/>
                        <a:pt x="20512" y="48725"/>
                      </a:cubicBezTo>
                      <a:cubicBezTo>
                        <a:pt x="14051" y="65345"/>
                        <a:pt x="19589" y="84734"/>
                        <a:pt x="25128" y="93967"/>
                      </a:cubicBezTo>
                      <a:cubicBezTo>
                        <a:pt x="26051" y="94890"/>
                        <a:pt x="26974" y="95814"/>
                        <a:pt x="27897" y="96737"/>
                      </a:cubicBezTo>
                      <a:cubicBezTo>
                        <a:pt x="30666" y="82888"/>
                        <a:pt x="34359" y="69961"/>
                        <a:pt x="40820" y="60728"/>
                      </a:cubicBezTo>
                      <a:cubicBezTo>
                        <a:pt x="47282" y="50572"/>
                        <a:pt x="55590" y="44109"/>
                        <a:pt x="64820" y="42262"/>
                      </a:cubicBezTo>
                      <a:cubicBezTo>
                        <a:pt x="77744" y="39492"/>
                        <a:pt x="88821" y="41339"/>
                        <a:pt x="96205" y="48725"/>
                      </a:cubicBezTo>
                      <a:cubicBezTo>
                        <a:pt x="104513" y="56112"/>
                        <a:pt x="108206" y="68115"/>
                        <a:pt x="107282" y="83811"/>
                      </a:cubicBezTo>
                      <a:cubicBezTo>
                        <a:pt x="106359" y="101354"/>
                        <a:pt x="91590" y="116126"/>
                        <a:pt x="69436" y="121666"/>
                      </a:cubicBezTo>
                      <a:cubicBezTo>
                        <a:pt x="61128" y="123513"/>
                        <a:pt x="51897" y="124436"/>
                        <a:pt x="43589" y="122589"/>
                      </a:cubicBezTo>
                      <a:cubicBezTo>
                        <a:pt x="42666" y="145672"/>
                        <a:pt x="44512" y="170601"/>
                        <a:pt x="49128" y="190914"/>
                      </a:cubicBezTo>
                      <a:cubicBezTo>
                        <a:pt x="50051" y="195531"/>
                        <a:pt x="47282" y="201070"/>
                        <a:pt x="42666" y="201994"/>
                      </a:cubicBezTo>
                      <a:cubicBezTo>
                        <a:pt x="41743" y="202917"/>
                        <a:pt x="40820" y="202917"/>
                        <a:pt x="40820" y="202917"/>
                      </a:cubicBezTo>
                      <a:close/>
                      <a:moveTo>
                        <a:pt x="45436" y="105047"/>
                      </a:moveTo>
                      <a:cubicBezTo>
                        <a:pt x="51897" y="105970"/>
                        <a:pt x="59282" y="105970"/>
                        <a:pt x="65744" y="104123"/>
                      </a:cubicBezTo>
                      <a:cubicBezTo>
                        <a:pt x="76821" y="101354"/>
                        <a:pt x="89744" y="93967"/>
                        <a:pt x="89744" y="82888"/>
                      </a:cubicBezTo>
                      <a:cubicBezTo>
                        <a:pt x="89744" y="76424"/>
                        <a:pt x="89744" y="67191"/>
                        <a:pt x="85128" y="62575"/>
                      </a:cubicBezTo>
                      <a:cubicBezTo>
                        <a:pt x="80513" y="58882"/>
                        <a:pt x="73128" y="59805"/>
                        <a:pt x="69436" y="60728"/>
                      </a:cubicBezTo>
                      <a:cubicBezTo>
                        <a:pt x="64820" y="61652"/>
                        <a:pt x="60205" y="65345"/>
                        <a:pt x="56513" y="70885"/>
                      </a:cubicBezTo>
                      <a:cubicBezTo>
                        <a:pt x="50974" y="79194"/>
                        <a:pt x="47282" y="91198"/>
                        <a:pt x="45436" y="10504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64" name="Google Shape;264;p8"/>
              <p:cNvSpPr/>
              <p:nvPr/>
            </p:nvSpPr>
            <p:spPr>
              <a:xfrm>
                <a:off x="2318998" y="5803398"/>
                <a:ext cx="93231" cy="93253"/>
              </a:xfrm>
              <a:custGeom>
                <a:avLst/>
                <a:gdLst/>
                <a:ahLst/>
                <a:cxnLst/>
                <a:rect l="l" t="t" r="r" b="b"/>
                <a:pathLst>
                  <a:path w="93231" h="93253" extrusionOk="0">
                    <a:moveTo>
                      <a:pt x="47077" y="93253"/>
                    </a:moveTo>
                    <a:cubicBezTo>
                      <a:pt x="35077" y="93253"/>
                      <a:pt x="23077" y="88637"/>
                      <a:pt x="13846" y="79404"/>
                    </a:cubicBezTo>
                    <a:cubicBezTo>
                      <a:pt x="-4615" y="60938"/>
                      <a:pt x="-4615" y="32316"/>
                      <a:pt x="13846" y="13850"/>
                    </a:cubicBezTo>
                    <a:cubicBezTo>
                      <a:pt x="32308" y="-4617"/>
                      <a:pt x="60924" y="-4617"/>
                      <a:pt x="79386" y="13850"/>
                    </a:cubicBezTo>
                    <a:cubicBezTo>
                      <a:pt x="87693" y="22159"/>
                      <a:pt x="93232" y="34162"/>
                      <a:pt x="93232" y="47088"/>
                    </a:cubicBezTo>
                    <a:cubicBezTo>
                      <a:pt x="93232" y="59091"/>
                      <a:pt x="88616" y="71094"/>
                      <a:pt x="79386" y="80327"/>
                    </a:cubicBezTo>
                    <a:cubicBezTo>
                      <a:pt x="71078" y="88637"/>
                      <a:pt x="59078" y="93253"/>
                      <a:pt x="47077" y="93253"/>
                    </a:cubicBezTo>
                    <a:close/>
                    <a:moveTo>
                      <a:pt x="47077" y="18466"/>
                    </a:moveTo>
                    <a:cubicBezTo>
                      <a:pt x="39693" y="18466"/>
                      <a:pt x="32308" y="21236"/>
                      <a:pt x="26770" y="26775"/>
                    </a:cubicBezTo>
                    <a:cubicBezTo>
                      <a:pt x="15693" y="37855"/>
                      <a:pt x="15693" y="55398"/>
                      <a:pt x="26770" y="66477"/>
                    </a:cubicBezTo>
                    <a:cubicBezTo>
                      <a:pt x="37847" y="77557"/>
                      <a:pt x="55385" y="77557"/>
                      <a:pt x="66462" y="66477"/>
                    </a:cubicBezTo>
                    <a:cubicBezTo>
                      <a:pt x="72001" y="60938"/>
                      <a:pt x="74770" y="54474"/>
                      <a:pt x="74770" y="46165"/>
                    </a:cubicBezTo>
                    <a:cubicBezTo>
                      <a:pt x="74770" y="38778"/>
                      <a:pt x="72001" y="31392"/>
                      <a:pt x="66462" y="25852"/>
                    </a:cubicBezTo>
                    <a:cubicBezTo>
                      <a:pt x="61847" y="21236"/>
                      <a:pt x="54462" y="18466"/>
                      <a:pt x="47077" y="1846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65" name="Google Shape;265;p8"/>
            <p:cNvSpPr/>
            <p:nvPr/>
          </p:nvSpPr>
          <p:spPr>
            <a:xfrm>
              <a:off x="470791" y="4711588"/>
              <a:ext cx="73523" cy="73541"/>
            </a:xfrm>
            <a:custGeom>
              <a:avLst/>
              <a:gdLst/>
              <a:ahLst/>
              <a:cxnLst/>
              <a:rect l="l" t="t" r="r" b="b"/>
              <a:pathLst>
                <a:path w="83077" h="83097" extrusionOk="0">
                  <a:moveTo>
                    <a:pt x="41539" y="83097"/>
                  </a:moveTo>
                  <a:cubicBezTo>
                    <a:pt x="18462" y="83097"/>
                    <a:pt x="0" y="64631"/>
                    <a:pt x="0" y="41549"/>
                  </a:cubicBezTo>
                  <a:cubicBezTo>
                    <a:pt x="0" y="18466"/>
                    <a:pt x="18462" y="0"/>
                    <a:pt x="41539" y="0"/>
                  </a:cubicBezTo>
                  <a:cubicBezTo>
                    <a:pt x="64616" y="0"/>
                    <a:pt x="83078" y="18466"/>
                    <a:pt x="83078" y="41549"/>
                  </a:cubicBezTo>
                  <a:cubicBezTo>
                    <a:pt x="83078" y="63708"/>
                    <a:pt x="64616" y="83097"/>
                    <a:pt x="41539" y="83097"/>
                  </a:cubicBezTo>
                  <a:close/>
                  <a:moveTo>
                    <a:pt x="41539" y="17543"/>
                  </a:moveTo>
                  <a:cubicBezTo>
                    <a:pt x="28616" y="17543"/>
                    <a:pt x="18462" y="27699"/>
                    <a:pt x="18462" y="40626"/>
                  </a:cubicBezTo>
                  <a:cubicBezTo>
                    <a:pt x="18462" y="53551"/>
                    <a:pt x="28616" y="63708"/>
                    <a:pt x="41539" y="63708"/>
                  </a:cubicBezTo>
                  <a:cubicBezTo>
                    <a:pt x="54462" y="63708"/>
                    <a:pt x="64616" y="53551"/>
                    <a:pt x="64616" y="40626"/>
                  </a:cubicBezTo>
                  <a:cubicBezTo>
                    <a:pt x="64616" y="28622"/>
                    <a:pt x="54462" y="17543"/>
                    <a:pt x="41539" y="175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8"/>
            <p:cNvSpPr/>
            <p:nvPr/>
          </p:nvSpPr>
          <p:spPr>
            <a:xfrm flipH="1">
              <a:off x="4694273" y="163140"/>
              <a:ext cx="2913999" cy="86614"/>
            </a:xfrm>
            <a:custGeom>
              <a:avLst/>
              <a:gdLst/>
              <a:ahLst/>
              <a:cxnLst/>
              <a:rect l="l" t="t" r="r" b="b"/>
              <a:pathLst>
                <a:path w="3292654" h="97869" extrusionOk="0">
                  <a:moveTo>
                    <a:pt x="3248347" y="97870"/>
                  </a:moveTo>
                  <a:lnTo>
                    <a:pt x="48924" y="97870"/>
                  </a:lnTo>
                  <a:cubicBezTo>
                    <a:pt x="22154" y="97870"/>
                    <a:pt x="0" y="75711"/>
                    <a:pt x="0" y="48935"/>
                  </a:cubicBezTo>
                  <a:cubicBezTo>
                    <a:pt x="0" y="22159"/>
                    <a:pt x="22154" y="0"/>
                    <a:pt x="48924" y="0"/>
                  </a:cubicBezTo>
                  <a:cubicBezTo>
                    <a:pt x="75693" y="0"/>
                    <a:pt x="97847" y="22159"/>
                    <a:pt x="97847" y="48935"/>
                  </a:cubicBezTo>
                  <a:cubicBezTo>
                    <a:pt x="97847" y="53551"/>
                    <a:pt x="94155" y="58168"/>
                    <a:pt x="88616" y="58168"/>
                  </a:cubicBezTo>
                  <a:cubicBezTo>
                    <a:pt x="83078" y="58168"/>
                    <a:pt x="79386" y="54475"/>
                    <a:pt x="79386" y="48935"/>
                  </a:cubicBezTo>
                  <a:cubicBezTo>
                    <a:pt x="79386" y="32316"/>
                    <a:pt x="65539" y="18466"/>
                    <a:pt x="48924" y="18466"/>
                  </a:cubicBezTo>
                  <a:cubicBezTo>
                    <a:pt x="32308" y="18466"/>
                    <a:pt x="18462" y="32316"/>
                    <a:pt x="18462" y="48935"/>
                  </a:cubicBezTo>
                  <a:cubicBezTo>
                    <a:pt x="18462" y="65554"/>
                    <a:pt x="32308" y="79404"/>
                    <a:pt x="48924" y="79404"/>
                  </a:cubicBezTo>
                  <a:lnTo>
                    <a:pt x="3248347" y="79404"/>
                  </a:lnTo>
                  <a:cubicBezTo>
                    <a:pt x="3262193" y="79404"/>
                    <a:pt x="3274193" y="67401"/>
                    <a:pt x="3274193" y="53551"/>
                  </a:cubicBezTo>
                  <a:cubicBezTo>
                    <a:pt x="3274193" y="39702"/>
                    <a:pt x="3262193" y="27699"/>
                    <a:pt x="3248347" y="27699"/>
                  </a:cubicBezTo>
                  <a:cubicBezTo>
                    <a:pt x="3240038" y="27699"/>
                    <a:pt x="3231731" y="32316"/>
                    <a:pt x="3227115" y="38779"/>
                  </a:cubicBezTo>
                  <a:cubicBezTo>
                    <a:pt x="3224346" y="43395"/>
                    <a:pt x="3218808" y="44318"/>
                    <a:pt x="3214192" y="41549"/>
                  </a:cubicBezTo>
                  <a:cubicBezTo>
                    <a:pt x="3209577" y="38779"/>
                    <a:pt x="3208654" y="33239"/>
                    <a:pt x="3211423" y="28622"/>
                  </a:cubicBezTo>
                  <a:cubicBezTo>
                    <a:pt x="3219731" y="16619"/>
                    <a:pt x="3233577" y="9233"/>
                    <a:pt x="3248347" y="9233"/>
                  </a:cubicBezTo>
                  <a:cubicBezTo>
                    <a:pt x="3272347" y="9233"/>
                    <a:pt x="3292655" y="28622"/>
                    <a:pt x="3292655" y="53551"/>
                  </a:cubicBezTo>
                  <a:cubicBezTo>
                    <a:pt x="3292655" y="77557"/>
                    <a:pt x="3272347" y="97870"/>
                    <a:pt x="3248347" y="978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flipH="1">
              <a:off x="5594986" y="280780"/>
              <a:ext cx="3170516" cy="2198058"/>
            </a:xfrm>
            <a:custGeom>
              <a:avLst/>
              <a:gdLst/>
              <a:ahLst/>
              <a:cxnLst/>
              <a:rect l="l" t="t" r="r" b="b"/>
              <a:pathLst>
                <a:path w="3582504" h="2483681" extrusionOk="0">
                  <a:moveTo>
                    <a:pt x="44308" y="2483682"/>
                  </a:moveTo>
                  <a:cubicBezTo>
                    <a:pt x="20308" y="2483682"/>
                    <a:pt x="0" y="2464292"/>
                    <a:pt x="0" y="2439363"/>
                  </a:cubicBezTo>
                  <a:lnTo>
                    <a:pt x="0" y="234519"/>
                  </a:lnTo>
                  <a:lnTo>
                    <a:pt x="9231" y="234519"/>
                  </a:lnTo>
                  <a:cubicBezTo>
                    <a:pt x="133848" y="234519"/>
                    <a:pt x="234464" y="132955"/>
                    <a:pt x="234464" y="9233"/>
                  </a:cubicBezTo>
                  <a:lnTo>
                    <a:pt x="234464" y="0"/>
                  </a:lnTo>
                  <a:lnTo>
                    <a:pt x="3538196" y="0"/>
                  </a:lnTo>
                  <a:cubicBezTo>
                    <a:pt x="3562196" y="0"/>
                    <a:pt x="3582504" y="19389"/>
                    <a:pt x="3582504" y="44318"/>
                  </a:cubicBezTo>
                  <a:cubicBezTo>
                    <a:pt x="3582504" y="69248"/>
                    <a:pt x="3563119" y="88637"/>
                    <a:pt x="3538196" y="88637"/>
                  </a:cubicBezTo>
                  <a:cubicBezTo>
                    <a:pt x="3523427" y="88637"/>
                    <a:pt x="3509580" y="81251"/>
                    <a:pt x="3501273" y="69248"/>
                  </a:cubicBezTo>
                  <a:cubicBezTo>
                    <a:pt x="3498503" y="64631"/>
                    <a:pt x="3499426" y="59091"/>
                    <a:pt x="3504042" y="56321"/>
                  </a:cubicBezTo>
                  <a:cubicBezTo>
                    <a:pt x="3507734" y="53551"/>
                    <a:pt x="3514196" y="54475"/>
                    <a:pt x="3516965" y="59091"/>
                  </a:cubicBezTo>
                  <a:cubicBezTo>
                    <a:pt x="3521580" y="66478"/>
                    <a:pt x="3529888" y="70171"/>
                    <a:pt x="3538196" y="70171"/>
                  </a:cubicBezTo>
                  <a:cubicBezTo>
                    <a:pt x="3552042" y="70171"/>
                    <a:pt x="3564042" y="58168"/>
                    <a:pt x="3564042" y="44318"/>
                  </a:cubicBezTo>
                  <a:cubicBezTo>
                    <a:pt x="3564042" y="30469"/>
                    <a:pt x="3552042" y="18466"/>
                    <a:pt x="3538196" y="18466"/>
                  </a:cubicBezTo>
                  <a:lnTo>
                    <a:pt x="252926" y="18466"/>
                  </a:lnTo>
                  <a:cubicBezTo>
                    <a:pt x="248311" y="145882"/>
                    <a:pt x="145848" y="248368"/>
                    <a:pt x="18462" y="252985"/>
                  </a:cubicBezTo>
                  <a:lnTo>
                    <a:pt x="18462" y="2440286"/>
                  </a:lnTo>
                  <a:cubicBezTo>
                    <a:pt x="18462" y="2454136"/>
                    <a:pt x="30462" y="2466139"/>
                    <a:pt x="44308" y="2466139"/>
                  </a:cubicBezTo>
                  <a:cubicBezTo>
                    <a:pt x="58155" y="2466139"/>
                    <a:pt x="70155" y="2454136"/>
                    <a:pt x="70155" y="2440286"/>
                  </a:cubicBezTo>
                  <a:cubicBezTo>
                    <a:pt x="70155" y="2431977"/>
                    <a:pt x="65539" y="2423667"/>
                    <a:pt x="59078" y="2419051"/>
                  </a:cubicBezTo>
                  <a:cubicBezTo>
                    <a:pt x="54462" y="2416281"/>
                    <a:pt x="53539" y="2410741"/>
                    <a:pt x="56308" y="2406124"/>
                  </a:cubicBezTo>
                  <a:cubicBezTo>
                    <a:pt x="59078" y="2401508"/>
                    <a:pt x="64616" y="2400584"/>
                    <a:pt x="69232" y="2403354"/>
                  </a:cubicBezTo>
                  <a:cubicBezTo>
                    <a:pt x="81232" y="2411664"/>
                    <a:pt x="88616" y="2425514"/>
                    <a:pt x="88616" y="2440286"/>
                  </a:cubicBezTo>
                  <a:cubicBezTo>
                    <a:pt x="88616" y="2464292"/>
                    <a:pt x="69232" y="2483682"/>
                    <a:pt x="44308" y="24836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8"/>
            <p:cNvSpPr/>
            <p:nvPr/>
          </p:nvSpPr>
          <p:spPr>
            <a:xfrm flipH="1">
              <a:off x="8796520" y="529129"/>
              <a:ext cx="86595" cy="1949652"/>
            </a:xfrm>
            <a:custGeom>
              <a:avLst/>
              <a:gdLst/>
              <a:ahLst/>
              <a:cxnLst/>
              <a:rect l="l" t="t" r="r" b="b"/>
              <a:pathLst>
                <a:path w="97847" h="2202997" extrusionOk="0">
                  <a:moveTo>
                    <a:pt x="53539" y="2202998"/>
                  </a:moveTo>
                  <a:cubicBezTo>
                    <a:pt x="29539" y="2202998"/>
                    <a:pt x="9231" y="2183609"/>
                    <a:pt x="9231" y="2158680"/>
                  </a:cubicBezTo>
                  <a:cubicBezTo>
                    <a:pt x="9231" y="2143907"/>
                    <a:pt x="16616" y="2130057"/>
                    <a:pt x="28616" y="2121747"/>
                  </a:cubicBezTo>
                  <a:cubicBezTo>
                    <a:pt x="33231" y="2118977"/>
                    <a:pt x="38770" y="2119901"/>
                    <a:pt x="41539" y="2124517"/>
                  </a:cubicBezTo>
                  <a:cubicBezTo>
                    <a:pt x="44308" y="2129134"/>
                    <a:pt x="43385" y="2134674"/>
                    <a:pt x="38770" y="2137443"/>
                  </a:cubicBezTo>
                  <a:cubicBezTo>
                    <a:pt x="31385" y="2142060"/>
                    <a:pt x="27693" y="2150370"/>
                    <a:pt x="27693" y="2158680"/>
                  </a:cubicBezTo>
                  <a:cubicBezTo>
                    <a:pt x="27693" y="2172529"/>
                    <a:pt x="39693" y="2184532"/>
                    <a:pt x="53539" y="2184532"/>
                  </a:cubicBezTo>
                  <a:cubicBezTo>
                    <a:pt x="67385" y="2184532"/>
                    <a:pt x="79386" y="2172529"/>
                    <a:pt x="79386" y="2158680"/>
                  </a:cubicBezTo>
                  <a:lnTo>
                    <a:pt x="79386" y="48935"/>
                  </a:lnTo>
                  <a:cubicBezTo>
                    <a:pt x="79386" y="32316"/>
                    <a:pt x="65539" y="18466"/>
                    <a:pt x="48924" y="18466"/>
                  </a:cubicBezTo>
                  <a:cubicBezTo>
                    <a:pt x="32308" y="18466"/>
                    <a:pt x="18462" y="32316"/>
                    <a:pt x="18462" y="48935"/>
                  </a:cubicBezTo>
                  <a:cubicBezTo>
                    <a:pt x="18462" y="65554"/>
                    <a:pt x="32308" y="79404"/>
                    <a:pt x="48924" y="79404"/>
                  </a:cubicBezTo>
                  <a:cubicBezTo>
                    <a:pt x="53539" y="79404"/>
                    <a:pt x="58155" y="83097"/>
                    <a:pt x="58155" y="88637"/>
                  </a:cubicBezTo>
                  <a:cubicBezTo>
                    <a:pt x="58155" y="93253"/>
                    <a:pt x="54462" y="97870"/>
                    <a:pt x="48924" y="97870"/>
                  </a:cubicBezTo>
                  <a:cubicBezTo>
                    <a:pt x="22154" y="97870"/>
                    <a:pt x="0" y="75711"/>
                    <a:pt x="0" y="48935"/>
                  </a:cubicBezTo>
                  <a:cubicBezTo>
                    <a:pt x="0" y="22159"/>
                    <a:pt x="22154" y="0"/>
                    <a:pt x="48924" y="0"/>
                  </a:cubicBezTo>
                  <a:cubicBezTo>
                    <a:pt x="75693" y="0"/>
                    <a:pt x="97847" y="22159"/>
                    <a:pt x="97847" y="48935"/>
                  </a:cubicBezTo>
                  <a:lnTo>
                    <a:pt x="97847" y="2159603"/>
                  </a:lnTo>
                  <a:cubicBezTo>
                    <a:pt x="97847" y="2183609"/>
                    <a:pt x="77539" y="2202998"/>
                    <a:pt x="53539" y="22029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69" name="Google Shape;269;p8"/>
            <p:cNvGrpSpPr/>
            <p:nvPr/>
          </p:nvGrpSpPr>
          <p:grpSpPr>
            <a:xfrm flipH="1">
              <a:off x="8513842" y="163373"/>
              <a:ext cx="348366" cy="347782"/>
              <a:chOff x="2195855" y="667333"/>
              <a:chExt cx="393723" cy="393063"/>
            </a:xfrm>
          </p:grpSpPr>
          <p:grpSp>
            <p:nvGrpSpPr>
              <p:cNvPr id="270" name="Google Shape;270;p8"/>
              <p:cNvGrpSpPr/>
              <p:nvPr/>
            </p:nvGrpSpPr>
            <p:grpSpPr>
              <a:xfrm>
                <a:off x="2195855" y="667333"/>
                <a:ext cx="393723" cy="393063"/>
                <a:chOff x="2195855" y="667333"/>
                <a:chExt cx="393723" cy="393063"/>
              </a:xfrm>
            </p:grpSpPr>
            <p:sp>
              <p:nvSpPr>
                <p:cNvPr id="271" name="Google Shape;271;p8"/>
                <p:cNvSpPr/>
                <p:nvPr/>
              </p:nvSpPr>
              <p:spPr>
                <a:xfrm>
                  <a:off x="2409697" y="667333"/>
                  <a:ext cx="179881" cy="231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881" h="231485" extrusionOk="0">
                      <a:moveTo>
                        <a:pt x="8995" y="231486"/>
                      </a:moveTo>
                      <a:cubicBezTo>
                        <a:pt x="7149" y="231486"/>
                        <a:pt x="5303" y="230563"/>
                        <a:pt x="3456" y="229639"/>
                      </a:cubicBezTo>
                      <a:cubicBezTo>
                        <a:pt x="-236" y="226869"/>
                        <a:pt x="-1159" y="221330"/>
                        <a:pt x="1610" y="216713"/>
                      </a:cubicBezTo>
                      <a:cubicBezTo>
                        <a:pt x="27457" y="179781"/>
                        <a:pt x="39457" y="136386"/>
                        <a:pt x="50534" y="97607"/>
                      </a:cubicBezTo>
                      <a:cubicBezTo>
                        <a:pt x="60688" y="59752"/>
                        <a:pt x="68996" y="29283"/>
                        <a:pt x="88380" y="14510"/>
                      </a:cubicBezTo>
                      <a:cubicBezTo>
                        <a:pt x="107765" y="-263"/>
                        <a:pt x="131766" y="-3956"/>
                        <a:pt x="151150" y="4354"/>
                      </a:cubicBezTo>
                      <a:cubicBezTo>
                        <a:pt x="167766" y="11740"/>
                        <a:pt x="178843" y="27436"/>
                        <a:pt x="179766" y="46826"/>
                      </a:cubicBezTo>
                      <a:cubicBezTo>
                        <a:pt x="180689" y="64368"/>
                        <a:pt x="176074" y="79141"/>
                        <a:pt x="165920" y="89297"/>
                      </a:cubicBezTo>
                      <a:cubicBezTo>
                        <a:pt x="157612" y="97607"/>
                        <a:pt x="145612" y="102224"/>
                        <a:pt x="132689" y="101300"/>
                      </a:cubicBezTo>
                      <a:cubicBezTo>
                        <a:pt x="108688" y="99454"/>
                        <a:pt x="99457" y="80988"/>
                        <a:pt x="98534" y="70831"/>
                      </a:cubicBezTo>
                      <a:cubicBezTo>
                        <a:pt x="97611" y="66215"/>
                        <a:pt x="101304" y="61598"/>
                        <a:pt x="105919" y="60675"/>
                      </a:cubicBezTo>
                      <a:cubicBezTo>
                        <a:pt x="110535" y="59752"/>
                        <a:pt x="115150" y="63445"/>
                        <a:pt x="116073" y="68062"/>
                      </a:cubicBezTo>
                      <a:cubicBezTo>
                        <a:pt x="116073" y="70831"/>
                        <a:pt x="118842" y="81911"/>
                        <a:pt x="133612" y="82834"/>
                      </a:cubicBezTo>
                      <a:cubicBezTo>
                        <a:pt x="140996" y="83758"/>
                        <a:pt x="147458" y="80988"/>
                        <a:pt x="152074" y="76371"/>
                      </a:cubicBezTo>
                      <a:cubicBezTo>
                        <a:pt x="158535" y="69908"/>
                        <a:pt x="161304" y="59752"/>
                        <a:pt x="160381" y="47749"/>
                      </a:cubicBezTo>
                      <a:cubicBezTo>
                        <a:pt x="159458" y="35746"/>
                        <a:pt x="152997" y="25590"/>
                        <a:pt x="141920" y="20973"/>
                      </a:cubicBezTo>
                      <a:cubicBezTo>
                        <a:pt x="128996" y="15433"/>
                        <a:pt x="112381" y="18203"/>
                        <a:pt x="97611" y="28360"/>
                      </a:cubicBezTo>
                      <a:cubicBezTo>
                        <a:pt x="82842" y="39439"/>
                        <a:pt x="75457" y="68062"/>
                        <a:pt x="66226" y="102224"/>
                      </a:cubicBezTo>
                      <a:cubicBezTo>
                        <a:pt x="56072" y="140079"/>
                        <a:pt x="43149" y="188091"/>
                        <a:pt x="14533" y="226869"/>
                      </a:cubicBezTo>
                      <a:cubicBezTo>
                        <a:pt x="14533" y="229639"/>
                        <a:pt x="11764" y="231486"/>
                        <a:pt x="8995" y="23148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" name="Google Shape;272;p8"/>
                <p:cNvSpPr/>
                <p:nvPr/>
              </p:nvSpPr>
              <p:spPr>
                <a:xfrm>
                  <a:off x="2232051" y="671515"/>
                  <a:ext cx="202123" cy="207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23" h="207914" extrusionOk="0">
                      <a:moveTo>
                        <a:pt x="167256" y="207915"/>
                      </a:moveTo>
                      <a:cubicBezTo>
                        <a:pt x="166333" y="207915"/>
                        <a:pt x="165410" y="207915"/>
                        <a:pt x="163563" y="206991"/>
                      </a:cubicBezTo>
                      <a:cubicBezTo>
                        <a:pt x="158948" y="205145"/>
                        <a:pt x="156179" y="199605"/>
                        <a:pt x="158025" y="194988"/>
                      </a:cubicBezTo>
                      <a:cubicBezTo>
                        <a:pt x="158025" y="194065"/>
                        <a:pt x="194025" y="99888"/>
                        <a:pt x="181102" y="55570"/>
                      </a:cubicBezTo>
                      <a:cubicBezTo>
                        <a:pt x="175564" y="37104"/>
                        <a:pt x="166333" y="25101"/>
                        <a:pt x="153409" y="20484"/>
                      </a:cubicBezTo>
                      <a:cubicBezTo>
                        <a:pt x="136794" y="14021"/>
                        <a:pt x="117409" y="19561"/>
                        <a:pt x="108178" y="25101"/>
                      </a:cubicBezTo>
                      <a:cubicBezTo>
                        <a:pt x="107255" y="26024"/>
                        <a:pt x="106332" y="26947"/>
                        <a:pt x="105409" y="27871"/>
                      </a:cubicBezTo>
                      <a:cubicBezTo>
                        <a:pt x="119255" y="30641"/>
                        <a:pt x="132178" y="34334"/>
                        <a:pt x="141409" y="40797"/>
                      </a:cubicBezTo>
                      <a:cubicBezTo>
                        <a:pt x="151563" y="47260"/>
                        <a:pt x="158025" y="55570"/>
                        <a:pt x="159871" y="64803"/>
                      </a:cubicBezTo>
                      <a:cubicBezTo>
                        <a:pt x="162640" y="77729"/>
                        <a:pt x="160794" y="88809"/>
                        <a:pt x="153409" y="96195"/>
                      </a:cubicBezTo>
                      <a:cubicBezTo>
                        <a:pt x="146025" y="104505"/>
                        <a:pt x="134025" y="108198"/>
                        <a:pt x="118332" y="107275"/>
                      </a:cubicBezTo>
                      <a:cubicBezTo>
                        <a:pt x="100793" y="106351"/>
                        <a:pt x="86024" y="91579"/>
                        <a:pt x="80486" y="69419"/>
                      </a:cubicBezTo>
                      <a:cubicBezTo>
                        <a:pt x="78639" y="61110"/>
                        <a:pt x="77716" y="51877"/>
                        <a:pt x="79562" y="43567"/>
                      </a:cubicBezTo>
                      <a:cubicBezTo>
                        <a:pt x="56485" y="42644"/>
                        <a:pt x="31562" y="44490"/>
                        <a:pt x="11254" y="49107"/>
                      </a:cubicBezTo>
                      <a:cubicBezTo>
                        <a:pt x="6638" y="50030"/>
                        <a:pt x="1100" y="47260"/>
                        <a:pt x="177" y="42644"/>
                      </a:cubicBezTo>
                      <a:cubicBezTo>
                        <a:pt x="-746" y="38027"/>
                        <a:pt x="2023" y="32487"/>
                        <a:pt x="6638" y="31564"/>
                      </a:cubicBezTo>
                      <a:cubicBezTo>
                        <a:pt x="29716" y="26024"/>
                        <a:pt x="58331" y="24178"/>
                        <a:pt x="85101" y="26024"/>
                      </a:cubicBezTo>
                      <a:cubicBezTo>
                        <a:pt x="88793" y="19561"/>
                        <a:pt x="93409" y="14021"/>
                        <a:pt x="98947" y="10328"/>
                      </a:cubicBezTo>
                      <a:cubicBezTo>
                        <a:pt x="113717" y="2018"/>
                        <a:pt x="138640" y="-4445"/>
                        <a:pt x="159871" y="3865"/>
                      </a:cubicBezTo>
                      <a:cubicBezTo>
                        <a:pt x="172794" y="8481"/>
                        <a:pt x="190333" y="21408"/>
                        <a:pt x="198641" y="50953"/>
                      </a:cubicBezTo>
                      <a:cubicBezTo>
                        <a:pt x="213410" y="100812"/>
                        <a:pt x="176487" y="197758"/>
                        <a:pt x="175564" y="201452"/>
                      </a:cubicBezTo>
                      <a:cubicBezTo>
                        <a:pt x="174640" y="206068"/>
                        <a:pt x="170948" y="207915"/>
                        <a:pt x="167256" y="207915"/>
                      </a:cubicBezTo>
                      <a:close/>
                      <a:moveTo>
                        <a:pt x="98024" y="45414"/>
                      </a:moveTo>
                      <a:cubicBezTo>
                        <a:pt x="97101" y="51877"/>
                        <a:pt x="97101" y="59263"/>
                        <a:pt x="98947" y="65726"/>
                      </a:cubicBezTo>
                      <a:cubicBezTo>
                        <a:pt x="101717" y="76806"/>
                        <a:pt x="109101" y="89732"/>
                        <a:pt x="120178" y="89732"/>
                      </a:cubicBezTo>
                      <a:cubicBezTo>
                        <a:pt x="126640" y="90655"/>
                        <a:pt x="135871" y="89732"/>
                        <a:pt x="140486" y="85115"/>
                      </a:cubicBezTo>
                      <a:cubicBezTo>
                        <a:pt x="144179" y="80499"/>
                        <a:pt x="143255" y="73113"/>
                        <a:pt x="142332" y="69419"/>
                      </a:cubicBezTo>
                      <a:cubicBezTo>
                        <a:pt x="141409" y="64803"/>
                        <a:pt x="137717" y="60186"/>
                        <a:pt x="132178" y="56493"/>
                      </a:cubicBezTo>
                      <a:cubicBezTo>
                        <a:pt x="123871" y="50953"/>
                        <a:pt x="111871" y="47260"/>
                        <a:pt x="98024" y="4541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" name="Google Shape;273;p8"/>
                <p:cNvSpPr/>
                <p:nvPr/>
              </p:nvSpPr>
              <p:spPr>
                <a:xfrm>
                  <a:off x="2195855" y="880589"/>
                  <a:ext cx="231831" cy="179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831" h="179807" extrusionOk="0">
                      <a:moveTo>
                        <a:pt x="52065" y="179808"/>
                      </a:moveTo>
                      <a:cubicBezTo>
                        <a:pt x="50219" y="179808"/>
                        <a:pt x="48373" y="179808"/>
                        <a:pt x="47450" y="179808"/>
                      </a:cubicBezTo>
                      <a:cubicBezTo>
                        <a:pt x="28988" y="178884"/>
                        <a:pt x="13296" y="167805"/>
                        <a:pt x="4988" y="151185"/>
                      </a:cubicBezTo>
                      <a:cubicBezTo>
                        <a:pt x="-4243" y="131796"/>
                        <a:pt x="-551" y="108714"/>
                        <a:pt x="15142" y="88401"/>
                      </a:cubicBezTo>
                      <a:cubicBezTo>
                        <a:pt x="29911" y="69012"/>
                        <a:pt x="60373" y="60702"/>
                        <a:pt x="98220" y="50546"/>
                      </a:cubicBezTo>
                      <a:cubicBezTo>
                        <a:pt x="136990" y="40389"/>
                        <a:pt x="180375" y="27463"/>
                        <a:pt x="217298" y="1611"/>
                      </a:cubicBezTo>
                      <a:cubicBezTo>
                        <a:pt x="220991" y="-1159"/>
                        <a:pt x="227452" y="-236"/>
                        <a:pt x="230221" y="3457"/>
                      </a:cubicBezTo>
                      <a:cubicBezTo>
                        <a:pt x="232991" y="7150"/>
                        <a:pt x="232068" y="13613"/>
                        <a:pt x="228375" y="16383"/>
                      </a:cubicBezTo>
                      <a:cubicBezTo>
                        <a:pt x="188682" y="44082"/>
                        <a:pt x="141605" y="57932"/>
                        <a:pt x="103758" y="68088"/>
                      </a:cubicBezTo>
                      <a:cubicBezTo>
                        <a:pt x="70527" y="77321"/>
                        <a:pt x="40988" y="85631"/>
                        <a:pt x="29911" y="99481"/>
                      </a:cubicBezTo>
                      <a:cubicBezTo>
                        <a:pt x="18834" y="113330"/>
                        <a:pt x="16065" y="129949"/>
                        <a:pt x="22527" y="143799"/>
                      </a:cubicBezTo>
                      <a:cubicBezTo>
                        <a:pt x="27142" y="154879"/>
                        <a:pt x="37296" y="161342"/>
                        <a:pt x="49296" y="162265"/>
                      </a:cubicBezTo>
                      <a:cubicBezTo>
                        <a:pt x="61296" y="163188"/>
                        <a:pt x="71450" y="160418"/>
                        <a:pt x="77912" y="153955"/>
                      </a:cubicBezTo>
                      <a:cubicBezTo>
                        <a:pt x="82527" y="149339"/>
                        <a:pt x="85297" y="142876"/>
                        <a:pt x="84374" y="135489"/>
                      </a:cubicBezTo>
                      <a:cubicBezTo>
                        <a:pt x="83450" y="120716"/>
                        <a:pt x="71450" y="118870"/>
                        <a:pt x="69604" y="117947"/>
                      </a:cubicBezTo>
                      <a:cubicBezTo>
                        <a:pt x="64989" y="117023"/>
                        <a:pt x="61296" y="112407"/>
                        <a:pt x="62219" y="107790"/>
                      </a:cubicBezTo>
                      <a:cubicBezTo>
                        <a:pt x="63143" y="103174"/>
                        <a:pt x="67758" y="99481"/>
                        <a:pt x="72373" y="100404"/>
                      </a:cubicBezTo>
                      <a:cubicBezTo>
                        <a:pt x="82527" y="102250"/>
                        <a:pt x="100989" y="110560"/>
                        <a:pt x="102835" y="134566"/>
                      </a:cubicBezTo>
                      <a:cubicBezTo>
                        <a:pt x="103758" y="147492"/>
                        <a:pt x="99143" y="158572"/>
                        <a:pt x="90835" y="167805"/>
                      </a:cubicBezTo>
                      <a:cubicBezTo>
                        <a:pt x="80681" y="175191"/>
                        <a:pt x="67758" y="179808"/>
                        <a:pt x="52065" y="17980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" name="Google Shape;274;p8"/>
                <p:cNvSpPr/>
                <p:nvPr/>
              </p:nvSpPr>
              <p:spPr>
                <a:xfrm>
                  <a:off x="2200464" y="703517"/>
                  <a:ext cx="207729" cy="202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729" h="202688" extrusionOk="0">
                      <a:moveTo>
                        <a:pt x="79765" y="202689"/>
                      </a:moveTo>
                      <a:cubicBezTo>
                        <a:pt x="69611" y="202689"/>
                        <a:pt x="59457" y="201765"/>
                        <a:pt x="51149" y="198995"/>
                      </a:cubicBezTo>
                      <a:cubicBezTo>
                        <a:pt x="20687" y="189762"/>
                        <a:pt x="8687" y="173143"/>
                        <a:pt x="4071" y="160217"/>
                      </a:cubicBezTo>
                      <a:cubicBezTo>
                        <a:pt x="-4236" y="138981"/>
                        <a:pt x="1302" y="113128"/>
                        <a:pt x="10533" y="99279"/>
                      </a:cubicBezTo>
                      <a:cubicBezTo>
                        <a:pt x="14225" y="92816"/>
                        <a:pt x="19764" y="88199"/>
                        <a:pt x="26226" y="85429"/>
                      </a:cubicBezTo>
                      <a:cubicBezTo>
                        <a:pt x="24379" y="58654"/>
                        <a:pt x="27149" y="30031"/>
                        <a:pt x="31764" y="6949"/>
                      </a:cubicBezTo>
                      <a:cubicBezTo>
                        <a:pt x="32687" y="2332"/>
                        <a:pt x="38226" y="-1361"/>
                        <a:pt x="42841" y="486"/>
                      </a:cubicBezTo>
                      <a:cubicBezTo>
                        <a:pt x="47457" y="1409"/>
                        <a:pt x="51149" y="6949"/>
                        <a:pt x="49303" y="11565"/>
                      </a:cubicBezTo>
                      <a:cubicBezTo>
                        <a:pt x="44687" y="31878"/>
                        <a:pt x="42841" y="56807"/>
                        <a:pt x="43764" y="79890"/>
                      </a:cubicBezTo>
                      <a:cubicBezTo>
                        <a:pt x="52995" y="78966"/>
                        <a:pt x="62226" y="78966"/>
                        <a:pt x="69611" y="80813"/>
                      </a:cubicBezTo>
                      <a:cubicBezTo>
                        <a:pt x="91765" y="86353"/>
                        <a:pt x="106534" y="101126"/>
                        <a:pt x="107457" y="118668"/>
                      </a:cubicBezTo>
                      <a:cubicBezTo>
                        <a:pt x="108380" y="134364"/>
                        <a:pt x="104688" y="146367"/>
                        <a:pt x="96380" y="153754"/>
                      </a:cubicBezTo>
                      <a:cubicBezTo>
                        <a:pt x="88996" y="160217"/>
                        <a:pt x="76995" y="162987"/>
                        <a:pt x="64995" y="160217"/>
                      </a:cubicBezTo>
                      <a:cubicBezTo>
                        <a:pt x="54841" y="158370"/>
                        <a:pt x="47457" y="151907"/>
                        <a:pt x="40995" y="141751"/>
                      </a:cubicBezTo>
                      <a:cubicBezTo>
                        <a:pt x="35456" y="132518"/>
                        <a:pt x="30841" y="119592"/>
                        <a:pt x="28072" y="105742"/>
                      </a:cubicBezTo>
                      <a:cubicBezTo>
                        <a:pt x="27149" y="106665"/>
                        <a:pt x="26226" y="107589"/>
                        <a:pt x="25302" y="108512"/>
                      </a:cubicBezTo>
                      <a:cubicBezTo>
                        <a:pt x="19764" y="117745"/>
                        <a:pt x="14225" y="137134"/>
                        <a:pt x="20687" y="153754"/>
                      </a:cubicBezTo>
                      <a:cubicBezTo>
                        <a:pt x="26226" y="166680"/>
                        <a:pt x="37303" y="176836"/>
                        <a:pt x="55764" y="181453"/>
                      </a:cubicBezTo>
                      <a:cubicBezTo>
                        <a:pt x="100073" y="194379"/>
                        <a:pt x="194228" y="159294"/>
                        <a:pt x="195151" y="158370"/>
                      </a:cubicBezTo>
                      <a:cubicBezTo>
                        <a:pt x="199766" y="156524"/>
                        <a:pt x="205305" y="159294"/>
                        <a:pt x="207151" y="163910"/>
                      </a:cubicBezTo>
                      <a:cubicBezTo>
                        <a:pt x="208997" y="168527"/>
                        <a:pt x="206228" y="174066"/>
                        <a:pt x="201612" y="175913"/>
                      </a:cubicBezTo>
                      <a:cubicBezTo>
                        <a:pt x="198843" y="176836"/>
                        <a:pt x="131458" y="202689"/>
                        <a:pt x="79765" y="202689"/>
                      </a:cubicBezTo>
                      <a:close/>
                      <a:moveTo>
                        <a:pt x="45610" y="97432"/>
                      </a:moveTo>
                      <a:cubicBezTo>
                        <a:pt x="47457" y="111282"/>
                        <a:pt x="51149" y="123285"/>
                        <a:pt x="56687" y="131594"/>
                      </a:cubicBezTo>
                      <a:cubicBezTo>
                        <a:pt x="60380" y="137134"/>
                        <a:pt x="64995" y="140827"/>
                        <a:pt x="69611" y="141751"/>
                      </a:cubicBezTo>
                      <a:cubicBezTo>
                        <a:pt x="73303" y="142674"/>
                        <a:pt x="80688" y="143597"/>
                        <a:pt x="85303" y="139904"/>
                      </a:cubicBezTo>
                      <a:cubicBezTo>
                        <a:pt x="89919" y="135288"/>
                        <a:pt x="90842" y="126978"/>
                        <a:pt x="89919" y="119592"/>
                      </a:cubicBezTo>
                      <a:cubicBezTo>
                        <a:pt x="88996" y="107589"/>
                        <a:pt x="76995" y="101126"/>
                        <a:pt x="65918" y="98356"/>
                      </a:cubicBezTo>
                      <a:cubicBezTo>
                        <a:pt x="59457" y="96509"/>
                        <a:pt x="52072" y="96509"/>
                        <a:pt x="45610" y="9743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75" name="Google Shape;275;p8"/>
              <p:cNvSpPr/>
              <p:nvPr/>
            </p:nvSpPr>
            <p:spPr>
              <a:xfrm>
                <a:off x="2318998" y="789870"/>
                <a:ext cx="94154" cy="93253"/>
              </a:xfrm>
              <a:custGeom>
                <a:avLst/>
                <a:gdLst/>
                <a:ahLst/>
                <a:cxnLst/>
                <a:rect l="l" t="t" r="r" b="b"/>
                <a:pathLst>
                  <a:path w="94154" h="93253" extrusionOk="0">
                    <a:moveTo>
                      <a:pt x="47077" y="93253"/>
                    </a:moveTo>
                    <a:cubicBezTo>
                      <a:pt x="35077" y="93253"/>
                      <a:pt x="23077" y="88637"/>
                      <a:pt x="13846" y="79404"/>
                    </a:cubicBezTo>
                    <a:cubicBezTo>
                      <a:pt x="-4615" y="60938"/>
                      <a:pt x="-4615" y="32316"/>
                      <a:pt x="13846" y="13850"/>
                    </a:cubicBezTo>
                    <a:cubicBezTo>
                      <a:pt x="22154" y="5540"/>
                      <a:pt x="34154" y="0"/>
                      <a:pt x="47077" y="0"/>
                    </a:cubicBezTo>
                    <a:cubicBezTo>
                      <a:pt x="59078" y="0"/>
                      <a:pt x="71078" y="4617"/>
                      <a:pt x="80309" y="13850"/>
                    </a:cubicBezTo>
                    <a:cubicBezTo>
                      <a:pt x="88616" y="22159"/>
                      <a:pt x="94155" y="34162"/>
                      <a:pt x="94155" y="47088"/>
                    </a:cubicBezTo>
                    <a:cubicBezTo>
                      <a:pt x="94155" y="59091"/>
                      <a:pt x="89540" y="71094"/>
                      <a:pt x="80309" y="80327"/>
                    </a:cubicBezTo>
                    <a:cubicBezTo>
                      <a:pt x="71078" y="88637"/>
                      <a:pt x="59078" y="93253"/>
                      <a:pt x="47077" y="93253"/>
                    </a:cubicBezTo>
                    <a:close/>
                    <a:moveTo>
                      <a:pt x="47077" y="19389"/>
                    </a:moveTo>
                    <a:cubicBezTo>
                      <a:pt x="39693" y="19389"/>
                      <a:pt x="32308" y="22159"/>
                      <a:pt x="26770" y="27699"/>
                    </a:cubicBezTo>
                    <a:cubicBezTo>
                      <a:pt x="15693" y="38779"/>
                      <a:pt x="15693" y="56321"/>
                      <a:pt x="26770" y="67401"/>
                    </a:cubicBezTo>
                    <a:cubicBezTo>
                      <a:pt x="37847" y="78481"/>
                      <a:pt x="55385" y="78481"/>
                      <a:pt x="66462" y="67401"/>
                    </a:cubicBezTo>
                    <a:cubicBezTo>
                      <a:pt x="72001" y="61861"/>
                      <a:pt x="74770" y="55398"/>
                      <a:pt x="74770" y="47088"/>
                    </a:cubicBezTo>
                    <a:cubicBezTo>
                      <a:pt x="74770" y="39702"/>
                      <a:pt x="72001" y="32316"/>
                      <a:pt x="66462" y="26776"/>
                    </a:cubicBezTo>
                    <a:cubicBezTo>
                      <a:pt x="61847" y="22159"/>
                      <a:pt x="54462" y="19389"/>
                      <a:pt x="47077" y="193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76" name="Google Shape;276;p8"/>
            <p:cNvSpPr/>
            <p:nvPr/>
          </p:nvSpPr>
          <p:spPr>
            <a:xfrm flipH="1">
              <a:off x="8599686" y="358389"/>
              <a:ext cx="73523" cy="73541"/>
            </a:xfrm>
            <a:custGeom>
              <a:avLst/>
              <a:gdLst/>
              <a:ahLst/>
              <a:cxnLst/>
              <a:rect l="l" t="t" r="r" b="b"/>
              <a:pathLst>
                <a:path w="83077" h="83097" extrusionOk="0">
                  <a:moveTo>
                    <a:pt x="41539" y="83097"/>
                  </a:moveTo>
                  <a:cubicBezTo>
                    <a:pt x="18462" y="83097"/>
                    <a:pt x="0" y="64631"/>
                    <a:pt x="0" y="41549"/>
                  </a:cubicBezTo>
                  <a:cubicBezTo>
                    <a:pt x="0" y="18466"/>
                    <a:pt x="18462" y="0"/>
                    <a:pt x="41539" y="0"/>
                  </a:cubicBezTo>
                  <a:cubicBezTo>
                    <a:pt x="64616" y="0"/>
                    <a:pt x="83078" y="18466"/>
                    <a:pt x="83078" y="41549"/>
                  </a:cubicBezTo>
                  <a:cubicBezTo>
                    <a:pt x="83078" y="64631"/>
                    <a:pt x="64616" y="83097"/>
                    <a:pt x="41539" y="83097"/>
                  </a:cubicBezTo>
                  <a:close/>
                  <a:moveTo>
                    <a:pt x="41539" y="18466"/>
                  </a:moveTo>
                  <a:cubicBezTo>
                    <a:pt x="28616" y="18466"/>
                    <a:pt x="18462" y="28622"/>
                    <a:pt x="18462" y="41549"/>
                  </a:cubicBezTo>
                  <a:cubicBezTo>
                    <a:pt x="18462" y="54475"/>
                    <a:pt x="28616" y="64631"/>
                    <a:pt x="41539" y="64631"/>
                  </a:cubicBezTo>
                  <a:cubicBezTo>
                    <a:pt x="54462" y="64631"/>
                    <a:pt x="64616" y="54475"/>
                    <a:pt x="64616" y="41549"/>
                  </a:cubicBezTo>
                  <a:cubicBezTo>
                    <a:pt x="64616" y="28622"/>
                    <a:pt x="54462" y="18466"/>
                    <a:pt x="41539" y="184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8"/>
            <p:cNvSpPr/>
            <p:nvPr/>
          </p:nvSpPr>
          <p:spPr>
            <a:xfrm flipH="1">
              <a:off x="8727939" y="2492808"/>
              <a:ext cx="98770" cy="157884"/>
            </a:xfrm>
            <a:custGeom>
              <a:avLst/>
              <a:gdLst/>
              <a:ahLst/>
              <a:cxnLst/>
              <a:rect l="l" t="t" r="r" b="b"/>
              <a:pathLst>
                <a:path w="98770" h="157884" extrusionOk="0">
                  <a:moveTo>
                    <a:pt x="0" y="78481"/>
                  </a:moveTo>
                  <a:lnTo>
                    <a:pt x="48924" y="157885"/>
                  </a:lnTo>
                  <a:lnTo>
                    <a:pt x="98770" y="78481"/>
                  </a:lnTo>
                  <a:lnTo>
                    <a:pt x="489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8"/>
            <p:cNvSpPr/>
            <p:nvPr/>
          </p:nvSpPr>
          <p:spPr>
            <a:xfrm flipH="1">
              <a:off x="4694273" y="4893764"/>
              <a:ext cx="2913999" cy="86615"/>
            </a:xfrm>
            <a:custGeom>
              <a:avLst/>
              <a:gdLst/>
              <a:ahLst/>
              <a:cxnLst/>
              <a:rect l="l" t="t" r="r" b="b"/>
              <a:pathLst>
                <a:path w="3292654" h="97870" extrusionOk="0">
                  <a:moveTo>
                    <a:pt x="48924" y="97870"/>
                  </a:moveTo>
                  <a:cubicBezTo>
                    <a:pt x="22154" y="97870"/>
                    <a:pt x="0" y="75711"/>
                    <a:pt x="0" y="48935"/>
                  </a:cubicBezTo>
                  <a:cubicBezTo>
                    <a:pt x="0" y="22159"/>
                    <a:pt x="22154" y="0"/>
                    <a:pt x="48924" y="0"/>
                  </a:cubicBezTo>
                  <a:lnTo>
                    <a:pt x="3248347" y="0"/>
                  </a:lnTo>
                  <a:cubicBezTo>
                    <a:pt x="3272347" y="0"/>
                    <a:pt x="3292655" y="19390"/>
                    <a:pt x="3292655" y="44318"/>
                  </a:cubicBezTo>
                  <a:cubicBezTo>
                    <a:pt x="3292655" y="68325"/>
                    <a:pt x="3273270" y="88637"/>
                    <a:pt x="3248347" y="88637"/>
                  </a:cubicBezTo>
                  <a:cubicBezTo>
                    <a:pt x="3233577" y="88637"/>
                    <a:pt x="3219731" y="81250"/>
                    <a:pt x="3211423" y="69248"/>
                  </a:cubicBezTo>
                  <a:cubicBezTo>
                    <a:pt x="3208654" y="64631"/>
                    <a:pt x="3209577" y="59092"/>
                    <a:pt x="3214192" y="56322"/>
                  </a:cubicBezTo>
                  <a:cubicBezTo>
                    <a:pt x="3217884" y="53551"/>
                    <a:pt x="3224346" y="54475"/>
                    <a:pt x="3227115" y="59092"/>
                  </a:cubicBezTo>
                  <a:cubicBezTo>
                    <a:pt x="3231731" y="66478"/>
                    <a:pt x="3240038" y="70171"/>
                    <a:pt x="3248347" y="70171"/>
                  </a:cubicBezTo>
                  <a:cubicBezTo>
                    <a:pt x="3262193" y="70171"/>
                    <a:pt x="3274193" y="58168"/>
                    <a:pt x="3274193" y="44318"/>
                  </a:cubicBezTo>
                  <a:cubicBezTo>
                    <a:pt x="3274193" y="30469"/>
                    <a:pt x="3262193" y="18466"/>
                    <a:pt x="3248347" y="18466"/>
                  </a:cubicBezTo>
                  <a:lnTo>
                    <a:pt x="48924" y="18466"/>
                  </a:lnTo>
                  <a:cubicBezTo>
                    <a:pt x="32308" y="18466"/>
                    <a:pt x="18462" y="32316"/>
                    <a:pt x="18462" y="48935"/>
                  </a:cubicBezTo>
                  <a:cubicBezTo>
                    <a:pt x="18462" y="65555"/>
                    <a:pt x="32308" y="79404"/>
                    <a:pt x="48924" y="79404"/>
                  </a:cubicBezTo>
                  <a:cubicBezTo>
                    <a:pt x="65539" y="79404"/>
                    <a:pt x="79386" y="65555"/>
                    <a:pt x="79386" y="48935"/>
                  </a:cubicBezTo>
                  <a:cubicBezTo>
                    <a:pt x="79386" y="44318"/>
                    <a:pt x="83078" y="39702"/>
                    <a:pt x="88616" y="39702"/>
                  </a:cubicBezTo>
                  <a:cubicBezTo>
                    <a:pt x="94155" y="39702"/>
                    <a:pt x="97847" y="43395"/>
                    <a:pt x="97847" y="48935"/>
                  </a:cubicBezTo>
                  <a:cubicBezTo>
                    <a:pt x="97847" y="75711"/>
                    <a:pt x="75693" y="97870"/>
                    <a:pt x="48924" y="978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flipH="1">
              <a:off x="5594169" y="2664343"/>
              <a:ext cx="3170516" cy="2198058"/>
            </a:xfrm>
            <a:custGeom>
              <a:avLst/>
              <a:gdLst/>
              <a:ahLst/>
              <a:cxnLst/>
              <a:rect l="l" t="t" r="r" b="b"/>
              <a:pathLst>
                <a:path w="3582504" h="2483681" extrusionOk="0">
                  <a:moveTo>
                    <a:pt x="3537273" y="2483682"/>
                  </a:moveTo>
                  <a:lnTo>
                    <a:pt x="234464" y="2483682"/>
                  </a:lnTo>
                  <a:lnTo>
                    <a:pt x="234464" y="2474449"/>
                  </a:lnTo>
                  <a:cubicBezTo>
                    <a:pt x="234464" y="2349803"/>
                    <a:pt x="132925" y="2249163"/>
                    <a:pt x="9231" y="2249163"/>
                  </a:cubicBezTo>
                  <a:lnTo>
                    <a:pt x="0" y="2249163"/>
                  </a:lnTo>
                  <a:lnTo>
                    <a:pt x="0" y="44319"/>
                  </a:lnTo>
                  <a:cubicBezTo>
                    <a:pt x="0" y="20313"/>
                    <a:pt x="19385" y="0"/>
                    <a:pt x="44308" y="0"/>
                  </a:cubicBezTo>
                  <a:cubicBezTo>
                    <a:pt x="68309" y="0"/>
                    <a:pt x="88616" y="19389"/>
                    <a:pt x="88616" y="44319"/>
                  </a:cubicBezTo>
                  <a:cubicBezTo>
                    <a:pt x="88616" y="59091"/>
                    <a:pt x="81232" y="72941"/>
                    <a:pt x="69232" y="81251"/>
                  </a:cubicBezTo>
                  <a:cubicBezTo>
                    <a:pt x="64616" y="84021"/>
                    <a:pt x="59078" y="83097"/>
                    <a:pt x="56308" y="78481"/>
                  </a:cubicBezTo>
                  <a:cubicBezTo>
                    <a:pt x="53539" y="73864"/>
                    <a:pt x="54462" y="68324"/>
                    <a:pt x="59078" y="65554"/>
                  </a:cubicBezTo>
                  <a:cubicBezTo>
                    <a:pt x="66462" y="60938"/>
                    <a:pt x="70155" y="52628"/>
                    <a:pt x="70155" y="44319"/>
                  </a:cubicBezTo>
                  <a:cubicBezTo>
                    <a:pt x="70155" y="30469"/>
                    <a:pt x="58155" y="18466"/>
                    <a:pt x="44308" y="18466"/>
                  </a:cubicBezTo>
                  <a:cubicBezTo>
                    <a:pt x="30462" y="18466"/>
                    <a:pt x="18462" y="30469"/>
                    <a:pt x="18462" y="44319"/>
                  </a:cubicBezTo>
                  <a:lnTo>
                    <a:pt x="18462" y="2231620"/>
                  </a:lnTo>
                  <a:cubicBezTo>
                    <a:pt x="145848" y="2236237"/>
                    <a:pt x="248311" y="2338723"/>
                    <a:pt x="252926" y="2466139"/>
                  </a:cubicBezTo>
                  <a:lnTo>
                    <a:pt x="3538196" y="2466139"/>
                  </a:lnTo>
                  <a:cubicBezTo>
                    <a:pt x="3552042" y="2466139"/>
                    <a:pt x="3564043" y="2454136"/>
                    <a:pt x="3564043" y="2440287"/>
                  </a:cubicBezTo>
                  <a:cubicBezTo>
                    <a:pt x="3564043" y="2426437"/>
                    <a:pt x="3552042" y="2414434"/>
                    <a:pt x="3538196" y="2414434"/>
                  </a:cubicBezTo>
                  <a:cubicBezTo>
                    <a:pt x="3529888" y="2414434"/>
                    <a:pt x="3521580" y="2419051"/>
                    <a:pt x="3516965" y="2425513"/>
                  </a:cubicBezTo>
                  <a:cubicBezTo>
                    <a:pt x="3514196" y="2430130"/>
                    <a:pt x="3508657" y="2431054"/>
                    <a:pt x="3504042" y="2428284"/>
                  </a:cubicBezTo>
                  <a:cubicBezTo>
                    <a:pt x="3499426" y="2425513"/>
                    <a:pt x="3498503" y="2419974"/>
                    <a:pt x="3501272" y="2415357"/>
                  </a:cubicBezTo>
                  <a:cubicBezTo>
                    <a:pt x="3509580" y="2403355"/>
                    <a:pt x="3523427" y="2395968"/>
                    <a:pt x="3538196" y="2395968"/>
                  </a:cubicBezTo>
                  <a:cubicBezTo>
                    <a:pt x="3562196" y="2395968"/>
                    <a:pt x="3582504" y="2415357"/>
                    <a:pt x="3582504" y="2440287"/>
                  </a:cubicBezTo>
                  <a:cubicBezTo>
                    <a:pt x="3582504" y="2465216"/>
                    <a:pt x="3561273" y="2483682"/>
                    <a:pt x="3537273" y="24836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8"/>
            <p:cNvSpPr/>
            <p:nvPr/>
          </p:nvSpPr>
          <p:spPr>
            <a:xfrm flipH="1">
              <a:off x="8796520" y="2664343"/>
              <a:ext cx="86595" cy="1950469"/>
            </a:xfrm>
            <a:custGeom>
              <a:avLst/>
              <a:gdLst/>
              <a:ahLst/>
              <a:cxnLst/>
              <a:rect l="l" t="t" r="r" b="b"/>
              <a:pathLst>
                <a:path w="97847" h="2203920" extrusionOk="0">
                  <a:moveTo>
                    <a:pt x="48924" y="2203921"/>
                  </a:moveTo>
                  <a:cubicBezTo>
                    <a:pt x="22154" y="2203921"/>
                    <a:pt x="0" y="2181762"/>
                    <a:pt x="0" y="2154986"/>
                  </a:cubicBezTo>
                  <a:cubicBezTo>
                    <a:pt x="0" y="2128211"/>
                    <a:pt x="22154" y="2106051"/>
                    <a:pt x="48924" y="2106051"/>
                  </a:cubicBezTo>
                  <a:cubicBezTo>
                    <a:pt x="53539" y="2106051"/>
                    <a:pt x="58155" y="2109745"/>
                    <a:pt x="58155" y="2115284"/>
                  </a:cubicBezTo>
                  <a:cubicBezTo>
                    <a:pt x="58155" y="2120824"/>
                    <a:pt x="54462" y="2124517"/>
                    <a:pt x="48924" y="2124517"/>
                  </a:cubicBezTo>
                  <a:cubicBezTo>
                    <a:pt x="32308" y="2124517"/>
                    <a:pt x="18462" y="2138367"/>
                    <a:pt x="18462" y="2154986"/>
                  </a:cubicBezTo>
                  <a:cubicBezTo>
                    <a:pt x="18462" y="2171606"/>
                    <a:pt x="32308" y="2185455"/>
                    <a:pt x="48924" y="2185455"/>
                  </a:cubicBezTo>
                  <a:cubicBezTo>
                    <a:pt x="65539" y="2185455"/>
                    <a:pt x="79386" y="2171606"/>
                    <a:pt x="79386" y="2154986"/>
                  </a:cubicBezTo>
                  <a:lnTo>
                    <a:pt x="79386" y="44319"/>
                  </a:lnTo>
                  <a:cubicBezTo>
                    <a:pt x="79386" y="30469"/>
                    <a:pt x="67385" y="18466"/>
                    <a:pt x="53539" y="18466"/>
                  </a:cubicBezTo>
                  <a:cubicBezTo>
                    <a:pt x="39693" y="18466"/>
                    <a:pt x="27693" y="30469"/>
                    <a:pt x="27693" y="44319"/>
                  </a:cubicBezTo>
                  <a:cubicBezTo>
                    <a:pt x="27693" y="52628"/>
                    <a:pt x="32308" y="60938"/>
                    <a:pt x="38770" y="65554"/>
                  </a:cubicBezTo>
                  <a:cubicBezTo>
                    <a:pt x="43385" y="68324"/>
                    <a:pt x="44308" y="73864"/>
                    <a:pt x="41539" y="78481"/>
                  </a:cubicBezTo>
                  <a:cubicBezTo>
                    <a:pt x="38770" y="83097"/>
                    <a:pt x="33231" y="84021"/>
                    <a:pt x="28616" y="81251"/>
                  </a:cubicBezTo>
                  <a:cubicBezTo>
                    <a:pt x="16616" y="72941"/>
                    <a:pt x="9231" y="59091"/>
                    <a:pt x="9231" y="44319"/>
                  </a:cubicBezTo>
                  <a:cubicBezTo>
                    <a:pt x="9231" y="20313"/>
                    <a:pt x="28616" y="0"/>
                    <a:pt x="53539" y="0"/>
                  </a:cubicBezTo>
                  <a:cubicBezTo>
                    <a:pt x="77539" y="0"/>
                    <a:pt x="97847" y="19389"/>
                    <a:pt x="97847" y="44319"/>
                  </a:cubicBezTo>
                  <a:lnTo>
                    <a:pt x="97847" y="2154986"/>
                  </a:lnTo>
                  <a:cubicBezTo>
                    <a:pt x="97847" y="2181762"/>
                    <a:pt x="75693" y="2203921"/>
                    <a:pt x="48924" y="22039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1" name="Google Shape;281;p8"/>
            <p:cNvGrpSpPr/>
            <p:nvPr/>
          </p:nvGrpSpPr>
          <p:grpSpPr>
            <a:xfrm flipH="1">
              <a:off x="8513025" y="4632243"/>
              <a:ext cx="348621" cy="348117"/>
              <a:chOff x="2196490" y="5626932"/>
              <a:chExt cx="394011" cy="393441"/>
            </a:xfrm>
          </p:grpSpPr>
          <p:grpSp>
            <p:nvGrpSpPr>
              <p:cNvPr id="282" name="Google Shape;282;p8"/>
              <p:cNvGrpSpPr/>
              <p:nvPr/>
            </p:nvGrpSpPr>
            <p:grpSpPr>
              <a:xfrm>
                <a:off x="2196490" y="5626932"/>
                <a:ext cx="394011" cy="393441"/>
                <a:chOff x="2196490" y="5626932"/>
                <a:chExt cx="394011" cy="393441"/>
              </a:xfrm>
            </p:grpSpPr>
            <p:sp>
              <p:nvSpPr>
                <p:cNvPr id="283" name="Google Shape;283;p8"/>
                <p:cNvSpPr/>
                <p:nvPr/>
              </p:nvSpPr>
              <p:spPr>
                <a:xfrm>
                  <a:off x="2408774" y="5788861"/>
                  <a:ext cx="181727" cy="231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27" h="231512" extrusionOk="0">
                      <a:moveTo>
                        <a:pt x="128996" y="231513"/>
                      </a:moveTo>
                      <a:cubicBezTo>
                        <a:pt x="115150" y="231513"/>
                        <a:pt x="101304" y="226896"/>
                        <a:pt x="88380" y="216740"/>
                      </a:cubicBezTo>
                      <a:cubicBezTo>
                        <a:pt x="68996" y="201967"/>
                        <a:pt x="60688" y="171498"/>
                        <a:pt x="50534" y="133643"/>
                      </a:cubicBezTo>
                      <a:cubicBezTo>
                        <a:pt x="40380" y="94864"/>
                        <a:pt x="27457" y="51469"/>
                        <a:pt x="1610" y="14537"/>
                      </a:cubicBezTo>
                      <a:cubicBezTo>
                        <a:pt x="-1159" y="10844"/>
                        <a:pt x="-236" y="4380"/>
                        <a:pt x="3456" y="1611"/>
                      </a:cubicBezTo>
                      <a:cubicBezTo>
                        <a:pt x="7149" y="-1159"/>
                        <a:pt x="13610" y="-236"/>
                        <a:pt x="16380" y="3457"/>
                      </a:cubicBezTo>
                      <a:cubicBezTo>
                        <a:pt x="44072" y="43159"/>
                        <a:pt x="57919" y="90247"/>
                        <a:pt x="68073" y="128103"/>
                      </a:cubicBezTo>
                      <a:cubicBezTo>
                        <a:pt x="77303" y="161342"/>
                        <a:pt x="85611" y="190887"/>
                        <a:pt x="99458" y="201967"/>
                      </a:cubicBezTo>
                      <a:cubicBezTo>
                        <a:pt x="113304" y="213047"/>
                        <a:pt x="129919" y="215817"/>
                        <a:pt x="143766" y="209353"/>
                      </a:cubicBezTo>
                      <a:cubicBezTo>
                        <a:pt x="154843" y="204737"/>
                        <a:pt x="161304" y="194581"/>
                        <a:pt x="162227" y="182577"/>
                      </a:cubicBezTo>
                      <a:cubicBezTo>
                        <a:pt x="163151" y="170575"/>
                        <a:pt x="160381" y="160419"/>
                        <a:pt x="153920" y="153955"/>
                      </a:cubicBezTo>
                      <a:cubicBezTo>
                        <a:pt x="149304" y="149339"/>
                        <a:pt x="142843" y="146569"/>
                        <a:pt x="135458" y="147492"/>
                      </a:cubicBezTo>
                      <a:cubicBezTo>
                        <a:pt x="120689" y="148416"/>
                        <a:pt x="118842" y="160419"/>
                        <a:pt x="117919" y="162265"/>
                      </a:cubicBezTo>
                      <a:cubicBezTo>
                        <a:pt x="116996" y="166882"/>
                        <a:pt x="112381" y="170575"/>
                        <a:pt x="107765" y="169652"/>
                      </a:cubicBezTo>
                      <a:cubicBezTo>
                        <a:pt x="103150" y="168728"/>
                        <a:pt x="99458" y="164111"/>
                        <a:pt x="100381" y="159495"/>
                      </a:cubicBezTo>
                      <a:cubicBezTo>
                        <a:pt x="102227" y="149339"/>
                        <a:pt x="110535" y="130873"/>
                        <a:pt x="134535" y="129026"/>
                      </a:cubicBezTo>
                      <a:cubicBezTo>
                        <a:pt x="147458" y="128103"/>
                        <a:pt x="158535" y="132719"/>
                        <a:pt x="167766" y="141029"/>
                      </a:cubicBezTo>
                      <a:cubicBezTo>
                        <a:pt x="177920" y="151186"/>
                        <a:pt x="182535" y="165958"/>
                        <a:pt x="181612" y="183501"/>
                      </a:cubicBezTo>
                      <a:cubicBezTo>
                        <a:pt x="180689" y="201967"/>
                        <a:pt x="169612" y="217663"/>
                        <a:pt x="152997" y="225973"/>
                      </a:cubicBezTo>
                      <a:cubicBezTo>
                        <a:pt x="144689" y="229666"/>
                        <a:pt x="137304" y="231513"/>
                        <a:pt x="128996" y="23151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4" name="Google Shape;284;p8"/>
                <p:cNvSpPr/>
                <p:nvPr/>
              </p:nvSpPr>
              <p:spPr>
                <a:xfrm>
                  <a:off x="2232666" y="5808359"/>
                  <a:ext cx="202497" cy="207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7" h="207398" extrusionOk="0">
                      <a:moveTo>
                        <a:pt x="137103" y="207398"/>
                      </a:moveTo>
                      <a:cubicBezTo>
                        <a:pt x="122333" y="207398"/>
                        <a:pt x="108487" y="202782"/>
                        <a:pt x="99256" y="197242"/>
                      </a:cubicBezTo>
                      <a:cubicBezTo>
                        <a:pt x="92794" y="193549"/>
                        <a:pt x="88179" y="188009"/>
                        <a:pt x="85410" y="181545"/>
                      </a:cubicBezTo>
                      <a:cubicBezTo>
                        <a:pt x="58640" y="183392"/>
                        <a:pt x="30024" y="180622"/>
                        <a:pt x="6947" y="176006"/>
                      </a:cubicBezTo>
                      <a:cubicBezTo>
                        <a:pt x="2332" y="175083"/>
                        <a:pt x="-1361" y="169543"/>
                        <a:pt x="486" y="164926"/>
                      </a:cubicBezTo>
                      <a:cubicBezTo>
                        <a:pt x="1409" y="160310"/>
                        <a:pt x="6024" y="156617"/>
                        <a:pt x="11563" y="158463"/>
                      </a:cubicBezTo>
                      <a:cubicBezTo>
                        <a:pt x="31870" y="163079"/>
                        <a:pt x="56794" y="164926"/>
                        <a:pt x="79871" y="164003"/>
                      </a:cubicBezTo>
                      <a:cubicBezTo>
                        <a:pt x="78948" y="154770"/>
                        <a:pt x="78948" y="145537"/>
                        <a:pt x="80794" y="138151"/>
                      </a:cubicBezTo>
                      <a:cubicBezTo>
                        <a:pt x="86333" y="115991"/>
                        <a:pt x="101102" y="101219"/>
                        <a:pt x="118641" y="100295"/>
                      </a:cubicBezTo>
                      <a:cubicBezTo>
                        <a:pt x="134333" y="99372"/>
                        <a:pt x="146333" y="103065"/>
                        <a:pt x="153718" y="111375"/>
                      </a:cubicBezTo>
                      <a:cubicBezTo>
                        <a:pt x="160180" y="118761"/>
                        <a:pt x="162949" y="130764"/>
                        <a:pt x="160180" y="142767"/>
                      </a:cubicBezTo>
                      <a:cubicBezTo>
                        <a:pt x="158334" y="152923"/>
                        <a:pt x="151872" y="161233"/>
                        <a:pt x="141718" y="166773"/>
                      </a:cubicBezTo>
                      <a:cubicBezTo>
                        <a:pt x="132487" y="172312"/>
                        <a:pt x="119564" y="176929"/>
                        <a:pt x="105718" y="179699"/>
                      </a:cubicBezTo>
                      <a:cubicBezTo>
                        <a:pt x="106641" y="180622"/>
                        <a:pt x="107564" y="181545"/>
                        <a:pt x="108487" y="182469"/>
                      </a:cubicBezTo>
                      <a:cubicBezTo>
                        <a:pt x="117718" y="188009"/>
                        <a:pt x="137103" y="193549"/>
                        <a:pt x="153718" y="187086"/>
                      </a:cubicBezTo>
                      <a:cubicBezTo>
                        <a:pt x="166641" y="181545"/>
                        <a:pt x="176795" y="170466"/>
                        <a:pt x="181411" y="152000"/>
                      </a:cubicBezTo>
                      <a:cubicBezTo>
                        <a:pt x="194334" y="107681"/>
                        <a:pt x="159257" y="13505"/>
                        <a:pt x="158334" y="12581"/>
                      </a:cubicBezTo>
                      <a:cubicBezTo>
                        <a:pt x="156487" y="7965"/>
                        <a:pt x="159257" y="2425"/>
                        <a:pt x="163872" y="578"/>
                      </a:cubicBezTo>
                      <a:cubicBezTo>
                        <a:pt x="168488" y="-1268"/>
                        <a:pt x="174026" y="1502"/>
                        <a:pt x="175872" y="6118"/>
                      </a:cubicBezTo>
                      <a:cubicBezTo>
                        <a:pt x="177718" y="9812"/>
                        <a:pt x="213719" y="106758"/>
                        <a:pt x="198949" y="156617"/>
                      </a:cubicBezTo>
                      <a:cubicBezTo>
                        <a:pt x="189719" y="187086"/>
                        <a:pt x="173103" y="199088"/>
                        <a:pt x="160180" y="203705"/>
                      </a:cubicBezTo>
                      <a:cubicBezTo>
                        <a:pt x="152795" y="205552"/>
                        <a:pt x="144487" y="207398"/>
                        <a:pt x="137103" y="207398"/>
                      </a:cubicBezTo>
                      <a:close/>
                      <a:moveTo>
                        <a:pt x="123256" y="116914"/>
                      </a:moveTo>
                      <a:cubicBezTo>
                        <a:pt x="122333" y="116914"/>
                        <a:pt x="120487" y="116914"/>
                        <a:pt x="119564" y="116914"/>
                      </a:cubicBezTo>
                      <a:cubicBezTo>
                        <a:pt x="107564" y="117838"/>
                        <a:pt x="101102" y="129841"/>
                        <a:pt x="98333" y="140920"/>
                      </a:cubicBezTo>
                      <a:cubicBezTo>
                        <a:pt x="96487" y="147384"/>
                        <a:pt x="96487" y="154770"/>
                        <a:pt x="97410" y="161233"/>
                      </a:cubicBezTo>
                      <a:cubicBezTo>
                        <a:pt x="111256" y="159386"/>
                        <a:pt x="123256" y="155693"/>
                        <a:pt x="131564" y="150153"/>
                      </a:cubicBezTo>
                      <a:cubicBezTo>
                        <a:pt x="137103" y="146460"/>
                        <a:pt x="140795" y="141844"/>
                        <a:pt x="141718" y="137227"/>
                      </a:cubicBezTo>
                      <a:cubicBezTo>
                        <a:pt x="142641" y="133534"/>
                        <a:pt x="143564" y="126147"/>
                        <a:pt x="139872" y="121531"/>
                      </a:cubicBezTo>
                      <a:cubicBezTo>
                        <a:pt x="136179" y="117838"/>
                        <a:pt x="129718" y="116914"/>
                        <a:pt x="123256" y="11691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5" name="Google Shape;285;p8"/>
                <p:cNvSpPr/>
                <p:nvPr/>
              </p:nvSpPr>
              <p:spPr>
                <a:xfrm>
                  <a:off x="2196490" y="5626932"/>
                  <a:ext cx="230273" cy="1801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273" h="180159" extrusionOk="0">
                      <a:moveTo>
                        <a:pt x="222201" y="180159"/>
                      </a:moveTo>
                      <a:cubicBezTo>
                        <a:pt x="220355" y="180159"/>
                        <a:pt x="218509" y="179236"/>
                        <a:pt x="216663" y="178312"/>
                      </a:cubicBezTo>
                      <a:cubicBezTo>
                        <a:pt x="179739" y="152460"/>
                        <a:pt x="136354" y="140457"/>
                        <a:pt x="97585" y="129378"/>
                      </a:cubicBezTo>
                      <a:cubicBezTo>
                        <a:pt x="59738" y="119222"/>
                        <a:pt x="29276" y="110912"/>
                        <a:pt x="14507" y="91522"/>
                      </a:cubicBezTo>
                      <a:cubicBezTo>
                        <a:pt x="-263" y="72133"/>
                        <a:pt x="-3955" y="48127"/>
                        <a:pt x="4353" y="28738"/>
                      </a:cubicBezTo>
                      <a:cubicBezTo>
                        <a:pt x="11737" y="12118"/>
                        <a:pt x="27430" y="1039"/>
                        <a:pt x="46815" y="115"/>
                      </a:cubicBezTo>
                      <a:cubicBezTo>
                        <a:pt x="64353" y="-808"/>
                        <a:pt x="79123" y="3809"/>
                        <a:pt x="89277" y="13965"/>
                      </a:cubicBezTo>
                      <a:cubicBezTo>
                        <a:pt x="97585" y="22275"/>
                        <a:pt x="102200" y="34278"/>
                        <a:pt x="101277" y="47204"/>
                      </a:cubicBezTo>
                      <a:cubicBezTo>
                        <a:pt x="99431" y="71210"/>
                        <a:pt x="80969" y="80443"/>
                        <a:pt x="70815" y="81366"/>
                      </a:cubicBezTo>
                      <a:cubicBezTo>
                        <a:pt x="66200" y="82289"/>
                        <a:pt x="61584" y="78596"/>
                        <a:pt x="60661" y="73979"/>
                      </a:cubicBezTo>
                      <a:cubicBezTo>
                        <a:pt x="59738" y="69363"/>
                        <a:pt x="63430" y="64746"/>
                        <a:pt x="68046" y="63823"/>
                      </a:cubicBezTo>
                      <a:cubicBezTo>
                        <a:pt x="70815" y="63823"/>
                        <a:pt x="81892" y="61054"/>
                        <a:pt x="82815" y="46280"/>
                      </a:cubicBezTo>
                      <a:cubicBezTo>
                        <a:pt x="83738" y="38894"/>
                        <a:pt x="80969" y="32431"/>
                        <a:pt x="76354" y="27814"/>
                      </a:cubicBezTo>
                      <a:cubicBezTo>
                        <a:pt x="69892" y="21351"/>
                        <a:pt x="59738" y="18581"/>
                        <a:pt x="47738" y="19505"/>
                      </a:cubicBezTo>
                      <a:cubicBezTo>
                        <a:pt x="35738" y="20428"/>
                        <a:pt x="25584" y="26891"/>
                        <a:pt x="20968" y="37971"/>
                      </a:cubicBezTo>
                      <a:cubicBezTo>
                        <a:pt x="14507" y="50897"/>
                        <a:pt x="18199" y="67516"/>
                        <a:pt x="28353" y="82289"/>
                      </a:cubicBezTo>
                      <a:cubicBezTo>
                        <a:pt x="39430" y="97062"/>
                        <a:pt x="68046" y="104448"/>
                        <a:pt x="102200" y="113681"/>
                      </a:cubicBezTo>
                      <a:cubicBezTo>
                        <a:pt x="140047" y="123838"/>
                        <a:pt x="188047" y="136764"/>
                        <a:pt x="226817" y="165387"/>
                      </a:cubicBezTo>
                      <a:cubicBezTo>
                        <a:pt x="230509" y="168156"/>
                        <a:pt x="231432" y="173696"/>
                        <a:pt x="228663" y="178312"/>
                      </a:cubicBezTo>
                      <a:cubicBezTo>
                        <a:pt x="227740" y="179236"/>
                        <a:pt x="224971" y="180159"/>
                        <a:pt x="222201" y="18015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6" name="Google Shape;286;p8"/>
                <p:cNvSpPr/>
                <p:nvPr/>
              </p:nvSpPr>
              <p:spPr>
                <a:xfrm>
                  <a:off x="2200639" y="5781448"/>
                  <a:ext cx="207554" cy="20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554" h="202916" extrusionOk="0">
                      <a:moveTo>
                        <a:pt x="40820" y="202917"/>
                      </a:moveTo>
                      <a:cubicBezTo>
                        <a:pt x="37128" y="202917"/>
                        <a:pt x="32512" y="200147"/>
                        <a:pt x="31589" y="195531"/>
                      </a:cubicBezTo>
                      <a:cubicBezTo>
                        <a:pt x="26051" y="172448"/>
                        <a:pt x="24205" y="143825"/>
                        <a:pt x="26051" y="117050"/>
                      </a:cubicBezTo>
                      <a:cubicBezTo>
                        <a:pt x="19589" y="113356"/>
                        <a:pt x="14051" y="108740"/>
                        <a:pt x="10358" y="103200"/>
                      </a:cubicBezTo>
                      <a:cubicBezTo>
                        <a:pt x="3897" y="92121"/>
                        <a:pt x="-5334" y="67191"/>
                        <a:pt x="3897" y="42262"/>
                      </a:cubicBezTo>
                      <a:cubicBezTo>
                        <a:pt x="8512" y="29336"/>
                        <a:pt x="21435" y="11793"/>
                        <a:pt x="50974" y="3484"/>
                      </a:cubicBezTo>
                      <a:cubicBezTo>
                        <a:pt x="100821" y="-11289"/>
                        <a:pt x="197745" y="25643"/>
                        <a:pt x="201437" y="26566"/>
                      </a:cubicBezTo>
                      <a:cubicBezTo>
                        <a:pt x="206053" y="28413"/>
                        <a:pt x="208822" y="33953"/>
                        <a:pt x="206976" y="38569"/>
                      </a:cubicBezTo>
                      <a:cubicBezTo>
                        <a:pt x="205130" y="43186"/>
                        <a:pt x="199591" y="45956"/>
                        <a:pt x="194976" y="44109"/>
                      </a:cubicBezTo>
                      <a:cubicBezTo>
                        <a:pt x="194053" y="44109"/>
                        <a:pt x="99898" y="8100"/>
                        <a:pt x="55590" y="21026"/>
                      </a:cubicBezTo>
                      <a:cubicBezTo>
                        <a:pt x="37128" y="26566"/>
                        <a:pt x="25128" y="35799"/>
                        <a:pt x="20512" y="48725"/>
                      </a:cubicBezTo>
                      <a:cubicBezTo>
                        <a:pt x="14051" y="65345"/>
                        <a:pt x="19589" y="84734"/>
                        <a:pt x="25128" y="93967"/>
                      </a:cubicBezTo>
                      <a:cubicBezTo>
                        <a:pt x="26051" y="94890"/>
                        <a:pt x="26974" y="95814"/>
                        <a:pt x="27897" y="96737"/>
                      </a:cubicBezTo>
                      <a:cubicBezTo>
                        <a:pt x="30666" y="82888"/>
                        <a:pt x="34359" y="69961"/>
                        <a:pt x="40820" y="60728"/>
                      </a:cubicBezTo>
                      <a:cubicBezTo>
                        <a:pt x="47282" y="50572"/>
                        <a:pt x="55590" y="44109"/>
                        <a:pt x="64820" y="42262"/>
                      </a:cubicBezTo>
                      <a:cubicBezTo>
                        <a:pt x="77744" y="39492"/>
                        <a:pt x="88821" y="41339"/>
                        <a:pt x="96205" y="48725"/>
                      </a:cubicBezTo>
                      <a:cubicBezTo>
                        <a:pt x="104513" y="56112"/>
                        <a:pt x="108206" y="68115"/>
                        <a:pt x="107282" y="83811"/>
                      </a:cubicBezTo>
                      <a:cubicBezTo>
                        <a:pt x="106359" y="101354"/>
                        <a:pt x="91590" y="116126"/>
                        <a:pt x="69436" y="121666"/>
                      </a:cubicBezTo>
                      <a:cubicBezTo>
                        <a:pt x="61128" y="123513"/>
                        <a:pt x="51897" y="124436"/>
                        <a:pt x="43589" y="122589"/>
                      </a:cubicBezTo>
                      <a:cubicBezTo>
                        <a:pt x="42666" y="145672"/>
                        <a:pt x="44512" y="170601"/>
                        <a:pt x="49128" y="190914"/>
                      </a:cubicBezTo>
                      <a:cubicBezTo>
                        <a:pt x="50051" y="195531"/>
                        <a:pt x="47282" y="201070"/>
                        <a:pt x="42666" y="201994"/>
                      </a:cubicBezTo>
                      <a:cubicBezTo>
                        <a:pt x="41743" y="202917"/>
                        <a:pt x="40820" y="202917"/>
                        <a:pt x="40820" y="202917"/>
                      </a:cubicBezTo>
                      <a:close/>
                      <a:moveTo>
                        <a:pt x="45436" y="105047"/>
                      </a:moveTo>
                      <a:cubicBezTo>
                        <a:pt x="51897" y="105970"/>
                        <a:pt x="59282" y="105970"/>
                        <a:pt x="65744" y="104123"/>
                      </a:cubicBezTo>
                      <a:cubicBezTo>
                        <a:pt x="76821" y="101354"/>
                        <a:pt x="89744" y="93967"/>
                        <a:pt x="89744" y="82888"/>
                      </a:cubicBezTo>
                      <a:cubicBezTo>
                        <a:pt x="89744" y="76424"/>
                        <a:pt x="89744" y="67191"/>
                        <a:pt x="85128" y="62575"/>
                      </a:cubicBezTo>
                      <a:cubicBezTo>
                        <a:pt x="80513" y="58882"/>
                        <a:pt x="73128" y="59805"/>
                        <a:pt x="69436" y="60728"/>
                      </a:cubicBezTo>
                      <a:cubicBezTo>
                        <a:pt x="64820" y="61652"/>
                        <a:pt x="60205" y="65345"/>
                        <a:pt x="56513" y="70885"/>
                      </a:cubicBezTo>
                      <a:cubicBezTo>
                        <a:pt x="50974" y="79194"/>
                        <a:pt x="47282" y="91198"/>
                        <a:pt x="45436" y="10504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87" name="Google Shape;287;p8"/>
              <p:cNvSpPr/>
              <p:nvPr/>
            </p:nvSpPr>
            <p:spPr>
              <a:xfrm>
                <a:off x="2318998" y="5803398"/>
                <a:ext cx="93231" cy="93253"/>
              </a:xfrm>
              <a:custGeom>
                <a:avLst/>
                <a:gdLst/>
                <a:ahLst/>
                <a:cxnLst/>
                <a:rect l="l" t="t" r="r" b="b"/>
                <a:pathLst>
                  <a:path w="93231" h="93253" extrusionOk="0">
                    <a:moveTo>
                      <a:pt x="47077" y="93253"/>
                    </a:moveTo>
                    <a:cubicBezTo>
                      <a:pt x="35077" y="93253"/>
                      <a:pt x="23077" y="88637"/>
                      <a:pt x="13846" y="79404"/>
                    </a:cubicBezTo>
                    <a:cubicBezTo>
                      <a:pt x="-4615" y="60938"/>
                      <a:pt x="-4615" y="32316"/>
                      <a:pt x="13846" y="13850"/>
                    </a:cubicBezTo>
                    <a:cubicBezTo>
                      <a:pt x="32308" y="-4617"/>
                      <a:pt x="60924" y="-4617"/>
                      <a:pt x="79386" y="13850"/>
                    </a:cubicBezTo>
                    <a:cubicBezTo>
                      <a:pt x="87693" y="22159"/>
                      <a:pt x="93232" y="34162"/>
                      <a:pt x="93232" y="47088"/>
                    </a:cubicBezTo>
                    <a:cubicBezTo>
                      <a:pt x="93232" y="59091"/>
                      <a:pt x="88616" y="71094"/>
                      <a:pt x="79386" y="80327"/>
                    </a:cubicBezTo>
                    <a:cubicBezTo>
                      <a:pt x="71078" y="88637"/>
                      <a:pt x="59078" y="93253"/>
                      <a:pt x="47077" y="93253"/>
                    </a:cubicBezTo>
                    <a:close/>
                    <a:moveTo>
                      <a:pt x="47077" y="18466"/>
                    </a:moveTo>
                    <a:cubicBezTo>
                      <a:pt x="39693" y="18466"/>
                      <a:pt x="32308" y="21236"/>
                      <a:pt x="26770" y="26775"/>
                    </a:cubicBezTo>
                    <a:cubicBezTo>
                      <a:pt x="15693" y="37855"/>
                      <a:pt x="15693" y="55398"/>
                      <a:pt x="26770" y="66477"/>
                    </a:cubicBezTo>
                    <a:cubicBezTo>
                      <a:pt x="37847" y="77557"/>
                      <a:pt x="55385" y="77557"/>
                      <a:pt x="66462" y="66477"/>
                    </a:cubicBezTo>
                    <a:cubicBezTo>
                      <a:pt x="72001" y="60938"/>
                      <a:pt x="74770" y="54474"/>
                      <a:pt x="74770" y="46165"/>
                    </a:cubicBezTo>
                    <a:cubicBezTo>
                      <a:pt x="74770" y="38778"/>
                      <a:pt x="72001" y="31392"/>
                      <a:pt x="66462" y="25852"/>
                    </a:cubicBezTo>
                    <a:cubicBezTo>
                      <a:pt x="61847" y="21236"/>
                      <a:pt x="54462" y="18466"/>
                      <a:pt x="47077" y="1846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8" name="Google Shape;288;p8"/>
            <p:cNvSpPr/>
            <p:nvPr/>
          </p:nvSpPr>
          <p:spPr>
            <a:xfrm flipH="1">
              <a:off x="8599686" y="4711588"/>
              <a:ext cx="73523" cy="73541"/>
            </a:xfrm>
            <a:custGeom>
              <a:avLst/>
              <a:gdLst/>
              <a:ahLst/>
              <a:cxnLst/>
              <a:rect l="l" t="t" r="r" b="b"/>
              <a:pathLst>
                <a:path w="83077" h="83097" extrusionOk="0">
                  <a:moveTo>
                    <a:pt x="41539" y="83097"/>
                  </a:moveTo>
                  <a:cubicBezTo>
                    <a:pt x="18462" y="83097"/>
                    <a:pt x="0" y="64631"/>
                    <a:pt x="0" y="41549"/>
                  </a:cubicBezTo>
                  <a:cubicBezTo>
                    <a:pt x="0" y="18466"/>
                    <a:pt x="18462" y="0"/>
                    <a:pt x="41539" y="0"/>
                  </a:cubicBezTo>
                  <a:cubicBezTo>
                    <a:pt x="64616" y="0"/>
                    <a:pt x="83078" y="18466"/>
                    <a:pt x="83078" y="41549"/>
                  </a:cubicBezTo>
                  <a:cubicBezTo>
                    <a:pt x="83078" y="63708"/>
                    <a:pt x="64616" y="83097"/>
                    <a:pt x="41539" y="83097"/>
                  </a:cubicBezTo>
                  <a:close/>
                  <a:moveTo>
                    <a:pt x="41539" y="17543"/>
                  </a:moveTo>
                  <a:cubicBezTo>
                    <a:pt x="28616" y="17543"/>
                    <a:pt x="18462" y="27699"/>
                    <a:pt x="18462" y="40626"/>
                  </a:cubicBezTo>
                  <a:cubicBezTo>
                    <a:pt x="18462" y="53551"/>
                    <a:pt x="28616" y="63708"/>
                    <a:pt x="41539" y="63708"/>
                  </a:cubicBezTo>
                  <a:cubicBezTo>
                    <a:pt x="54462" y="63708"/>
                    <a:pt x="64616" y="53551"/>
                    <a:pt x="64616" y="40626"/>
                  </a:cubicBezTo>
                  <a:cubicBezTo>
                    <a:pt x="64616" y="28622"/>
                    <a:pt x="54462" y="17543"/>
                    <a:pt x="41539" y="175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4493076" y="4875029"/>
              <a:ext cx="157848" cy="98793"/>
            </a:xfrm>
            <a:custGeom>
              <a:avLst/>
              <a:gdLst/>
              <a:ahLst/>
              <a:cxnLst/>
              <a:rect l="l" t="t" r="r" b="b"/>
              <a:pathLst>
                <a:path w="157848" h="98793" extrusionOk="0">
                  <a:moveTo>
                    <a:pt x="78462" y="98793"/>
                  </a:moveTo>
                  <a:lnTo>
                    <a:pt x="157848" y="49859"/>
                  </a:lnTo>
                  <a:lnTo>
                    <a:pt x="78462" y="0"/>
                  </a:lnTo>
                  <a:lnTo>
                    <a:pt x="0" y="498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4493076" y="169678"/>
              <a:ext cx="157848" cy="98793"/>
            </a:xfrm>
            <a:custGeom>
              <a:avLst/>
              <a:gdLst/>
              <a:ahLst/>
              <a:cxnLst/>
              <a:rect l="l" t="t" r="r" b="b"/>
              <a:pathLst>
                <a:path w="157848" h="98793" extrusionOk="0">
                  <a:moveTo>
                    <a:pt x="78462" y="98793"/>
                  </a:moveTo>
                  <a:lnTo>
                    <a:pt x="157848" y="49859"/>
                  </a:lnTo>
                  <a:lnTo>
                    <a:pt x="78462" y="0"/>
                  </a:lnTo>
                  <a:lnTo>
                    <a:pt x="0" y="498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9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4229" y="0"/>
            <a:ext cx="913554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9"/>
          <p:cNvSpPr txBox="1">
            <a:spLocks noGrp="1"/>
          </p:cNvSpPr>
          <p:nvPr>
            <p:ph type="subTitle" idx="1"/>
          </p:nvPr>
        </p:nvSpPr>
        <p:spPr>
          <a:xfrm>
            <a:off x="4642112" y="1332525"/>
            <a:ext cx="3780000" cy="31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9"/>
          <p:cNvSpPr txBox="1">
            <a:spLocks noGrp="1"/>
          </p:cNvSpPr>
          <p:nvPr>
            <p:ph type="subTitle" idx="2"/>
          </p:nvPr>
        </p:nvSpPr>
        <p:spPr>
          <a:xfrm>
            <a:off x="721888" y="1332525"/>
            <a:ext cx="3780000" cy="31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96" name="Google Shape;296;p9"/>
          <p:cNvGrpSpPr/>
          <p:nvPr/>
        </p:nvGrpSpPr>
        <p:grpSpPr>
          <a:xfrm rot="10800000" flipH="1">
            <a:off x="260886" y="163130"/>
            <a:ext cx="8622228" cy="4817239"/>
            <a:chOff x="260886" y="163130"/>
            <a:chExt cx="8622228" cy="4817239"/>
          </a:xfrm>
        </p:grpSpPr>
        <p:sp>
          <p:nvSpPr>
            <p:cNvPr id="297" name="Google Shape;297;p9"/>
            <p:cNvSpPr/>
            <p:nvPr/>
          </p:nvSpPr>
          <p:spPr>
            <a:xfrm>
              <a:off x="1535728" y="163130"/>
              <a:ext cx="2913999" cy="86614"/>
            </a:xfrm>
            <a:custGeom>
              <a:avLst/>
              <a:gdLst/>
              <a:ahLst/>
              <a:cxnLst/>
              <a:rect l="l" t="t" r="r" b="b"/>
              <a:pathLst>
                <a:path w="3292654" h="97869" extrusionOk="0">
                  <a:moveTo>
                    <a:pt x="3248347" y="97870"/>
                  </a:moveTo>
                  <a:lnTo>
                    <a:pt x="48924" y="97870"/>
                  </a:lnTo>
                  <a:cubicBezTo>
                    <a:pt x="22154" y="97870"/>
                    <a:pt x="0" y="75711"/>
                    <a:pt x="0" y="48935"/>
                  </a:cubicBezTo>
                  <a:cubicBezTo>
                    <a:pt x="0" y="22159"/>
                    <a:pt x="22154" y="0"/>
                    <a:pt x="48924" y="0"/>
                  </a:cubicBezTo>
                  <a:cubicBezTo>
                    <a:pt x="75693" y="0"/>
                    <a:pt x="97847" y="22159"/>
                    <a:pt x="97847" y="48935"/>
                  </a:cubicBezTo>
                  <a:cubicBezTo>
                    <a:pt x="97847" y="53551"/>
                    <a:pt x="94155" y="58168"/>
                    <a:pt x="88616" y="58168"/>
                  </a:cubicBezTo>
                  <a:cubicBezTo>
                    <a:pt x="83078" y="58168"/>
                    <a:pt x="79386" y="54475"/>
                    <a:pt x="79386" y="48935"/>
                  </a:cubicBezTo>
                  <a:cubicBezTo>
                    <a:pt x="79386" y="32316"/>
                    <a:pt x="65539" y="18466"/>
                    <a:pt x="48924" y="18466"/>
                  </a:cubicBezTo>
                  <a:cubicBezTo>
                    <a:pt x="32308" y="18466"/>
                    <a:pt x="18462" y="32316"/>
                    <a:pt x="18462" y="48935"/>
                  </a:cubicBezTo>
                  <a:cubicBezTo>
                    <a:pt x="18462" y="65554"/>
                    <a:pt x="32308" y="79404"/>
                    <a:pt x="48924" y="79404"/>
                  </a:cubicBezTo>
                  <a:lnTo>
                    <a:pt x="3248347" y="79404"/>
                  </a:lnTo>
                  <a:cubicBezTo>
                    <a:pt x="3262193" y="79404"/>
                    <a:pt x="3274193" y="67401"/>
                    <a:pt x="3274193" y="53551"/>
                  </a:cubicBezTo>
                  <a:cubicBezTo>
                    <a:pt x="3274193" y="39702"/>
                    <a:pt x="3262193" y="27699"/>
                    <a:pt x="3248347" y="27699"/>
                  </a:cubicBezTo>
                  <a:cubicBezTo>
                    <a:pt x="3240038" y="27699"/>
                    <a:pt x="3231731" y="32316"/>
                    <a:pt x="3227115" y="38779"/>
                  </a:cubicBezTo>
                  <a:cubicBezTo>
                    <a:pt x="3224346" y="43395"/>
                    <a:pt x="3218808" y="44318"/>
                    <a:pt x="3214192" y="41549"/>
                  </a:cubicBezTo>
                  <a:cubicBezTo>
                    <a:pt x="3209577" y="38779"/>
                    <a:pt x="3208654" y="33239"/>
                    <a:pt x="3211423" y="28622"/>
                  </a:cubicBezTo>
                  <a:cubicBezTo>
                    <a:pt x="3219731" y="16619"/>
                    <a:pt x="3233577" y="9233"/>
                    <a:pt x="3248347" y="9233"/>
                  </a:cubicBezTo>
                  <a:cubicBezTo>
                    <a:pt x="3272347" y="9233"/>
                    <a:pt x="3292655" y="28622"/>
                    <a:pt x="3292655" y="53551"/>
                  </a:cubicBezTo>
                  <a:cubicBezTo>
                    <a:pt x="3292655" y="77557"/>
                    <a:pt x="3272347" y="97870"/>
                    <a:pt x="3248347" y="978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9"/>
            <p:cNvSpPr/>
            <p:nvPr/>
          </p:nvSpPr>
          <p:spPr>
            <a:xfrm>
              <a:off x="378498" y="280770"/>
              <a:ext cx="3170516" cy="2198058"/>
            </a:xfrm>
            <a:custGeom>
              <a:avLst/>
              <a:gdLst/>
              <a:ahLst/>
              <a:cxnLst/>
              <a:rect l="l" t="t" r="r" b="b"/>
              <a:pathLst>
                <a:path w="3582504" h="2483681" extrusionOk="0">
                  <a:moveTo>
                    <a:pt x="44308" y="2483682"/>
                  </a:moveTo>
                  <a:cubicBezTo>
                    <a:pt x="20308" y="2483682"/>
                    <a:pt x="0" y="2464292"/>
                    <a:pt x="0" y="2439363"/>
                  </a:cubicBezTo>
                  <a:lnTo>
                    <a:pt x="0" y="234519"/>
                  </a:lnTo>
                  <a:lnTo>
                    <a:pt x="9231" y="234519"/>
                  </a:lnTo>
                  <a:cubicBezTo>
                    <a:pt x="133848" y="234519"/>
                    <a:pt x="234464" y="132955"/>
                    <a:pt x="234464" y="9233"/>
                  </a:cubicBezTo>
                  <a:lnTo>
                    <a:pt x="234464" y="0"/>
                  </a:lnTo>
                  <a:lnTo>
                    <a:pt x="3538196" y="0"/>
                  </a:lnTo>
                  <a:cubicBezTo>
                    <a:pt x="3562196" y="0"/>
                    <a:pt x="3582504" y="19389"/>
                    <a:pt x="3582504" y="44318"/>
                  </a:cubicBezTo>
                  <a:cubicBezTo>
                    <a:pt x="3582504" y="69248"/>
                    <a:pt x="3563119" y="88637"/>
                    <a:pt x="3538196" y="88637"/>
                  </a:cubicBezTo>
                  <a:cubicBezTo>
                    <a:pt x="3523427" y="88637"/>
                    <a:pt x="3509580" y="81251"/>
                    <a:pt x="3501273" y="69248"/>
                  </a:cubicBezTo>
                  <a:cubicBezTo>
                    <a:pt x="3498503" y="64631"/>
                    <a:pt x="3499426" y="59091"/>
                    <a:pt x="3504042" y="56321"/>
                  </a:cubicBezTo>
                  <a:cubicBezTo>
                    <a:pt x="3507734" y="53551"/>
                    <a:pt x="3514196" y="54475"/>
                    <a:pt x="3516965" y="59091"/>
                  </a:cubicBezTo>
                  <a:cubicBezTo>
                    <a:pt x="3521580" y="66478"/>
                    <a:pt x="3529888" y="70171"/>
                    <a:pt x="3538196" y="70171"/>
                  </a:cubicBezTo>
                  <a:cubicBezTo>
                    <a:pt x="3552042" y="70171"/>
                    <a:pt x="3564042" y="58168"/>
                    <a:pt x="3564042" y="44318"/>
                  </a:cubicBezTo>
                  <a:cubicBezTo>
                    <a:pt x="3564042" y="30469"/>
                    <a:pt x="3552042" y="18466"/>
                    <a:pt x="3538196" y="18466"/>
                  </a:cubicBezTo>
                  <a:lnTo>
                    <a:pt x="252926" y="18466"/>
                  </a:lnTo>
                  <a:cubicBezTo>
                    <a:pt x="248311" y="145882"/>
                    <a:pt x="145848" y="248368"/>
                    <a:pt x="18462" y="252985"/>
                  </a:cubicBezTo>
                  <a:lnTo>
                    <a:pt x="18462" y="2440286"/>
                  </a:lnTo>
                  <a:cubicBezTo>
                    <a:pt x="18462" y="2454136"/>
                    <a:pt x="30462" y="2466139"/>
                    <a:pt x="44308" y="2466139"/>
                  </a:cubicBezTo>
                  <a:cubicBezTo>
                    <a:pt x="58155" y="2466139"/>
                    <a:pt x="70155" y="2454136"/>
                    <a:pt x="70155" y="2440286"/>
                  </a:cubicBezTo>
                  <a:cubicBezTo>
                    <a:pt x="70155" y="2431977"/>
                    <a:pt x="65539" y="2423667"/>
                    <a:pt x="59078" y="2419051"/>
                  </a:cubicBezTo>
                  <a:cubicBezTo>
                    <a:pt x="54462" y="2416281"/>
                    <a:pt x="53539" y="2410741"/>
                    <a:pt x="56308" y="2406124"/>
                  </a:cubicBezTo>
                  <a:cubicBezTo>
                    <a:pt x="59078" y="2401508"/>
                    <a:pt x="64616" y="2400584"/>
                    <a:pt x="69232" y="2403354"/>
                  </a:cubicBezTo>
                  <a:cubicBezTo>
                    <a:pt x="81232" y="2411664"/>
                    <a:pt x="88616" y="2425514"/>
                    <a:pt x="88616" y="2440286"/>
                  </a:cubicBezTo>
                  <a:cubicBezTo>
                    <a:pt x="88616" y="2464292"/>
                    <a:pt x="69232" y="2483682"/>
                    <a:pt x="44308" y="24836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9"/>
            <p:cNvSpPr/>
            <p:nvPr/>
          </p:nvSpPr>
          <p:spPr>
            <a:xfrm>
              <a:off x="260886" y="529119"/>
              <a:ext cx="86595" cy="1949652"/>
            </a:xfrm>
            <a:custGeom>
              <a:avLst/>
              <a:gdLst/>
              <a:ahLst/>
              <a:cxnLst/>
              <a:rect l="l" t="t" r="r" b="b"/>
              <a:pathLst>
                <a:path w="97847" h="2202997" extrusionOk="0">
                  <a:moveTo>
                    <a:pt x="53539" y="2202998"/>
                  </a:moveTo>
                  <a:cubicBezTo>
                    <a:pt x="29539" y="2202998"/>
                    <a:pt x="9231" y="2183609"/>
                    <a:pt x="9231" y="2158680"/>
                  </a:cubicBezTo>
                  <a:cubicBezTo>
                    <a:pt x="9231" y="2143907"/>
                    <a:pt x="16616" y="2130057"/>
                    <a:pt x="28616" y="2121747"/>
                  </a:cubicBezTo>
                  <a:cubicBezTo>
                    <a:pt x="33231" y="2118977"/>
                    <a:pt x="38770" y="2119901"/>
                    <a:pt x="41539" y="2124517"/>
                  </a:cubicBezTo>
                  <a:cubicBezTo>
                    <a:pt x="44308" y="2129134"/>
                    <a:pt x="43385" y="2134674"/>
                    <a:pt x="38770" y="2137443"/>
                  </a:cubicBezTo>
                  <a:cubicBezTo>
                    <a:pt x="31385" y="2142060"/>
                    <a:pt x="27693" y="2150370"/>
                    <a:pt x="27693" y="2158680"/>
                  </a:cubicBezTo>
                  <a:cubicBezTo>
                    <a:pt x="27693" y="2172529"/>
                    <a:pt x="39693" y="2184532"/>
                    <a:pt x="53539" y="2184532"/>
                  </a:cubicBezTo>
                  <a:cubicBezTo>
                    <a:pt x="67385" y="2184532"/>
                    <a:pt x="79386" y="2172529"/>
                    <a:pt x="79386" y="2158680"/>
                  </a:cubicBezTo>
                  <a:lnTo>
                    <a:pt x="79386" y="48935"/>
                  </a:lnTo>
                  <a:cubicBezTo>
                    <a:pt x="79386" y="32316"/>
                    <a:pt x="65539" y="18466"/>
                    <a:pt x="48924" y="18466"/>
                  </a:cubicBezTo>
                  <a:cubicBezTo>
                    <a:pt x="32308" y="18466"/>
                    <a:pt x="18462" y="32316"/>
                    <a:pt x="18462" y="48935"/>
                  </a:cubicBezTo>
                  <a:cubicBezTo>
                    <a:pt x="18462" y="65554"/>
                    <a:pt x="32308" y="79404"/>
                    <a:pt x="48924" y="79404"/>
                  </a:cubicBezTo>
                  <a:cubicBezTo>
                    <a:pt x="53539" y="79404"/>
                    <a:pt x="58155" y="83097"/>
                    <a:pt x="58155" y="88637"/>
                  </a:cubicBezTo>
                  <a:cubicBezTo>
                    <a:pt x="58155" y="93253"/>
                    <a:pt x="54462" y="97870"/>
                    <a:pt x="48924" y="97870"/>
                  </a:cubicBezTo>
                  <a:cubicBezTo>
                    <a:pt x="22154" y="97870"/>
                    <a:pt x="0" y="75711"/>
                    <a:pt x="0" y="48935"/>
                  </a:cubicBezTo>
                  <a:cubicBezTo>
                    <a:pt x="0" y="22159"/>
                    <a:pt x="22154" y="0"/>
                    <a:pt x="48924" y="0"/>
                  </a:cubicBezTo>
                  <a:cubicBezTo>
                    <a:pt x="75693" y="0"/>
                    <a:pt x="97847" y="22159"/>
                    <a:pt x="97847" y="48935"/>
                  </a:cubicBezTo>
                  <a:lnTo>
                    <a:pt x="97847" y="2159603"/>
                  </a:lnTo>
                  <a:cubicBezTo>
                    <a:pt x="97847" y="2183609"/>
                    <a:pt x="77539" y="2202998"/>
                    <a:pt x="53539" y="22029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0" name="Google Shape;300;p9"/>
            <p:cNvGrpSpPr/>
            <p:nvPr/>
          </p:nvGrpSpPr>
          <p:grpSpPr>
            <a:xfrm>
              <a:off x="281792" y="163363"/>
              <a:ext cx="348366" cy="347782"/>
              <a:chOff x="2195855" y="667333"/>
              <a:chExt cx="393723" cy="393063"/>
            </a:xfrm>
          </p:grpSpPr>
          <p:sp>
            <p:nvSpPr>
              <p:cNvPr id="301" name="Google Shape;301;p9"/>
              <p:cNvSpPr/>
              <p:nvPr/>
            </p:nvSpPr>
            <p:spPr>
              <a:xfrm>
                <a:off x="2409697" y="667333"/>
                <a:ext cx="179881" cy="231485"/>
              </a:xfrm>
              <a:custGeom>
                <a:avLst/>
                <a:gdLst/>
                <a:ahLst/>
                <a:cxnLst/>
                <a:rect l="l" t="t" r="r" b="b"/>
                <a:pathLst>
                  <a:path w="179881" h="231485" extrusionOk="0">
                    <a:moveTo>
                      <a:pt x="8995" y="231486"/>
                    </a:moveTo>
                    <a:cubicBezTo>
                      <a:pt x="7149" y="231486"/>
                      <a:pt x="5303" y="230563"/>
                      <a:pt x="3456" y="229639"/>
                    </a:cubicBezTo>
                    <a:cubicBezTo>
                      <a:pt x="-236" y="226869"/>
                      <a:pt x="-1159" y="221330"/>
                      <a:pt x="1610" y="216713"/>
                    </a:cubicBezTo>
                    <a:cubicBezTo>
                      <a:pt x="27457" y="179781"/>
                      <a:pt x="39457" y="136386"/>
                      <a:pt x="50534" y="97607"/>
                    </a:cubicBezTo>
                    <a:cubicBezTo>
                      <a:pt x="60688" y="59752"/>
                      <a:pt x="68996" y="29283"/>
                      <a:pt x="88380" y="14510"/>
                    </a:cubicBezTo>
                    <a:cubicBezTo>
                      <a:pt x="107765" y="-263"/>
                      <a:pt x="131766" y="-3956"/>
                      <a:pt x="151150" y="4354"/>
                    </a:cubicBezTo>
                    <a:cubicBezTo>
                      <a:pt x="167766" y="11740"/>
                      <a:pt x="178843" y="27436"/>
                      <a:pt x="179766" y="46826"/>
                    </a:cubicBezTo>
                    <a:cubicBezTo>
                      <a:pt x="180689" y="64368"/>
                      <a:pt x="176074" y="79141"/>
                      <a:pt x="165920" y="89297"/>
                    </a:cubicBezTo>
                    <a:cubicBezTo>
                      <a:pt x="157612" y="97607"/>
                      <a:pt x="145612" y="102224"/>
                      <a:pt x="132689" y="101300"/>
                    </a:cubicBezTo>
                    <a:cubicBezTo>
                      <a:pt x="108688" y="99454"/>
                      <a:pt x="99457" y="80988"/>
                      <a:pt x="98534" y="70831"/>
                    </a:cubicBezTo>
                    <a:cubicBezTo>
                      <a:pt x="97611" y="66215"/>
                      <a:pt x="101304" y="61598"/>
                      <a:pt x="105919" y="60675"/>
                    </a:cubicBezTo>
                    <a:cubicBezTo>
                      <a:pt x="110535" y="59752"/>
                      <a:pt x="115150" y="63445"/>
                      <a:pt x="116073" y="68062"/>
                    </a:cubicBezTo>
                    <a:cubicBezTo>
                      <a:pt x="116073" y="70831"/>
                      <a:pt x="118842" y="81911"/>
                      <a:pt x="133612" y="82834"/>
                    </a:cubicBezTo>
                    <a:cubicBezTo>
                      <a:pt x="140996" y="83758"/>
                      <a:pt x="147458" y="80988"/>
                      <a:pt x="152074" y="76371"/>
                    </a:cubicBezTo>
                    <a:cubicBezTo>
                      <a:pt x="158535" y="69908"/>
                      <a:pt x="161304" y="59752"/>
                      <a:pt x="160381" y="47749"/>
                    </a:cubicBezTo>
                    <a:cubicBezTo>
                      <a:pt x="159458" y="35746"/>
                      <a:pt x="152997" y="25590"/>
                      <a:pt x="141920" y="20973"/>
                    </a:cubicBezTo>
                    <a:cubicBezTo>
                      <a:pt x="128996" y="15433"/>
                      <a:pt x="112381" y="18203"/>
                      <a:pt x="97611" y="28360"/>
                    </a:cubicBezTo>
                    <a:cubicBezTo>
                      <a:pt x="82842" y="39439"/>
                      <a:pt x="75457" y="68062"/>
                      <a:pt x="66226" y="102224"/>
                    </a:cubicBezTo>
                    <a:cubicBezTo>
                      <a:pt x="56072" y="140079"/>
                      <a:pt x="43149" y="188091"/>
                      <a:pt x="14533" y="226869"/>
                    </a:cubicBezTo>
                    <a:cubicBezTo>
                      <a:pt x="14533" y="229639"/>
                      <a:pt x="11764" y="231486"/>
                      <a:pt x="8995" y="23148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" name="Google Shape;302;p9"/>
              <p:cNvSpPr/>
              <p:nvPr/>
            </p:nvSpPr>
            <p:spPr>
              <a:xfrm>
                <a:off x="2232051" y="671515"/>
                <a:ext cx="202123" cy="207914"/>
              </a:xfrm>
              <a:custGeom>
                <a:avLst/>
                <a:gdLst/>
                <a:ahLst/>
                <a:cxnLst/>
                <a:rect l="l" t="t" r="r" b="b"/>
                <a:pathLst>
                  <a:path w="202123" h="207914" extrusionOk="0">
                    <a:moveTo>
                      <a:pt x="167256" y="207915"/>
                    </a:moveTo>
                    <a:cubicBezTo>
                      <a:pt x="166333" y="207915"/>
                      <a:pt x="165410" y="207915"/>
                      <a:pt x="163563" y="206991"/>
                    </a:cubicBezTo>
                    <a:cubicBezTo>
                      <a:pt x="158948" y="205145"/>
                      <a:pt x="156179" y="199605"/>
                      <a:pt x="158025" y="194988"/>
                    </a:cubicBezTo>
                    <a:cubicBezTo>
                      <a:pt x="158025" y="194065"/>
                      <a:pt x="194025" y="99888"/>
                      <a:pt x="181102" y="55570"/>
                    </a:cubicBezTo>
                    <a:cubicBezTo>
                      <a:pt x="175564" y="37104"/>
                      <a:pt x="166333" y="25101"/>
                      <a:pt x="153409" y="20484"/>
                    </a:cubicBezTo>
                    <a:cubicBezTo>
                      <a:pt x="136794" y="14021"/>
                      <a:pt x="117409" y="19561"/>
                      <a:pt x="108178" y="25101"/>
                    </a:cubicBezTo>
                    <a:cubicBezTo>
                      <a:pt x="107255" y="26024"/>
                      <a:pt x="106332" y="26947"/>
                      <a:pt x="105409" y="27871"/>
                    </a:cubicBezTo>
                    <a:cubicBezTo>
                      <a:pt x="119255" y="30641"/>
                      <a:pt x="132178" y="34334"/>
                      <a:pt x="141409" y="40797"/>
                    </a:cubicBezTo>
                    <a:cubicBezTo>
                      <a:pt x="151563" y="47260"/>
                      <a:pt x="158025" y="55570"/>
                      <a:pt x="159871" y="64803"/>
                    </a:cubicBezTo>
                    <a:cubicBezTo>
                      <a:pt x="162640" y="77729"/>
                      <a:pt x="160794" y="88809"/>
                      <a:pt x="153409" y="96195"/>
                    </a:cubicBezTo>
                    <a:cubicBezTo>
                      <a:pt x="146025" y="104505"/>
                      <a:pt x="134025" y="108198"/>
                      <a:pt x="118332" y="107275"/>
                    </a:cubicBezTo>
                    <a:cubicBezTo>
                      <a:pt x="100793" y="106351"/>
                      <a:pt x="86024" y="91579"/>
                      <a:pt x="80486" y="69419"/>
                    </a:cubicBezTo>
                    <a:cubicBezTo>
                      <a:pt x="78639" y="61110"/>
                      <a:pt x="77716" y="51877"/>
                      <a:pt x="79562" y="43567"/>
                    </a:cubicBezTo>
                    <a:cubicBezTo>
                      <a:pt x="56485" y="42644"/>
                      <a:pt x="31562" y="44490"/>
                      <a:pt x="11254" y="49107"/>
                    </a:cubicBezTo>
                    <a:cubicBezTo>
                      <a:pt x="6638" y="50030"/>
                      <a:pt x="1100" y="47260"/>
                      <a:pt x="177" y="42644"/>
                    </a:cubicBezTo>
                    <a:cubicBezTo>
                      <a:pt x="-746" y="38027"/>
                      <a:pt x="2023" y="32487"/>
                      <a:pt x="6638" y="31564"/>
                    </a:cubicBezTo>
                    <a:cubicBezTo>
                      <a:pt x="29716" y="26024"/>
                      <a:pt x="58331" y="24178"/>
                      <a:pt x="85101" y="26024"/>
                    </a:cubicBezTo>
                    <a:cubicBezTo>
                      <a:pt x="88793" y="19561"/>
                      <a:pt x="93409" y="14021"/>
                      <a:pt x="98947" y="10328"/>
                    </a:cubicBezTo>
                    <a:cubicBezTo>
                      <a:pt x="113717" y="2018"/>
                      <a:pt x="138640" y="-4445"/>
                      <a:pt x="159871" y="3865"/>
                    </a:cubicBezTo>
                    <a:cubicBezTo>
                      <a:pt x="172794" y="8481"/>
                      <a:pt x="190333" y="21408"/>
                      <a:pt x="198641" y="50953"/>
                    </a:cubicBezTo>
                    <a:cubicBezTo>
                      <a:pt x="213410" y="100812"/>
                      <a:pt x="176487" y="197758"/>
                      <a:pt x="175564" y="201452"/>
                    </a:cubicBezTo>
                    <a:cubicBezTo>
                      <a:pt x="174640" y="206068"/>
                      <a:pt x="170948" y="207915"/>
                      <a:pt x="167256" y="207915"/>
                    </a:cubicBezTo>
                    <a:close/>
                    <a:moveTo>
                      <a:pt x="98024" y="45414"/>
                    </a:moveTo>
                    <a:cubicBezTo>
                      <a:pt x="97101" y="51877"/>
                      <a:pt x="97101" y="59263"/>
                      <a:pt x="98947" y="65726"/>
                    </a:cubicBezTo>
                    <a:cubicBezTo>
                      <a:pt x="101717" y="76806"/>
                      <a:pt x="109101" y="89732"/>
                      <a:pt x="120178" y="89732"/>
                    </a:cubicBezTo>
                    <a:cubicBezTo>
                      <a:pt x="126640" y="90655"/>
                      <a:pt x="135871" y="89732"/>
                      <a:pt x="140486" y="85115"/>
                    </a:cubicBezTo>
                    <a:cubicBezTo>
                      <a:pt x="144179" y="80499"/>
                      <a:pt x="143255" y="73113"/>
                      <a:pt x="142332" y="69419"/>
                    </a:cubicBezTo>
                    <a:cubicBezTo>
                      <a:pt x="141409" y="64803"/>
                      <a:pt x="137717" y="60186"/>
                      <a:pt x="132178" y="56493"/>
                    </a:cubicBezTo>
                    <a:cubicBezTo>
                      <a:pt x="123871" y="50953"/>
                      <a:pt x="111871" y="47260"/>
                      <a:pt x="98024" y="4541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" name="Google Shape;303;p9"/>
              <p:cNvSpPr/>
              <p:nvPr/>
            </p:nvSpPr>
            <p:spPr>
              <a:xfrm>
                <a:off x="2195855" y="880589"/>
                <a:ext cx="231831" cy="179807"/>
              </a:xfrm>
              <a:custGeom>
                <a:avLst/>
                <a:gdLst/>
                <a:ahLst/>
                <a:cxnLst/>
                <a:rect l="l" t="t" r="r" b="b"/>
                <a:pathLst>
                  <a:path w="231831" h="179807" extrusionOk="0">
                    <a:moveTo>
                      <a:pt x="52065" y="179808"/>
                    </a:moveTo>
                    <a:cubicBezTo>
                      <a:pt x="50219" y="179808"/>
                      <a:pt x="48373" y="179808"/>
                      <a:pt x="47450" y="179808"/>
                    </a:cubicBezTo>
                    <a:cubicBezTo>
                      <a:pt x="28988" y="178884"/>
                      <a:pt x="13296" y="167805"/>
                      <a:pt x="4988" y="151185"/>
                    </a:cubicBezTo>
                    <a:cubicBezTo>
                      <a:pt x="-4243" y="131796"/>
                      <a:pt x="-551" y="108714"/>
                      <a:pt x="15142" y="88401"/>
                    </a:cubicBezTo>
                    <a:cubicBezTo>
                      <a:pt x="29911" y="69012"/>
                      <a:pt x="60373" y="60702"/>
                      <a:pt x="98220" y="50546"/>
                    </a:cubicBezTo>
                    <a:cubicBezTo>
                      <a:pt x="136990" y="40389"/>
                      <a:pt x="180375" y="27463"/>
                      <a:pt x="217298" y="1611"/>
                    </a:cubicBezTo>
                    <a:cubicBezTo>
                      <a:pt x="220991" y="-1159"/>
                      <a:pt x="227452" y="-236"/>
                      <a:pt x="230221" y="3457"/>
                    </a:cubicBezTo>
                    <a:cubicBezTo>
                      <a:pt x="232991" y="7150"/>
                      <a:pt x="232068" y="13613"/>
                      <a:pt x="228375" y="16383"/>
                    </a:cubicBezTo>
                    <a:cubicBezTo>
                      <a:pt x="188682" y="44082"/>
                      <a:pt x="141605" y="57932"/>
                      <a:pt x="103758" y="68088"/>
                    </a:cubicBezTo>
                    <a:cubicBezTo>
                      <a:pt x="70527" y="77321"/>
                      <a:pt x="40988" y="85631"/>
                      <a:pt x="29911" y="99481"/>
                    </a:cubicBezTo>
                    <a:cubicBezTo>
                      <a:pt x="18834" y="113330"/>
                      <a:pt x="16065" y="129949"/>
                      <a:pt x="22527" y="143799"/>
                    </a:cubicBezTo>
                    <a:cubicBezTo>
                      <a:pt x="27142" y="154879"/>
                      <a:pt x="37296" y="161342"/>
                      <a:pt x="49296" y="162265"/>
                    </a:cubicBezTo>
                    <a:cubicBezTo>
                      <a:pt x="61296" y="163188"/>
                      <a:pt x="71450" y="160418"/>
                      <a:pt x="77912" y="153955"/>
                    </a:cubicBezTo>
                    <a:cubicBezTo>
                      <a:pt x="82527" y="149339"/>
                      <a:pt x="85297" y="142876"/>
                      <a:pt x="84374" y="135489"/>
                    </a:cubicBezTo>
                    <a:cubicBezTo>
                      <a:pt x="83450" y="120716"/>
                      <a:pt x="71450" y="118870"/>
                      <a:pt x="69604" y="117947"/>
                    </a:cubicBezTo>
                    <a:cubicBezTo>
                      <a:pt x="64989" y="117023"/>
                      <a:pt x="61296" y="112407"/>
                      <a:pt x="62219" y="107790"/>
                    </a:cubicBezTo>
                    <a:cubicBezTo>
                      <a:pt x="63143" y="103174"/>
                      <a:pt x="67758" y="99481"/>
                      <a:pt x="72373" y="100404"/>
                    </a:cubicBezTo>
                    <a:cubicBezTo>
                      <a:pt x="82527" y="102250"/>
                      <a:pt x="100989" y="110560"/>
                      <a:pt x="102835" y="134566"/>
                    </a:cubicBezTo>
                    <a:cubicBezTo>
                      <a:pt x="103758" y="147492"/>
                      <a:pt x="99143" y="158572"/>
                      <a:pt x="90835" y="167805"/>
                    </a:cubicBezTo>
                    <a:cubicBezTo>
                      <a:pt x="80681" y="175191"/>
                      <a:pt x="67758" y="179808"/>
                      <a:pt x="52065" y="17980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" name="Google Shape;304;p9"/>
              <p:cNvSpPr/>
              <p:nvPr/>
            </p:nvSpPr>
            <p:spPr>
              <a:xfrm>
                <a:off x="2200464" y="703517"/>
                <a:ext cx="207729" cy="202688"/>
              </a:xfrm>
              <a:custGeom>
                <a:avLst/>
                <a:gdLst/>
                <a:ahLst/>
                <a:cxnLst/>
                <a:rect l="l" t="t" r="r" b="b"/>
                <a:pathLst>
                  <a:path w="207729" h="202688" extrusionOk="0">
                    <a:moveTo>
                      <a:pt x="79765" y="202689"/>
                    </a:moveTo>
                    <a:cubicBezTo>
                      <a:pt x="69611" y="202689"/>
                      <a:pt x="59457" y="201765"/>
                      <a:pt x="51149" y="198995"/>
                    </a:cubicBezTo>
                    <a:cubicBezTo>
                      <a:pt x="20687" y="189762"/>
                      <a:pt x="8687" y="173143"/>
                      <a:pt x="4071" y="160217"/>
                    </a:cubicBezTo>
                    <a:cubicBezTo>
                      <a:pt x="-4236" y="138981"/>
                      <a:pt x="1302" y="113128"/>
                      <a:pt x="10533" y="99279"/>
                    </a:cubicBezTo>
                    <a:cubicBezTo>
                      <a:pt x="14225" y="92816"/>
                      <a:pt x="19764" y="88199"/>
                      <a:pt x="26226" y="85429"/>
                    </a:cubicBezTo>
                    <a:cubicBezTo>
                      <a:pt x="24379" y="58654"/>
                      <a:pt x="27149" y="30031"/>
                      <a:pt x="31764" y="6949"/>
                    </a:cubicBezTo>
                    <a:cubicBezTo>
                      <a:pt x="32687" y="2332"/>
                      <a:pt x="38226" y="-1361"/>
                      <a:pt x="42841" y="486"/>
                    </a:cubicBezTo>
                    <a:cubicBezTo>
                      <a:pt x="47457" y="1409"/>
                      <a:pt x="51149" y="6949"/>
                      <a:pt x="49303" y="11565"/>
                    </a:cubicBezTo>
                    <a:cubicBezTo>
                      <a:pt x="44687" y="31878"/>
                      <a:pt x="42841" y="56807"/>
                      <a:pt x="43764" y="79890"/>
                    </a:cubicBezTo>
                    <a:cubicBezTo>
                      <a:pt x="52995" y="78966"/>
                      <a:pt x="62226" y="78966"/>
                      <a:pt x="69611" y="80813"/>
                    </a:cubicBezTo>
                    <a:cubicBezTo>
                      <a:pt x="91765" y="86353"/>
                      <a:pt x="106534" y="101126"/>
                      <a:pt x="107457" y="118668"/>
                    </a:cubicBezTo>
                    <a:cubicBezTo>
                      <a:pt x="108380" y="134364"/>
                      <a:pt x="104688" y="146367"/>
                      <a:pt x="96380" y="153754"/>
                    </a:cubicBezTo>
                    <a:cubicBezTo>
                      <a:pt x="88996" y="160217"/>
                      <a:pt x="76995" y="162987"/>
                      <a:pt x="64995" y="160217"/>
                    </a:cubicBezTo>
                    <a:cubicBezTo>
                      <a:pt x="54841" y="158370"/>
                      <a:pt x="47457" y="151907"/>
                      <a:pt x="40995" y="141751"/>
                    </a:cubicBezTo>
                    <a:cubicBezTo>
                      <a:pt x="35456" y="132518"/>
                      <a:pt x="30841" y="119592"/>
                      <a:pt x="28072" y="105742"/>
                    </a:cubicBezTo>
                    <a:cubicBezTo>
                      <a:pt x="27149" y="106665"/>
                      <a:pt x="26226" y="107589"/>
                      <a:pt x="25302" y="108512"/>
                    </a:cubicBezTo>
                    <a:cubicBezTo>
                      <a:pt x="19764" y="117745"/>
                      <a:pt x="14225" y="137134"/>
                      <a:pt x="20687" y="153754"/>
                    </a:cubicBezTo>
                    <a:cubicBezTo>
                      <a:pt x="26226" y="166680"/>
                      <a:pt x="37303" y="176836"/>
                      <a:pt x="55764" y="181453"/>
                    </a:cubicBezTo>
                    <a:cubicBezTo>
                      <a:pt x="100073" y="194379"/>
                      <a:pt x="194228" y="159294"/>
                      <a:pt x="195151" y="158370"/>
                    </a:cubicBezTo>
                    <a:cubicBezTo>
                      <a:pt x="199766" y="156524"/>
                      <a:pt x="205305" y="159294"/>
                      <a:pt x="207151" y="163910"/>
                    </a:cubicBezTo>
                    <a:cubicBezTo>
                      <a:pt x="208997" y="168527"/>
                      <a:pt x="206228" y="174066"/>
                      <a:pt x="201612" y="175913"/>
                    </a:cubicBezTo>
                    <a:cubicBezTo>
                      <a:pt x="198843" y="176836"/>
                      <a:pt x="131458" y="202689"/>
                      <a:pt x="79765" y="202689"/>
                    </a:cubicBezTo>
                    <a:close/>
                    <a:moveTo>
                      <a:pt x="45610" y="97432"/>
                    </a:moveTo>
                    <a:cubicBezTo>
                      <a:pt x="47457" y="111282"/>
                      <a:pt x="51149" y="123285"/>
                      <a:pt x="56687" y="131594"/>
                    </a:cubicBezTo>
                    <a:cubicBezTo>
                      <a:pt x="60380" y="137134"/>
                      <a:pt x="64995" y="140827"/>
                      <a:pt x="69611" y="141751"/>
                    </a:cubicBezTo>
                    <a:cubicBezTo>
                      <a:pt x="73303" y="142674"/>
                      <a:pt x="80688" y="143597"/>
                      <a:pt x="85303" y="139904"/>
                    </a:cubicBezTo>
                    <a:cubicBezTo>
                      <a:pt x="89919" y="135288"/>
                      <a:pt x="90842" y="126978"/>
                      <a:pt x="89919" y="119592"/>
                    </a:cubicBezTo>
                    <a:cubicBezTo>
                      <a:pt x="88996" y="107589"/>
                      <a:pt x="76995" y="101126"/>
                      <a:pt x="65918" y="98356"/>
                    </a:cubicBezTo>
                    <a:cubicBezTo>
                      <a:pt x="59457" y="96509"/>
                      <a:pt x="52072" y="96509"/>
                      <a:pt x="45610" y="974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5" name="Google Shape;305;p9"/>
            <p:cNvSpPr/>
            <p:nvPr/>
          </p:nvSpPr>
          <p:spPr>
            <a:xfrm>
              <a:off x="390749" y="271784"/>
              <a:ext cx="83326" cy="82529"/>
            </a:xfrm>
            <a:custGeom>
              <a:avLst/>
              <a:gdLst/>
              <a:ahLst/>
              <a:cxnLst/>
              <a:rect l="l" t="t" r="r" b="b"/>
              <a:pathLst>
                <a:path w="94154" h="93253" extrusionOk="0">
                  <a:moveTo>
                    <a:pt x="47077" y="93253"/>
                  </a:moveTo>
                  <a:cubicBezTo>
                    <a:pt x="35077" y="93253"/>
                    <a:pt x="23077" y="88637"/>
                    <a:pt x="13846" y="79404"/>
                  </a:cubicBezTo>
                  <a:cubicBezTo>
                    <a:pt x="-4615" y="60938"/>
                    <a:pt x="-4615" y="32316"/>
                    <a:pt x="13846" y="13850"/>
                  </a:cubicBezTo>
                  <a:cubicBezTo>
                    <a:pt x="22154" y="5540"/>
                    <a:pt x="34154" y="0"/>
                    <a:pt x="47077" y="0"/>
                  </a:cubicBezTo>
                  <a:cubicBezTo>
                    <a:pt x="59078" y="0"/>
                    <a:pt x="71078" y="4617"/>
                    <a:pt x="80309" y="13850"/>
                  </a:cubicBezTo>
                  <a:cubicBezTo>
                    <a:pt x="88616" y="22159"/>
                    <a:pt x="94155" y="34162"/>
                    <a:pt x="94155" y="47088"/>
                  </a:cubicBezTo>
                  <a:cubicBezTo>
                    <a:pt x="94155" y="59091"/>
                    <a:pt x="89540" y="71094"/>
                    <a:pt x="80309" y="80327"/>
                  </a:cubicBezTo>
                  <a:cubicBezTo>
                    <a:pt x="71078" y="88637"/>
                    <a:pt x="59078" y="93253"/>
                    <a:pt x="47077" y="93253"/>
                  </a:cubicBezTo>
                  <a:close/>
                  <a:moveTo>
                    <a:pt x="47077" y="19389"/>
                  </a:moveTo>
                  <a:cubicBezTo>
                    <a:pt x="39693" y="19389"/>
                    <a:pt x="32308" y="22159"/>
                    <a:pt x="26770" y="27699"/>
                  </a:cubicBezTo>
                  <a:cubicBezTo>
                    <a:pt x="15693" y="38779"/>
                    <a:pt x="15693" y="56321"/>
                    <a:pt x="26770" y="67401"/>
                  </a:cubicBezTo>
                  <a:cubicBezTo>
                    <a:pt x="37847" y="78481"/>
                    <a:pt x="55385" y="78481"/>
                    <a:pt x="66462" y="67401"/>
                  </a:cubicBezTo>
                  <a:cubicBezTo>
                    <a:pt x="72001" y="61861"/>
                    <a:pt x="74770" y="55398"/>
                    <a:pt x="74770" y="47088"/>
                  </a:cubicBezTo>
                  <a:cubicBezTo>
                    <a:pt x="74770" y="39702"/>
                    <a:pt x="72001" y="32316"/>
                    <a:pt x="66462" y="26776"/>
                  </a:cubicBezTo>
                  <a:cubicBezTo>
                    <a:pt x="61847" y="22159"/>
                    <a:pt x="54462" y="19389"/>
                    <a:pt x="47077" y="193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9"/>
            <p:cNvSpPr/>
            <p:nvPr/>
          </p:nvSpPr>
          <p:spPr>
            <a:xfrm>
              <a:off x="470791" y="358379"/>
              <a:ext cx="73523" cy="73541"/>
            </a:xfrm>
            <a:custGeom>
              <a:avLst/>
              <a:gdLst/>
              <a:ahLst/>
              <a:cxnLst/>
              <a:rect l="l" t="t" r="r" b="b"/>
              <a:pathLst>
                <a:path w="83077" h="83097" extrusionOk="0">
                  <a:moveTo>
                    <a:pt x="41539" y="83097"/>
                  </a:moveTo>
                  <a:cubicBezTo>
                    <a:pt x="18462" y="83097"/>
                    <a:pt x="0" y="64631"/>
                    <a:pt x="0" y="41549"/>
                  </a:cubicBezTo>
                  <a:cubicBezTo>
                    <a:pt x="0" y="18466"/>
                    <a:pt x="18462" y="0"/>
                    <a:pt x="41539" y="0"/>
                  </a:cubicBezTo>
                  <a:cubicBezTo>
                    <a:pt x="64616" y="0"/>
                    <a:pt x="83078" y="18466"/>
                    <a:pt x="83078" y="41549"/>
                  </a:cubicBezTo>
                  <a:cubicBezTo>
                    <a:pt x="83078" y="64631"/>
                    <a:pt x="64616" y="83097"/>
                    <a:pt x="41539" y="83097"/>
                  </a:cubicBezTo>
                  <a:close/>
                  <a:moveTo>
                    <a:pt x="41539" y="18466"/>
                  </a:moveTo>
                  <a:cubicBezTo>
                    <a:pt x="28616" y="18466"/>
                    <a:pt x="18462" y="28622"/>
                    <a:pt x="18462" y="41549"/>
                  </a:cubicBezTo>
                  <a:cubicBezTo>
                    <a:pt x="18462" y="54475"/>
                    <a:pt x="28616" y="64631"/>
                    <a:pt x="41539" y="64631"/>
                  </a:cubicBezTo>
                  <a:cubicBezTo>
                    <a:pt x="54462" y="64631"/>
                    <a:pt x="64616" y="54475"/>
                    <a:pt x="64616" y="41549"/>
                  </a:cubicBezTo>
                  <a:cubicBezTo>
                    <a:pt x="64616" y="28622"/>
                    <a:pt x="54462" y="18466"/>
                    <a:pt x="41539" y="184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9"/>
            <p:cNvSpPr/>
            <p:nvPr/>
          </p:nvSpPr>
          <p:spPr>
            <a:xfrm flipH="1">
              <a:off x="4694273" y="163130"/>
              <a:ext cx="2913999" cy="86614"/>
            </a:xfrm>
            <a:custGeom>
              <a:avLst/>
              <a:gdLst/>
              <a:ahLst/>
              <a:cxnLst/>
              <a:rect l="l" t="t" r="r" b="b"/>
              <a:pathLst>
                <a:path w="3292654" h="97869" extrusionOk="0">
                  <a:moveTo>
                    <a:pt x="3248347" y="97870"/>
                  </a:moveTo>
                  <a:lnTo>
                    <a:pt x="48924" y="97870"/>
                  </a:lnTo>
                  <a:cubicBezTo>
                    <a:pt x="22154" y="97870"/>
                    <a:pt x="0" y="75711"/>
                    <a:pt x="0" y="48935"/>
                  </a:cubicBezTo>
                  <a:cubicBezTo>
                    <a:pt x="0" y="22159"/>
                    <a:pt x="22154" y="0"/>
                    <a:pt x="48924" y="0"/>
                  </a:cubicBezTo>
                  <a:cubicBezTo>
                    <a:pt x="75693" y="0"/>
                    <a:pt x="97847" y="22159"/>
                    <a:pt x="97847" y="48935"/>
                  </a:cubicBezTo>
                  <a:cubicBezTo>
                    <a:pt x="97847" y="53551"/>
                    <a:pt x="94155" y="58168"/>
                    <a:pt x="88616" y="58168"/>
                  </a:cubicBezTo>
                  <a:cubicBezTo>
                    <a:pt x="83078" y="58168"/>
                    <a:pt x="79386" y="54475"/>
                    <a:pt x="79386" y="48935"/>
                  </a:cubicBezTo>
                  <a:cubicBezTo>
                    <a:pt x="79386" y="32316"/>
                    <a:pt x="65539" y="18466"/>
                    <a:pt x="48924" y="18466"/>
                  </a:cubicBezTo>
                  <a:cubicBezTo>
                    <a:pt x="32308" y="18466"/>
                    <a:pt x="18462" y="32316"/>
                    <a:pt x="18462" y="48935"/>
                  </a:cubicBezTo>
                  <a:cubicBezTo>
                    <a:pt x="18462" y="65554"/>
                    <a:pt x="32308" y="79404"/>
                    <a:pt x="48924" y="79404"/>
                  </a:cubicBezTo>
                  <a:lnTo>
                    <a:pt x="3248347" y="79404"/>
                  </a:lnTo>
                  <a:cubicBezTo>
                    <a:pt x="3262193" y="79404"/>
                    <a:pt x="3274193" y="67401"/>
                    <a:pt x="3274193" y="53551"/>
                  </a:cubicBezTo>
                  <a:cubicBezTo>
                    <a:pt x="3274193" y="39702"/>
                    <a:pt x="3262193" y="27699"/>
                    <a:pt x="3248347" y="27699"/>
                  </a:cubicBezTo>
                  <a:cubicBezTo>
                    <a:pt x="3240038" y="27699"/>
                    <a:pt x="3231731" y="32316"/>
                    <a:pt x="3227115" y="38779"/>
                  </a:cubicBezTo>
                  <a:cubicBezTo>
                    <a:pt x="3224346" y="43395"/>
                    <a:pt x="3218808" y="44318"/>
                    <a:pt x="3214192" y="41549"/>
                  </a:cubicBezTo>
                  <a:cubicBezTo>
                    <a:pt x="3209577" y="38779"/>
                    <a:pt x="3208654" y="33239"/>
                    <a:pt x="3211423" y="28622"/>
                  </a:cubicBezTo>
                  <a:cubicBezTo>
                    <a:pt x="3219731" y="16619"/>
                    <a:pt x="3233577" y="9233"/>
                    <a:pt x="3248347" y="9233"/>
                  </a:cubicBezTo>
                  <a:cubicBezTo>
                    <a:pt x="3272347" y="9233"/>
                    <a:pt x="3292655" y="28622"/>
                    <a:pt x="3292655" y="53551"/>
                  </a:cubicBezTo>
                  <a:cubicBezTo>
                    <a:pt x="3292655" y="77557"/>
                    <a:pt x="3272347" y="97870"/>
                    <a:pt x="3248347" y="978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9"/>
            <p:cNvSpPr/>
            <p:nvPr/>
          </p:nvSpPr>
          <p:spPr>
            <a:xfrm flipH="1">
              <a:off x="5594986" y="280770"/>
              <a:ext cx="3170516" cy="2198058"/>
            </a:xfrm>
            <a:custGeom>
              <a:avLst/>
              <a:gdLst/>
              <a:ahLst/>
              <a:cxnLst/>
              <a:rect l="l" t="t" r="r" b="b"/>
              <a:pathLst>
                <a:path w="3582504" h="2483681" extrusionOk="0">
                  <a:moveTo>
                    <a:pt x="44308" y="2483682"/>
                  </a:moveTo>
                  <a:cubicBezTo>
                    <a:pt x="20308" y="2483682"/>
                    <a:pt x="0" y="2464292"/>
                    <a:pt x="0" y="2439363"/>
                  </a:cubicBezTo>
                  <a:lnTo>
                    <a:pt x="0" y="234519"/>
                  </a:lnTo>
                  <a:lnTo>
                    <a:pt x="9231" y="234519"/>
                  </a:lnTo>
                  <a:cubicBezTo>
                    <a:pt x="133848" y="234519"/>
                    <a:pt x="234464" y="132955"/>
                    <a:pt x="234464" y="9233"/>
                  </a:cubicBezTo>
                  <a:lnTo>
                    <a:pt x="234464" y="0"/>
                  </a:lnTo>
                  <a:lnTo>
                    <a:pt x="3538196" y="0"/>
                  </a:lnTo>
                  <a:cubicBezTo>
                    <a:pt x="3562196" y="0"/>
                    <a:pt x="3582504" y="19389"/>
                    <a:pt x="3582504" y="44318"/>
                  </a:cubicBezTo>
                  <a:cubicBezTo>
                    <a:pt x="3582504" y="69248"/>
                    <a:pt x="3563119" y="88637"/>
                    <a:pt x="3538196" y="88637"/>
                  </a:cubicBezTo>
                  <a:cubicBezTo>
                    <a:pt x="3523427" y="88637"/>
                    <a:pt x="3509580" y="81251"/>
                    <a:pt x="3501273" y="69248"/>
                  </a:cubicBezTo>
                  <a:cubicBezTo>
                    <a:pt x="3498503" y="64631"/>
                    <a:pt x="3499426" y="59091"/>
                    <a:pt x="3504042" y="56321"/>
                  </a:cubicBezTo>
                  <a:cubicBezTo>
                    <a:pt x="3507734" y="53551"/>
                    <a:pt x="3514196" y="54475"/>
                    <a:pt x="3516965" y="59091"/>
                  </a:cubicBezTo>
                  <a:cubicBezTo>
                    <a:pt x="3521580" y="66478"/>
                    <a:pt x="3529888" y="70171"/>
                    <a:pt x="3538196" y="70171"/>
                  </a:cubicBezTo>
                  <a:cubicBezTo>
                    <a:pt x="3552042" y="70171"/>
                    <a:pt x="3564042" y="58168"/>
                    <a:pt x="3564042" y="44318"/>
                  </a:cubicBezTo>
                  <a:cubicBezTo>
                    <a:pt x="3564042" y="30469"/>
                    <a:pt x="3552042" y="18466"/>
                    <a:pt x="3538196" y="18466"/>
                  </a:cubicBezTo>
                  <a:lnTo>
                    <a:pt x="252926" y="18466"/>
                  </a:lnTo>
                  <a:cubicBezTo>
                    <a:pt x="248311" y="145882"/>
                    <a:pt x="145848" y="248368"/>
                    <a:pt x="18462" y="252985"/>
                  </a:cubicBezTo>
                  <a:lnTo>
                    <a:pt x="18462" y="2440286"/>
                  </a:lnTo>
                  <a:cubicBezTo>
                    <a:pt x="18462" y="2454136"/>
                    <a:pt x="30462" y="2466139"/>
                    <a:pt x="44308" y="2466139"/>
                  </a:cubicBezTo>
                  <a:cubicBezTo>
                    <a:pt x="58155" y="2466139"/>
                    <a:pt x="70155" y="2454136"/>
                    <a:pt x="70155" y="2440286"/>
                  </a:cubicBezTo>
                  <a:cubicBezTo>
                    <a:pt x="70155" y="2431977"/>
                    <a:pt x="65539" y="2423667"/>
                    <a:pt x="59078" y="2419051"/>
                  </a:cubicBezTo>
                  <a:cubicBezTo>
                    <a:pt x="54462" y="2416281"/>
                    <a:pt x="53539" y="2410741"/>
                    <a:pt x="56308" y="2406124"/>
                  </a:cubicBezTo>
                  <a:cubicBezTo>
                    <a:pt x="59078" y="2401508"/>
                    <a:pt x="64616" y="2400584"/>
                    <a:pt x="69232" y="2403354"/>
                  </a:cubicBezTo>
                  <a:cubicBezTo>
                    <a:pt x="81232" y="2411664"/>
                    <a:pt x="88616" y="2425514"/>
                    <a:pt x="88616" y="2440286"/>
                  </a:cubicBezTo>
                  <a:cubicBezTo>
                    <a:pt x="88616" y="2464292"/>
                    <a:pt x="69232" y="2483682"/>
                    <a:pt x="44308" y="24836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9"/>
            <p:cNvSpPr/>
            <p:nvPr/>
          </p:nvSpPr>
          <p:spPr>
            <a:xfrm flipH="1">
              <a:off x="8796520" y="529119"/>
              <a:ext cx="86595" cy="1949652"/>
            </a:xfrm>
            <a:custGeom>
              <a:avLst/>
              <a:gdLst/>
              <a:ahLst/>
              <a:cxnLst/>
              <a:rect l="l" t="t" r="r" b="b"/>
              <a:pathLst>
                <a:path w="97847" h="2202997" extrusionOk="0">
                  <a:moveTo>
                    <a:pt x="53539" y="2202998"/>
                  </a:moveTo>
                  <a:cubicBezTo>
                    <a:pt x="29539" y="2202998"/>
                    <a:pt x="9231" y="2183609"/>
                    <a:pt x="9231" y="2158680"/>
                  </a:cubicBezTo>
                  <a:cubicBezTo>
                    <a:pt x="9231" y="2143907"/>
                    <a:pt x="16616" y="2130057"/>
                    <a:pt x="28616" y="2121747"/>
                  </a:cubicBezTo>
                  <a:cubicBezTo>
                    <a:pt x="33231" y="2118977"/>
                    <a:pt x="38770" y="2119901"/>
                    <a:pt x="41539" y="2124517"/>
                  </a:cubicBezTo>
                  <a:cubicBezTo>
                    <a:pt x="44308" y="2129134"/>
                    <a:pt x="43385" y="2134674"/>
                    <a:pt x="38770" y="2137443"/>
                  </a:cubicBezTo>
                  <a:cubicBezTo>
                    <a:pt x="31385" y="2142060"/>
                    <a:pt x="27693" y="2150370"/>
                    <a:pt x="27693" y="2158680"/>
                  </a:cubicBezTo>
                  <a:cubicBezTo>
                    <a:pt x="27693" y="2172529"/>
                    <a:pt x="39693" y="2184532"/>
                    <a:pt x="53539" y="2184532"/>
                  </a:cubicBezTo>
                  <a:cubicBezTo>
                    <a:pt x="67385" y="2184532"/>
                    <a:pt x="79386" y="2172529"/>
                    <a:pt x="79386" y="2158680"/>
                  </a:cubicBezTo>
                  <a:lnTo>
                    <a:pt x="79386" y="48935"/>
                  </a:lnTo>
                  <a:cubicBezTo>
                    <a:pt x="79386" y="32316"/>
                    <a:pt x="65539" y="18466"/>
                    <a:pt x="48924" y="18466"/>
                  </a:cubicBezTo>
                  <a:cubicBezTo>
                    <a:pt x="32308" y="18466"/>
                    <a:pt x="18462" y="32316"/>
                    <a:pt x="18462" y="48935"/>
                  </a:cubicBezTo>
                  <a:cubicBezTo>
                    <a:pt x="18462" y="65554"/>
                    <a:pt x="32308" y="79404"/>
                    <a:pt x="48924" y="79404"/>
                  </a:cubicBezTo>
                  <a:cubicBezTo>
                    <a:pt x="53539" y="79404"/>
                    <a:pt x="58155" y="83097"/>
                    <a:pt x="58155" y="88637"/>
                  </a:cubicBezTo>
                  <a:cubicBezTo>
                    <a:pt x="58155" y="93253"/>
                    <a:pt x="54462" y="97870"/>
                    <a:pt x="48924" y="97870"/>
                  </a:cubicBezTo>
                  <a:cubicBezTo>
                    <a:pt x="22154" y="97870"/>
                    <a:pt x="0" y="75711"/>
                    <a:pt x="0" y="48935"/>
                  </a:cubicBezTo>
                  <a:cubicBezTo>
                    <a:pt x="0" y="22159"/>
                    <a:pt x="22154" y="0"/>
                    <a:pt x="48924" y="0"/>
                  </a:cubicBezTo>
                  <a:cubicBezTo>
                    <a:pt x="75693" y="0"/>
                    <a:pt x="97847" y="22159"/>
                    <a:pt x="97847" y="48935"/>
                  </a:cubicBezTo>
                  <a:lnTo>
                    <a:pt x="97847" y="2159603"/>
                  </a:lnTo>
                  <a:cubicBezTo>
                    <a:pt x="97847" y="2183609"/>
                    <a:pt x="77539" y="2202998"/>
                    <a:pt x="53539" y="22029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0" name="Google Shape;310;p9"/>
            <p:cNvGrpSpPr/>
            <p:nvPr/>
          </p:nvGrpSpPr>
          <p:grpSpPr>
            <a:xfrm flipH="1">
              <a:off x="8513842" y="163363"/>
              <a:ext cx="348366" cy="347782"/>
              <a:chOff x="2195855" y="667333"/>
              <a:chExt cx="393723" cy="393063"/>
            </a:xfrm>
          </p:grpSpPr>
          <p:sp>
            <p:nvSpPr>
              <p:cNvPr id="311" name="Google Shape;311;p9"/>
              <p:cNvSpPr/>
              <p:nvPr/>
            </p:nvSpPr>
            <p:spPr>
              <a:xfrm>
                <a:off x="2409697" y="667333"/>
                <a:ext cx="179881" cy="231485"/>
              </a:xfrm>
              <a:custGeom>
                <a:avLst/>
                <a:gdLst/>
                <a:ahLst/>
                <a:cxnLst/>
                <a:rect l="l" t="t" r="r" b="b"/>
                <a:pathLst>
                  <a:path w="179881" h="231485" extrusionOk="0">
                    <a:moveTo>
                      <a:pt x="8995" y="231486"/>
                    </a:moveTo>
                    <a:cubicBezTo>
                      <a:pt x="7149" y="231486"/>
                      <a:pt x="5303" y="230563"/>
                      <a:pt x="3456" y="229639"/>
                    </a:cubicBezTo>
                    <a:cubicBezTo>
                      <a:pt x="-236" y="226869"/>
                      <a:pt x="-1159" y="221330"/>
                      <a:pt x="1610" y="216713"/>
                    </a:cubicBezTo>
                    <a:cubicBezTo>
                      <a:pt x="27457" y="179781"/>
                      <a:pt x="39457" y="136386"/>
                      <a:pt x="50534" y="97607"/>
                    </a:cubicBezTo>
                    <a:cubicBezTo>
                      <a:pt x="60688" y="59752"/>
                      <a:pt x="68996" y="29283"/>
                      <a:pt x="88380" y="14510"/>
                    </a:cubicBezTo>
                    <a:cubicBezTo>
                      <a:pt x="107765" y="-263"/>
                      <a:pt x="131766" y="-3956"/>
                      <a:pt x="151150" y="4354"/>
                    </a:cubicBezTo>
                    <a:cubicBezTo>
                      <a:pt x="167766" y="11740"/>
                      <a:pt x="178843" y="27436"/>
                      <a:pt x="179766" y="46826"/>
                    </a:cubicBezTo>
                    <a:cubicBezTo>
                      <a:pt x="180689" y="64368"/>
                      <a:pt x="176074" y="79141"/>
                      <a:pt x="165920" y="89297"/>
                    </a:cubicBezTo>
                    <a:cubicBezTo>
                      <a:pt x="157612" y="97607"/>
                      <a:pt x="145612" y="102224"/>
                      <a:pt x="132689" y="101300"/>
                    </a:cubicBezTo>
                    <a:cubicBezTo>
                      <a:pt x="108688" y="99454"/>
                      <a:pt x="99457" y="80988"/>
                      <a:pt x="98534" y="70831"/>
                    </a:cubicBezTo>
                    <a:cubicBezTo>
                      <a:pt x="97611" y="66215"/>
                      <a:pt x="101304" y="61598"/>
                      <a:pt x="105919" y="60675"/>
                    </a:cubicBezTo>
                    <a:cubicBezTo>
                      <a:pt x="110535" y="59752"/>
                      <a:pt x="115150" y="63445"/>
                      <a:pt x="116073" y="68062"/>
                    </a:cubicBezTo>
                    <a:cubicBezTo>
                      <a:pt x="116073" y="70831"/>
                      <a:pt x="118842" y="81911"/>
                      <a:pt x="133612" y="82834"/>
                    </a:cubicBezTo>
                    <a:cubicBezTo>
                      <a:pt x="140996" y="83758"/>
                      <a:pt x="147458" y="80988"/>
                      <a:pt x="152074" y="76371"/>
                    </a:cubicBezTo>
                    <a:cubicBezTo>
                      <a:pt x="158535" y="69908"/>
                      <a:pt x="161304" y="59752"/>
                      <a:pt x="160381" y="47749"/>
                    </a:cubicBezTo>
                    <a:cubicBezTo>
                      <a:pt x="159458" y="35746"/>
                      <a:pt x="152997" y="25590"/>
                      <a:pt x="141920" y="20973"/>
                    </a:cubicBezTo>
                    <a:cubicBezTo>
                      <a:pt x="128996" y="15433"/>
                      <a:pt x="112381" y="18203"/>
                      <a:pt x="97611" y="28360"/>
                    </a:cubicBezTo>
                    <a:cubicBezTo>
                      <a:pt x="82842" y="39439"/>
                      <a:pt x="75457" y="68062"/>
                      <a:pt x="66226" y="102224"/>
                    </a:cubicBezTo>
                    <a:cubicBezTo>
                      <a:pt x="56072" y="140079"/>
                      <a:pt x="43149" y="188091"/>
                      <a:pt x="14533" y="226869"/>
                    </a:cubicBezTo>
                    <a:cubicBezTo>
                      <a:pt x="14533" y="229639"/>
                      <a:pt x="11764" y="231486"/>
                      <a:pt x="8995" y="23148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9"/>
              <p:cNvSpPr/>
              <p:nvPr/>
            </p:nvSpPr>
            <p:spPr>
              <a:xfrm>
                <a:off x="2232051" y="671515"/>
                <a:ext cx="202123" cy="207914"/>
              </a:xfrm>
              <a:custGeom>
                <a:avLst/>
                <a:gdLst/>
                <a:ahLst/>
                <a:cxnLst/>
                <a:rect l="l" t="t" r="r" b="b"/>
                <a:pathLst>
                  <a:path w="202123" h="207914" extrusionOk="0">
                    <a:moveTo>
                      <a:pt x="167256" y="207915"/>
                    </a:moveTo>
                    <a:cubicBezTo>
                      <a:pt x="166333" y="207915"/>
                      <a:pt x="165410" y="207915"/>
                      <a:pt x="163563" y="206991"/>
                    </a:cubicBezTo>
                    <a:cubicBezTo>
                      <a:pt x="158948" y="205145"/>
                      <a:pt x="156179" y="199605"/>
                      <a:pt x="158025" y="194988"/>
                    </a:cubicBezTo>
                    <a:cubicBezTo>
                      <a:pt x="158025" y="194065"/>
                      <a:pt x="194025" y="99888"/>
                      <a:pt x="181102" y="55570"/>
                    </a:cubicBezTo>
                    <a:cubicBezTo>
                      <a:pt x="175564" y="37104"/>
                      <a:pt x="166333" y="25101"/>
                      <a:pt x="153409" y="20484"/>
                    </a:cubicBezTo>
                    <a:cubicBezTo>
                      <a:pt x="136794" y="14021"/>
                      <a:pt x="117409" y="19561"/>
                      <a:pt x="108178" y="25101"/>
                    </a:cubicBezTo>
                    <a:cubicBezTo>
                      <a:pt x="107255" y="26024"/>
                      <a:pt x="106332" y="26947"/>
                      <a:pt x="105409" y="27871"/>
                    </a:cubicBezTo>
                    <a:cubicBezTo>
                      <a:pt x="119255" y="30641"/>
                      <a:pt x="132178" y="34334"/>
                      <a:pt x="141409" y="40797"/>
                    </a:cubicBezTo>
                    <a:cubicBezTo>
                      <a:pt x="151563" y="47260"/>
                      <a:pt x="158025" y="55570"/>
                      <a:pt x="159871" y="64803"/>
                    </a:cubicBezTo>
                    <a:cubicBezTo>
                      <a:pt x="162640" y="77729"/>
                      <a:pt x="160794" y="88809"/>
                      <a:pt x="153409" y="96195"/>
                    </a:cubicBezTo>
                    <a:cubicBezTo>
                      <a:pt x="146025" y="104505"/>
                      <a:pt x="134025" y="108198"/>
                      <a:pt x="118332" y="107275"/>
                    </a:cubicBezTo>
                    <a:cubicBezTo>
                      <a:pt x="100793" y="106351"/>
                      <a:pt x="86024" y="91579"/>
                      <a:pt x="80486" y="69419"/>
                    </a:cubicBezTo>
                    <a:cubicBezTo>
                      <a:pt x="78639" y="61110"/>
                      <a:pt x="77716" y="51877"/>
                      <a:pt x="79562" y="43567"/>
                    </a:cubicBezTo>
                    <a:cubicBezTo>
                      <a:pt x="56485" y="42644"/>
                      <a:pt x="31562" y="44490"/>
                      <a:pt x="11254" y="49107"/>
                    </a:cubicBezTo>
                    <a:cubicBezTo>
                      <a:pt x="6638" y="50030"/>
                      <a:pt x="1100" y="47260"/>
                      <a:pt x="177" y="42644"/>
                    </a:cubicBezTo>
                    <a:cubicBezTo>
                      <a:pt x="-746" y="38027"/>
                      <a:pt x="2023" y="32487"/>
                      <a:pt x="6638" y="31564"/>
                    </a:cubicBezTo>
                    <a:cubicBezTo>
                      <a:pt x="29716" y="26024"/>
                      <a:pt x="58331" y="24178"/>
                      <a:pt x="85101" y="26024"/>
                    </a:cubicBezTo>
                    <a:cubicBezTo>
                      <a:pt x="88793" y="19561"/>
                      <a:pt x="93409" y="14021"/>
                      <a:pt x="98947" y="10328"/>
                    </a:cubicBezTo>
                    <a:cubicBezTo>
                      <a:pt x="113717" y="2018"/>
                      <a:pt x="138640" y="-4445"/>
                      <a:pt x="159871" y="3865"/>
                    </a:cubicBezTo>
                    <a:cubicBezTo>
                      <a:pt x="172794" y="8481"/>
                      <a:pt x="190333" y="21408"/>
                      <a:pt x="198641" y="50953"/>
                    </a:cubicBezTo>
                    <a:cubicBezTo>
                      <a:pt x="213410" y="100812"/>
                      <a:pt x="176487" y="197758"/>
                      <a:pt x="175564" y="201452"/>
                    </a:cubicBezTo>
                    <a:cubicBezTo>
                      <a:pt x="174640" y="206068"/>
                      <a:pt x="170948" y="207915"/>
                      <a:pt x="167256" y="207915"/>
                    </a:cubicBezTo>
                    <a:close/>
                    <a:moveTo>
                      <a:pt x="98024" y="45414"/>
                    </a:moveTo>
                    <a:cubicBezTo>
                      <a:pt x="97101" y="51877"/>
                      <a:pt x="97101" y="59263"/>
                      <a:pt x="98947" y="65726"/>
                    </a:cubicBezTo>
                    <a:cubicBezTo>
                      <a:pt x="101717" y="76806"/>
                      <a:pt x="109101" y="89732"/>
                      <a:pt x="120178" y="89732"/>
                    </a:cubicBezTo>
                    <a:cubicBezTo>
                      <a:pt x="126640" y="90655"/>
                      <a:pt x="135871" y="89732"/>
                      <a:pt x="140486" y="85115"/>
                    </a:cubicBezTo>
                    <a:cubicBezTo>
                      <a:pt x="144179" y="80499"/>
                      <a:pt x="143255" y="73113"/>
                      <a:pt x="142332" y="69419"/>
                    </a:cubicBezTo>
                    <a:cubicBezTo>
                      <a:pt x="141409" y="64803"/>
                      <a:pt x="137717" y="60186"/>
                      <a:pt x="132178" y="56493"/>
                    </a:cubicBezTo>
                    <a:cubicBezTo>
                      <a:pt x="123871" y="50953"/>
                      <a:pt x="111871" y="47260"/>
                      <a:pt x="98024" y="4541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313;p9"/>
              <p:cNvSpPr/>
              <p:nvPr/>
            </p:nvSpPr>
            <p:spPr>
              <a:xfrm>
                <a:off x="2195855" y="880589"/>
                <a:ext cx="231831" cy="179807"/>
              </a:xfrm>
              <a:custGeom>
                <a:avLst/>
                <a:gdLst/>
                <a:ahLst/>
                <a:cxnLst/>
                <a:rect l="l" t="t" r="r" b="b"/>
                <a:pathLst>
                  <a:path w="231831" h="179807" extrusionOk="0">
                    <a:moveTo>
                      <a:pt x="52065" y="179808"/>
                    </a:moveTo>
                    <a:cubicBezTo>
                      <a:pt x="50219" y="179808"/>
                      <a:pt x="48373" y="179808"/>
                      <a:pt x="47450" y="179808"/>
                    </a:cubicBezTo>
                    <a:cubicBezTo>
                      <a:pt x="28988" y="178884"/>
                      <a:pt x="13296" y="167805"/>
                      <a:pt x="4988" y="151185"/>
                    </a:cubicBezTo>
                    <a:cubicBezTo>
                      <a:pt x="-4243" y="131796"/>
                      <a:pt x="-551" y="108714"/>
                      <a:pt x="15142" y="88401"/>
                    </a:cubicBezTo>
                    <a:cubicBezTo>
                      <a:pt x="29911" y="69012"/>
                      <a:pt x="60373" y="60702"/>
                      <a:pt x="98220" y="50546"/>
                    </a:cubicBezTo>
                    <a:cubicBezTo>
                      <a:pt x="136990" y="40389"/>
                      <a:pt x="180375" y="27463"/>
                      <a:pt x="217298" y="1611"/>
                    </a:cubicBezTo>
                    <a:cubicBezTo>
                      <a:pt x="220991" y="-1159"/>
                      <a:pt x="227452" y="-236"/>
                      <a:pt x="230221" y="3457"/>
                    </a:cubicBezTo>
                    <a:cubicBezTo>
                      <a:pt x="232991" y="7150"/>
                      <a:pt x="232068" y="13613"/>
                      <a:pt x="228375" y="16383"/>
                    </a:cubicBezTo>
                    <a:cubicBezTo>
                      <a:pt x="188682" y="44082"/>
                      <a:pt x="141605" y="57932"/>
                      <a:pt x="103758" y="68088"/>
                    </a:cubicBezTo>
                    <a:cubicBezTo>
                      <a:pt x="70527" y="77321"/>
                      <a:pt x="40988" y="85631"/>
                      <a:pt x="29911" y="99481"/>
                    </a:cubicBezTo>
                    <a:cubicBezTo>
                      <a:pt x="18834" y="113330"/>
                      <a:pt x="16065" y="129949"/>
                      <a:pt x="22527" y="143799"/>
                    </a:cubicBezTo>
                    <a:cubicBezTo>
                      <a:pt x="27142" y="154879"/>
                      <a:pt x="37296" y="161342"/>
                      <a:pt x="49296" y="162265"/>
                    </a:cubicBezTo>
                    <a:cubicBezTo>
                      <a:pt x="61296" y="163188"/>
                      <a:pt x="71450" y="160418"/>
                      <a:pt x="77912" y="153955"/>
                    </a:cubicBezTo>
                    <a:cubicBezTo>
                      <a:pt x="82527" y="149339"/>
                      <a:pt x="85297" y="142876"/>
                      <a:pt x="84374" y="135489"/>
                    </a:cubicBezTo>
                    <a:cubicBezTo>
                      <a:pt x="83450" y="120716"/>
                      <a:pt x="71450" y="118870"/>
                      <a:pt x="69604" y="117947"/>
                    </a:cubicBezTo>
                    <a:cubicBezTo>
                      <a:pt x="64989" y="117023"/>
                      <a:pt x="61296" y="112407"/>
                      <a:pt x="62219" y="107790"/>
                    </a:cubicBezTo>
                    <a:cubicBezTo>
                      <a:pt x="63143" y="103174"/>
                      <a:pt x="67758" y="99481"/>
                      <a:pt x="72373" y="100404"/>
                    </a:cubicBezTo>
                    <a:cubicBezTo>
                      <a:pt x="82527" y="102250"/>
                      <a:pt x="100989" y="110560"/>
                      <a:pt x="102835" y="134566"/>
                    </a:cubicBezTo>
                    <a:cubicBezTo>
                      <a:pt x="103758" y="147492"/>
                      <a:pt x="99143" y="158572"/>
                      <a:pt x="90835" y="167805"/>
                    </a:cubicBezTo>
                    <a:cubicBezTo>
                      <a:pt x="80681" y="175191"/>
                      <a:pt x="67758" y="179808"/>
                      <a:pt x="52065" y="17980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p9"/>
              <p:cNvSpPr/>
              <p:nvPr/>
            </p:nvSpPr>
            <p:spPr>
              <a:xfrm>
                <a:off x="2200464" y="703517"/>
                <a:ext cx="207729" cy="202688"/>
              </a:xfrm>
              <a:custGeom>
                <a:avLst/>
                <a:gdLst/>
                <a:ahLst/>
                <a:cxnLst/>
                <a:rect l="l" t="t" r="r" b="b"/>
                <a:pathLst>
                  <a:path w="207729" h="202688" extrusionOk="0">
                    <a:moveTo>
                      <a:pt x="79765" y="202689"/>
                    </a:moveTo>
                    <a:cubicBezTo>
                      <a:pt x="69611" y="202689"/>
                      <a:pt x="59457" y="201765"/>
                      <a:pt x="51149" y="198995"/>
                    </a:cubicBezTo>
                    <a:cubicBezTo>
                      <a:pt x="20687" y="189762"/>
                      <a:pt x="8687" y="173143"/>
                      <a:pt x="4071" y="160217"/>
                    </a:cubicBezTo>
                    <a:cubicBezTo>
                      <a:pt x="-4236" y="138981"/>
                      <a:pt x="1302" y="113128"/>
                      <a:pt x="10533" y="99279"/>
                    </a:cubicBezTo>
                    <a:cubicBezTo>
                      <a:pt x="14225" y="92816"/>
                      <a:pt x="19764" y="88199"/>
                      <a:pt x="26226" y="85429"/>
                    </a:cubicBezTo>
                    <a:cubicBezTo>
                      <a:pt x="24379" y="58654"/>
                      <a:pt x="27149" y="30031"/>
                      <a:pt x="31764" y="6949"/>
                    </a:cubicBezTo>
                    <a:cubicBezTo>
                      <a:pt x="32687" y="2332"/>
                      <a:pt x="38226" y="-1361"/>
                      <a:pt x="42841" y="486"/>
                    </a:cubicBezTo>
                    <a:cubicBezTo>
                      <a:pt x="47457" y="1409"/>
                      <a:pt x="51149" y="6949"/>
                      <a:pt x="49303" y="11565"/>
                    </a:cubicBezTo>
                    <a:cubicBezTo>
                      <a:pt x="44687" y="31878"/>
                      <a:pt x="42841" y="56807"/>
                      <a:pt x="43764" y="79890"/>
                    </a:cubicBezTo>
                    <a:cubicBezTo>
                      <a:pt x="52995" y="78966"/>
                      <a:pt x="62226" y="78966"/>
                      <a:pt x="69611" y="80813"/>
                    </a:cubicBezTo>
                    <a:cubicBezTo>
                      <a:pt x="91765" y="86353"/>
                      <a:pt x="106534" y="101126"/>
                      <a:pt x="107457" y="118668"/>
                    </a:cubicBezTo>
                    <a:cubicBezTo>
                      <a:pt x="108380" y="134364"/>
                      <a:pt x="104688" y="146367"/>
                      <a:pt x="96380" y="153754"/>
                    </a:cubicBezTo>
                    <a:cubicBezTo>
                      <a:pt x="88996" y="160217"/>
                      <a:pt x="76995" y="162987"/>
                      <a:pt x="64995" y="160217"/>
                    </a:cubicBezTo>
                    <a:cubicBezTo>
                      <a:pt x="54841" y="158370"/>
                      <a:pt x="47457" y="151907"/>
                      <a:pt x="40995" y="141751"/>
                    </a:cubicBezTo>
                    <a:cubicBezTo>
                      <a:pt x="35456" y="132518"/>
                      <a:pt x="30841" y="119592"/>
                      <a:pt x="28072" y="105742"/>
                    </a:cubicBezTo>
                    <a:cubicBezTo>
                      <a:pt x="27149" y="106665"/>
                      <a:pt x="26226" y="107589"/>
                      <a:pt x="25302" y="108512"/>
                    </a:cubicBezTo>
                    <a:cubicBezTo>
                      <a:pt x="19764" y="117745"/>
                      <a:pt x="14225" y="137134"/>
                      <a:pt x="20687" y="153754"/>
                    </a:cubicBezTo>
                    <a:cubicBezTo>
                      <a:pt x="26226" y="166680"/>
                      <a:pt x="37303" y="176836"/>
                      <a:pt x="55764" y="181453"/>
                    </a:cubicBezTo>
                    <a:cubicBezTo>
                      <a:pt x="100073" y="194379"/>
                      <a:pt x="194228" y="159294"/>
                      <a:pt x="195151" y="158370"/>
                    </a:cubicBezTo>
                    <a:cubicBezTo>
                      <a:pt x="199766" y="156524"/>
                      <a:pt x="205305" y="159294"/>
                      <a:pt x="207151" y="163910"/>
                    </a:cubicBezTo>
                    <a:cubicBezTo>
                      <a:pt x="208997" y="168527"/>
                      <a:pt x="206228" y="174066"/>
                      <a:pt x="201612" y="175913"/>
                    </a:cubicBezTo>
                    <a:cubicBezTo>
                      <a:pt x="198843" y="176836"/>
                      <a:pt x="131458" y="202689"/>
                      <a:pt x="79765" y="202689"/>
                    </a:cubicBezTo>
                    <a:close/>
                    <a:moveTo>
                      <a:pt x="45610" y="97432"/>
                    </a:moveTo>
                    <a:cubicBezTo>
                      <a:pt x="47457" y="111282"/>
                      <a:pt x="51149" y="123285"/>
                      <a:pt x="56687" y="131594"/>
                    </a:cubicBezTo>
                    <a:cubicBezTo>
                      <a:pt x="60380" y="137134"/>
                      <a:pt x="64995" y="140827"/>
                      <a:pt x="69611" y="141751"/>
                    </a:cubicBezTo>
                    <a:cubicBezTo>
                      <a:pt x="73303" y="142674"/>
                      <a:pt x="80688" y="143597"/>
                      <a:pt x="85303" y="139904"/>
                    </a:cubicBezTo>
                    <a:cubicBezTo>
                      <a:pt x="89919" y="135288"/>
                      <a:pt x="90842" y="126978"/>
                      <a:pt x="89919" y="119592"/>
                    </a:cubicBezTo>
                    <a:cubicBezTo>
                      <a:pt x="88996" y="107589"/>
                      <a:pt x="76995" y="101126"/>
                      <a:pt x="65918" y="98356"/>
                    </a:cubicBezTo>
                    <a:cubicBezTo>
                      <a:pt x="59457" y="96509"/>
                      <a:pt x="52072" y="96509"/>
                      <a:pt x="45610" y="974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15" name="Google Shape;315;p9"/>
            <p:cNvSpPr/>
            <p:nvPr/>
          </p:nvSpPr>
          <p:spPr>
            <a:xfrm flipH="1">
              <a:off x="8669925" y="271784"/>
              <a:ext cx="83326" cy="82529"/>
            </a:xfrm>
            <a:custGeom>
              <a:avLst/>
              <a:gdLst/>
              <a:ahLst/>
              <a:cxnLst/>
              <a:rect l="l" t="t" r="r" b="b"/>
              <a:pathLst>
                <a:path w="94154" h="93253" extrusionOk="0">
                  <a:moveTo>
                    <a:pt x="47077" y="93253"/>
                  </a:moveTo>
                  <a:cubicBezTo>
                    <a:pt x="35077" y="93253"/>
                    <a:pt x="23077" y="88637"/>
                    <a:pt x="13846" y="79404"/>
                  </a:cubicBezTo>
                  <a:cubicBezTo>
                    <a:pt x="-4615" y="60938"/>
                    <a:pt x="-4615" y="32316"/>
                    <a:pt x="13846" y="13850"/>
                  </a:cubicBezTo>
                  <a:cubicBezTo>
                    <a:pt x="22154" y="5540"/>
                    <a:pt x="34154" y="0"/>
                    <a:pt x="47077" y="0"/>
                  </a:cubicBezTo>
                  <a:cubicBezTo>
                    <a:pt x="59078" y="0"/>
                    <a:pt x="71078" y="4617"/>
                    <a:pt x="80309" y="13850"/>
                  </a:cubicBezTo>
                  <a:cubicBezTo>
                    <a:pt x="88616" y="22159"/>
                    <a:pt x="94155" y="34162"/>
                    <a:pt x="94155" y="47088"/>
                  </a:cubicBezTo>
                  <a:cubicBezTo>
                    <a:pt x="94155" y="59091"/>
                    <a:pt x="89540" y="71094"/>
                    <a:pt x="80309" y="80327"/>
                  </a:cubicBezTo>
                  <a:cubicBezTo>
                    <a:pt x="71078" y="88637"/>
                    <a:pt x="59078" y="93253"/>
                    <a:pt x="47077" y="93253"/>
                  </a:cubicBezTo>
                  <a:close/>
                  <a:moveTo>
                    <a:pt x="47077" y="19389"/>
                  </a:moveTo>
                  <a:cubicBezTo>
                    <a:pt x="39693" y="19389"/>
                    <a:pt x="32308" y="22159"/>
                    <a:pt x="26770" y="27699"/>
                  </a:cubicBezTo>
                  <a:cubicBezTo>
                    <a:pt x="15693" y="38779"/>
                    <a:pt x="15693" y="56321"/>
                    <a:pt x="26770" y="67401"/>
                  </a:cubicBezTo>
                  <a:cubicBezTo>
                    <a:pt x="37847" y="78481"/>
                    <a:pt x="55385" y="78481"/>
                    <a:pt x="66462" y="67401"/>
                  </a:cubicBezTo>
                  <a:cubicBezTo>
                    <a:pt x="72001" y="61861"/>
                    <a:pt x="74770" y="55398"/>
                    <a:pt x="74770" y="47088"/>
                  </a:cubicBezTo>
                  <a:cubicBezTo>
                    <a:pt x="74770" y="39702"/>
                    <a:pt x="72001" y="32316"/>
                    <a:pt x="66462" y="26776"/>
                  </a:cubicBezTo>
                  <a:cubicBezTo>
                    <a:pt x="61847" y="22159"/>
                    <a:pt x="54462" y="19389"/>
                    <a:pt x="47077" y="193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9"/>
            <p:cNvSpPr/>
            <p:nvPr/>
          </p:nvSpPr>
          <p:spPr>
            <a:xfrm flipH="1">
              <a:off x="8599686" y="358379"/>
              <a:ext cx="73523" cy="73541"/>
            </a:xfrm>
            <a:custGeom>
              <a:avLst/>
              <a:gdLst/>
              <a:ahLst/>
              <a:cxnLst/>
              <a:rect l="l" t="t" r="r" b="b"/>
              <a:pathLst>
                <a:path w="83077" h="83097" extrusionOk="0">
                  <a:moveTo>
                    <a:pt x="41539" y="83097"/>
                  </a:moveTo>
                  <a:cubicBezTo>
                    <a:pt x="18462" y="83097"/>
                    <a:pt x="0" y="64631"/>
                    <a:pt x="0" y="41549"/>
                  </a:cubicBezTo>
                  <a:cubicBezTo>
                    <a:pt x="0" y="18466"/>
                    <a:pt x="18462" y="0"/>
                    <a:pt x="41539" y="0"/>
                  </a:cubicBezTo>
                  <a:cubicBezTo>
                    <a:pt x="64616" y="0"/>
                    <a:pt x="83078" y="18466"/>
                    <a:pt x="83078" y="41549"/>
                  </a:cubicBezTo>
                  <a:cubicBezTo>
                    <a:pt x="83078" y="64631"/>
                    <a:pt x="64616" y="83097"/>
                    <a:pt x="41539" y="83097"/>
                  </a:cubicBezTo>
                  <a:close/>
                  <a:moveTo>
                    <a:pt x="41539" y="18466"/>
                  </a:moveTo>
                  <a:cubicBezTo>
                    <a:pt x="28616" y="18466"/>
                    <a:pt x="18462" y="28622"/>
                    <a:pt x="18462" y="41549"/>
                  </a:cubicBezTo>
                  <a:cubicBezTo>
                    <a:pt x="18462" y="54475"/>
                    <a:pt x="28616" y="64631"/>
                    <a:pt x="41539" y="64631"/>
                  </a:cubicBezTo>
                  <a:cubicBezTo>
                    <a:pt x="54462" y="64631"/>
                    <a:pt x="64616" y="54475"/>
                    <a:pt x="64616" y="41549"/>
                  </a:cubicBezTo>
                  <a:cubicBezTo>
                    <a:pt x="64616" y="28622"/>
                    <a:pt x="54462" y="18466"/>
                    <a:pt x="41539" y="184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4493076" y="169669"/>
              <a:ext cx="157848" cy="98793"/>
            </a:xfrm>
            <a:custGeom>
              <a:avLst/>
              <a:gdLst/>
              <a:ahLst/>
              <a:cxnLst/>
              <a:rect l="l" t="t" r="r" b="b"/>
              <a:pathLst>
                <a:path w="157848" h="98793" extrusionOk="0">
                  <a:moveTo>
                    <a:pt x="78462" y="98793"/>
                  </a:moveTo>
                  <a:lnTo>
                    <a:pt x="157848" y="49859"/>
                  </a:lnTo>
                  <a:lnTo>
                    <a:pt x="78462" y="0"/>
                  </a:lnTo>
                  <a:lnTo>
                    <a:pt x="0" y="498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8" name="Google Shape;318;p9"/>
            <p:cNvGrpSpPr/>
            <p:nvPr/>
          </p:nvGrpSpPr>
          <p:grpSpPr>
            <a:xfrm>
              <a:off x="1535728" y="4875019"/>
              <a:ext cx="6072544" cy="105351"/>
              <a:chOff x="1535728" y="4875029"/>
              <a:chExt cx="6072544" cy="105351"/>
            </a:xfrm>
          </p:grpSpPr>
          <p:sp>
            <p:nvSpPr>
              <p:cNvPr id="319" name="Google Shape;319;p9"/>
              <p:cNvSpPr/>
              <p:nvPr/>
            </p:nvSpPr>
            <p:spPr>
              <a:xfrm>
                <a:off x="1535728" y="4893764"/>
                <a:ext cx="2913999" cy="86615"/>
              </a:xfrm>
              <a:custGeom>
                <a:avLst/>
                <a:gdLst/>
                <a:ahLst/>
                <a:cxnLst/>
                <a:rect l="l" t="t" r="r" b="b"/>
                <a:pathLst>
                  <a:path w="3292654" h="97870" extrusionOk="0">
                    <a:moveTo>
                      <a:pt x="48924" y="97870"/>
                    </a:moveTo>
                    <a:cubicBezTo>
                      <a:pt x="22154" y="97870"/>
                      <a:pt x="0" y="75711"/>
                      <a:pt x="0" y="48935"/>
                    </a:cubicBezTo>
                    <a:cubicBezTo>
                      <a:pt x="0" y="22159"/>
                      <a:pt x="22154" y="0"/>
                      <a:pt x="48924" y="0"/>
                    </a:cubicBezTo>
                    <a:lnTo>
                      <a:pt x="3248347" y="0"/>
                    </a:lnTo>
                    <a:cubicBezTo>
                      <a:pt x="3272347" y="0"/>
                      <a:pt x="3292655" y="19390"/>
                      <a:pt x="3292655" y="44318"/>
                    </a:cubicBezTo>
                    <a:cubicBezTo>
                      <a:pt x="3292655" y="68325"/>
                      <a:pt x="3273270" y="88637"/>
                      <a:pt x="3248347" y="88637"/>
                    </a:cubicBezTo>
                    <a:cubicBezTo>
                      <a:pt x="3233577" y="88637"/>
                      <a:pt x="3219731" y="81250"/>
                      <a:pt x="3211423" y="69248"/>
                    </a:cubicBezTo>
                    <a:cubicBezTo>
                      <a:pt x="3208654" y="64631"/>
                      <a:pt x="3209577" y="59092"/>
                      <a:pt x="3214192" y="56322"/>
                    </a:cubicBezTo>
                    <a:cubicBezTo>
                      <a:pt x="3217884" y="53551"/>
                      <a:pt x="3224346" y="54475"/>
                      <a:pt x="3227115" y="59092"/>
                    </a:cubicBezTo>
                    <a:cubicBezTo>
                      <a:pt x="3231731" y="66478"/>
                      <a:pt x="3240038" y="70171"/>
                      <a:pt x="3248347" y="70171"/>
                    </a:cubicBezTo>
                    <a:cubicBezTo>
                      <a:pt x="3262193" y="70171"/>
                      <a:pt x="3274193" y="58168"/>
                      <a:pt x="3274193" y="44318"/>
                    </a:cubicBezTo>
                    <a:cubicBezTo>
                      <a:pt x="3274193" y="30469"/>
                      <a:pt x="3262193" y="18466"/>
                      <a:pt x="3248347" y="18466"/>
                    </a:cubicBezTo>
                    <a:lnTo>
                      <a:pt x="48924" y="18466"/>
                    </a:lnTo>
                    <a:cubicBezTo>
                      <a:pt x="32308" y="18466"/>
                      <a:pt x="18462" y="32316"/>
                      <a:pt x="18462" y="48935"/>
                    </a:cubicBezTo>
                    <a:cubicBezTo>
                      <a:pt x="18462" y="65555"/>
                      <a:pt x="32308" y="79404"/>
                      <a:pt x="48924" y="79404"/>
                    </a:cubicBezTo>
                    <a:cubicBezTo>
                      <a:pt x="65539" y="79404"/>
                      <a:pt x="79386" y="65555"/>
                      <a:pt x="79386" y="48935"/>
                    </a:cubicBezTo>
                    <a:cubicBezTo>
                      <a:pt x="79386" y="44318"/>
                      <a:pt x="83078" y="39702"/>
                      <a:pt x="88616" y="39702"/>
                    </a:cubicBezTo>
                    <a:cubicBezTo>
                      <a:pt x="94155" y="39702"/>
                      <a:pt x="97847" y="43395"/>
                      <a:pt x="97847" y="48935"/>
                    </a:cubicBezTo>
                    <a:cubicBezTo>
                      <a:pt x="97847" y="75711"/>
                      <a:pt x="75693" y="97870"/>
                      <a:pt x="48924" y="9787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320;p9"/>
              <p:cNvSpPr/>
              <p:nvPr/>
            </p:nvSpPr>
            <p:spPr>
              <a:xfrm flipH="1">
                <a:off x="4694273" y="4893764"/>
                <a:ext cx="2913999" cy="86615"/>
              </a:xfrm>
              <a:custGeom>
                <a:avLst/>
                <a:gdLst/>
                <a:ahLst/>
                <a:cxnLst/>
                <a:rect l="l" t="t" r="r" b="b"/>
                <a:pathLst>
                  <a:path w="3292654" h="97870" extrusionOk="0">
                    <a:moveTo>
                      <a:pt x="48924" y="97870"/>
                    </a:moveTo>
                    <a:cubicBezTo>
                      <a:pt x="22154" y="97870"/>
                      <a:pt x="0" y="75711"/>
                      <a:pt x="0" y="48935"/>
                    </a:cubicBezTo>
                    <a:cubicBezTo>
                      <a:pt x="0" y="22159"/>
                      <a:pt x="22154" y="0"/>
                      <a:pt x="48924" y="0"/>
                    </a:cubicBezTo>
                    <a:lnTo>
                      <a:pt x="3248347" y="0"/>
                    </a:lnTo>
                    <a:cubicBezTo>
                      <a:pt x="3272347" y="0"/>
                      <a:pt x="3292655" y="19390"/>
                      <a:pt x="3292655" y="44318"/>
                    </a:cubicBezTo>
                    <a:cubicBezTo>
                      <a:pt x="3292655" y="68325"/>
                      <a:pt x="3273270" y="88637"/>
                      <a:pt x="3248347" y="88637"/>
                    </a:cubicBezTo>
                    <a:cubicBezTo>
                      <a:pt x="3233577" y="88637"/>
                      <a:pt x="3219731" y="81250"/>
                      <a:pt x="3211423" y="69248"/>
                    </a:cubicBezTo>
                    <a:cubicBezTo>
                      <a:pt x="3208654" y="64631"/>
                      <a:pt x="3209577" y="59092"/>
                      <a:pt x="3214192" y="56322"/>
                    </a:cubicBezTo>
                    <a:cubicBezTo>
                      <a:pt x="3217884" y="53551"/>
                      <a:pt x="3224346" y="54475"/>
                      <a:pt x="3227115" y="59092"/>
                    </a:cubicBezTo>
                    <a:cubicBezTo>
                      <a:pt x="3231731" y="66478"/>
                      <a:pt x="3240038" y="70171"/>
                      <a:pt x="3248347" y="70171"/>
                    </a:cubicBezTo>
                    <a:cubicBezTo>
                      <a:pt x="3262193" y="70171"/>
                      <a:pt x="3274193" y="58168"/>
                      <a:pt x="3274193" y="44318"/>
                    </a:cubicBezTo>
                    <a:cubicBezTo>
                      <a:pt x="3274193" y="30469"/>
                      <a:pt x="3262193" y="18466"/>
                      <a:pt x="3248347" y="18466"/>
                    </a:cubicBezTo>
                    <a:lnTo>
                      <a:pt x="48924" y="18466"/>
                    </a:lnTo>
                    <a:cubicBezTo>
                      <a:pt x="32308" y="18466"/>
                      <a:pt x="18462" y="32316"/>
                      <a:pt x="18462" y="48935"/>
                    </a:cubicBezTo>
                    <a:cubicBezTo>
                      <a:pt x="18462" y="65555"/>
                      <a:pt x="32308" y="79404"/>
                      <a:pt x="48924" y="79404"/>
                    </a:cubicBezTo>
                    <a:cubicBezTo>
                      <a:pt x="65539" y="79404"/>
                      <a:pt x="79386" y="65555"/>
                      <a:pt x="79386" y="48935"/>
                    </a:cubicBezTo>
                    <a:cubicBezTo>
                      <a:pt x="79386" y="44318"/>
                      <a:pt x="83078" y="39702"/>
                      <a:pt x="88616" y="39702"/>
                    </a:cubicBezTo>
                    <a:cubicBezTo>
                      <a:pt x="94155" y="39702"/>
                      <a:pt x="97847" y="43395"/>
                      <a:pt x="97847" y="48935"/>
                    </a:cubicBezTo>
                    <a:cubicBezTo>
                      <a:pt x="97847" y="75711"/>
                      <a:pt x="75693" y="97870"/>
                      <a:pt x="48924" y="9787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321;p9"/>
              <p:cNvSpPr/>
              <p:nvPr/>
            </p:nvSpPr>
            <p:spPr>
              <a:xfrm>
                <a:off x="4493076" y="4875029"/>
                <a:ext cx="157848" cy="98793"/>
              </a:xfrm>
              <a:custGeom>
                <a:avLst/>
                <a:gdLst/>
                <a:ahLst/>
                <a:cxnLst/>
                <a:rect l="l" t="t" r="r" b="b"/>
                <a:pathLst>
                  <a:path w="157848" h="98793" extrusionOk="0">
                    <a:moveTo>
                      <a:pt x="78462" y="98793"/>
                    </a:moveTo>
                    <a:lnTo>
                      <a:pt x="157848" y="49859"/>
                    </a:lnTo>
                    <a:lnTo>
                      <a:pt x="78462" y="0"/>
                    </a:lnTo>
                    <a:lnTo>
                      <a:pt x="0" y="498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11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4229" y="0"/>
            <a:ext cx="913554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784246"/>
            <a:ext cx="6576000" cy="105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28" name="Google Shape;328;p11"/>
          <p:cNvSpPr txBox="1">
            <a:spLocks noGrp="1"/>
          </p:cNvSpPr>
          <p:nvPr>
            <p:ph type="subTitle" idx="1"/>
          </p:nvPr>
        </p:nvSpPr>
        <p:spPr>
          <a:xfrm>
            <a:off x="1284000" y="2842054"/>
            <a:ext cx="6576000" cy="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329" name="Google Shape;329;p11"/>
          <p:cNvGrpSpPr/>
          <p:nvPr/>
        </p:nvGrpSpPr>
        <p:grpSpPr>
          <a:xfrm>
            <a:off x="260886" y="163363"/>
            <a:ext cx="8622228" cy="4816987"/>
            <a:chOff x="260886" y="163373"/>
            <a:chExt cx="8622228" cy="4816987"/>
          </a:xfrm>
        </p:grpSpPr>
        <p:sp>
          <p:nvSpPr>
            <p:cNvPr id="330" name="Google Shape;330;p11"/>
            <p:cNvSpPr/>
            <p:nvPr/>
          </p:nvSpPr>
          <p:spPr>
            <a:xfrm>
              <a:off x="378498" y="280780"/>
              <a:ext cx="3170516" cy="2198058"/>
            </a:xfrm>
            <a:custGeom>
              <a:avLst/>
              <a:gdLst/>
              <a:ahLst/>
              <a:cxnLst/>
              <a:rect l="l" t="t" r="r" b="b"/>
              <a:pathLst>
                <a:path w="3582504" h="2483681" extrusionOk="0">
                  <a:moveTo>
                    <a:pt x="44308" y="2483682"/>
                  </a:moveTo>
                  <a:cubicBezTo>
                    <a:pt x="20308" y="2483682"/>
                    <a:pt x="0" y="2464292"/>
                    <a:pt x="0" y="2439363"/>
                  </a:cubicBezTo>
                  <a:lnTo>
                    <a:pt x="0" y="234519"/>
                  </a:lnTo>
                  <a:lnTo>
                    <a:pt x="9231" y="234519"/>
                  </a:lnTo>
                  <a:cubicBezTo>
                    <a:pt x="133848" y="234519"/>
                    <a:pt x="234464" y="132955"/>
                    <a:pt x="234464" y="9233"/>
                  </a:cubicBezTo>
                  <a:lnTo>
                    <a:pt x="234464" y="0"/>
                  </a:lnTo>
                  <a:lnTo>
                    <a:pt x="3538196" y="0"/>
                  </a:lnTo>
                  <a:cubicBezTo>
                    <a:pt x="3562196" y="0"/>
                    <a:pt x="3582504" y="19389"/>
                    <a:pt x="3582504" y="44318"/>
                  </a:cubicBezTo>
                  <a:cubicBezTo>
                    <a:pt x="3582504" y="69248"/>
                    <a:pt x="3563119" y="88637"/>
                    <a:pt x="3538196" y="88637"/>
                  </a:cubicBezTo>
                  <a:cubicBezTo>
                    <a:pt x="3523427" y="88637"/>
                    <a:pt x="3509580" y="81251"/>
                    <a:pt x="3501273" y="69248"/>
                  </a:cubicBezTo>
                  <a:cubicBezTo>
                    <a:pt x="3498503" y="64631"/>
                    <a:pt x="3499426" y="59091"/>
                    <a:pt x="3504042" y="56321"/>
                  </a:cubicBezTo>
                  <a:cubicBezTo>
                    <a:pt x="3507734" y="53551"/>
                    <a:pt x="3514196" y="54475"/>
                    <a:pt x="3516965" y="59091"/>
                  </a:cubicBezTo>
                  <a:cubicBezTo>
                    <a:pt x="3521580" y="66478"/>
                    <a:pt x="3529888" y="70171"/>
                    <a:pt x="3538196" y="70171"/>
                  </a:cubicBezTo>
                  <a:cubicBezTo>
                    <a:pt x="3552042" y="70171"/>
                    <a:pt x="3564042" y="58168"/>
                    <a:pt x="3564042" y="44318"/>
                  </a:cubicBezTo>
                  <a:cubicBezTo>
                    <a:pt x="3564042" y="30469"/>
                    <a:pt x="3552042" y="18466"/>
                    <a:pt x="3538196" y="18466"/>
                  </a:cubicBezTo>
                  <a:lnTo>
                    <a:pt x="252926" y="18466"/>
                  </a:lnTo>
                  <a:cubicBezTo>
                    <a:pt x="248311" y="145882"/>
                    <a:pt x="145848" y="248368"/>
                    <a:pt x="18462" y="252985"/>
                  </a:cubicBezTo>
                  <a:lnTo>
                    <a:pt x="18462" y="2440286"/>
                  </a:lnTo>
                  <a:cubicBezTo>
                    <a:pt x="18462" y="2454136"/>
                    <a:pt x="30462" y="2466139"/>
                    <a:pt x="44308" y="2466139"/>
                  </a:cubicBezTo>
                  <a:cubicBezTo>
                    <a:pt x="58155" y="2466139"/>
                    <a:pt x="70155" y="2454136"/>
                    <a:pt x="70155" y="2440286"/>
                  </a:cubicBezTo>
                  <a:cubicBezTo>
                    <a:pt x="70155" y="2431977"/>
                    <a:pt x="65539" y="2423667"/>
                    <a:pt x="59078" y="2419051"/>
                  </a:cubicBezTo>
                  <a:cubicBezTo>
                    <a:pt x="54462" y="2416281"/>
                    <a:pt x="53539" y="2410741"/>
                    <a:pt x="56308" y="2406124"/>
                  </a:cubicBezTo>
                  <a:cubicBezTo>
                    <a:pt x="59078" y="2401508"/>
                    <a:pt x="64616" y="2400584"/>
                    <a:pt x="69232" y="2403354"/>
                  </a:cubicBezTo>
                  <a:cubicBezTo>
                    <a:pt x="81232" y="2411664"/>
                    <a:pt x="88616" y="2425514"/>
                    <a:pt x="88616" y="2440286"/>
                  </a:cubicBezTo>
                  <a:cubicBezTo>
                    <a:pt x="88616" y="2464292"/>
                    <a:pt x="69232" y="2483682"/>
                    <a:pt x="44308" y="24836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1"/>
            <p:cNvSpPr/>
            <p:nvPr/>
          </p:nvSpPr>
          <p:spPr>
            <a:xfrm>
              <a:off x="260886" y="529129"/>
              <a:ext cx="86595" cy="1949652"/>
            </a:xfrm>
            <a:custGeom>
              <a:avLst/>
              <a:gdLst/>
              <a:ahLst/>
              <a:cxnLst/>
              <a:rect l="l" t="t" r="r" b="b"/>
              <a:pathLst>
                <a:path w="97847" h="2202997" extrusionOk="0">
                  <a:moveTo>
                    <a:pt x="53539" y="2202998"/>
                  </a:moveTo>
                  <a:cubicBezTo>
                    <a:pt x="29539" y="2202998"/>
                    <a:pt x="9231" y="2183609"/>
                    <a:pt x="9231" y="2158680"/>
                  </a:cubicBezTo>
                  <a:cubicBezTo>
                    <a:pt x="9231" y="2143907"/>
                    <a:pt x="16616" y="2130057"/>
                    <a:pt x="28616" y="2121747"/>
                  </a:cubicBezTo>
                  <a:cubicBezTo>
                    <a:pt x="33231" y="2118977"/>
                    <a:pt x="38770" y="2119901"/>
                    <a:pt x="41539" y="2124517"/>
                  </a:cubicBezTo>
                  <a:cubicBezTo>
                    <a:pt x="44308" y="2129134"/>
                    <a:pt x="43385" y="2134674"/>
                    <a:pt x="38770" y="2137443"/>
                  </a:cubicBezTo>
                  <a:cubicBezTo>
                    <a:pt x="31385" y="2142060"/>
                    <a:pt x="27693" y="2150370"/>
                    <a:pt x="27693" y="2158680"/>
                  </a:cubicBezTo>
                  <a:cubicBezTo>
                    <a:pt x="27693" y="2172529"/>
                    <a:pt x="39693" y="2184532"/>
                    <a:pt x="53539" y="2184532"/>
                  </a:cubicBezTo>
                  <a:cubicBezTo>
                    <a:pt x="67385" y="2184532"/>
                    <a:pt x="79386" y="2172529"/>
                    <a:pt x="79386" y="2158680"/>
                  </a:cubicBezTo>
                  <a:lnTo>
                    <a:pt x="79386" y="48935"/>
                  </a:lnTo>
                  <a:cubicBezTo>
                    <a:pt x="79386" y="32316"/>
                    <a:pt x="65539" y="18466"/>
                    <a:pt x="48924" y="18466"/>
                  </a:cubicBezTo>
                  <a:cubicBezTo>
                    <a:pt x="32308" y="18466"/>
                    <a:pt x="18462" y="32316"/>
                    <a:pt x="18462" y="48935"/>
                  </a:cubicBezTo>
                  <a:cubicBezTo>
                    <a:pt x="18462" y="65554"/>
                    <a:pt x="32308" y="79404"/>
                    <a:pt x="48924" y="79404"/>
                  </a:cubicBezTo>
                  <a:cubicBezTo>
                    <a:pt x="53539" y="79404"/>
                    <a:pt x="58155" y="83097"/>
                    <a:pt x="58155" y="88637"/>
                  </a:cubicBezTo>
                  <a:cubicBezTo>
                    <a:pt x="58155" y="93253"/>
                    <a:pt x="54462" y="97870"/>
                    <a:pt x="48924" y="97870"/>
                  </a:cubicBezTo>
                  <a:cubicBezTo>
                    <a:pt x="22154" y="97870"/>
                    <a:pt x="0" y="75711"/>
                    <a:pt x="0" y="48935"/>
                  </a:cubicBezTo>
                  <a:cubicBezTo>
                    <a:pt x="0" y="22159"/>
                    <a:pt x="22154" y="0"/>
                    <a:pt x="48924" y="0"/>
                  </a:cubicBezTo>
                  <a:cubicBezTo>
                    <a:pt x="75693" y="0"/>
                    <a:pt x="97847" y="22159"/>
                    <a:pt x="97847" y="48935"/>
                  </a:cubicBezTo>
                  <a:lnTo>
                    <a:pt x="97847" y="2159603"/>
                  </a:lnTo>
                  <a:cubicBezTo>
                    <a:pt x="97847" y="2183609"/>
                    <a:pt x="77539" y="2202998"/>
                    <a:pt x="53539" y="22029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32" name="Google Shape;332;p11"/>
            <p:cNvGrpSpPr/>
            <p:nvPr/>
          </p:nvGrpSpPr>
          <p:grpSpPr>
            <a:xfrm>
              <a:off x="281792" y="163373"/>
              <a:ext cx="348366" cy="347782"/>
              <a:chOff x="2195855" y="667333"/>
              <a:chExt cx="393723" cy="393063"/>
            </a:xfrm>
          </p:grpSpPr>
          <p:grpSp>
            <p:nvGrpSpPr>
              <p:cNvPr id="333" name="Google Shape;333;p11"/>
              <p:cNvGrpSpPr/>
              <p:nvPr/>
            </p:nvGrpSpPr>
            <p:grpSpPr>
              <a:xfrm>
                <a:off x="2195855" y="667333"/>
                <a:ext cx="393723" cy="393063"/>
                <a:chOff x="2195855" y="667333"/>
                <a:chExt cx="393723" cy="393063"/>
              </a:xfrm>
            </p:grpSpPr>
            <p:sp>
              <p:nvSpPr>
                <p:cNvPr id="334" name="Google Shape;334;p11"/>
                <p:cNvSpPr/>
                <p:nvPr/>
              </p:nvSpPr>
              <p:spPr>
                <a:xfrm>
                  <a:off x="2409697" y="667333"/>
                  <a:ext cx="179881" cy="231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881" h="231485" extrusionOk="0">
                      <a:moveTo>
                        <a:pt x="8995" y="231486"/>
                      </a:moveTo>
                      <a:cubicBezTo>
                        <a:pt x="7149" y="231486"/>
                        <a:pt x="5303" y="230563"/>
                        <a:pt x="3456" y="229639"/>
                      </a:cubicBezTo>
                      <a:cubicBezTo>
                        <a:pt x="-236" y="226869"/>
                        <a:pt x="-1159" y="221330"/>
                        <a:pt x="1610" y="216713"/>
                      </a:cubicBezTo>
                      <a:cubicBezTo>
                        <a:pt x="27457" y="179781"/>
                        <a:pt x="39457" y="136386"/>
                        <a:pt x="50534" y="97607"/>
                      </a:cubicBezTo>
                      <a:cubicBezTo>
                        <a:pt x="60688" y="59752"/>
                        <a:pt x="68996" y="29283"/>
                        <a:pt x="88380" y="14510"/>
                      </a:cubicBezTo>
                      <a:cubicBezTo>
                        <a:pt x="107765" y="-263"/>
                        <a:pt x="131766" y="-3956"/>
                        <a:pt x="151150" y="4354"/>
                      </a:cubicBezTo>
                      <a:cubicBezTo>
                        <a:pt x="167766" y="11740"/>
                        <a:pt x="178843" y="27436"/>
                        <a:pt x="179766" y="46826"/>
                      </a:cubicBezTo>
                      <a:cubicBezTo>
                        <a:pt x="180689" y="64368"/>
                        <a:pt x="176074" y="79141"/>
                        <a:pt x="165920" y="89297"/>
                      </a:cubicBezTo>
                      <a:cubicBezTo>
                        <a:pt x="157612" y="97607"/>
                        <a:pt x="145612" y="102224"/>
                        <a:pt x="132689" y="101300"/>
                      </a:cubicBezTo>
                      <a:cubicBezTo>
                        <a:pt x="108688" y="99454"/>
                        <a:pt x="99457" y="80988"/>
                        <a:pt x="98534" y="70831"/>
                      </a:cubicBezTo>
                      <a:cubicBezTo>
                        <a:pt x="97611" y="66215"/>
                        <a:pt x="101304" y="61598"/>
                        <a:pt x="105919" y="60675"/>
                      </a:cubicBezTo>
                      <a:cubicBezTo>
                        <a:pt x="110535" y="59752"/>
                        <a:pt x="115150" y="63445"/>
                        <a:pt x="116073" y="68062"/>
                      </a:cubicBezTo>
                      <a:cubicBezTo>
                        <a:pt x="116073" y="70831"/>
                        <a:pt x="118842" y="81911"/>
                        <a:pt x="133612" y="82834"/>
                      </a:cubicBezTo>
                      <a:cubicBezTo>
                        <a:pt x="140996" y="83758"/>
                        <a:pt x="147458" y="80988"/>
                        <a:pt x="152074" y="76371"/>
                      </a:cubicBezTo>
                      <a:cubicBezTo>
                        <a:pt x="158535" y="69908"/>
                        <a:pt x="161304" y="59752"/>
                        <a:pt x="160381" y="47749"/>
                      </a:cubicBezTo>
                      <a:cubicBezTo>
                        <a:pt x="159458" y="35746"/>
                        <a:pt x="152997" y="25590"/>
                        <a:pt x="141920" y="20973"/>
                      </a:cubicBezTo>
                      <a:cubicBezTo>
                        <a:pt x="128996" y="15433"/>
                        <a:pt x="112381" y="18203"/>
                        <a:pt x="97611" y="28360"/>
                      </a:cubicBezTo>
                      <a:cubicBezTo>
                        <a:pt x="82842" y="39439"/>
                        <a:pt x="75457" y="68062"/>
                        <a:pt x="66226" y="102224"/>
                      </a:cubicBezTo>
                      <a:cubicBezTo>
                        <a:pt x="56072" y="140079"/>
                        <a:pt x="43149" y="188091"/>
                        <a:pt x="14533" y="226869"/>
                      </a:cubicBezTo>
                      <a:cubicBezTo>
                        <a:pt x="14533" y="229639"/>
                        <a:pt x="11764" y="231486"/>
                        <a:pt x="8995" y="23148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5" name="Google Shape;335;p11"/>
                <p:cNvSpPr/>
                <p:nvPr/>
              </p:nvSpPr>
              <p:spPr>
                <a:xfrm>
                  <a:off x="2232051" y="671515"/>
                  <a:ext cx="202123" cy="207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23" h="207914" extrusionOk="0">
                      <a:moveTo>
                        <a:pt x="167256" y="207915"/>
                      </a:moveTo>
                      <a:cubicBezTo>
                        <a:pt x="166333" y="207915"/>
                        <a:pt x="165410" y="207915"/>
                        <a:pt x="163563" y="206991"/>
                      </a:cubicBezTo>
                      <a:cubicBezTo>
                        <a:pt x="158948" y="205145"/>
                        <a:pt x="156179" y="199605"/>
                        <a:pt x="158025" y="194988"/>
                      </a:cubicBezTo>
                      <a:cubicBezTo>
                        <a:pt x="158025" y="194065"/>
                        <a:pt x="194025" y="99888"/>
                        <a:pt x="181102" y="55570"/>
                      </a:cubicBezTo>
                      <a:cubicBezTo>
                        <a:pt x="175564" y="37104"/>
                        <a:pt x="166333" y="25101"/>
                        <a:pt x="153409" y="20484"/>
                      </a:cubicBezTo>
                      <a:cubicBezTo>
                        <a:pt x="136794" y="14021"/>
                        <a:pt x="117409" y="19561"/>
                        <a:pt x="108178" y="25101"/>
                      </a:cubicBezTo>
                      <a:cubicBezTo>
                        <a:pt x="107255" y="26024"/>
                        <a:pt x="106332" y="26947"/>
                        <a:pt x="105409" y="27871"/>
                      </a:cubicBezTo>
                      <a:cubicBezTo>
                        <a:pt x="119255" y="30641"/>
                        <a:pt x="132178" y="34334"/>
                        <a:pt x="141409" y="40797"/>
                      </a:cubicBezTo>
                      <a:cubicBezTo>
                        <a:pt x="151563" y="47260"/>
                        <a:pt x="158025" y="55570"/>
                        <a:pt x="159871" y="64803"/>
                      </a:cubicBezTo>
                      <a:cubicBezTo>
                        <a:pt x="162640" y="77729"/>
                        <a:pt x="160794" y="88809"/>
                        <a:pt x="153409" y="96195"/>
                      </a:cubicBezTo>
                      <a:cubicBezTo>
                        <a:pt x="146025" y="104505"/>
                        <a:pt x="134025" y="108198"/>
                        <a:pt x="118332" y="107275"/>
                      </a:cubicBezTo>
                      <a:cubicBezTo>
                        <a:pt x="100793" y="106351"/>
                        <a:pt x="86024" y="91579"/>
                        <a:pt x="80486" y="69419"/>
                      </a:cubicBezTo>
                      <a:cubicBezTo>
                        <a:pt x="78639" y="61110"/>
                        <a:pt x="77716" y="51877"/>
                        <a:pt x="79562" y="43567"/>
                      </a:cubicBezTo>
                      <a:cubicBezTo>
                        <a:pt x="56485" y="42644"/>
                        <a:pt x="31562" y="44490"/>
                        <a:pt x="11254" y="49107"/>
                      </a:cubicBezTo>
                      <a:cubicBezTo>
                        <a:pt x="6638" y="50030"/>
                        <a:pt x="1100" y="47260"/>
                        <a:pt x="177" y="42644"/>
                      </a:cubicBezTo>
                      <a:cubicBezTo>
                        <a:pt x="-746" y="38027"/>
                        <a:pt x="2023" y="32487"/>
                        <a:pt x="6638" y="31564"/>
                      </a:cubicBezTo>
                      <a:cubicBezTo>
                        <a:pt x="29716" y="26024"/>
                        <a:pt x="58331" y="24178"/>
                        <a:pt x="85101" y="26024"/>
                      </a:cubicBezTo>
                      <a:cubicBezTo>
                        <a:pt x="88793" y="19561"/>
                        <a:pt x="93409" y="14021"/>
                        <a:pt x="98947" y="10328"/>
                      </a:cubicBezTo>
                      <a:cubicBezTo>
                        <a:pt x="113717" y="2018"/>
                        <a:pt x="138640" y="-4445"/>
                        <a:pt x="159871" y="3865"/>
                      </a:cubicBezTo>
                      <a:cubicBezTo>
                        <a:pt x="172794" y="8481"/>
                        <a:pt x="190333" y="21408"/>
                        <a:pt x="198641" y="50953"/>
                      </a:cubicBezTo>
                      <a:cubicBezTo>
                        <a:pt x="213410" y="100812"/>
                        <a:pt x="176487" y="197758"/>
                        <a:pt x="175564" y="201452"/>
                      </a:cubicBezTo>
                      <a:cubicBezTo>
                        <a:pt x="174640" y="206068"/>
                        <a:pt x="170948" y="207915"/>
                        <a:pt x="167256" y="207915"/>
                      </a:cubicBezTo>
                      <a:close/>
                      <a:moveTo>
                        <a:pt x="98024" y="45414"/>
                      </a:moveTo>
                      <a:cubicBezTo>
                        <a:pt x="97101" y="51877"/>
                        <a:pt x="97101" y="59263"/>
                        <a:pt x="98947" y="65726"/>
                      </a:cubicBezTo>
                      <a:cubicBezTo>
                        <a:pt x="101717" y="76806"/>
                        <a:pt x="109101" y="89732"/>
                        <a:pt x="120178" y="89732"/>
                      </a:cubicBezTo>
                      <a:cubicBezTo>
                        <a:pt x="126640" y="90655"/>
                        <a:pt x="135871" y="89732"/>
                        <a:pt x="140486" y="85115"/>
                      </a:cubicBezTo>
                      <a:cubicBezTo>
                        <a:pt x="144179" y="80499"/>
                        <a:pt x="143255" y="73113"/>
                        <a:pt x="142332" y="69419"/>
                      </a:cubicBezTo>
                      <a:cubicBezTo>
                        <a:pt x="141409" y="64803"/>
                        <a:pt x="137717" y="60186"/>
                        <a:pt x="132178" y="56493"/>
                      </a:cubicBezTo>
                      <a:cubicBezTo>
                        <a:pt x="123871" y="50953"/>
                        <a:pt x="111871" y="47260"/>
                        <a:pt x="98024" y="4541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6" name="Google Shape;336;p11"/>
                <p:cNvSpPr/>
                <p:nvPr/>
              </p:nvSpPr>
              <p:spPr>
                <a:xfrm>
                  <a:off x="2195855" y="880589"/>
                  <a:ext cx="231831" cy="179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831" h="179807" extrusionOk="0">
                      <a:moveTo>
                        <a:pt x="52065" y="179808"/>
                      </a:moveTo>
                      <a:cubicBezTo>
                        <a:pt x="50219" y="179808"/>
                        <a:pt x="48373" y="179808"/>
                        <a:pt x="47450" y="179808"/>
                      </a:cubicBezTo>
                      <a:cubicBezTo>
                        <a:pt x="28988" y="178884"/>
                        <a:pt x="13296" y="167805"/>
                        <a:pt x="4988" y="151185"/>
                      </a:cubicBezTo>
                      <a:cubicBezTo>
                        <a:pt x="-4243" y="131796"/>
                        <a:pt x="-551" y="108714"/>
                        <a:pt x="15142" y="88401"/>
                      </a:cubicBezTo>
                      <a:cubicBezTo>
                        <a:pt x="29911" y="69012"/>
                        <a:pt x="60373" y="60702"/>
                        <a:pt x="98220" y="50546"/>
                      </a:cubicBezTo>
                      <a:cubicBezTo>
                        <a:pt x="136990" y="40389"/>
                        <a:pt x="180375" y="27463"/>
                        <a:pt x="217298" y="1611"/>
                      </a:cubicBezTo>
                      <a:cubicBezTo>
                        <a:pt x="220991" y="-1159"/>
                        <a:pt x="227452" y="-236"/>
                        <a:pt x="230221" y="3457"/>
                      </a:cubicBezTo>
                      <a:cubicBezTo>
                        <a:pt x="232991" y="7150"/>
                        <a:pt x="232068" y="13613"/>
                        <a:pt x="228375" y="16383"/>
                      </a:cubicBezTo>
                      <a:cubicBezTo>
                        <a:pt x="188682" y="44082"/>
                        <a:pt x="141605" y="57932"/>
                        <a:pt x="103758" y="68088"/>
                      </a:cubicBezTo>
                      <a:cubicBezTo>
                        <a:pt x="70527" y="77321"/>
                        <a:pt x="40988" y="85631"/>
                        <a:pt x="29911" y="99481"/>
                      </a:cubicBezTo>
                      <a:cubicBezTo>
                        <a:pt x="18834" y="113330"/>
                        <a:pt x="16065" y="129949"/>
                        <a:pt x="22527" y="143799"/>
                      </a:cubicBezTo>
                      <a:cubicBezTo>
                        <a:pt x="27142" y="154879"/>
                        <a:pt x="37296" y="161342"/>
                        <a:pt x="49296" y="162265"/>
                      </a:cubicBezTo>
                      <a:cubicBezTo>
                        <a:pt x="61296" y="163188"/>
                        <a:pt x="71450" y="160418"/>
                        <a:pt x="77912" y="153955"/>
                      </a:cubicBezTo>
                      <a:cubicBezTo>
                        <a:pt x="82527" y="149339"/>
                        <a:pt x="85297" y="142876"/>
                        <a:pt x="84374" y="135489"/>
                      </a:cubicBezTo>
                      <a:cubicBezTo>
                        <a:pt x="83450" y="120716"/>
                        <a:pt x="71450" y="118870"/>
                        <a:pt x="69604" y="117947"/>
                      </a:cubicBezTo>
                      <a:cubicBezTo>
                        <a:pt x="64989" y="117023"/>
                        <a:pt x="61296" y="112407"/>
                        <a:pt x="62219" y="107790"/>
                      </a:cubicBezTo>
                      <a:cubicBezTo>
                        <a:pt x="63143" y="103174"/>
                        <a:pt x="67758" y="99481"/>
                        <a:pt x="72373" y="100404"/>
                      </a:cubicBezTo>
                      <a:cubicBezTo>
                        <a:pt x="82527" y="102250"/>
                        <a:pt x="100989" y="110560"/>
                        <a:pt x="102835" y="134566"/>
                      </a:cubicBezTo>
                      <a:cubicBezTo>
                        <a:pt x="103758" y="147492"/>
                        <a:pt x="99143" y="158572"/>
                        <a:pt x="90835" y="167805"/>
                      </a:cubicBezTo>
                      <a:cubicBezTo>
                        <a:pt x="80681" y="175191"/>
                        <a:pt x="67758" y="179808"/>
                        <a:pt x="52065" y="17980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7" name="Google Shape;337;p11"/>
                <p:cNvSpPr/>
                <p:nvPr/>
              </p:nvSpPr>
              <p:spPr>
                <a:xfrm>
                  <a:off x="2200464" y="703517"/>
                  <a:ext cx="207729" cy="202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729" h="202688" extrusionOk="0">
                      <a:moveTo>
                        <a:pt x="79765" y="202689"/>
                      </a:moveTo>
                      <a:cubicBezTo>
                        <a:pt x="69611" y="202689"/>
                        <a:pt x="59457" y="201765"/>
                        <a:pt x="51149" y="198995"/>
                      </a:cubicBezTo>
                      <a:cubicBezTo>
                        <a:pt x="20687" y="189762"/>
                        <a:pt x="8687" y="173143"/>
                        <a:pt x="4071" y="160217"/>
                      </a:cubicBezTo>
                      <a:cubicBezTo>
                        <a:pt x="-4236" y="138981"/>
                        <a:pt x="1302" y="113128"/>
                        <a:pt x="10533" y="99279"/>
                      </a:cubicBezTo>
                      <a:cubicBezTo>
                        <a:pt x="14225" y="92816"/>
                        <a:pt x="19764" y="88199"/>
                        <a:pt x="26226" y="85429"/>
                      </a:cubicBezTo>
                      <a:cubicBezTo>
                        <a:pt x="24379" y="58654"/>
                        <a:pt x="27149" y="30031"/>
                        <a:pt x="31764" y="6949"/>
                      </a:cubicBezTo>
                      <a:cubicBezTo>
                        <a:pt x="32687" y="2332"/>
                        <a:pt x="38226" y="-1361"/>
                        <a:pt x="42841" y="486"/>
                      </a:cubicBezTo>
                      <a:cubicBezTo>
                        <a:pt x="47457" y="1409"/>
                        <a:pt x="51149" y="6949"/>
                        <a:pt x="49303" y="11565"/>
                      </a:cubicBezTo>
                      <a:cubicBezTo>
                        <a:pt x="44687" y="31878"/>
                        <a:pt x="42841" y="56807"/>
                        <a:pt x="43764" y="79890"/>
                      </a:cubicBezTo>
                      <a:cubicBezTo>
                        <a:pt x="52995" y="78966"/>
                        <a:pt x="62226" y="78966"/>
                        <a:pt x="69611" y="80813"/>
                      </a:cubicBezTo>
                      <a:cubicBezTo>
                        <a:pt x="91765" y="86353"/>
                        <a:pt x="106534" y="101126"/>
                        <a:pt x="107457" y="118668"/>
                      </a:cubicBezTo>
                      <a:cubicBezTo>
                        <a:pt x="108380" y="134364"/>
                        <a:pt x="104688" y="146367"/>
                        <a:pt x="96380" y="153754"/>
                      </a:cubicBezTo>
                      <a:cubicBezTo>
                        <a:pt x="88996" y="160217"/>
                        <a:pt x="76995" y="162987"/>
                        <a:pt x="64995" y="160217"/>
                      </a:cubicBezTo>
                      <a:cubicBezTo>
                        <a:pt x="54841" y="158370"/>
                        <a:pt x="47457" y="151907"/>
                        <a:pt x="40995" y="141751"/>
                      </a:cubicBezTo>
                      <a:cubicBezTo>
                        <a:pt x="35456" y="132518"/>
                        <a:pt x="30841" y="119592"/>
                        <a:pt x="28072" y="105742"/>
                      </a:cubicBezTo>
                      <a:cubicBezTo>
                        <a:pt x="27149" y="106665"/>
                        <a:pt x="26226" y="107589"/>
                        <a:pt x="25302" y="108512"/>
                      </a:cubicBezTo>
                      <a:cubicBezTo>
                        <a:pt x="19764" y="117745"/>
                        <a:pt x="14225" y="137134"/>
                        <a:pt x="20687" y="153754"/>
                      </a:cubicBezTo>
                      <a:cubicBezTo>
                        <a:pt x="26226" y="166680"/>
                        <a:pt x="37303" y="176836"/>
                        <a:pt x="55764" y="181453"/>
                      </a:cubicBezTo>
                      <a:cubicBezTo>
                        <a:pt x="100073" y="194379"/>
                        <a:pt x="194228" y="159294"/>
                        <a:pt x="195151" y="158370"/>
                      </a:cubicBezTo>
                      <a:cubicBezTo>
                        <a:pt x="199766" y="156524"/>
                        <a:pt x="205305" y="159294"/>
                        <a:pt x="207151" y="163910"/>
                      </a:cubicBezTo>
                      <a:cubicBezTo>
                        <a:pt x="208997" y="168527"/>
                        <a:pt x="206228" y="174066"/>
                        <a:pt x="201612" y="175913"/>
                      </a:cubicBezTo>
                      <a:cubicBezTo>
                        <a:pt x="198843" y="176836"/>
                        <a:pt x="131458" y="202689"/>
                        <a:pt x="79765" y="202689"/>
                      </a:cubicBezTo>
                      <a:close/>
                      <a:moveTo>
                        <a:pt x="45610" y="97432"/>
                      </a:moveTo>
                      <a:cubicBezTo>
                        <a:pt x="47457" y="111282"/>
                        <a:pt x="51149" y="123285"/>
                        <a:pt x="56687" y="131594"/>
                      </a:cubicBezTo>
                      <a:cubicBezTo>
                        <a:pt x="60380" y="137134"/>
                        <a:pt x="64995" y="140827"/>
                        <a:pt x="69611" y="141751"/>
                      </a:cubicBezTo>
                      <a:cubicBezTo>
                        <a:pt x="73303" y="142674"/>
                        <a:pt x="80688" y="143597"/>
                        <a:pt x="85303" y="139904"/>
                      </a:cubicBezTo>
                      <a:cubicBezTo>
                        <a:pt x="89919" y="135288"/>
                        <a:pt x="90842" y="126978"/>
                        <a:pt x="89919" y="119592"/>
                      </a:cubicBezTo>
                      <a:cubicBezTo>
                        <a:pt x="88996" y="107589"/>
                        <a:pt x="76995" y="101126"/>
                        <a:pt x="65918" y="98356"/>
                      </a:cubicBezTo>
                      <a:cubicBezTo>
                        <a:pt x="59457" y="96509"/>
                        <a:pt x="52072" y="96509"/>
                        <a:pt x="45610" y="9743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38" name="Google Shape;338;p11"/>
              <p:cNvSpPr/>
              <p:nvPr/>
            </p:nvSpPr>
            <p:spPr>
              <a:xfrm>
                <a:off x="2318998" y="789870"/>
                <a:ext cx="94154" cy="93253"/>
              </a:xfrm>
              <a:custGeom>
                <a:avLst/>
                <a:gdLst/>
                <a:ahLst/>
                <a:cxnLst/>
                <a:rect l="l" t="t" r="r" b="b"/>
                <a:pathLst>
                  <a:path w="94154" h="93253" extrusionOk="0">
                    <a:moveTo>
                      <a:pt x="47077" y="93253"/>
                    </a:moveTo>
                    <a:cubicBezTo>
                      <a:pt x="35077" y="93253"/>
                      <a:pt x="23077" y="88637"/>
                      <a:pt x="13846" y="79404"/>
                    </a:cubicBezTo>
                    <a:cubicBezTo>
                      <a:pt x="-4615" y="60938"/>
                      <a:pt x="-4615" y="32316"/>
                      <a:pt x="13846" y="13850"/>
                    </a:cubicBezTo>
                    <a:cubicBezTo>
                      <a:pt x="22154" y="5540"/>
                      <a:pt x="34154" y="0"/>
                      <a:pt x="47077" y="0"/>
                    </a:cubicBezTo>
                    <a:cubicBezTo>
                      <a:pt x="59078" y="0"/>
                      <a:pt x="71078" y="4617"/>
                      <a:pt x="80309" y="13850"/>
                    </a:cubicBezTo>
                    <a:cubicBezTo>
                      <a:pt x="88616" y="22159"/>
                      <a:pt x="94155" y="34162"/>
                      <a:pt x="94155" y="47088"/>
                    </a:cubicBezTo>
                    <a:cubicBezTo>
                      <a:pt x="94155" y="59091"/>
                      <a:pt x="89540" y="71094"/>
                      <a:pt x="80309" y="80327"/>
                    </a:cubicBezTo>
                    <a:cubicBezTo>
                      <a:pt x="71078" y="88637"/>
                      <a:pt x="59078" y="93253"/>
                      <a:pt x="47077" y="93253"/>
                    </a:cubicBezTo>
                    <a:close/>
                    <a:moveTo>
                      <a:pt x="47077" y="19389"/>
                    </a:moveTo>
                    <a:cubicBezTo>
                      <a:pt x="39693" y="19389"/>
                      <a:pt x="32308" y="22159"/>
                      <a:pt x="26770" y="27699"/>
                    </a:cubicBezTo>
                    <a:cubicBezTo>
                      <a:pt x="15693" y="38779"/>
                      <a:pt x="15693" y="56321"/>
                      <a:pt x="26770" y="67401"/>
                    </a:cubicBezTo>
                    <a:cubicBezTo>
                      <a:pt x="37847" y="78481"/>
                      <a:pt x="55385" y="78481"/>
                      <a:pt x="66462" y="67401"/>
                    </a:cubicBezTo>
                    <a:cubicBezTo>
                      <a:pt x="72001" y="61861"/>
                      <a:pt x="74770" y="55398"/>
                      <a:pt x="74770" y="47088"/>
                    </a:cubicBezTo>
                    <a:cubicBezTo>
                      <a:pt x="74770" y="39702"/>
                      <a:pt x="72001" y="32316"/>
                      <a:pt x="66462" y="26776"/>
                    </a:cubicBezTo>
                    <a:cubicBezTo>
                      <a:pt x="61847" y="22159"/>
                      <a:pt x="54462" y="19389"/>
                      <a:pt x="47077" y="193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39" name="Google Shape;339;p11"/>
            <p:cNvSpPr/>
            <p:nvPr/>
          </p:nvSpPr>
          <p:spPr>
            <a:xfrm>
              <a:off x="470791" y="358389"/>
              <a:ext cx="73523" cy="73541"/>
            </a:xfrm>
            <a:custGeom>
              <a:avLst/>
              <a:gdLst/>
              <a:ahLst/>
              <a:cxnLst/>
              <a:rect l="l" t="t" r="r" b="b"/>
              <a:pathLst>
                <a:path w="83077" h="83097" extrusionOk="0">
                  <a:moveTo>
                    <a:pt x="41539" y="83097"/>
                  </a:moveTo>
                  <a:cubicBezTo>
                    <a:pt x="18462" y="83097"/>
                    <a:pt x="0" y="64631"/>
                    <a:pt x="0" y="41549"/>
                  </a:cubicBezTo>
                  <a:cubicBezTo>
                    <a:pt x="0" y="18466"/>
                    <a:pt x="18462" y="0"/>
                    <a:pt x="41539" y="0"/>
                  </a:cubicBezTo>
                  <a:cubicBezTo>
                    <a:pt x="64616" y="0"/>
                    <a:pt x="83078" y="18466"/>
                    <a:pt x="83078" y="41549"/>
                  </a:cubicBezTo>
                  <a:cubicBezTo>
                    <a:pt x="83078" y="64631"/>
                    <a:pt x="64616" y="83097"/>
                    <a:pt x="41539" y="83097"/>
                  </a:cubicBezTo>
                  <a:close/>
                  <a:moveTo>
                    <a:pt x="41539" y="18466"/>
                  </a:moveTo>
                  <a:cubicBezTo>
                    <a:pt x="28616" y="18466"/>
                    <a:pt x="18462" y="28622"/>
                    <a:pt x="18462" y="41549"/>
                  </a:cubicBezTo>
                  <a:cubicBezTo>
                    <a:pt x="18462" y="54475"/>
                    <a:pt x="28616" y="64631"/>
                    <a:pt x="41539" y="64631"/>
                  </a:cubicBezTo>
                  <a:cubicBezTo>
                    <a:pt x="54462" y="64631"/>
                    <a:pt x="64616" y="54475"/>
                    <a:pt x="64616" y="41549"/>
                  </a:cubicBezTo>
                  <a:cubicBezTo>
                    <a:pt x="64616" y="28622"/>
                    <a:pt x="54462" y="18466"/>
                    <a:pt x="41539" y="184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1"/>
            <p:cNvSpPr/>
            <p:nvPr/>
          </p:nvSpPr>
          <p:spPr>
            <a:xfrm>
              <a:off x="317291" y="2492808"/>
              <a:ext cx="98770" cy="157884"/>
            </a:xfrm>
            <a:custGeom>
              <a:avLst/>
              <a:gdLst/>
              <a:ahLst/>
              <a:cxnLst/>
              <a:rect l="l" t="t" r="r" b="b"/>
              <a:pathLst>
                <a:path w="98770" h="157884" extrusionOk="0">
                  <a:moveTo>
                    <a:pt x="0" y="78481"/>
                  </a:moveTo>
                  <a:lnTo>
                    <a:pt x="48924" y="157885"/>
                  </a:lnTo>
                  <a:lnTo>
                    <a:pt x="98770" y="78481"/>
                  </a:lnTo>
                  <a:lnTo>
                    <a:pt x="489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379315" y="2664343"/>
              <a:ext cx="3170516" cy="2198058"/>
            </a:xfrm>
            <a:custGeom>
              <a:avLst/>
              <a:gdLst/>
              <a:ahLst/>
              <a:cxnLst/>
              <a:rect l="l" t="t" r="r" b="b"/>
              <a:pathLst>
                <a:path w="3582504" h="2483681" extrusionOk="0">
                  <a:moveTo>
                    <a:pt x="3537273" y="2483682"/>
                  </a:moveTo>
                  <a:lnTo>
                    <a:pt x="234464" y="2483682"/>
                  </a:lnTo>
                  <a:lnTo>
                    <a:pt x="234464" y="2474449"/>
                  </a:lnTo>
                  <a:cubicBezTo>
                    <a:pt x="234464" y="2349803"/>
                    <a:pt x="132925" y="2249163"/>
                    <a:pt x="9231" y="2249163"/>
                  </a:cubicBezTo>
                  <a:lnTo>
                    <a:pt x="0" y="2249163"/>
                  </a:lnTo>
                  <a:lnTo>
                    <a:pt x="0" y="44319"/>
                  </a:lnTo>
                  <a:cubicBezTo>
                    <a:pt x="0" y="20313"/>
                    <a:pt x="19385" y="0"/>
                    <a:pt x="44308" y="0"/>
                  </a:cubicBezTo>
                  <a:cubicBezTo>
                    <a:pt x="68309" y="0"/>
                    <a:pt x="88616" y="19389"/>
                    <a:pt x="88616" y="44319"/>
                  </a:cubicBezTo>
                  <a:cubicBezTo>
                    <a:pt x="88616" y="59091"/>
                    <a:pt x="81232" y="72941"/>
                    <a:pt x="69232" y="81251"/>
                  </a:cubicBezTo>
                  <a:cubicBezTo>
                    <a:pt x="64616" y="84021"/>
                    <a:pt x="59078" y="83097"/>
                    <a:pt x="56308" y="78481"/>
                  </a:cubicBezTo>
                  <a:cubicBezTo>
                    <a:pt x="53539" y="73864"/>
                    <a:pt x="54462" y="68324"/>
                    <a:pt x="59078" y="65554"/>
                  </a:cubicBezTo>
                  <a:cubicBezTo>
                    <a:pt x="66462" y="60938"/>
                    <a:pt x="70155" y="52628"/>
                    <a:pt x="70155" y="44319"/>
                  </a:cubicBezTo>
                  <a:cubicBezTo>
                    <a:pt x="70155" y="30469"/>
                    <a:pt x="58155" y="18466"/>
                    <a:pt x="44308" y="18466"/>
                  </a:cubicBezTo>
                  <a:cubicBezTo>
                    <a:pt x="30462" y="18466"/>
                    <a:pt x="18462" y="30469"/>
                    <a:pt x="18462" y="44319"/>
                  </a:cubicBezTo>
                  <a:lnTo>
                    <a:pt x="18462" y="2231620"/>
                  </a:lnTo>
                  <a:cubicBezTo>
                    <a:pt x="145848" y="2236237"/>
                    <a:pt x="248311" y="2338723"/>
                    <a:pt x="252926" y="2466139"/>
                  </a:cubicBezTo>
                  <a:lnTo>
                    <a:pt x="3538196" y="2466139"/>
                  </a:lnTo>
                  <a:cubicBezTo>
                    <a:pt x="3552042" y="2466139"/>
                    <a:pt x="3564043" y="2454136"/>
                    <a:pt x="3564043" y="2440287"/>
                  </a:cubicBezTo>
                  <a:cubicBezTo>
                    <a:pt x="3564043" y="2426437"/>
                    <a:pt x="3552042" y="2414434"/>
                    <a:pt x="3538196" y="2414434"/>
                  </a:cubicBezTo>
                  <a:cubicBezTo>
                    <a:pt x="3529888" y="2414434"/>
                    <a:pt x="3521580" y="2419051"/>
                    <a:pt x="3516965" y="2425513"/>
                  </a:cubicBezTo>
                  <a:cubicBezTo>
                    <a:pt x="3514196" y="2430130"/>
                    <a:pt x="3508657" y="2431054"/>
                    <a:pt x="3504042" y="2428284"/>
                  </a:cubicBezTo>
                  <a:cubicBezTo>
                    <a:pt x="3499426" y="2425513"/>
                    <a:pt x="3498503" y="2419974"/>
                    <a:pt x="3501272" y="2415357"/>
                  </a:cubicBezTo>
                  <a:cubicBezTo>
                    <a:pt x="3509580" y="2403355"/>
                    <a:pt x="3523427" y="2395968"/>
                    <a:pt x="3538196" y="2395968"/>
                  </a:cubicBezTo>
                  <a:cubicBezTo>
                    <a:pt x="3562196" y="2395968"/>
                    <a:pt x="3582504" y="2415357"/>
                    <a:pt x="3582504" y="2440287"/>
                  </a:cubicBezTo>
                  <a:cubicBezTo>
                    <a:pt x="3582504" y="2465216"/>
                    <a:pt x="3561273" y="2483682"/>
                    <a:pt x="3537273" y="24836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260886" y="2664343"/>
              <a:ext cx="86595" cy="1950469"/>
            </a:xfrm>
            <a:custGeom>
              <a:avLst/>
              <a:gdLst/>
              <a:ahLst/>
              <a:cxnLst/>
              <a:rect l="l" t="t" r="r" b="b"/>
              <a:pathLst>
                <a:path w="97847" h="2203920" extrusionOk="0">
                  <a:moveTo>
                    <a:pt x="48924" y="2203921"/>
                  </a:moveTo>
                  <a:cubicBezTo>
                    <a:pt x="22154" y="2203921"/>
                    <a:pt x="0" y="2181762"/>
                    <a:pt x="0" y="2154986"/>
                  </a:cubicBezTo>
                  <a:cubicBezTo>
                    <a:pt x="0" y="2128211"/>
                    <a:pt x="22154" y="2106051"/>
                    <a:pt x="48924" y="2106051"/>
                  </a:cubicBezTo>
                  <a:cubicBezTo>
                    <a:pt x="53539" y="2106051"/>
                    <a:pt x="58155" y="2109745"/>
                    <a:pt x="58155" y="2115284"/>
                  </a:cubicBezTo>
                  <a:cubicBezTo>
                    <a:pt x="58155" y="2120824"/>
                    <a:pt x="54462" y="2124517"/>
                    <a:pt x="48924" y="2124517"/>
                  </a:cubicBezTo>
                  <a:cubicBezTo>
                    <a:pt x="32308" y="2124517"/>
                    <a:pt x="18462" y="2138367"/>
                    <a:pt x="18462" y="2154986"/>
                  </a:cubicBezTo>
                  <a:cubicBezTo>
                    <a:pt x="18462" y="2171606"/>
                    <a:pt x="32308" y="2185455"/>
                    <a:pt x="48924" y="2185455"/>
                  </a:cubicBezTo>
                  <a:cubicBezTo>
                    <a:pt x="65539" y="2185455"/>
                    <a:pt x="79386" y="2171606"/>
                    <a:pt x="79386" y="2154986"/>
                  </a:cubicBezTo>
                  <a:lnTo>
                    <a:pt x="79386" y="44319"/>
                  </a:lnTo>
                  <a:cubicBezTo>
                    <a:pt x="79386" y="30469"/>
                    <a:pt x="67385" y="18466"/>
                    <a:pt x="53539" y="18466"/>
                  </a:cubicBezTo>
                  <a:cubicBezTo>
                    <a:pt x="39693" y="18466"/>
                    <a:pt x="27693" y="30469"/>
                    <a:pt x="27693" y="44319"/>
                  </a:cubicBezTo>
                  <a:cubicBezTo>
                    <a:pt x="27693" y="52628"/>
                    <a:pt x="32308" y="60938"/>
                    <a:pt x="38770" y="65554"/>
                  </a:cubicBezTo>
                  <a:cubicBezTo>
                    <a:pt x="43385" y="68324"/>
                    <a:pt x="44308" y="73864"/>
                    <a:pt x="41539" y="78481"/>
                  </a:cubicBezTo>
                  <a:cubicBezTo>
                    <a:pt x="38770" y="83097"/>
                    <a:pt x="33231" y="84021"/>
                    <a:pt x="28616" y="81251"/>
                  </a:cubicBezTo>
                  <a:cubicBezTo>
                    <a:pt x="16616" y="72941"/>
                    <a:pt x="9231" y="59091"/>
                    <a:pt x="9231" y="44319"/>
                  </a:cubicBezTo>
                  <a:cubicBezTo>
                    <a:pt x="9231" y="20313"/>
                    <a:pt x="28616" y="0"/>
                    <a:pt x="53539" y="0"/>
                  </a:cubicBezTo>
                  <a:cubicBezTo>
                    <a:pt x="77539" y="0"/>
                    <a:pt x="97847" y="19389"/>
                    <a:pt x="97847" y="44319"/>
                  </a:cubicBezTo>
                  <a:lnTo>
                    <a:pt x="97847" y="2154986"/>
                  </a:lnTo>
                  <a:cubicBezTo>
                    <a:pt x="97847" y="2181762"/>
                    <a:pt x="75693" y="2203921"/>
                    <a:pt x="48924" y="22039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43" name="Google Shape;343;p11"/>
            <p:cNvGrpSpPr/>
            <p:nvPr/>
          </p:nvGrpSpPr>
          <p:grpSpPr>
            <a:xfrm>
              <a:off x="282354" y="4632243"/>
              <a:ext cx="348621" cy="348117"/>
              <a:chOff x="2196490" y="5626932"/>
              <a:chExt cx="394011" cy="393441"/>
            </a:xfrm>
          </p:grpSpPr>
          <p:grpSp>
            <p:nvGrpSpPr>
              <p:cNvPr id="344" name="Google Shape;344;p11"/>
              <p:cNvGrpSpPr/>
              <p:nvPr/>
            </p:nvGrpSpPr>
            <p:grpSpPr>
              <a:xfrm>
                <a:off x="2196490" y="5626932"/>
                <a:ext cx="394011" cy="393441"/>
                <a:chOff x="2196490" y="5626932"/>
                <a:chExt cx="394011" cy="393441"/>
              </a:xfrm>
            </p:grpSpPr>
            <p:sp>
              <p:nvSpPr>
                <p:cNvPr id="345" name="Google Shape;345;p11"/>
                <p:cNvSpPr/>
                <p:nvPr/>
              </p:nvSpPr>
              <p:spPr>
                <a:xfrm>
                  <a:off x="2408774" y="5788861"/>
                  <a:ext cx="181727" cy="231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27" h="231512" extrusionOk="0">
                      <a:moveTo>
                        <a:pt x="128996" y="231513"/>
                      </a:moveTo>
                      <a:cubicBezTo>
                        <a:pt x="115150" y="231513"/>
                        <a:pt x="101304" y="226896"/>
                        <a:pt x="88380" y="216740"/>
                      </a:cubicBezTo>
                      <a:cubicBezTo>
                        <a:pt x="68996" y="201967"/>
                        <a:pt x="60688" y="171498"/>
                        <a:pt x="50534" y="133643"/>
                      </a:cubicBezTo>
                      <a:cubicBezTo>
                        <a:pt x="40380" y="94864"/>
                        <a:pt x="27457" y="51469"/>
                        <a:pt x="1610" y="14537"/>
                      </a:cubicBezTo>
                      <a:cubicBezTo>
                        <a:pt x="-1159" y="10844"/>
                        <a:pt x="-236" y="4380"/>
                        <a:pt x="3456" y="1611"/>
                      </a:cubicBezTo>
                      <a:cubicBezTo>
                        <a:pt x="7149" y="-1159"/>
                        <a:pt x="13610" y="-236"/>
                        <a:pt x="16380" y="3457"/>
                      </a:cubicBezTo>
                      <a:cubicBezTo>
                        <a:pt x="44072" y="43159"/>
                        <a:pt x="57919" y="90247"/>
                        <a:pt x="68073" y="128103"/>
                      </a:cubicBezTo>
                      <a:cubicBezTo>
                        <a:pt x="77303" y="161342"/>
                        <a:pt x="85611" y="190887"/>
                        <a:pt x="99458" y="201967"/>
                      </a:cubicBezTo>
                      <a:cubicBezTo>
                        <a:pt x="113304" y="213047"/>
                        <a:pt x="129919" y="215817"/>
                        <a:pt x="143766" y="209353"/>
                      </a:cubicBezTo>
                      <a:cubicBezTo>
                        <a:pt x="154843" y="204737"/>
                        <a:pt x="161304" y="194581"/>
                        <a:pt x="162227" y="182577"/>
                      </a:cubicBezTo>
                      <a:cubicBezTo>
                        <a:pt x="163151" y="170575"/>
                        <a:pt x="160381" y="160419"/>
                        <a:pt x="153920" y="153955"/>
                      </a:cubicBezTo>
                      <a:cubicBezTo>
                        <a:pt x="149304" y="149339"/>
                        <a:pt x="142843" y="146569"/>
                        <a:pt x="135458" y="147492"/>
                      </a:cubicBezTo>
                      <a:cubicBezTo>
                        <a:pt x="120689" y="148416"/>
                        <a:pt x="118842" y="160419"/>
                        <a:pt x="117919" y="162265"/>
                      </a:cubicBezTo>
                      <a:cubicBezTo>
                        <a:pt x="116996" y="166882"/>
                        <a:pt x="112381" y="170575"/>
                        <a:pt x="107765" y="169652"/>
                      </a:cubicBezTo>
                      <a:cubicBezTo>
                        <a:pt x="103150" y="168728"/>
                        <a:pt x="99458" y="164111"/>
                        <a:pt x="100381" y="159495"/>
                      </a:cubicBezTo>
                      <a:cubicBezTo>
                        <a:pt x="102227" y="149339"/>
                        <a:pt x="110535" y="130873"/>
                        <a:pt x="134535" y="129026"/>
                      </a:cubicBezTo>
                      <a:cubicBezTo>
                        <a:pt x="147458" y="128103"/>
                        <a:pt x="158535" y="132719"/>
                        <a:pt x="167766" y="141029"/>
                      </a:cubicBezTo>
                      <a:cubicBezTo>
                        <a:pt x="177920" y="151186"/>
                        <a:pt x="182535" y="165958"/>
                        <a:pt x="181612" y="183501"/>
                      </a:cubicBezTo>
                      <a:cubicBezTo>
                        <a:pt x="180689" y="201967"/>
                        <a:pt x="169612" y="217663"/>
                        <a:pt x="152997" y="225973"/>
                      </a:cubicBezTo>
                      <a:cubicBezTo>
                        <a:pt x="144689" y="229666"/>
                        <a:pt x="137304" y="231513"/>
                        <a:pt x="128996" y="23151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6" name="Google Shape;346;p11"/>
                <p:cNvSpPr/>
                <p:nvPr/>
              </p:nvSpPr>
              <p:spPr>
                <a:xfrm>
                  <a:off x="2232666" y="5808359"/>
                  <a:ext cx="202497" cy="207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7" h="207398" extrusionOk="0">
                      <a:moveTo>
                        <a:pt x="137103" y="207398"/>
                      </a:moveTo>
                      <a:cubicBezTo>
                        <a:pt x="122333" y="207398"/>
                        <a:pt x="108487" y="202782"/>
                        <a:pt x="99256" y="197242"/>
                      </a:cubicBezTo>
                      <a:cubicBezTo>
                        <a:pt x="92794" y="193549"/>
                        <a:pt x="88179" y="188009"/>
                        <a:pt x="85410" y="181545"/>
                      </a:cubicBezTo>
                      <a:cubicBezTo>
                        <a:pt x="58640" y="183392"/>
                        <a:pt x="30024" y="180622"/>
                        <a:pt x="6947" y="176006"/>
                      </a:cubicBezTo>
                      <a:cubicBezTo>
                        <a:pt x="2332" y="175083"/>
                        <a:pt x="-1361" y="169543"/>
                        <a:pt x="486" y="164926"/>
                      </a:cubicBezTo>
                      <a:cubicBezTo>
                        <a:pt x="1409" y="160310"/>
                        <a:pt x="6024" y="156617"/>
                        <a:pt x="11563" y="158463"/>
                      </a:cubicBezTo>
                      <a:cubicBezTo>
                        <a:pt x="31870" y="163079"/>
                        <a:pt x="56794" y="164926"/>
                        <a:pt x="79871" y="164003"/>
                      </a:cubicBezTo>
                      <a:cubicBezTo>
                        <a:pt x="78948" y="154770"/>
                        <a:pt x="78948" y="145537"/>
                        <a:pt x="80794" y="138151"/>
                      </a:cubicBezTo>
                      <a:cubicBezTo>
                        <a:pt x="86333" y="115991"/>
                        <a:pt x="101102" y="101219"/>
                        <a:pt x="118641" y="100295"/>
                      </a:cubicBezTo>
                      <a:cubicBezTo>
                        <a:pt x="134333" y="99372"/>
                        <a:pt x="146333" y="103065"/>
                        <a:pt x="153718" y="111375"/>
                      </a:cubicBezTo>
                      <a:cubicBezTo>
                        <a:pt x="160180" y="118761"/>
                        <a:pt x="162949" y="130764"/>
                        <a:pt x="160180" y="142767"/>
                      </a:cubicBezTo>
                      <a:cubicBezTo>
                        <a:pt x="158334" y="152923"/>
                        <a:pt x="151872" y="161233"/>
                        <a:pt x="141718" y="166773"/>
                      </a:cubicBezTo>
                      <a:cubicBezTo>
                        <a:pt x="132487" y="172312"/>
                        <a:pt x="119564" y="176929"/>
                        <a:pt x="105718" y="179699"/>
                      </a:cubicBezTo>
                      <a:cubicBezTo>
                        <a:pt x="106641" y="180622"/>
                        <a:pt x="107564" y="181545"/>
                        <a:pt x="108487" y="182469"/>
                      </a:cubicBezTo>
                      <a:cubicBezTo>
                        <a:pt x="117718" y="188009"/>
                        <a:pt x="137103" y="193549"/>
                        <a:pt x="153718" y="187086"/>
                      </a:cubicBezTo>
                      <a:cubicBezTo>
                        <a:pt x="166641" y="181545"/>
                        <a:pt x="176795" y="170466"/>
                        <a:pt x="181411" y="152000"/>
                      </a:cubicBezTo>
                      <a:cubicBezTo>
                        <a:pt x="194334" y="107681"/>
                        <a:pt x="159257" y="13505"/>
                        <a:pt x="158334" y="12581"/>
                      </a:cubicBezTo>
                      <a:cubicBezTo>
                        <a:pt x="156487" y="7965"/>
                        <a:pt x="159257" y="2425"/>
                        <a:pt x="163872" y="578"/>
                      </a:cubicBezTo>
                      <a:cubicBezTo>
                        <a:pt x="168488" y="-1268"/>
                        <a:pt x="174026" y="1502"/>
                        <a:pt x="175872" y="6118"/>
                      </a:cubicBezTo>
                      <a:cubicBezTo>
                        <a:pt x="177718" y="9812"/>
                        <a:pt x="213719" y="106758"/>
                        <a:pt x="198949" y="156617"/>
                      </a:cubicBezTo>
                      <a:cubicBezTo>
                        <a:pt x="189719" y="187086"/>
                        <a:pt x="173103" y="199088"/>
                        <a:pt x="160180" y="203705"/>
                      </a:cubicBezTo>
                      <a:cubicBezTo>
                        <a:pt x="152795" y="205552"/>
                        <a:pt x="144487" y="207398"/>
                        <a:pt x="137103" y="207398"/>
                      </a:cubicBezTo>
                      <a:close/>
                      <a:moveTo>
                        <a:pt x="123256" y="116914"/>
                      </a:moveTo>
                      <a:cubicBezTo>
                        <a:pt x="122333" y="116914"/>
                        <a:pt x="120487" y="116914"/>
                        <a:pt x="119564" y="116914"/>
                      </a:cubicBezTo>
                      <a:cubicBezTo>
                        <a:pt x="107564" y="117838"/>
                        <a:pt x="101102" y="129841"/>
                        <a:pt x="98333" y="140920"/>
                      </a:cubicBezTo>
                      <a:cubicBezTo>
                        <a:pt x="96487" y="147384"/>
                        <a:pt x="96487" y="154770"/>
                        <a:pt x="97410" y="161233"/>
                      </a:cubicBezTo>
                      <a:cubicBezTo>
                        <a:pt x="111256" y="159386"/>
                        <a:pt x="123256" y="155693"/>
                        <a:pt x="131564" y="150153"/>
                      </a:cubicBezTo>
                      <a:cubicBezTo>
                        <a:pt x="137103" y="146460"/>
                        <a:pt x="140795" y="141844"/>
                        <a:pt x="141718" y="137227"/>
                      </a:cubicBezTo>
                      <a:cubicBezTo>
                        <a:pt x="142641" y="133534"/>
                        <a:pt x="143564" y="126147"/>
                        <a:pt x="139872" y="121531"/>
                      </a:cubicBezTo>
                      <a:cubicBezTo>
                        <a:pt x="136179" y="117838"/>
                        <a:pt x="129718" y="116914"/>
                        <a:pt x="123256" y="11691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" name="Google Shape;347;p11"/>
                <p:cNvSpPr/>
                <p:nvPr/>
              </p:nvSpPr>
              <p:spPr>
                <a:xfrm>
                  <a:off x="2196490" y="5626932"/>
                  <a:ext cx="230273" cy="1801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273" h="180159" extrusionOk="0">
                      <a:moveTo>
                        <a:pt x="222201" y="180159"/>
                      </a:moveTo>
                      <a:cubicBezTo>
                        <a:pt x="220355" y="180159"/>
                        <a:pt x="218509" y="179236"/>
                        <a:pt x="216663" y="178312"/>
                      </a:cubicBezTo>
                      <a:cubicBezTo>
                        <a:pt x="179739" y="152460"/>
                        <a:pt x="136354" y="140457"/>
                        <a:pt x="97585" y="129378"/>
                      </a:cubicBezTo>
                      <a:cubicBezTo>
                        <a:pt x="59738" y="119222"/>
                        <a:pt x="29276" y="110912"/>
                        <a:pt x="14507" y="91522"/>
                      </a:cubicBezTo>
                      <a:cubicBezTo>
                        <a:pt x="-263" y="72133"/>
                        <a:pt x="-3955" y="48127"/>
                        <a:pt x="4353" y="28738"/>
                      </a:cubicBezTo>
                      <a:cubicBezTo>
                        <a:pt x="11737" y="12118"/>
                        <a:pt x="27430" y="1039"/>
                        <a:pt x="46815" y="115"/>
                      </a:cubicBezTo>
                      <a:cubicBezTo>
                        <a:pt x="64353" y="-808"/>
                        <a:pt x="79123" y="3809"/>
                        <a:pt x="89277" y="13965"/>
                      </a:cubicBezTo>
                      <a:cubicBezTo>
                        <a:pt x="97585" y="22275"/>
                        <a:pt x="102200" y="34278"/>
                        <a:pt x="101277" y="47204"/>
                      </a:cubicBezTo>
                      <a:cubicBezTo>
                        <a:pt x="99431" y="71210"/>
                        <a:pt x="80969" y="80443"/>
                        <a:pt x="70815" y="81366"/>
                      </a:cubicBezTo>
                      <a:cubicBezTo>
                        <a:pt x="66200" y="82289"/>
                        <a:pt x="61584" y="78596"/>
                        <a:pt x="60661" y="73979"/>
                      </a:cubicBezTo>
                      <a:cubicBezTo>
                        <a:pt x="59738" y="69363"/>
                        <a:pt x="63430" y="64746"/>
                        <a:pt x="68046" y="63823"/>
                      </a:cubicBezTo>
                      <a:cubicBezTo>
                        <a:pt x="70815" y="63823"/>
                        <a:pt x="81892" y="61054"/>
                        <a:pt x="82815" y="46280"/>
                      </a:cubicBezTo>
                      <a:cubicBezTo>
                        <a:pt x="83738" y="38894"/>
                        <a:pt x="80969" y="32431"/>
                        <a:pt x="76354" y="27814"/>
                      </a:cubicBezTo>
                      <a:cubicBezTo>
                        <a:pt x="69892" y="21351"/>
                        <a:pt x="59738" y="18581"/>
                        <a:pt x="47738" y="19505"/>
                      </a:cubicBezTo>
                      <a:cubicBezTo>
                        <a:pt x="35738" y="20428"/>
                        <a:pt x="25584" y="26891"/>
                        <a:pt x="20968" y="37971"/>
                      </a:cubicBezTo>
                      <a:cubicBezTo>
                        <a:pt x="14507" y="50897"/>
                        <a:pt x="18199" y="67516"/>
                        <a:pt x="28353" y="82289"/>
                      </a:cubicBezTo>
                      <a:cubicBezTo>
                        <a:pt x="39430" y="97062"/>
                        <a:pt x="68046" y="104448"/>
                        <a:pt x="102200" y="113681"/>
                      </a:cubicBezTo>
                      <a:cubicBezTo>
                        <a:pt x="140047" y="123838"/>
                        <a:pt x="188047" y="136764"/>
                        <a:pt x="226817" y="165387"/>
                      </a:cubicBezTo>
                      <a:cubicBezTo>
                        <a:pt x="230509" y="168156"/>
                        <a:pt x="231432" y="173696"/>
                        <a:pt x="228663" y="178312"/>
                      </a:cubicBezTo>
                      <a:cubicBezTo>
                        <a:pt x="227740" y="179236"/>
                        <a:pt x="224971" y="180159"/>
                        <a:pt x="222201" y="18015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8" name="Google Shape;348;p11"/>
                <p:cNvSpPr/>
                <p:nvPr/>
              </p:nvSpPr>
              <p:spPr>
                <a:xfrm>
                  <a:off x="2200639" y="5781448"/>
                  <a:ext cx="207554" cy="20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554" h="202916" extrusionOk="0">
                      <a:moveTo>
                        <a:pt x="40820" y="202917"/>
                      </a:moveTo>
                      <a:cubicBezTo>
                        <a:pt x="37128" y="202917"/>
                        <a:pt x="32512" y="200147"/>
                        <a:pt x="31589" y="195531"/>
                      </a:cubicBezTo>
                      <a:cubicBezTo>
                        <a:pt x="26051" y="172448"/>
                        <a:pt x="24205" y="143825"/>
                        <a:pt x="26051" y="117050"/>
                      </a:cubicBezTo>
                      <a:cubicBezTo>
                        <a:pt x="19589" y="113356"/>
                        <a:pt x="14051" y="108740"/>
                        <a:pt x="10358" y="103200"/>
                      </a:cubicBezTo>
                      <a:cubicBezTo>
                        <a:pt x="3897" y="92121"/>
                        <a:pt x="-5334" y="67191"/>
                        <a:pt x="3897" y="42262"/>
                      </a:cubicBezTo>
                      <a:cubicBezTo>
                        <a:pt x="8512" y="29336"/>
                        <a:pt x="21435" y="11793"/>
                        <a:pt x="50974" y="3484"/>
                      </a:cubicBezTo>
                      <a:cubicBezTo>
                        <a:pt x="100821" y="-11289"/>
                        <a:pt x="197745" y="25643"/>
                        <a:pt x="201437" y="26566"/>
                      </a:cubicBezTo>
                      <a:cubicBezTo>
                        <a:pt x="206053" y="28413"/>
                        <a:pt x="208822" y="33953"/>
                        <a:pt x="206976" y="38569"/>
                      </a:cubicBezTo>
                      <a:cubicBezTo>
                        <a:pt x="205130" y="43186"/>
                        <a:pt x="199591" y="45956"/>
                        <a:pt x="194976" y="44109"/>
                      </a:cubicBezTo>
                      <a:cubicBezTo>
                        <a:pt x="194053" y="44109"/>
                        <a:pt x="99898" y="8100"/>
                        <a:pt x="55590" y="21026"/>
                      </a:cubicBezTo>
                      <a:cubicBezTo>
                        <a:pt x="37128" y="26566"/>
                        <a:pt x="25128" y="35799"/>
                        <a:pt x="20512" y="48725"/>
                      </a:cubicBezTo>
                      <a:cubicBezTo>
                        <a:pt x="14051" y="65345"/>
                        <a:pt x="19589" y="84734"/>
                        <a:pt x="25128" y="93967"/>
                      </a:cubicBezTo>
                      <a:cubicBezTo>
                        <a:pt x="26051" y="94890"/>
                        <a:pt x="26974" y="95814"/>
                        <a:pt x="27897" y="96737"/>
                      </a:cubicBezTo>
                      <a:cubicBezTo>
                        <a:pt x="30666" y="82888"/>
                        <a:pt x="34359" y="69961"/>
                        <a:pt x="40820" y="60728"/>
                      </a:cubicBezTo>
                      <a:cubicBezTo>
                        <a:pt x="47282" y="50572"/>
                        <a:pt x="55590" y="44109"/>
                        <a:pt x="64820" y="42262"/>
                      </a:cubicBezTo>
                      <a:cubicBezTo>
                        <a:pt x="77744" y="39492"/>
                        <a:pt x="88821" y="41339"/>
                        <a:pt x="96205" y="48725"/>
                      </a:cubicBezTo>
                      <a:cubicBezTo>
                        <a:pt x="104513" y="56112"/>
                        <a:pt x="108206" y="68115"/>
                        <a:pt x="107282" y="83811"/>
                      </a:cubicBezTo>
                      <a:cubicBezTo>
                        <a:pt x="106359" y="101354"/>
                        <a:pt x="91590" y="116126"/>
                        <a:pt x="69436" y="121666"/>
                      </a:cubicBezTo>
                      <a:cubicBezTo>
                        <a:pt x="61128" y="123513"/>
                        <a:pt x="51897" y="124436"/>
                        <a:pt x="43589" y="122589"/>
                      </a:cubicBezTo>
                      <a:cubicBezTo>
                        <a:pt x="42666" y="145672"/>
                        <a:pt x="44512" y="170601"/>
                        <a:pt x="49128" y="190914"/>
                      </a:cubicBezTo>
                      <a:cubicBezTo>
                        <a:pt x="50051" y="195531"/>
                        <a:pt x="47282" y="201070"/>
                        <a:pt x="42666" y="201994"/>
                      </a:cubicBezTo>
                      <a:cubicBezTo>
                        <a:pt x="41743" y="202917"/>
                        <a:pt x="40820" y="202917"/>
                        <a:pt x="40820" y="202917"/>
                      </a:cubicBezTo>
                      <a:close/>
                      <a:moveTo>
                        <a:pt x="45436" y="105047"/>
                      </a:moveTo>
                      <a:cubicBezTo>
                        <a:pt x="51897" y="105970"/>
                        <a:pt x="59282" y="105970"/>
                        <a:pt x="65744" y="104123"/>
                      </a:cubicBezTo>
                      <a:cubicBezTo>
                        <a:pt x="76821" y="101354"/>
                        <a:pt x="89744" y="93967"/>
                        <a:pt x="89744" y="82888"/>
                      </a:cubicBezTo>
                      <a:cubicBezTo>
                        <a:pt x="89744" y="76424"/>
                        <a:pt x="89744" y="67191"/>
                        <a:pt x="85128" y="62575"/>
                      </a:cubicBezTo>
                      <a:cubicBezTo>
                        <a:pt x="80513" y="58882"/>
                        <a:pt x="73128" y="59805"/>
                        <a:pt x="69436" y="60728"/>
                      </a:cubicBezTo>
                      <a:cubicBezTo>
                        <a:pt x="64820" y="61652"/>
                        <a:pt x="60205" y="65345"/>
                        <a:pt x="56513" y="70885"/>
                      </a:cubicBezTo>
                      <a:cubicBezTo>
                        <a:pt x="50974" y="79194"/>
                        <a:pt x="47282" y="91198"/>
                        <a:pt x="45436" y="10504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49" name="Google Shape;349;p11"/>
              <p:cNvSpPr/>
              <p:nvPr/>
            </p:nvSpPr>
            <p:spPr>
              <a:xfrm>
                <a:off x="2318998" y="5803398"/>
                <a:ext cx="93231" cy="93253"/>
              </a:xfrm>
              <a:custGeom>
                <a:avLst/>
                <a:gdLst/>
                <a:ahLst/>
                <a:cxnLst/>
                <a:rect l="l" t="t" r="r" b="b"/>
                <a:pathLst>
                  <a:path w="93231" h="93253" extrusionOk="0">
                    <a:moveTo>
                      <a:pt x="47077" y="93253"/>
                    </a:moveTo>
                    <a:cubicBezTo>
                      <a:pt x="35077" y="93253"/>
                      <a:pt x="23077" y="88637"/>
                      <a:pt x="13846" y="79404"/>
                    </a:cubicBezTo>
                    <a:cubicBezTo>
                      <a:pt x="-4615" y="60938"/>
                      <a:pt x="-4615" y="32316"/>
                      <a:pt x="13846" y="13850"/>
                    </a:cubicBezTo>
                    <a:cubicBezTo>
                      <a:pt x="32308" y="-4617"/>
                      <a:pt x="60924" y="-4617"/>
                      <a:pt x="79386" y="13850"/>
                    </a:cubicBezTo>
                    <a:cubicBezTo>
                      <a:pt x="87693" y="22159"/>
                      <a:pt x="93232" y="34162"/>
                      <a:pt x="93232" y="47088"/>
                    </a:cubicBezTo>
                    <a:cubicBezTo>
                      <a:pt x="93232" y="59091"/>
                      <a:pt x="88616" y="71094"/>
                      <a:pt x="79386" y="80327"/>
                    </a:cubicBezTo>
                    <a:cubicBezTo>
                      <a:pt x="71078" y="88637"/>
                      <a:pt x="59078" y="93253"/>
                      <a:pt x="47077" y="93253"/>
                    </a:cubicBezTo>
                    <a:close/>
                    <a:moveTo>
                      <a:pt x="47077" y="18466"/>
                    </a:moveTo>
                    <a:cubicBezTo>
                      <a:pt x="39693" y="18466"/>
                      <a:pt x="32308" y="21236"/>
                      <a:pt x="26770" y="26775"/>
                    </a:cubicBezTo>
                    <a:cubicBezTo>
                      <a:pt x="15693" y="37855"/>
                      <a:pt x="15693" y="55398"/>
                      <a:pt x="26770" y="66477"/>
                    </a:cubicBezTo>
                    <a:cubicBezTo>
                      <a:pt x="37847" y="77557"/>
                      <a:pt x="55385" y="77557"/>
                      <a:pt x="66462" y="66477"/>
                    </a:cubicBezTo>
                    <a:cubicBezTo>
                      <a:pt x="72001" y="60938"/>
                      <a:pt x="74770" y="54474"/>
                      <a:pt x="74770" y="46165"/>
                    </a:cubicBezTo>
                    <a:cubicBezTo>
                      <a:pt x="74770" y="38778"/>
                      <a:pt x="72001" y="31392"/>
                      <a:pt x="66462" y="25852"/>
                    </a:cubicBezTo>
                    <a:cubicBezTo>
                      <a:pt x="61847" y="21236"/>
                      <a:pt x="54462" y="18466"/>
                      <a:pt x="47077" y="1846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50" name="Google Shape;350;p11"/>
            <p:cNvSpPr/>
            <p:nvPr/>
          </p:nvSpPr>
          <p:spPr>
            <a:xfrm>
              <a:off x="470791" y="4711588"/>
              <a:ext cx="73523" cy="73541"/>
            </a:xfrm>
            <a:custGeom>
              <a:avLst/>
              <a:gdLst/>
              <a:ahLst/>
              <a:cxnLst/>
              <a:rect l="l" t="t" r="r" b="b"/>
              <a:pathLst>
                <a:path w="83077" h="83097" extrusionOk="0">
                  <a:moveTo>
                    <a:pt x="41539" y="83097"/>
                  </a:moveTo>
                  <a:cubicBezTo>
                    <a:pt x="18462" y="83097"/>
                    <a:pt x="0" y="64631"/>
                    <a:pt x="0" y="41549"/>
                  </a:cubicBezTo>
                  <a:cubicBezTo>
                    <a:pt x="0" y="18466"/>
                    <a:pt x="18462" y="0"/>
                    <a:pt x="41539" y="0"/>
                  </a:cubicBezTo>
                  <a:cubicBezTo>
                    <a:pt x="64616" y="0"/>
                    <a:pt x="83078" y="18466"/>
                    <a:pt x="83078" y="41549"/>
                  </a:cubicBezTo>
                  <a:cubicBezTo>
                    <a:pt x="83078" y="63708"/>
                    <a:pt x="64616" y="83097"/>
                    <a:pt x="41539" y="83097"/>
                  </a:cubicBezTo>
                  <a:close/>
                  <a:moveTo>
                    <a:pt x="41539" y="17543"/>
                  </a:moveTo>
                  <a:cubicBezTo>
                    <a:pt x="28616" y="17543"/>
                    <a:pt x="18462" y="27699"/>
                    <a:pt x="18462" y="40626"/>
                  </a:cubicBezTo>
                  <a:cubicBezTo>
                    <a:pt x="18462" y="53551"/>
                    <a:pt x="28616" y="63708"/>
                    <a:pt x="41539" y="63708"/>
                  </a:cubicBezTo>
                  <a:cubicBezTo>
                    <a:pt x="54462" y="63708"/>
                    <a:pt x="64616" y="53551"/>
                    <a:pt x="64616" y="40626"/>
                  </a:cubicBezTo>
                  <a:cubicBezTo>
                    <a:pt x="64616" y="28622"/>
                    <a:pt x="54462" y="17543"/>
                    <a:pt x="41539" y="175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1"/>
            <p:cNvSpPr/>
            <p:nvPr/>
          </p:nvSpPr>
          <p:spPr>
            <a:xfrm flipH="1">
              <a:off x="5594986" y="280780"/>
              <a:ext cx="3170516" cy="2198058"/>
            </a:xfrm>
            <a:custGeom>
              <a:avLst/>
              <a:gdLst/>
              <a:ahLst/>
              <a:cxnLst/>
              <a:rect l="l" t="t" r="r" b="b"/>
              <a:pathLst>
                <a:path w="3582504" h="2483681" extrusionOk="0">
                  <a:moveTo>
                    <a:pt x="44308" y="2483682"/>
                  </a:moveTo>
                  <a:cubicBezTo>
                    <a:pt x="20308" y="2483682"/>
                    <a:pt x="0" y="2464292"/>
                    <a:pt x="0" y="2439363"/>
                  </a:cubicBezTo>
                  <a:lnTo>
                    <a:pt x="0" y="234519"/>
                  </a:lnTo>
                  <a:lnTo>
                    <a:pt x="9231" y="234519"/>
                  </a:lnTo>
                  <a:cubicBezTo>
                    <a:pt x="133848" y="234519"/>
                    <a:pt x="234464" y="132955"/>
                    <a:pt x="234464" y="9233"/>
                  </a:cubicBezTo>
                  <a:lnTo>
                    <a:pt x="234464" y="0"/>
                  </a:lnTo>
                  <a:lnTo>
                    <a:pt x="3538196" y="0"/>
                  </a:lnTo>
                  <a:cubicBezTo>
                    <a:pt x="3562196" y="0"/>
                    <a:pt x="3582504" y="19389"/>
                    <a:pt x="3582504" y="44318"/>
                  </a:cubicBezTo>
                  <a:cubicBezTo>
                    <a:pt x="3582504" y="69248"/>
                    <a:pt x="3563119" y="88637"/>
                    <a:pt x="3538196" y="88637"/>
                  </a:cubicBezTo>
                  <a:cubicBezTo>
                    <a:pt x="3523427" y="88637"/>
                    <a:pt x="3509580" y="81251"/>
                    <a:pt x="3501273" y="69248"/>
                  </a:cubicBezTo>
                  <a:cubicBezTo>
                    <a:pt x="3498503" y="64631"/>
                    <a:pt x="3499426" y="59091"/>
                    <a:pt x="3504042" y="56321"/>
                  </a:cubicBezTo>
                  <a:cubicBezTo>
                    <a:pt x="3507734" y="53551"/>
                    <a:pt x="3514196" y="54475"/>
                    <a:pt x="3516965" y="59091"/>
                  </a:cubicBezTo>
                  <a:cubicBezTo>
                    <a:pt x="3521580" y="66478"/>
                    <a:pt x="3529888" y="70171"/>
                    <a:pt x="3538196" y="70171"/>
                  </a:cubicBezTo>
                  <a:cubicBezTo>
                    <a:pt x="3552042" y="70171"/>
                    <a:pt x="3564042" y="58168"/>
                    <a:pt x="3564042" y="44318"/>
                  </a:cubicBezTo>
                  <a:cubicBezTo>
                    <a:pt x="3564042" y="30469"/>
                    <a:pt x="3552042" y="18466"/>
                    <a:pt x="3538196" y="18466"/>
                  </a:cubicBezTo>
                  <a:lnTo>
                    <a:pt x="252926" y="18466"/>
                  </a:lnTo>
                  <a:cubicBezTo>
                    <a:pt x="248311" y="145882"/>
                    <a:pt x="145848" y="248368"/>
                    <a:pt x="18462" y="252985"/>
                  </a:cubicBezTo>
                  <a:lnTo>
                    <a:pt x="18462" y="2440286"/>
                  </a:lnTo>
                  <a:cubicBezTo>
                    <a:pt x="18462" y="2454136"/>
                    <a:pt x="30462" y="2466139"/>
                    <a:pt x="44308" y="2466139"/>
                  </a:cubicBezTo>
                  <a:cubicBezTo>
                    <a:pt x="58155" y="2466139"/>
                    <a:pt x="70155" y="2454136"/>
                    <a:pt x="70155" y="2440286"/>
                  </a:cubicBezTo>
                  <a:cubicBezTo>
                    <a:pt x="70155" y="2431977"/>
                    <a:pt x="65539" y="2423667"/>
                    <a:pt x="59078" y="2419051"/>
                  </a:cubicBezTo>
                  <a:cubicBezTo>
                    <a:pt x="54462" y="2416281"/>
                    <a:pt x="53539" y="2410741"/>
                    <a:pt x="56308" y="2406124"/>
                  </a:cubicBezTo>
                  <a:cubicBezTo>
                    <a:pt x="59078" y="2401508"/>
                    <a:pt x="64616" y="2400584"/>
                    <a:pt x="69232" y="2403354"/>
                  </a:cubicBezTo>
                  <a:cubicBezTo>
                    <a:pt x="81232" y="2411664"/>
                    <a:pt x="88616" y="2425514"/>
                    <a:pt x="88616" y="2440286"/>
                  </a:cubicBezTo>
                  <a:cubicBezTo>
                    <a:pt x="88616" y="2464292"/>
                    <a:pt x="69232" y="2483682"/>
                    <a:pt x="44308" y="24836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1"/>
            <p:cNvSpPr/>
            <p:nvPr/>
          </p:nvSpPr>
          <p:spPr>
            <a:xfrm flipH="1">
              <a:off x="8796520" y="529129"/>
              <a:ext cx="86595" cy="1949652"/>
            </a:xfrm>
            <a:custGeom>
              <a:avLst/>
              <a:gdLst/>
              <a:ahLst/>
              <a:cxnLst/>
              <a:rect l="l" t="t" r="r" b="b"/>
              <a:pathLst>
                <a:path w="97847" h="2202997" extrusionOk="0">
                  <a:moveTo>
                    <a:pt x="53539" y="2202998"/>
                  </a:moveTo>
                  <a:cubicBezTo>
                    <a:pt x="29539" y="2202998"/>
                    <a:pt x="9231" y="2183609"/>
                    <a:pt x="9231" y="2158680"/>
                  </a:cubicBezTo>
                  <a:cubicBezTo>
                    <a:pt x="9231" y="2143907"/>
                    <a:pt x="16616" y="2130057"/>
                    <a:pt x="28616" y="2121747"/>
                  </a:cubicBezTo>
                  <a:cubicBezTo>
                    <a:pt x="33231" y="2118977"/>
                    <a:pt x="38770" y="2119901"/>
                    <a:pt x="41539" y="2124517"/>
                  </a:cubicBezTo>
                  <a:cubicBezTo>
                    <a:pt x="44308" y="2129134"/>
                    <a:pt x="43385" y="2134674"/>
                    <a:pt x="38770" y="2137443"/>
                  </a:cubicBezTo>
                  <a:cubicBezTo>
                    <a:pt x="31385" y="2142060"/>
                    <a:pt x="27693" y="2150370"/>
                    <a:pt x="27693" y="2158680"/>
                  </a:cubicBezTo>
                  <a:cubicBezTo>
                    <a:pt x="27693" y="2172529"/>
                    <a:pt x="39693" y="2184532"/>
                    <a:pt x="53539" y="2184532"/>
                  </a:cubicBezTo>
                  <a:cubicBezTo>
                    <a:pt x="67385" y="2184532"/>
                    <a:pt x="79386" y="2172529"/>
                    <a:pt x="79386" y="2158680"/>
                  </a:cubicBezTo>
                  <a:lnTo>
                    <a:pt x="79386" y="48935"/>
                  </a:lnTo>
                  <a:cubicBezTo>
                    <a:pt x="79386" y="32316"/>
                    <a:pt x="65539" y="18466"/>
                    <a:pt x="48924" y="18466"/>
                  </a:cubicBezTo>
                  <a:cubicBezTo>
                    <a:pt x="32308" y="18466"/>
                    <a:pt x="18462" y="32316"/>
                    <a:pt x="18462" y="48935"/>
                  </a:cubicBezTo>
                  <a:cubicBezTo>
                    <a:pt x="18462" y="65554"/>
                    <a:pt x="32308" y="79404"/>
                    <a:pt x="48924" y="79404"/>
                  </a:cubicBezTo>
                  <a:cubicBezTo>
                    <a:pt x="53539" y="79404"/>
                    <a:pt x="58155" y="83097"/>
                    <a:pt x="58155" y="88637"/>
                  </a:cubicBezTo>
                  <a:cubicBezTo>
                    <a:pt x="58155" y="93253"/>
                    <a:pt x="54462" y="97870"/>
                    <a:pt x="48924" y="97870"/>
                  </a:cubicBezTo>
                  <a:cubicBezTo>
                    <a:pt x="22154" y="97870"/>
                    <a:pt x="0" y="75711"/>
                    <a:pt x="0" y="48935"/>
                  </a:cubicBezTo>
                  <a:cubicBezTo>
                    <a:pt x="0" y="22159"/>
                    <a:pt x="22154" y="0"/>
                    <a:pt x="48924" y="0"/>
                  </a:cubicBezTo>
                  <a:cubicBezTo>
                    <a:pt x="75693" y="0"/>
                    <a:pt x="97847" y="22159"/>
                    <a:pt x="97847" y="48935"/>
                  </a:cubicBezTo>
                  <a:lnTo>
                    <a:pt x="97847" y="2159603"/>
                  </a:lnTo>
                  <a:cubicBezTo>
                    <a:pt x="97847" y="2183609"/>
                    <a:pt x="77539" y="2202998"/>
                    <a:pt x="53539" y="22029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53" name="Google Shape;353;p11"/>
            <p:cNvGrpSpPr/>
            <p:nvPr/>
          </p:nvGrpSpPr>
          <p:grpSpPr>
            <a:xfrm flipH="1">
              <a:off x="8513842" y="163373"/>
              <a:ext cx="348366" cy="347782"/>
              <a:chOff x="2195855" y="667333"/>
              <a:chExt cx="393723" cy="393063"/>
            </a:xfrm>
          </p:grpSpPr>
          <p:grpSp>
            <p:nvGrpSpPr>
              <p:cNvPr id="354" name="Google Shape;354;p11"/>
              <p:cNvGrpSpPr/>
              <p:nvPr/>
            </p:nvGrpSpPr>
            <p:grpSpPr>
              <a:xfrm>
                <a:off x="2195855" y="667333"/>
                <a:ext cx="393723" cy="393063"/>
                <a:chOff x="2195855" y="667333"/>
                <a:chExt cx="393723" cy="393063"/>
              </a:xfrm>
            </p:grpSpPr>
            <p:sp>
              <p:nvSpPr>
                <p:cNvPr id="355" name="Google Shape;355;p11"/>
                <p:cNvSpPr/>
                <p:nvPr/>
              </p:nvSpPr>
              <p:spPr>
                <a:xfrm>
                  <a:off x="2409697" y="667333"/>
                  <a:ext cx="179881" cy="231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881" h="231485" extrusionOk="0">
                      <a:moveTo>
                        <a:pt x="8995" y="231486"/>
                      </a:moveTo>
                      <a:cubicBezTo>
                        <a:pt x="7149" y="231486"/>
                        <a:pt x="5303" y="230563"/>
                        <a:pt x="3456" y="229639"/>
                      </a:cubicBezTo>
                      <a:cubicBezTo>
                        <a:pt x="-236" y="226869"/>
                        <a:pt x="-1159" y="221330"/>
                        <a:pt x="1610" y="216713"/>
                      </a:cubicBezTo>
                      <a:cubicBezTo>
                        <a:pt x="27457" y="179781"/>
                        <a:pt x="39457" y="136386"/>
                        <a:pt x="50534" y="97607"/>
                      </a:cubicBezTo>
                      <a:cubicBezTo>
                        <a:pt x="60688" y="59752"/>
                        <a:pt x="68996" y="29283"/>
                        <a:pt x="88380" y="14510"/>
                      </a:cubicBezTo>
                      <a:cubicBezTo>
                        <a:pt x="107765" y="-263"/>
                        <a:pt x="131766" y="-3956"/>
                        <a:pt x="151150" y="4354"/>
                      </a:cubicBezTo>
                      <a:cubicBezTo>
                        <a:pt x="167766" y="11740"/>
                        <a:pt x="178843" y="27436"/>
                        <a:pt x="179766" y="46826"/>
                      </a:cubicBezTo>
                      <a:cubicBezTo>
                        <a:pt x="180689" y="64368"/>
                        <a:pt x="176074" y="79141"/>
                        <a:pt x="165920" y="89297"/>
                      </a:cubicBezTo>
                      <a:cubicBezTo>
                        <a:pt x="157612" y="97607"/>
                        <a:pt x="145612" y="102224"/>
                        <a:pt x="132689" y="101300"/>
                      </a:cubicBezTo>
                      <a:cubicBezTo>
                        <a:pt x="108688" y="99454"/>
                        <a:pt x="99457" y="80988"/>
                        <a:pt x="98534" y="70831"/>
                      </a:cubicBezTo>
                      <a:cubicBezTo>
                        <a:pt x="97611" y="66215"/>
                        <a:pt x="101304" y="61598"/>
                        <a:pt x="105919" y="60675"/>
                      </a:cubicBezTo>
                      <a:cubicBezTo>
                        <a:pt x="110535" y="59752"/>
                        <a:pt x="115150" y="63445"/>
                        <a:pt x="116073" y="68062"/>
                      </a:cubicBezTo>
                      <a:cubicBezTo>
                        <a:pt x="116073" y="70831"/>
                        <a:pt x="118842" y="81911"/>
                        <a:pt x="133612" y="82834"/>
                      </a:cubicBezTo>
                      <a:cubicBezTo>
                        <a:pt x="140996" y="83758"/>
                        <a:pt x="147458" y="80988"/>
                        <a:pt x="152074" y="76371"/>
                      </a:cubicBezTo>
                      <a:cubicBezTo>
                        <a:pt x="158535" y="69908"/>
                        <a:pt x="161304" y="59752"/>
                        <a:pt x="160381" y="47749"/>
                      </a:cubicBezTo>
                      <a:cubicBezTo>
                        <a:pt x="159458" y="35746"/>
                        <a:pt x="152997" y="25590"/>
                        <a:pt x="141920" y="20973"/>
                      </a:cubicBezTo>
                      <a:cubicBezTo>
                        <a:pt x="128996" y="15433"/>
                        <a:pt x="112381" y="18203"/>
                        <a:pt x="97611" y="28360"/>
                      </a:cubicBezTo>
                      <a:cubicBezTo>
                        <a:pt x="82842" y="39439"/>
                        <a:pt x="75457" y="68062"/>
                        <a:pt x="66226" y="102224"/>
                      </a:cubicBezTo>
                      <a:cubicBezTo>
                        <a:pt x="56072" y="140079"/>
                        <a:pt x="43149" y="188091"/>
                        <a:pt x="14533" y="226869"/>
                      </a:cubicBezTo>
                      <a:cubicBezTo>
                        <a:pt x="14533" y="229639"/>
                        <a:pt x="11764" y="231486"/>
                        <a:pt x="8995" y="23148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6" name="Google Shape;356;p11"/>
                <p:cNvSpPr/>
                <p:nvPr/>
              </p:nvSpPr>
              <p:spPr>
                <a:xfrm>
                  <a:off x="2232051" y="671515"/>
                  <a:ext cx="202123" cy="207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23" h="207914" extrusionOk="0">
                      <a:moveTo>
                        <a:pt x="167256" y="207915"/>
                      </a:moveTo>
                      <a:cubicBezTo>
                        <a:pt x="166333" y="207915"/>
                        <a:pt x="165410" y="207915"/>
                        <a:pt x="163563" y="206991"/>
                      </a:cubicBezTo>
                      <a:cubicBezTo>
                        <a:pt x="158948" y="205145"/>
                        <a:pt x="156179" y="199605"/>
                        <a:pt x="158025" y="194988"/>
                      </a:cubicBezTo>
                      <a:cubicBezTo>
                        <a:pt x="158025" y="194065"/>
                        <a:pt x="194025" y="99888"/>
                        <a:pt x="181102" y="55570"/>
                      </a:cubicBezTo>
                      <a:cubicBezTo>
                        <a:pt x="175564" y="37104"/>
                        <a:pt x="166333" y="25101"/>
                        <a:pt x="153409" y="20484"/>
                      </a:cubicBezTo>
                      <a:cubicBezTo>
                        <a:pt x="136794" y="14021"/>
                        <a:pt x="117409" y="19561"/>
                        <a:pt x="108178" y="25101"/>
                      </a:cubicBezTo>
                      <a:cubicBezTo>
                        <a:pt x="107255" y="26024"/>
                        <a:pt x="106332" y="26947"/>
                        <a:pt x="105409" y="27871"/>
                      </a:cubicBezTo>
                      <a:cubicBezTo>
                        <a:pt x="119255" y="30641"/>
                        <a:pt x="132178" y="34334"/>
                        <a:pt x="141409" y="40797"/>
                      </a:cubicBezTo>
                      <a:cubicBezTo>
                        <a:pt x="151563" y="47260"/>
                        <a:pt x="158025" y="55570"/>
                        <a:pt x="159871" y="64803"/>
                      </a:cubicBezTo>
                      <a:cubicBezTo>
                        <a:pt x="162640" y="77729"/>
                        <a:pt x="160794" y="88809"/>
                        <a:pt x="153409" y="96195"/>
                      </a:cubicBezTo>
                      <a:cubicBezTo>
                        <a:pt x="146025" y="104505"/>
                        <a:pt x="134025" y="108198"/>
                        <a:pt x="118332" y="107275"/>
                      </a:cubicBezTo>
                      <a:cubicBezTo>
                        <a:pt x="100793" y="106351"/>
                        <a:pt x="86024" y="91579"/>
                        <a:pt x="80486" y="69419"/>
                      </a:cubicBezTo>
                      <a:cubicBezTo>
                        <a:pt x="78639" y="61110"/>
                        <a:pt x="77716" y="51877"/>
                        <a:pt x="79562" y="43567"/>
                      </a:cubicBezTo>
                      <a:cubicBezTo>
                        <a:pt x="56485" y="42644"/>
                        <a:pt x="31562" y="44490"/>
                        <a:pt x="11254" y="49107"/>
                      </a:cubicBezTo>
                      <a:cubicBezTo>
                        <a:pt x="6638" y="50030"/>
                        <a:pt x="1100" y="47260"/>
                        <a:pt x="177" y="42644"/>
                      </a:cubicBezTo>
                      <a:cubicBezTo>
                        <a:pt x="-746" y="38027"/>
                        <a:pt x="2023" y="32487"/>
                        <a:pt x="6638" y="31564"/>
                      </a:cubicBezTo>
                      <a:cubicBezTo>
                        <a:pt x="29716" y="26024"/>
                        <a:pt x="58331" y="24178"/>
                        <a:pt x="85101" y="26024"/>
                      </a:cubicBezTo>
                      <a:cubicBezTo>
                        <a:pt x="88793" y="19561"/>
                        <a:pt x="93409" y="14021"/>
                        <a:pt x="98947" y="10328"/>
                      </a:cubicBezTo>
                      <a:cubicBezTo>
                        <a:pt x="113717" y="2018"/>
                        <a:pt x="138640" y="-4445"/>
                        <a:pt x="159871" y="3865"/>
                      </a:cubicBezTo>
                      <a:cubicBezTo>
                        <a:pt x="172794" y="8481"/>
                        <a:pt x="190333" y="21408"/>
                        <a:pt x="198641" y="50953"/>
                      </a:cubicBezTo>
                      <a:cubicBezTo>
                        <a:pt x="213410" y="100812"/>
                        <a:pt x="176487" y="197758"/>
                        <a:pt x="175564" y="201452"/>
                      </a:cubicBezTo>
                      <a:cubicBezTo>
                        <a:pt x="174640" y="206068"/>
                        <a:pt x="170948" y="207915"/>
                        <a:pt x="167256" y="207915"/>
                      </a:cubicBezTo>
                      <a:close/>
                      <a:moveTo>
                        <a:pt x="98024" y="45414"/>
                      </a:moveTo>
                      <a:cubicBezTo>
                        <a:pt x="97101" y="51877"/>
                        <a:pt x="97101" y="59263"/>
                        <a:pt x="98947" y="65726"/>
                      </a:cubicBezTo>
                      <a:cubicBezTo>
                        <a:pt x="101717" y="76806"/>
                        <a:pt x="109101" y="89732"/>
                        <a:pt x="120178" y="89732"/>
                      </a:cubicBezTo>
                      <a:cubicBezTo>
                        <a:pt x="126640" y="90655"/>
                        <a:pt x="135871" y="89732"/>
                        <a:pt x="140486" y="85115"/>
                      </a:cubicBezTo>
                      <a:cubicBezTo>
                        <a:pt x="144179" y="80499"/>
                        <a:pt x="143255" y="73113"/>
                        <a:pt x="142332" y="69419"/>
                      </a:cubicBezTo>
                      <a:cubicBezTo>
                        <a:pt x="141409" y="64803"/>
                        <a:pt x="137717" y="60186"/>
                        <a:pt x="132178" y="56493"/>
                      </a:cubicBezTo>
                      <a:cubicBezTo>
                        <a:pt x="123871" y="50953"/>
                        <a:pt x="111871" y="47260"/>
                        <a:pt x="98024" y="4541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7" name="Google Shape;357;p11"/>
                <p:cNvSpPr/>
                <p:nvPr/>
              </p:nvSpPr>
              <p:spPr>
                <a:xfrm>
                  <a:off x="2195855" y="880589"/>
                  <a:ext cx="231831" cy="179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831" h="179807" extrusionOk="0">
                      <a:moveTo>
                        <a:pt x="52065" y="179808"/>
                      </a:moveTo>
                      <a:cubicBezTo>
                        <a:pt x="50219" y="179808"/>
                        <a:pt x="48373" y="179808"/>
                        <a:pt x="47450" y="179808"/>
                      </a:cubicBezTo>
                      <a:cubicBezTo>
                        <a:pt x="28988" y="178884"/>
                        <a:pt x="13296" y="167805"/>
                        <a:pt x="4988" y="151185"/>
                      </a:cubicBezTo>
                      <a:cubicBezTo>
                        <a:pt x="-4243" y="131796"/>
                        <a:pt x="-551" y="108714"/>
                        <a:pt x="15142" y="88401"/>
                      </a:cubicBezTo>
                      <a:cubicBezTo>
                        <a:pt x="29911" y="69012"/>
                        <a:pt x="60373" y="60702"/>
                        <a:pt x="98220" y="50546"/>
                      </a:cubicBezTo>
                      <a:cubicBezTo>
                        <a:pt x="136990" y="40389"/>
                        <a:pt x="180375" y="27463"/>
                        <a:pt x="217298" y="1611"/>
                      </a:cubicBezTo>
                      <a:cubicBezTo>
                        <a:pt x="220991" y="-1159"/>
                        <a:pt x="227452" y="-236"/>
                        <a:pt x="230221" y="3457"/>
                      </a:cubicBezTo>
                      <a:cubicBezTo>
                        <a:pt x="232991" y="7150"/>
                        <a:pt x="232068" y="13613"/>
                        <a:pt x="228375" y="16383"/>
                      </a:cubicBezTo>
                      <a:cubicBezTo>
                        <a:pt x="188682" y="44082"/>
                        <a:pt x="141605" y="57932"/>
                        <a:pt x="103758" y="68088"/>
                      </a:cubicBezTo>
                      <a:cubicBezTo>
                        <a:pt x="70527" y="77321"/>
                        <a:pt x="40988" y="85631"/>
                        <a:pt x="29911" y="99481"/>
                      </a:cubicBezTo>
                      <a:cubicBezTo>
                        <a:pt x="18834" y="113330"/>
                        <a:pt x="16065" y="129949"/>
                        <a:pt x="22527" y="143799"/>
                      </a:cubicBezTo>
                      <a:cubicBezTo>
                        <a:pt x="27142" y="154879"/>
                        <a:pt x="37296" y="161342"/>
                        <a:pt x="49296" y="162265"/>
                      </a:cubicBezTo>
                      <a:cubicBezTo>
                        <a:pt x="61296" y="163188"/>
                        <a:pt x="71450" y="160418"/>
                        <a:pt x="77912" y="153955"/>
                      </a:cubicBezTo>
                      <a:cubicBezTo>
                        <a:pt x="82527" y="149339"/>
                        <a:pt x="85297" y="142876"/>
                        <a:pt x="84374" y="135489"/>
                      </a:cubicBezTo>
                      <a:cubicBezTo>
                        <a:pt x="83450" y="120716"/>
                        <a:pt x="71450" y="118870"/>
                        <a:pt x="69604" y="117947"/>
                      </a:cubicBezTo>
                      <a:cubicBezTo>
                        <a:pt x="64989" y="117023"/>
                        <a:pt x="61296" y="112407"/>
                        <a:pt x="62219" y="107790"/>
                      </a:cubicBezTo>
                      <a:cubicBezTo>
                        <a:pt x="63143" y="103174"/>
                        <a:pt x="67758" y="99481"/>
                        <a:pt x="72373" y="100404"/>
                      </a:cubicBezTo>
                      <a:cubicBezTo>
                        <a:pt x="82527" y="102250"/>
                        <a:pt x="100989" y="110560"/>
                        <a:pt x="102835" y="134566"/>
                      </a:cubicBezTo>
                      <a:cubicBezTo>
                        <a:pt x="103758" y="147492"/>
                        <a:pt x="99143" y="158572"/>
                        <a:pt x="90835" y="167805"/>
                      </a:cubicBezTo>
                      <a:cubicBezTo>
                        <a:pt x="80681" y="175191"/>
                        <a:pt x="67758" y="179808"/>
                        <a:pt x="52065" y="17980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8" name="Google Shape;358;p11"/>
                <p:cNvSpPr/>
                <p:nvPr/>
              </p:nvSpPr>
              <p:spPr>
                <a:xfrm>
                  <a:off x="2200464" y="703517"/>
                  <a:ext cx="207729" cy="202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729" h="202688" extrusionOk="0">
                      <a:moveTo>
                        <a:pt x="79765" y="202689"/>
                      </a:moveTo>
                      <a:cubicBezTo>
                        <a:pt x="69611" y="202689"/>
                        <a:pt x="59457" y="201765"/>
                        <a:pt x="51149" y="198995"/>
                      </a:cubicBezTo>
                      <a:cubicBezTo>
                        <a:pt x="20687" y="189762"/>
                        <a:pt x="8687" y="173143"/>
                        <a:pt x="4071" y="160217"/>
                      </a:cubicBezTo>
                      <a:cubicBezTo>
                        <a:pt x="-4236" y="138981"/>
                        <a:pt x="1302" y="113128"/>
                        <a:pt x="10533" y="99279"/>
                      </a:cubicBezTo>
                      <a:cubicBezTo>
                        <a:pt x="14225" y="92816"/>
                        <a:pt x="19764" y="88199"/>
                        <a:pt x="26226" y="85429"/>
                      </a:cubicBezTo>
                      <a:cubicBezTo>
                        <a:pt x="24379" y="58654"/>
                        <a:pt x="27149" y="30031"/>
                        <a:pt x="31764" y="6949"/>
                      </a:cubicBezTo>
                      <a:cubicBezTo>
                        <a:pt x="32687" y="2332"/>
                        <a:pt x="38226" y="-1361"/>
                        <a:pt x="42841" y="486"/>
                      </a:cubicBezTo>
                      <a:cubicBezTo>
                        <a:pt x="47457" y="1409"/>
                        <a:pt x="51149" y="6949"/>
                        <a:pt x="49303" y="11565"/>
                      </a:cubicBezTo>
                      <a:cubicBezTo>
                        <a:pt x="44687" y="31878"/>
                        <a:pt x="42841" y="56807"/>
                        <a:pt x="43764" y="79890"/>
                      </a:cubicBezTo>
                      <a:cubicBezTo>
                        <a:pt x="52995" y="78966"/>
                        <a:pt x="62226" y="78966"/>
                        <a:pt x="69611" y="80813"/>
                      </a:cubicBezTo>
                      <a:cubicBezTo>
                        <a:pt x="91765" y="86353"/>
                        <a:pt x="106534" y="101126"/>
                        <a:pt x="107457" y="118668"/>
                      </a:cubicBezTo>
                      <a:cubicBezTo>
                        <a:pt x="108380" y="134364"/>
                        <a:pt x="104688" y="146367"/>
                        <a:pt x="96380" y="153754"/>
                      </a:cubicBezTo>
                      <a:cubicBezTo>
                        <a:pt x="88996" y="160217"/>
                        <a:pt x="76995" y="162987"/>
                        <a:pt x="64995" y="160217"/>
                      </a:cubicBezTo>
                      <a:cubicBezTo>
                        <a:pt x="54841" y="158370"/>
                        <a:pt x="47457" y="151907"/>
                        <a:pt x="40995" y="141751"/>
                      </a:cubicBezTo>
                      <a:cubicBezTo>
                        <a:pt x="35456" y="132518"/>
                        <a:pt x="30841" y="119592"/>
                        <a:pt x="28072" y="105742"/>
                      </a:cubicBezTo>
                      <a:cubicBezTo>
                        <a:pt x="27149" y="106665"/>
                        <a:pt x="26226" y="107589"/>
                        <a:pt x="25302" y="108512"/>
                      </a:cubicBezTo>
                      <a:cubicBezTo>
                        <a:pt x="19764" y="117745"/>
                        <a:pt x="14225" y="137134"/>
                        <a:pt x="20687" y="153754"/>
                      </a:cubicBezTo>
                      <a:cubicBezTo>
                        <a:pt x="26226" y="166680"/>
                        <a:pt x="37303" y="176836"/>
                        <a:pt x="55764" y="181453"/>
                      </a:cubicBezTo>
                      <a:cubicBezTo>
                        <a:pt x="100073" y="194379"/>
                        <a:pt x="194228" y="159294"/>
                        <a:pt x="195151" y="158370"/>
                      </a:cubicBezTo>
                      <a:cubicBezTo>
                        <a:pt x="199766" y="156524"/>
                        <a:pt x="205305" y="159294"/>
                        <a:pt x="207151" y="163910"/>
                      </a:cubicBezTo>
                      <a:cubicBezTo>
                        <a:pt x="208997" y="168527"/>
                        <a:pt x="206228" y="174066"/>
                        <a:pt x="201612" y="175913"/>
                      </a:cubicBezTo>
                      <a:cubicBezTo>
                        <a:pt x="198843" y="176836"/>
                        <a:pt x="131458" y="202689"/>
                        <a:pt x="79765" y="202689"/>
                      </a:cubicBezTo>
                      <a:close/>
                      <a:moveTo>
                        <a:pt x="45610" y="97432"/>
                      </a:moveTo>
                      <a:cubicBezTo>
                        <a:pt x="47457" y="111282"/>
                        <a:pt x="51149" y="123285"/>
                        <a:pt x="56687" y="131594"/>
                      </a:cubicBezTo>
                      <a:cubicBezTo>
                        <a:pt x="60380" y="137134"/>
                        <a:pt x="64995" y="140827"/>
                        <a:pt x="69611" y="141751"/>
                      </a:cubicBezTo>
                      <a:cubicBezTo>
                        <a:pt x="73303" y="142674"/>
                        <a:pt x="80688" y="143597"/>
                        <a:pt x="85303" y="139904"/>
                      </a:cubicBezTo>
                      <a:cubicBezTo>
                        <a:pt x="89919" y="135288"/>
                        <a:pt x="90842" y="126978"/>
                        <a:pt x="89919" y="119592"/>
                      </a:cubicBezTo>
                      <a:cubicBezTo>
                        <a:pt x="88996" y="107589"/>
                        <a:pt x="76995" y="101126"/>
                        <a:pt x="65918" y="98356"/>
                      </a:cubicBezTo>
                      <a:cubicBezTo>
                        <a:pt x="59457" y="96509"/>
                        <a:pt x="52072" y="96509"/>
                        <a:pt x="45610" y="9743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59" name="Google Shape;359;p11"/>
              <p:cNvSpPr/>
              <p:nvPr/>
            </p:nvSpPr>
            <p:spPr>
              <a:xfrm>
                <a:off x="2318998" y="789870"/>
                <a:ext cx="94154" cy="93253"/>
              </a:xfrm>
              <a:custGeom>
                <a:avLst/>
                <a:gdLst/>
                <a:ahLst/>
                <a:cxnLst/>
                <a:rect l="l" t="t" r="r" b="b"/>
                <a:pathLst>
                  <a:path w="94154" h="93253" extrusionOk="0">
                    <a:moveTo>
                      <a:pt x="47077" y="93253"/>
                    </a:moveTo>
                    <a:cubicBezTo>
                      <a:pt x="35077" y="93253"/>
                      <a:pt x="23077" y="88637"/>
                      <a:pt x="13846" y="79404"/>
                    </a:cubicBezTo>
                    <a:cubicBezTo>
                      <a:pt x="-4615" y="60938"/>
                      <a:pt x="-4615" y="32316"/>
                      <a:pt x="13846" y="13850"/>
                    </a:cubicBezTo>
                    <a:cubicBezTo>
                      <a:pt x="22154" y="5540"/>
                      <a:pt x="34154" y="0"/>
                      <a:pt x="47077" y="0"/>
                    </a:cubicBezTo>
                    <a:cubicBezTo>
                      <a:pt x="59078" y="0"/>
                      <a:pt x="71078" y="4617"/>
                      <a:pt x="80309" y="13850"/>
                    </a:cubicBezTo>
                    <a:cubicBezTo>
                      <a:pt x="88616" y="22159"/>
                      <a:pt x="94155" y="34162"/>
                      <a:pt x="94155" y="47088"/>
                    </a:cubicBezTo>
                    <a:cubicBezTo>
                      <a:pt x="94155" y="59091"/>
                      <a:pt x="89540" y="71094"/>
                      <a:pt x="80309" y="80327"/>
                    </a:cubicBezTo>
                    <a:cubicBezTo>
                      <a:pt x="71078" y="88637"/>
                      <a:pt x="59078" y="93253"/>
                      <a:pt x="47077" y="93253"/>
                    </a:cubicBezTo>
                    <a:close/>
                    <a:moveTo>
                      <a:pt x="47077" y="19389"/>
                    </a:moveTo>
                    <a:cubicBezTo>
                      <a:pt x="39693" y="19389"/>
                      <a:pt x="32308" y="22159"/>
                      <a:pt x="26770" y="27699"/>
                    </a:cubicBezTo>
                    <a:cubicBezTo>
                      <a:pt x="15693" y="38779"/>
                      <a:pt x="15693" y="56321"/>
                      <a:pt x="26770" y="67401"/>
                    </a:cubicBezTo>
                    <a:cubicBezTo>
                      <a:pt x="37847" y="78481"/>
                      <a:pt x="55385" y="78481"/>
                      <a:pt x="66462" y="67401"/>
                    </a:cubicBezTo>
                    <a:cubicBezTo>
                      <a:pt x="72001" y="61861"/>
                      <a:pt x="74770" y="55398"/>
                      <a:pt x="74770" y="47088"/>
                    </a:cubicBezTo>
                    <a:cubicBezTo>
                      <a:pt x="74770" y="39702"/>
                      <a:pt x="72001" y="32316"/>
                      <a:pt x="66462" y="26776"/>
                    </a:cubicBezTo>
                    <a:cubicBezTo>
                      <a:pt x="61847" y="22159"/>
                      <a:pt x="54462" y="19389"/>
                      <a:pt x="47077" y="193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0" name="Google Shape;360;p11"/>
            <p:cNvSpPr/>
            <p:nvPr/>
          </p:nvSpPr>
          <p:spPr>
            <a:xfrm flipH="1">
              <a:off x="8599686" y="358389"/>
              <a:ext cx="73523" cy="73541"/>
            </a:xfrm>
            <a:custGeom>
              <a:avLst/>
              <a:gdLst/>
              <a:ahLst/>
              <a:cxnLst/>
              <a:rect l="l" t="t" r="r" b="b"/>
              <a:pathLst>
                <a:path w="83077" h="83097" extrusionOk="0">
                  <a:moveTo>
                    <a:pt x="41539" y="83097"/>
                  </a:moveTo>
                  <a:cubicBezTo>
                    <a:pt x="18462" y="83097"/>
                    <a:pt x="0" y="64631"/>
                    <a:pt x="0" y="41549"/>
                  </a:cubicBezTo>
                  <a:cubicBezTo>
                    <a:pt x="0" y="18466"/>
                    <a:pt x="18462" y="0"/>
                    <a:pt x="41539" y="0"/>
                  </a:cubicBezTo>
                  <a:cubicBezTo>
                    <a:pt x="64616" y="0"/>
                    <a:pt x="83078" y="18466"/>
                    <a:pt x="83078" y="41549"/>
                  </a:cubicBezTo>
                  <a:cubicBezTo>
                    <a:pt x="83078" y="64631"/>
                    <a:pt x="64616" y="83097"/>
                    <a:pt x="41539" y="83097"/>
                  </a:cubicBezTo>
                  <a:close/>
                  <a:moveTo>
                    <a:pt x="41539" y="18466"/>
                  </a:moveTo>
                  <a:cubicBezTo>
                    <a:pt x="28616" y="18466"/>
                    <a:pt x="18462" y="28622"/>
                    <a:pt x="18462" y="41549"/>
                  </a:cubicBezTo>
                  <a:cubicBezTo>
                    <a:pt x="18462" y="54475"/>
                    <a:pt x="28616" y="64631"/>
                    <a:pt x="41539" y="64631"/>
                  </a:cubicBezTo>
                  <a:cubicBezTo>
                    <a:pt x="54462" y="64631"/>
                    <a:pt x="64616" y="54475"/>
                    <a:pt x="64616" y="41549"/>
                  </a:cubicBezTo>
                  <a:cubicBezTo>
                    <a:pt x="64616" y="28622"/>
                    <a:pt x="54462" y="18466"/>
                    <a:pt x="41539" y="184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11"/>
            <p:cNvSpPr/>
            <p:nvPr/>
          </p:nvSpPr>
          <p:spPr>
            <a:xfrm flipH="1">
              <a:off x="8727939" y="2492808"/>
              <a:ext cx="98770" cy="157884"/>
            </a:xfrm>
            <a:custGeom>
              <a:avLst/>
              <a:gdLst/>
              <a:ahLst/>
              <a:cxnLst/>
              <a:rect l="l" t="t" r="r" b="b"/>
              <a:pathLst>
                <a:path w="98770" h="157884" extrusionOk="0">
                  <a:moveTo>
                    <a:pt x="0" y="78481"/>
                  </a:moveTo>
                  <a:lnTo>
                    <a:pt x="48924" y="157885"/>
                  </a:lnTo>
                  <a:lnTo>
                    <a:pt x="98770" y="78481"/>
                  </a:lnTo>
                  <a:lnTo>
                    <a:pt x="489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11"/>
            <p:cNvSpPr/>
            <p:nvPr/>
          </p:nvSpPr>
          <p:spPr>
            <a:xfrm flipH="1">
              <a:off x="5594169" y="2664343"/>
              <a:ext cx="3170516" cy="2198058"/>
            </a:xfrm>
            <a:custGeom>
              <a:avLst/>
              <a:gdLst/>
              <a:ahLst/>
              <a:cxnLst/>
              <a:rect l="l" t="t" r="r" b="b"/>
              <a:pathLst>
                <a:path w="3582504" h="2483681" extrusionOk="0">
                  <a:moveTo>
                    <a:pt x="3537273" y="2483682"/>
                  </a:moveTo>
                  <a:lnTo>
                    <a:pt x="234464" y="2483682"/>
                  </a:lnTo>
                  <a:lnTo>
                    <a:pt x="234464" y="2474449"/>
                  </a:lnTo>
                  <a:cubicBezTo>
                    <a:pt x="234464" y="2349803"/>
                    <a:pt x="132925" y="2249163"/>
                    <a:pt x="9231" y="2249163"/>
                  </a:cubicBezTo>
                  <a:lnTo>
                    <a:pt x="0" y="2249163"/>
                  </a:lnTo>
                  <a:lnTo>
                    <a:pt x="0" y="44319"/>
                  </a:lnTo>
                  <a:cubicBezTo>
                    <a:pt x="0" y="20313"/>
                    <a:pt x="19385" y="0"/>
                    <a:pt x="44308" y="0"/>
                  </a:cubicBezTo>
                  <a:cubicBezTo>
                    <a:pt x="68309" y="0"/>
                    <a:pt x="88616" y="19389"/>
                    <a:pt x="88616" y="44319"/>
                  </a:cubicBezTo>
                  <a:cubicBezTo>
                    <a:pt x="88616" y="59091"/>
                    <a:pt x="81232" y="72941"/>
                    <a:pt x="69232" y="81251"/>
                  </a:cubicBezTo>
                  <a:cubicBezTo>
                    <a:pt x="64616" y="84021"/>
                    <a:pt x="59078" y="83097"/>
                    <a:pt x="56308" y="78481"/>
                  </a:cubicBezTo>
                  <a:cubicBezTo>
                    <a:pt x="53539" y="73864"/>
                    <a:pt x="54462" y="68324"/>
                    <a:pt x="59078" y="65554"/>
                  </a:cubicBezTo>
                  <a:cubicBezTo>
                    <a:pt x="66462" y="60938"/>
                    <a:pt x="70155" y="52628"/>
                    <a:pt x="70155" y="44319"/>
                  </a:cubicBezTo>
                  <a:cubicBezTo>
                    <a:pt x="70155" y="30469"/>
                    <a:pt x="58155" y="18466"/>
                    <a:pt x="44308" y="18466"/>
                  </a:cubicBezTo>
                  <a:cubicBezTo>
                    <a:pt x="30462" y="18466"/>
                    <a:pt x="18462" y="30469"/>
                    <a:pt x="18462" y="44319"/>
                  </a:cubicBezTo>
                  <a:lnTo>
                    <a:pt x="18462" y="2231620"/>
                  </a:lnTo>
                  <a:cubicBezTo>
                    <a:pt x="145848" y="2236237"/>
                    <a:pt x="248311" y="2338723"/>
                    <a:pt x="252926" y="2466139"/>
                  </a:cubicBezTo>
                  <a:lnTo>
                    <a:pt x="3538196" y="2466139"/>
                  </a:lnTo>
                  <a:cubicBezTo>
                    <a:pt x="3552042" y="2466139"/>
                    <a:pt x="3564043" y="2454136"/>
                    <a:pt x="3564043" y="2440287"/>
                  </a:cubicBezTo>
                  <a:cubicBezTo>
                    <a:pt x="3564043" y="2426437"/>
                    <a:pt x="3552042" y="2414434"/>
                    <a:pt x="3538196" y="2414434"/>
                  </a:cubicBezTo>
                  <a:cubicBezTo>
                    <a:pt x="3529888" y="2414434"/>
                    <a:pt x="3521580" y="2419051"/>
                    <a:pt x="3516965" y="2425513"/>
                  </a:cubicBezTo>
                  <a:cubicBezTo>
                    <a:pt x="3514196" y="2430130"/>
                    <a:pt x="3508657" y="2431054"/>
                    <a:pt x="3504042" y="2428284"/>
                  </a:cubicBezTo>
                  <a:cubicBezTo>
                    <a:pt x="3499426" y="2425513"/>
                    <a:pt x="3498503" y="2419974"/>
                    <a:pt x="3501272" y="2415357"/>
                  </a:cubicBezTo>
                  <a:cubicBezTo>
                    <a:pt x="3509580" y="2403355"/>
                    <a:pt x="3523427" y="2395968"/>
                    <a:pt x="3538196" y="2395968"/>
                  </a:cubicBezTo>
                  <a:cubicBezTo>
                    <a:pt x="3562196" y="2395968"/>
                    <a:pt x="3582504" y="2415357"/>
                    <a:pt x="3582504" y="2440287"/>
                  </a:cubicBezTo>
                  <a:cubicBezTo>
                    <a:pt x="3582504" y="2465216"/>
                    <a:pt x="3561273" y="2483682"/>
                    <a:pt x="3537273" y="24836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11"/>
            <p:cNvSpPr/>
            <p:nvPr/>
          </p:nvSpPr>
          <p:spPr>
            <a:xfrm flipH="1">
              <a:off x="8796520" y="2664343"/>
              <a:ext cx="86595" cy="1950469"/>
            </a:xfrm>
            <a:custGeom>
              <a:avLst/>
              <a:gdLst/>
              <a:ahLst/>
              <a:cxnLst/>
              <a:rect l="l" t="t" r="r" b="b"/>
              <a:pathLst>
                <a:path w="97847" h="2203920" extrusionOk="0">
                  <a:moveTo>
                    <a:pt x="48924" y="2203921"/>
                  </a:moveTo>
                  <a:cubicBezTo>
                    <a:pt x="22154" y="2203921"/>
                    <a:pt x="0" y="2181762"/>
                    <a:pt x="0" y="2154986"/>
                  </a:cubicBezTo>
                  <a:cubicBezTo>
                    <a:pt x="0" y="2128211"/>
                    <a:pt x="22154" y="2106051"/>
                    <a:pt x="48924" y="2106051"/>
                  </a:cubicBezTo>
                  <a:cubicBezTo>
                    <a:pt x="53539" y="2106051"/>
                    <a:pt x="58155" y="2109745"/>
                    <a:pt x="58155" y="2115284"/>
                  </a:cubicBezTo>
                  <a:cubicBezTo>
                    <a:pt x="58155" y="2120824"/>
                    <a:pt x="54462" y="2124517"/>
                    <a:pt x="48924" y="2124517"/>
                  </a:cubicBezTo>
                  <a:cubicBezTo>
                    <a:pt x="32308" y="2124517"/>
                    <a:pt x="18462" y="2138367"/>
                    <a:pt x="18462" y="2154986"/>
                  </a:cubicBezTo>
                  <a:cubicBezTo>
                    <a:pt x="18462" y="2171606"/>
                    <a:pt x="32308" y="2185455"/>
                    <a:pt x="48924" y="2185455"/>
                  </a:cubicBezTo>
                  <a:cubicBezTo>
                    <a:pt x="65539" y="2185455"/>
                    <a:pt x="79386" y="2171606"/>
                    <a:pt x="79386" y="2154986"/>
                  </a:cubicBezTo>
                  <a:lnTo>
                    <a:pt x="79386" y="44319"/>
                  </a:lnTo>
                  <a:cubicBezTo>
                    <a:pt x="79386" y="30469"/>
                    <a:pt x="67385" y="18466"/>
                    <a:pt x="53539" y="18466"/>
                  </a:cubicBezTo>
                  <a:cubicBezTo>
                    <a:pt x="39693" y="18466"/>
                    <a:pt x="27693" y="30469"/>
                    <a:pt x="27693" y="44319"/>
                  </a:cubicBezTo>
                  <a:cubicBezTo>
                    <a:pt x="27693" y="52628"/>
                    <a:pt x="32308" y="60938"/>
                    <a:pt x="38770" y="65554"/>
                  </a:cubicBezTo>
                  <a:cubicBezTo>
                    <a:pt x="43385" y="68324"/>
                    <a:pt x="44308" y="73864"/>
                    <a:pt x="41539" y="78481"/>
                  </a:cubicBezTo>
                  <a:cubicBezTo>
                    <a:pt x="38770" y="83097"/>
                    <a:pt x="33231" y="84021"/>
                    <a:pt x="28616" y="81251"/>
                  </a:cubicBezTo>
                  <a:cubicBezTo>
                    <a:pt x="16616" y="72941"/>
                    <a:pt x="9231" y="59091"/>
                    <a:pt x="9231" y="44319"/>
                  </a:cubicBezTo>
                  <a:cubicBezTo>
                    <a:pt x="9231" y="20313"/>
                    <a:pt x="28616" y="0"/>
                    <a:pt x="53539" y="0"/>
                  </a:cubicBezTo>
                  <a:cubicBezTo>
                    <a:pt x="77539" y="0"/>
                    <a:pt x="97847" y="19389"/>
                    <a:pt x="97847" y="44319"/>
                  </a:cubicBezTo>
                  <a:lnTo>
                    <a:pt x="97847" y="2154986"/>
                  </a:lnTo>
                  <a:cubicBezTo>
                    <a:pt x="97847" y="2181762"/>
                    <a:pt x="75693" y="2203921"/>
                    <a:pt x="48924" y="22039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64" name="Google Shape;364;p11"/>
            <p:cNvGrpSpPr/>
            <p:nvPr/>
          </p:nvGrpSpPr>
          <p:grpSpPr>
            <a:xfrm flipH="1">
              <a:off x="8513025" y="4632243"/>
              <a:ext cx="348621" cy="348117"/>
              <a:chOff x="2196490" y="5626932"/>
              <a:chExt cx="394011" cy="393441"/>
            </a:xfrm>
          </p:grpSpPr>
          <p:grpSp>
            <p:nvGrpSpPr>
              <p:cNvPr id="365" name="Google Shape;365;p11"/>
              <p:cNvGrpSpPr/>
              <p:nvPr/>
            </p:nvGrpSpPr>
            <p:grpSpPr>
              <a:xfrm>
                <a:off x="2196490" y="5626932"/>
                <a:ext cx="394011" cy="393441"/>
                <a:chOff x="2196490" y="5626932"/>
                <a:chExt cx="394011" cy="393441"/>
              </a:xfrm>
            </p:grpSpPr>
            <p:sp>
              <p:nvSpPr>
                <p:cNvPr id="366" name="Google Shape;366;p11"/>
                <p:cNvSpPr/>
                <p:nvPr/>
              </p:nvSpPr>
              <p:spPr>
                <a:xfrm>
                  <a:off x="2408774" y="5788861"/>
                  <a:ext cx="181727" cy="231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27" h="231512" extrusionOk="0">
                      <a:moveTo>
                        <a:pt x="128996" y="231513"/>
                      </a:moveTo>
                      <a:cubicBezTo>
                        <a:pt x="115150" y="231513"/>
                        <a:pt x="101304" y="226896"/>
                        <a:pt x="88380" y="216740"/>
                      </a:cubicBezTo>
                      <a:cubicBezTo>
                        <a:pt x="68996" y="201967"/>
                        <a:pt x="60688" y="171498"/>
                        <a:pt x="50534" y="133643"/>
                      </a:cubicBezTo>
                      <a:cubicBezTo>
                        <a:pt x="40380" y="94864"/>
                        <a:pt x="27457" y="51469"/>
                        <a:pt x="1610" y="14537"/>
                      </a:cubicBezTo>
                      <a:cubicBezTo>
                        <a:pt x="-1159" y="10844"/>
                        <a:pt x="-236" y="4380"/>
                        <a:pt x="3456" y="1611"/>
                      </a:cubicBezTo>
                      <a:cubicBezTo>
                        <a:pt x="7149" y="-1159"/>
                        <a:pt x="13610" y="-236"/>
                        <a:pt x="16380" y="3457"/>
                      </a:cubicBezTo>
                      <a:cubicBezTo>
                        <a:pt x="44072" y="43159"/>
                        <a:pt x="57919" y="90247"/>
                        <a:pt x="68073" y="128103"/>
                      </a:cubicBezTo>
                      <a:cubicBezTo>
                        <a:pt x="77303" y="161342"/>
                        <a:pt x="85611" y="190887"/>
                        <a:pt x="99458" y="201967"/>
                      </a:cubicBezTo>
                      <a:cubicBezTo>
                        <a:pt x="113304" y="213047"/>
                        <a:pt x="129919" y="215817"/>
                        <a:pt x="143766" y="209353"/>
                      </a:cubicBezTo>
                      <a:cubicBezTo>
                        <a:pt x="154843" y="204737"/>
                        <a:pt x="161304" y="194581"/>
                        <a:pt x="162227" y="182577"/>
                      </a:cubicBezTo>
                      <a:cubicBezTo>
                        <a:pt x="163151" y="170575"/>
                        <a:pt x="160381" y="160419"/>
                        <a:pt x="153920" y="153955"/>
                      </a:cubicBezTo>
                      <a:cubicBezTo>
                        <a:pt x="149304" y="149339"/>
                        <a:pt x="142843" y="146569"/>
                        <a:pt x="135458" y="147492"/>
                      </a:cubicBezTo>
                      <a:cubicBezTo>
                        <a:pt x="120689" y="148416"/>
                        <a:pt x="118842" y="160419"/>
                        <a:pt x="117919" y="162265"/>
                      </a:cubicBezTo>
                      <a:cubicBezTo>
                        <a:pt x="116996" y="166882"/>
                        <a:pt x="112381" y="170575"/>
                        <a:pt x="107765" y="169652"/>
                      </a:cubicBezTo>
                      <a:cubicBezTo>
                        <a:pt x="103150" y="168728"/>
                        <a:pt x="99458" y="164111"/>
                        <a:pt x="100381" y="159495"/>
                      </a:cubicBezTo>
                      <a:cubicBezTo>
                        <a:pt x="102227" y="149339"/>
                        <a:pt x="110535" y="130873"/>
                        <a:pt x="134535" y="129026"/>
                      </a:cubicBezTo>
                      <a:cubicBezTo>
                        <a:pt x="147458" y="128103"/>
                        <a:pt x="158535" y="132719"/>
                        <a:pt x="167766" y="141029"/>
                      </a:cubicBezTo>
                      <a:cubicBezTo>
                        <a:pt x="177920" y="151186"/>
                        <a:pt x="182535" y="165958"/>
                        <a:pt x="181612" y="183501"/>
                      </a:cubicBezTo>
                      <a:cubicBezTo>
                        <a:pt x="180689" y="201967"/>
                        <a:pt x="169612" y="217663"/>
                        <a:pt x="152997" y="225973"/>
                      </a:cubicBezTo>
                      <a:cubicBezTo>
                        <a:pt x="144689" y="229666"/>
                        <a:pt x="137304" y="231513"/>
                        <a:pt x="128996" y="23151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7" name="Google Shape;367;p11"/>
                <p:cNvSpPr/>
                <p:nvPr/>
              </p:nvSpPr>
              <p:spPr>
                <a:xfrm>
                  <a:off x="2232666" y="5808359"/>
                  <a:ext cx="202497" cy="207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7" h="207398" extrusionOk="0">
                      <a:moveTo>
                        <a:pt x="137103" y="207398"/>
                      </a:moveTo>
                      <a:cubicBezTo>
                        <a:pt x="122333" y="207398"/>
                        <a:pt x="108487" y="202782"/>
                        <a:pt x="99256" y="197242"/>
                      </a:cubicBezTo>
                      <a:cubicBezTo>
                        <a:pt x="92794" y="193549"/>
                        <a:pt x="88179" y="188009"/>
                        <a:pt x="85410" y="181545"/>
                      </a:cubicBezTo>
                      <a:cubicBezTo>
                        <a:pt x="58640" y="183392"/>
                        <a:pt x="30024" y="180622"/>
                        <a:pt x="6947" y="176006"/>
                      </a:cubicBezTo>
                      <a:cubicBezTo>
                        <a:pt x="2332" y="175083"/>
                        <a:pt x="-1361" y="169543"/>
                        <a:pt x="486" y="164926"/>
                      </a:cubicBezTo>
                      <a:cubicBezTo>
                        <a:pt x="1409" y="160310"/>
                        <a:pt x="6024" y="156617"/>
                        <a:pt x="11563" y="158463"/>
                      </a:cubicBezTo>
                      <a:cubicBezTo>
                        <a:pt x="31870" y="163079"/>
                        <a:pt x="56794" y="164926"/>
                        <a:pt x="79871" y="164003"/>
                      </a:cubicBezTo>
                      <a:cubicBezTo>
                        <a:pt x="78948" y="154770"/>
                        <a:pt x="78948" y="145537"/>
                        <a:pt x="80794" y="138151"/>
                      </a:cubicBezTo>
                      <a:cubicBezTo>
                        <a:pt x="86333" y="115991"/>
                        <a:pt x="101102" y="101219"/>
                        <a:pt x="118641" y="100295"/>
                      </a:cubicBezTo>
                      <a:cubicBezTo>
                        <a:pt x="134333" y="99372"/>
                        <a:pt x="146333" y="103065"/>
                        <a:pt x="153718" y="111375"/>
                      </a:cubicBezTo>
                      <a:cubicBezTo>
                        <a:pt x="160180" y="118761"/>
                        <a:pt x="162949" y="130764"/>
                        <a:pt x="160180" y="142767"/>
                      </a:cubicBezTo>
                      <a:cubicBezTo>
                        <a:pt x="158334" y="152923"/>
                        <a:pt x="151872" y="161233"/>
                        <a:pt x="141718" y="166773"/>
                      </a:cubicBezTo>
                      <a:cubicBezTo>
                        <a:pt x="132487" y="172312"/>
                        <a:pt x="119564" y="176929"/>
                        <a:pt x="105718" y="179699"/>
                      </a:cubicBezTo>
                      <a:cubicBezTo>
                        <a:pt x="106641" y="180622"/>
                        <a:pt x="107564" y="181545"/>
                        <a:pt x="108487" y="182469"/>
                      </a:cubicBezTo>
                      <a:cubicBezTo>
                        <a:pt x="117718" y="188009"/>
                        <a:pt x="137103" y="193549"/>
                        <a:pt x="153718" y="187086"/>
                      </a:cubicBezTo>
                      <a:cubicBezTo>
                        <a:pt x="166641" y="181545"/>
                        <a:pt x="176795" y="170466"/>
                        <a:pt x="181411" y="152000"/>
                      </a:cubicBezTo>
                      <a:cubicBezTo>
                        <a:pt x="194334" y="107681"/>
                        <a:pt x="159257" y="13505"/>
                        <a:pt x="158334" y="12581"/>
                      </a:cubicBezTo>
                      <a:cubicBezTo>
                        <a:pt x="156487" y="7965"/>
                        <a:pt x="159257" y="2425"/>
                        <a:pt x="163872" y="578"/>
                      </a:cubicBezTo>
                      <a:cubicBezTo>
                        <a:pt x="168488" y="-1268"/>
                        <a:pt x="174026" y="1502"/>
                        <a:pt x="175872" y="6118"/>
                      </a:cubicBezTo>
                      <a:cubicBezTo>
                        <a:pt x="177718" y="9812"/>
                        <a:pt x="213719" y="106758"/>
                        <a:pt x="198949" y="156617"/>
                      </a:cubicBezTo>
                      <a:cubicBezTo>
                        <a:pt x="189719" y="187086"/>
                        <a:pt x="173103" y="199088"/>
                        <a:pt x="160180" y="203705"/>
                      </a:cubicBezTo>
                      <a:cubicBezTo>
                        <a:pt x="152795" y="205552"/>
                        <a:pt x="144487" y="207398"/>
                        <a:pt x="137103" y="207398"/>
                      </a:cubicBezTo>
                      <a:close/>
                      <a:moveTo>
                        <a:pt x="123256" y="116914"/>
                      </a:moveTo>
                      <a:cubicBezTo>
                        <a:pt x="122333" y="116914"/>
                        <a:pt x="120487" y="116914"/>
                        <a:pt x="119564" y="116914"/>
                      </a:cubicBezTo>
                      <a:cubicBezTo>
                        <a:pt x="107564" y="117838"/>
                        <a:pt x="101102" y="129841"/>
                        <a:pt x="98333" y="140920"/>
                      </a:cubicBezTo>
                      <a:cubicBezTo>
                        <a:pt x="96487" y="147384"/>
                        <a:pt x="96487" y="154770"/>
                        <a:pt x="97410" y="161233"/>
                      </a:cubicBezTo>
                      <a:cubicBezTo>
                        <a:pt x="111256" y="159386"/>
                        <a:pt x="123256" y="155693"/>
                        <a:pt x="131564" y="150153"/>
                      </a:cubicBezTo>
                      <a:cubicBezTo>
                        <a:pt x="137103" y="146460"/>
                        <a:pt x="140795" y="141844"/>
                        <a:pt x="141718" y="137227"/>
                      </a:cubicBezTo>
                      <a:cubicBezTo>
                        <a:pt x="142641" y="133534"/>
                        <a:pt x="143564" y="126147"/>
                        <a:pt x="139872" y="121531"/>
                      </a:cubicBezTo>
                      <a:cubicBezTo>
                        <a:pt x="136179" y="117838"/>
                        <a:pt x="129718" y="116914"/>
                        <a:pt x="123256" y="11691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8" name="Google Shape;368;p11"/>
                <p:cNvSpPr/>
                <p:nvPr/>
              </p:nvSpPr>
              <p:spPr>
                <a:xfrm>
                  <a:off x="2196490" y="5626932"/>
                  <a:ext cx="230273" cy="1801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273" h="180159" extrusionOk="0">
                      <a:moveTo>
                        <a:pt x="222201" y="180159"/>
                      </a:moveTo>
                      <a:cubicBezTo>
                        <a:pt x="220355" y="180159"/>
                        <a:pt x="218509" y="179236"/>
                        <a:pt x="216663" y="178312"/>
                      </a:cubicBezTo>
                      <a:cubicBezTo>
                        <a:pt x="179739" y="152460"/>
                        <a:pt x="136354" y="140457"/>
                        <a:pt x="97585" y="129378"/>
                      </a:cubicBezTo>
                      <a:cubicBezTo>
                        <a:pt x="59738" y="119222"/>
                        <a:pt x="29276" y="110912"/>
                        <a:pt x="14507" y="91522"/>
                      </a:cubicBezTo>
                      <a:cubicBezTo>
                        <a:pt x="-263" y="72133"/>
                        <a:pt x="-3955" y="48127"/>
                        <a:pt x="4353" y="28738"/>
                      </a:cubicBezTo>
                      <a:cubicBezTo>
                        <a:pt x="11737" y="12118"/>
                        <a:pt x="27430" y="1039"/>
                        <a:pt x="46815" y="115"/>
                      </a:cubicBezTo>
                      <a:cubicBezTo>
                        <a:pt x="64353" y="-808"/>
                        <a:pt x="79123" y="3809"/>
                        <a:pt x="89277" y="13965"/>
                      </a:cubicBezTo>
                      <a:cubicBezTo>
                        <a:pt x="97585" y="22275"/>
                        <a:pt x="102200" y="34278"/>
                        <a:pt x="101277" y="47204"/>
                      </a:cubicBezTo>
                      <a:cubicBezTo>
                        <a:pt x="99431" y="71210"/>
                        <a:pt x="80969" y="80443"/>
                        <a:pt x="70815" y="81366"/>
                      </a:cubicBezTo>
                      <a:cubicBezTo>
                        <a:pt x="66200" y="82289"/>
                        <a:pt x="61584" y="78596"/>
                        <a:pt x="60661" y="73979"/>
                      </a:cubicBezTo>
                      <a:cubicBezTo>
                        <a:pt x="59738" y="69363"/>
                        <a:pt x="63430" y="64746"/>
                        <a:pt x="68046" y="63823"/>
                      </a:cubicBezTo>
                      <a:cubicBezTo>
                        <a:pt x="70815" y="63823"/>
                        <a:pt x="81892" y="61054"/>
                        <a:pt x="82815" y="46280"/>
                      </a:cubicBezTo>
                      <a:cubicBezTo>
                        <a:pt x="83738" y="38894"/>
                        <a:pt x="80969" y="32431"/>
                        <a:pt x="76354" y="27814"/>
                      </a:cubicBezTo>
                      <a:cubicBezTo>
                        <a:pt x="69892" y="21351"/>
                        <a:pt x="59738" y="18581"/>
                        <a:pt x="47738" y="19505"/>
                      </a:cubicBezTo>
                      <a:cubicBezTo>
                        <a:pt x="35738" y="20428"/>
                        <a:pt x="25584" y="26891"/>
                        <a:pt x="20968" y="37971"/>
                      </a:cubicBezTo>
                      <a:cubicBezTo>
                        <a:pt x="14507" y="50897"/>
                        <a:pt x="18199" y="67516"/>
                        <a:pt x="28353" y="82289"/>
                      </a:cubicBezTo>
                      <a:cubicBezTo>
                        <a:pt x="39430" y="97062"/>
                        <a:pt x="68046" y="104448"/>
                        <a:pt x="102200" y="113681"/>
                      </a:cubicBezTo>
                      <a:cubicBezTo>
                        <a:pt x="140047" y="123838"/>
                        <a:pt x="188047" y="136764"/>
                        <a:pt x="226817" y="165387"/>
                      </a:cubicBezTo>
                      <a:cubicBezTo>
                        <a:pt x="230509" y="168156"/>
                        <a:pt x="231432" y="173696"/>
                        <a:pt x="228663" y="178312"/>
                      </a:cubicBezTo>
                      <a:cubicBezTo>
                        <a:pt x="227740" y="179236"/>
                        <a:pt x="224971" y="180159"/>
                        <a:pt x="222201" y="18015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9" name="Google Shape;369;p11"/>
                <p:cNvSpPr/>
                <p:nvPr/>
              </p:nvSpPr>
              <p:spPr>
                <a:xfrm>
                  <a:off x="2200639" y="5781448"/>
                  <a:ext cx="207554" cy="20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554" h="202916" extrusionOk="0">
                      <a:moveTo>
                        <a:pt x="40820" y="202917"/>
                      </a:moveTo>
                      <a:cubicBezTo>
                        <a:pt x="37128" y="202917"/>
                        <a:pt x="32512" y="200147"/>
                        <a:pt x="31589" y="195531"/>
                      </a:cubicBezTo>
                      <a:cubicBezTo>
                        <a:pt x="26051" y="172448"/>
                        <a:pt x="24205" y="143825"/>
                        <a:pt x="26051" y="117050"/>
                      </a:cubicBezTo>
                      <a:cubicBezTo>
                        <a:pt x="19589" y="113356"/>
                        <a:pt x="14051" y="108740"/>
                        <a:pt x="10358" y="103200"/>
                      </a:cubicBezTo>
                      <a:cubicBezTo>
                        <a:pt x="3897" y="92121"/>
                        <a:pt x="-5334" y="67191"/>
                        <a:pt x="3897" y="42262"/>
                      </a:cubicBezTo>
                      <a:cubicBezTo>
                        <a:pt x="8512" y="29336"/>
                        <a:pt x="21435" y="11793"/>
                        <a:pt x="50974" y="3484"/>
                      </a:cubicBezTo>
                      <a:cubicBezTo>
                        <a:pt x="100821" y="-11289"/>
                        <a:pt x="197745" y="25643"/>
                        <a:pt x="201437" y="26566"/>
                      </a:cubicBezTo>
                      <a:cubicBezTo>
                        <a:pt x="206053" y="28413"/>
                        <a:pt x="208822" y="33953"/>
                        <a:pt x="206976" y="38569"/>
                      </a:cubicBezTo>
                      <a:cubicBezTo>
                        <a:pt x="205130" y="43186"/>
                        <a:pt x="199591" y="45956"/>
                        <a:pt x="194976" y="44109"/>
                      </a:cubicBezTo>
                      <a:cubicBezTo>
                        <a:pt x="194053" y="44109"/>
                        <a:pt x="99898" y="8100"/>
                        <a:pt x="55590" y="21026"/>
                      </a:cubicBezTo>
                      <a:cubicBezTo>
                        <a:pt x="37128" y="26566"/>
                        <a:pt x="25128" y="35799"/>
                        <a:pt x="20512" y="48725"/>
                      </a:cubicBezTo>
                      <a:cubicBezTo>
                        <a:pt x="14051" y="65345"/>
                        <a:pt x="19589" y="84734"/>
                        <a:pt x="25128" y="93967"/>
                      </a:cubicBezTo>
                      <a:cubicBezTo>
                        <a:pt x="26051" y="94890"/>
                        <a:pt x="26974" y="95814"/>
                        <a:pt x="27897" y="96737"/>
                      </a:cubicBezTo>
                      <a:cubicBezTo>
                        <a:pt x="30666" y="82888"/>
                        <a:pt x="34359" y="69961"/>
                        <a:pt x="40820" y="60728"/>
                      </a:cubicBezTo>
                      <a:cubicBezTo>
                        <a:pt x="47282" y="50572"/>
                        <a:pt x="55590" y="44109"/>
                        <a:pt x="64820" y="42262"/>
                      </a:cubicBezTo>
                      <a:cubicBezTo>
                        <a:pt x="77744" y="39492"/>
                        <a:pt x="88821" y="41339"/>
                        <a:pt x="96205" y="48725"/>
                      </a:cubicBezTo>
                      <a:cubicBezTo>
                        <a:pt x="104513" y="56112"/>
                        <a:pt x="108206" y="68115"/>
                        <a:pt x="107282" y="83811"/>
                      </a:cubicBezTo>
                      <a:cubicBezTo>
                        <a:pt x="106359" y="101354"/>
                        <a:pt x="91590" y="116126"/>
                        <a:pt x="69436" y="121666"/>
                      </a:cubicBezTo>
                      <a:cubicBezTo>
                        <a:pt x="61128" y="123513"/>
                        <a:pt x="51897" y="124436"/>
                        <a:pt x="43589" y="122589"/>
                      </a:cubicBezTo>
                      <a:cubicBezTo>
                        <a:pt x="42666" y="145672"/>
                        <a:pt x="44512" y="170601"/>
                        <a:pt x="49128" y="190914"/>
                      </a:cubicBezTo>
                      <a:cubicBezTo>
                        <a:pt x="50051" y="195531"/>
                        <a:pt x="47282" y="201070"/>
                        <a:pt x="42666" y="201994"/>
                      </a:cubicBezTo>
                      <a:cubicBezTo>
                        <a:pt x="41743" y="202917"/>
                        <a:pt x="40820" y="202917"/>
                        <a:pt x="40820" y="202917"/>
                      </a:cubicBezTo>
                      <a:close/>
                      <a:moveTo>
                        <a:pt x="45436" y="105047"/>
                      </a:moveTo>
                      <a:cubicBezTo>
                        <a:pt x="51897" y="105970"/>
                        <a:pt x="59282" y="105970"/>
                        <a:pt x="65744" y="104123"/>
                      </a:cubicBezTo>
                      <a:cubicBezTo>
                        <a:pt x="76821" y="101354"/>
                        <a:pt x="89744" y="93967"/>
                        <a:pt x="89744" y="82888"/>
                      </a:cubicBezTo>
                      <a:cubicBezTo>
                        <a:pt x="89744" y="76424"/>
                        <a:pt x="89744" y="67191"/>
                        <a:pt x="85128" y="62575"/>
                      </a:cubicBezTo>
                      <a:cubicBezTo>
                        <a:pt x="80513" y="58882"/>
                        <a:pt x="73128" y="59805"/>
                        <a:pt x="69436" y="60728"/>
                      </a:cubicBezTo>
                      <a:cubicBezTo>
                        <a:pt x="64820" y="61652"/>
                        <a:pt x="60205" y="65345"/>
                        <a:pt x="56513" y="70885"/>
                      </a:cubicBezTo>
                      <a:cubicBezTo>
                        <a:pt x="50974" y="79194"/>
                        <a:pt x="47282" y="91198"/>
                        <a:pt x="45436" y="10504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70" name="Google Shape;370;p11"/>
              <p:cNvSpPr/>
              <p:nvPr/>
            </p:nvSpPr>
            <p:spPr>
              <a:xfrm>
                <a:off x="2318998" y="5803398"/>
                <a:ext cx="93231" cy="93253"/>
              </a:xfrm>
              <a:custGeom>
                <a:avLst/>
                <a:gdLst/>
                <a:ahLst/>
                <a:cxnLst/>
                <a:rect l="l" t="t" r="r" b="b"/>
                <a:pathLst>
                  <a:path w="93231" h="93253" extrusionOk="0">
                    <a:moveTo>
                      <a:pt x="47077" y="93253"/>
                    </a:moveTo>
                    <a:cubicBezTo>
                      <a:pt x="35077" y="93253"/>
                      <a:pt x="23077" y="88637"/>
                      <a:pt x="13846" y="79404"/>
                    </a:cubicBezTo>
                    <a:cubicBezTo>
                      <a:pt x="-4615" y="60938"/>
                      <a:pt x="-4615" y="32316"/>
                      <a:pt x="13846" y="13850"/>
                    </a:cubicBezTo>
                    <a:cubicBezTo>
                      <a:pt x="32308" y="-4617"/>
                      <a:pt x="60924" y="-4617"/>
                      <a:pt x="79386" y="13850"/>
                    </a:cubicBezTo>
                    <a:cubicBezTo>
                      <a:pt x="87693" y="22159"/>
                      <a:pt x="93232" y="34162"/>
                      <a:pt x="93232" y="47088"/>
                    </a:cubicBezTo>
                    <a:cubicBezTo>
                      <a:pt x="93232" y="59091"/>
                      <a:pt x="88616" y="71094"/>
                      <a:pt x="79386" y="80327"/>
                    </a:cubicBezTo>
                    <a:cubicBezTo>
                      <a:pt x="71078" y="88637"/>
                      <a:pt x="59078" y="93253"/>
                      <a:pt x="47077" y="93253"/>
                    </a:cubicBezTo>
                    <a:close/>
                    <a:moveTo>
                      <a:pt x="47077" y="18466"/>
                    </a:moveTo>
                    <a:cubicBezTo>
                      <a:pt x="39693" y="18466"/>
                      <a:pt x="32308" y="21236"/>
                      <a:pt x="26770" y="26775"/>
                    </a:cubicBezTo>
                    <a:cubicBezTo>
                      <a:pt x="15693" y="37855"/>
                      <a:pt x="15693" y="55398"/>
                      <a:pt x="26770" y="66477"/>
                    </a:cubicBezTo>
                    <a:cubicBezTo>
                      <a:pt x="37847" y="77557"/>
                      <a:pt x="55385" y="77557"/>
                      <a:pt x="66462" y="66477"/>
                    </a:cubicBezTo>
                    <a:cubicBezTo>
                      <a:pt x="72001" y="60938"/>
                      <a:pt x="74770" y="54474"/>
                      <a:pt x="74770" y="46165"/>
                    </a:cubicBezTo>
                    <a:cubicBezTo>
                      <a:pt x="74770" y="38778"/>
                      <a:pt x="72001" y="31392"/>
                      <a:pt x="66462" y="25852"/>
                    </a:cubicBezTo>
                    <a:cubicBezTo>
                      <a:pt x="61847" y="21236"/>
                      <a:pt x="54462" y="18466"/>
                      <a:pt x="47077" y="1846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71" name="Google Shape;371;p11"/>
            <p:cNvSpPr/>
            <p:nvPr/>
          </p:nvSpPr>
          <p:spPr>
            <a:xfrm flipH="1">
              <a:off x="8599686" y="4711588"/>
              <a:ext cx="73523" cy="73541"/>
            </a:xfrm>
            <a:custGeom>
              <a:avLst/>
              <a:gdLst/>
              <a:ahLst/>
              <a:cxnLst/>
              <a:rect l="l" t="t" r="r" b="b"/>
              <a:pathLst>
                <a:path w="83077" h="83097" extrusionOk="0">
                  <a:moveTo>
                    <a:pt x="41539" y="83097"/>
                  </a:moveTo>
                  <a:cubicBezTo>
                    <a:pt x="18462" y="83097"/>
                    <a:pt x="0" y="64631"/>
                    <a:pt x="0" y="41549"/>
                  </a:cubicBezTo>
                  <a:cubicBezTo>
                    <a:pt x="0" y="18466"/>
                    <a:pt x="18462" y="0"/>
                    <a:pt x="41539" y="0"/>
                  </a:cubicBezTo>
                  <a:cubicBezTo>
                    <a:pt x="64616" y="0"/>
                    <a:pt x="83078" y="18466"/>
                    <a:pt x="83078" y="41549"/>
                  </a:cubicBezTo>
                  <a:cubicBezTo>
                    <a:pt x="83078" y="63708"/>
                    <a:pt x="64616" y="83097"/>
                    <a:pt x="41539" y="83097"/>
                  </a:cubicBezTo>
                  <a:close/>
                  <a:moveTo>
                    <a:pt x="41539" y="17543"/>
                  </a:moveTo>
                  <a:cubicBezTo>
                    <a:pt x="28616" y="17543"/>
                    <a:pt x="18462" y="27699"/>
                    <a:pt x="18462" y="40626"/>
                  </a:cubicBezTo>
                  <a:cubicBezTo>
                    <a:pt x="18462" y="53551"/>
                    <a:pt x="28616" y="63708"/>
                    <a:pt x="41539" y="63708"/>
                  </a:cubicBezTo>
                  <a:cubicBezTo>
                    <a:pt x="54462" y="63708"/>
                    <a:pt x="64616" y="53551"/>
                    <a:pt x="64616" y="40626"/>
                  </a:cubicBezTo>
                  <a:cubicBezTo>
                    <a:pt x="64616" y="28622"/>
                    <a:pt x="54462" y="17543"/>
                    <a:pt x="41539" y="175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EB Garamond SemiBold"/>
              <a:buNone/>
              <a:defRPr sz="3400">
                <a:solidFill>
                  <a:schemeClr val="dk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Char char="●"/>
              <a:defRPr sz="18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5" r:id="rId16"/>
    <p:sldLayoutId id="2147483666" r:id="rId17"/>
    <p:sldLayoutId id="2147483667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5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33"/>
          <p:cNvSpPr/>
          <p:nvPr/>
        </p:nvSpPr>
        <p:spPr>
          <a:xfrm>
            <a:off x="3287972" y="4320023"/>
            <a:ext cx="2568061" cy="159610"/>
          </a:xfrm>
          <a:custGeom>
            <a:avLst/>
            <a:gdLst/>
            <a:ahLst/>
            <a:cxnLst/>
            <a:rect l="l" t="t" r="r" b="b"/>
            <a:pathLst>
              <a:path w="1752943" h="108949" extrusionOk="0">
                <a:moveTo>
                  <a:pt x="961858" y="69248"/>
                </a:moveTo>
                <a:lnTo>
                  <a:pt x="1752944" y="54475"/>
                </a:lnTo>
                <a:lnTo>
                  <a:pt x="961858" y="39702"/>
                </a:lnTo>
                <a:lnTo>
                  <a:pt x="876934" y="0"/>
                </a:lnTo>
                <a:lnTo>
                  <a:pt x="792009" y="39702"/>
                </a:lnTo>
                <a:lnTo>
                  <a:pt x="0" y="54475"/>
                </a:lnTo>
                <a:lnTo>
                  <a:pt x="792009" y="69248"/>
                </a:lnTo>
                <a:lnTo>
                  <a:pt x="876934" y="108949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ADD441-332E-32B8-0A7F-521C4C120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3945" y="1103319"/>
            <a:ext cx="6716110" cy="293686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BẠN </a:t>
            </a:r>
            <a:b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BÀI HỌC MỚI MÔN MĨ THUẬT!</a:t>
            </a:r>
          </a:p>
        </p:txBody>
      </p:sp>
      <p:sp>
        <p:nvSpPr>
          <p:cNvPr id="4" name="Google Shape;946;p33">
            <a:extLst>
              <a:ext uri="{FF2B5EF4-FFF2-40B4-BE49-F238E27FC236}">
                <a16:creationId xmlns:a16="http://schemas.microsoft.com/office/drawing/2014/main" id="{E0C74EDD-ECD8-588C-4B98-4C3BFEB70EEB}"/>
              </a:ext>
            </a:extLst>
          </p:cNvPr>
          <p:cNvSpPr/>
          <p:nvPr/>
        </p:nvSpPr>
        <p:spPr>
          <a:xfrm>
            <a:off x="3633951" y="663867"/>
            <a:ext cx="1876098" cy="159610"/>
          </a:xfrm>
          <a:custGeom>
            <a:avLst/>
            <a:gdLst/>
            <a:ahLst/>
            <a:cxnLst/>
            <a:rect l="l" t="t" r="r" b="b"/>
            <a:pathLst>
              <a:path w="1752943" h="108949" extrusionOk="0">
                <a:moveTo>
                  <a:pt x="961858" y="69248"/>
                </a:moveTo>
                <a:lnTo>
                  <a:pt x="1752944" y="54475"/>
                </a:lnTo>
                <a:lnTo>
                  <a:pt x="961858" y="39702"/>
                </a:lnTo>
                <a:lnTo>
                  <a:pt x="876934" y="0"/>
                </a:lnTo>
                <a:lnTo>
                  <a:pt x="792009" y="39702"/>
                </a:lnTo>
                <a:lnTo>
                  <a:pt x="0" y="54475"/>
                </a:lnTo>
                <a:lnTo>
                  <a:pt x="792009" y="69248"/>
                </a:lnTo>
                <a:lnTo>
                  <a:pt x="876934" y="108949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932388-829B-F9E4-798C-F97494D89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51655"/>
            <a:ext cx="7704000" cy="572700"/>
          </a:xfrm>
        </p:spPr>
        <p:txBody>
          <a:bodyPr anchor="ctr"/>
          <a:lstStyle/>
          <a:p>
            <a:r>
              <a:rPr lang="vi-VN" sz="2400" b="1" dirty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tượng nhân vật trong mỗi hình ảnh</a:t>
            </a:r>
            <a:endParaRPr lang="vi-VN" sz="2400" dirty="0">
              <a:solidFill>
                <a:srgbClr val="9933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BC8618-B18E-61DA-6984-B2FDEAE7D5D9}"/>
              </a:ext>
            </a:extLst>
          </p:cNvPr>
          <p:cNvSpPr txBox="1"/>
          <p:nvPr/>
        </p:nvSpPr>
        <p:spPr>
          <a:xfrm>
            <a:off x="3689130" y="1197496"/>
            <a:ext cx="4934607" cy="33650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 dirty="0"/>
              <a:t>Là một các nhân vật được diễn tại sân Đền thờ Vua Hùng (Thảo Cầm viên Sài Gòn)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 dirty="0"/>
              <a:t>Tuồng là loại hình sân khấu ước lệ, vậy nên cách hóa trang của tuồng cũng đặc biệt, nhằm để thể hiện rõ các tuyến nhân vật.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 dirty="0"/>
              <a:t>T</a:t>
            </a:r>
            <a:r>
              <a:rPr lang="fr-FR" sz="1800" dirty="0"/>
              <a:t>rang </a:t>
            </a:r>
            <a:r>
              <a:rPr lang="fr-FR" sz="1800" dirty="0" err="1"/>
              <a:t>phục</a:t>
            </a:r>
            <a:r>
              <a:rPr lang="fr-FR" sz="1800" dirty="0"/>
              <a:t> </a:t>
            </a:r>
            <a:r>
              <a:rPr lang="fr-FR" sz="1800" dirty="0" err="1"/>
              <a:t>trong</a:t>
            </a:r>
            <a:r>
              <a:rPr lang="fr-FR" sz="1800" dirty="0"/>
              <a:t> </a:t>
            </a:r>
            <a:r>
              <a:rPr lang="fr-FR" sz="1800" dirty="0" err="1"/>
              <a:t>tuồng</a:t>
            </a:r>
            <a:r>
              <a:rPr lang="fr-FR" sz="1800" dirty="0"/>
              <a:t> </a:t>
            </a:r>
            <a:r>
              <a:rPr lang="fr-FR" sz="1800" dirty="0" err="1"/>
              <a:t>thường</a:t>
            </a:r>
            <a:r>
              <a:rPr lang="fr-FR" sz="1800" dirty="0"/>
              <a:t> </a:t>
            </a:r>
            <a:r>
              <a:rPr lang="fr-FR" sz="1800" dirty="0" err="1"/>
              <a:t>rất</a:t>
            </a:r>
            <a:r>
              <a:rPr lang="fr-FR" sz="1800" dirty="0"/>
              <a:t> </a:t>
            </a:r>
            <a:r>
              <a:rPr lang="fr-FR" sz="1800" dirty="0" err="1"/>
              <a:t>cầu</a:t>
            </a:r>
            <a:r>
              <a:rPr lang="fr-FR" sz="1800" dirty="0"/>
              <a:t> </a:t>
            </a:r>
            <a:r>
              <a:rPr lang="fr-FR" sz="1800" dirty="0" err="1"/>
              <a:t>kì</a:t>
            </a:r>
            <a:r>
              <a:rPr lang="fr-FR" sz="1800" dirty="0"/>
              <a:t>, </a:t>
            </a:r>
            <a:r>
              <a:rPr lang="fr-FR" sz="1800" dirty="0" err="1"/>
              <a:t>lộng</a:t>
            </a:r>
            <a:r>
              <a:rPr lang="fr-FR" sz="1800" dirty="0"/>
              <a:t> </a:t>
            </a:r>
            <a:r>
              <a:rPr lang="fr-FR" sz="1800" dirty="0" err="1"/>
              <a:t>lẫy</a:t>
            </a:r>
            <a:r>
              <a:rPr lang="fr-FR" sz="1800" dirty="0"/>
              <a:t> </a:t>
            </a:r>
            <a:r>
              <a:rPr lang="fr-FR" sz="1800" dirty="0" err="1"/>
              <a:t>và</a:t>
            </a:r>
            <a:r>
              <a:rPr lang="fr-FR" sz="1800" dirty="0"/>
              <a:t> </a:t>
            </a:r>
            <a:r>
              <a:rPr lang="fr-FR" sz="1800" dirty="0" err="1"/>
              <a:t>giàu</a:t>
            </a:r>
            <a:r>
              <a:rPr lang="fr-FR" sz="1800" dirty="0"/>
              <a:t> </a:t>
            </a:r>
            <a:r>
              <a:rPr lang="fr-FR" sz="1800" dirty="0" err="1"/>
              <a:t>màu</a:t>
            </a:r>
            <a:r>
              <a:rPr lang="fr-FR" sz="1800" dirty="0"/>
              <a:t> </a:t>
            </a:r>
            <a:r>
              <a:rPr lang="fr-FR" sz="1800" dirty="0" err="1"/>
              <a:t>sắc</a:t>
            </a:r>
            <a:r>
              <a:rPr lang="fr-FR" sz="1800" dirty="0"/>
              <a:t>, </a:t>
            </a:r>
            <a:r>
              <a:rPr lang="fr-FR" sz="1800" dirty="0" err="1"/>
              <a:t>nhằm</a:t>
            </a:r>
            <a:r>
              <a:rPr lang="fr-FR" sz="1800" dirty="0"/>
              <a:t> </a:t>
            </a:r>
            <a:r>
              <a:rPr lang="fr-FR" sz="1800" dirty="0" err="1"/>
              <a:t>tôn</a:t>
            </a:r>
            <a:r>
              <a:rPr lang="fr-FR" sz="1800" dirty="0"/>
              <a:t> </a:t>
            </a:r>
            <a:r>
              <a:rPr lang="fr-FR" sz="1800" dirty="0" err="1"/>
              <a:t>lên</a:t>
            </a:r>
            <a:r>
              <a:rPr lang="fr-FR" sz="1800" dirty="0"/>
              <a:t> </a:t>
            </a:r>
            <a:r>
              <a:rPr lang="fr-FR" sz="1800" dirty="0" err="1"/>
              <a:t>vẻ</a:t>
            </a:r>
            <a:r>
              <a:rPr lang="fr-FR" sz="1800" dirty="0"/>
              <a:t> </a:t>
            </a:r>
            <a:r>
              <a:rPr lang="fr-FR" sz="1800" dirty="0" err="1"/>
              <a:t>oai</a:t>
            </a:r>
            <a:r>
              <a:rPr lang="fr-FR" sz="1800" dirty="0"/>
              <a:t> </a:t>
            </a:r>
            <a:r>
              <a:rPr lang="fr-FR" sz="1800" dirty="0" err="1"/>
              <a:t>phong</a:t>
            </a:r>
            <a:r>
              <a:rPr lang="fr-FR" sz="1800" dirty="0"/>
              <a:t>, </a:t>
            </a:r>
            <a:r>
              <a:rPr lang="fr-FR" sz="1800" dirty="0" err="1"/>
              <a:t>lẫm</a:t>
            </a:r>
            <a:r>
              <a:rPr lang="fr-FR" sz="1800" dirty="0"/>
              <a:t> </a:t>
            </a:r>
            <a:r>
              <a:rPr lang="fr-FR" sz="1800" dirty="0" err="1"/>
              <a:t>liệt</a:t>
            </a:r>
            <a:r>
              <a:rPr lang="fr-FR" sz="1800" dirty="0"/>
              <a:t> </a:t>
            </a:r>
            <a:r>
              <a:rPr lang="fr-FR" sz="1800" dirty="0" err="1"/>
              <a:t>của</a:t>
            </a:r>
            <a:r>
              <a:rPr lang="fr-FR" sz="1800" dirty="0"/>
              <a:t> </a:t>
            </a:r>
            <a:r>
              <a:rPr lang="fr-FR" sz="1800" dirty="0" err="1"/>
              <a:t>nhân</a:t>
            </a:r>
            <a:r>
              <a:rPr lang="fr-FR" sz="1800" dirty="0"/>
              <a:t> </a:t>
            </a:r>
            <a:r>
              <a:rPr lang="vi-VN" sz="1800" dirty="0"/>
              <a:t>vật.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F7A447-595D-5D8B-EF28-1817D2337E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754" t="4268" r="29754"/>
          <a:stretch/>
        </p:blipFill>
        <p:spPr>
          <a:xfrm>
            <a:off x="536029" y="1543778"/>
            <a:ext cx="3153101" cy="267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19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932388-829B-F9E4-798C-F97494D89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51655"/>
            <a:ext cx="7704000" cy="572700"/>
          </a:xfrm>
        </p:spPr>
        <p:txBody>
          <a:bodyPr anchor="ctr"/>
          <a:lstStyle/>
          <a:p>
            <a:r>
              <a:rPr lang="vi-VN" sz="2400" b="1" dirty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tượng nhân vật trong mỗi hình ảnh</a:t>
            </a:r>
            <a:endParaRPr lang="vi-VN" sz="2400" dirty="0">
              <a:solidFill>
                <a:srgbClr val="9933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BC8618-B18E-61DA-6984-B2FDEAE7D5D9}"/>
              </a:ext>
            </a:extLst>
          </p:cNvPr>
          <p:cNvSpPr txBox="1"/>
          <p:nvPr/>
        </p:nvSpPr>
        <p:spPr>
          <a:xfrm>
            <a:off x="3526936" y="1418307"/>
            <a:ext cx="5092262" cy="170303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 dirty="0" err="1"/>
              <a:t>MassKara</a:t>
            </a:r>
            <a:r>
              <a:rPr lang="vi-VN" sz="1800" dirty="0"/>
              <a:t> là sự kết hợp của từ tiếng Anh “</a:t>
            </a:r>
            <a:r>
              <a:rPr lang="vi-VN" sz="1800" dirty="0" err="1"/>
              <a:t>mass</a:t>
            </a:r>
            <a:r>
              <a:rPr lang="vi-VN" sz="1800" dirty="0"/>
              <a:t>” - nhiều người và tiếng Tây Ban Nha “</a:t>
            </a:r>
            <a:r>
              <a:rPr lang="vi-VN" sz="1800" dirty="0" err="1"/>
              <a:t>cara</a:t>
            </a:r>
            <a:r>
              <a:rPr lang="vi-VN" sz="1800" dirty="0"/>
              <a:t>” - mặt. Vì vậy, </a:t>
            </a:r>
            <a:r>
              <a:rPr lang="vi-VN" sz="1800" dirty="0" err="1"/>
              <a:t>MassKara</a:t>
            </a:r>
            <a:r>
              <a:rPr lang="vi-VN" sz="1800" dirty="0"/>
              <a:t> có nghĩa là “rất nhiều gương mặt cười”.</a:t>
            </a:r>
            <a:endParaRPr lang="vi-VN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595466-9727-0B9B-7EA2-605F891462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427" t="6572" r="20427" b="5030"/>
          <a:stretch/>
        </p:blipFill>
        <p:spPr>
          <a:xfrm>
            <a:off x="666892" y="1142410"/>
            <a:ext cx="2860044" cy="22548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1C9EE5-97A5-5F2E-474C-C59098766D3D}"/>
              </a:ext>
            </a:extLst>
          </p:cNvPr>
          <p:cNvSpPr txBox="1"/>
          <p:nvPr/>
        </p:nvSpPr>
        <p:spPr>
          <a:xfrm>
            <a:off x="851338" y="3499759"/>
            <a:ext cx="7441324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vui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nhộn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đầy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màu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sắc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nạ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nụ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cười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tươi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rói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trang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rực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rỡ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sáng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trang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phục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lễ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hội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thường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rất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bắt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mắt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42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932388-829B-F9E4-798C-F97494D89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81964"/>
            <a:ext cx="7704000" cy="572700"/>
          </a:xfrm>
        </p:spPr>
        <p:txBody>
          <a:bodyPr anchor="ctr"/>
          <a:lstStyle/>
          <a:p>
            <a:r>
              <a:rPr lang="vi-VN" sz="2400" b="1" dirty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tượng nhân vật trong mỗi hình ảnh</a:t>
            </a:r>
            <a:endParaRPr lang="vi-VN" sz="2400" dirty="0">
              <a:solidFill>
                <a:srgbClr val="9933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BC8618-B18E-61DA-6984-B2FDEAE7D5D9}"/>
              </a:ext>
            </a:extLst>
          </p:cNvPr>
          <p:cNvSpPr txBox="1"/>
          <p:nvPr/>
        </p:nvSpPr>
        <p:spPr>
          <a:xfrm>
            <a:off x="3633950" y="1022618"/>
            <a:ext cx="4674417" cy="378052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 dirty="0"/>
              <a:t>Minh họa nhân vật hát tuồng.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 dirty="0"/>
              <a:t>Khuôn mặt của nhân vật đều được hóa trang riêng để phân biệt tính cách.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 dirty="0"/>
              <a:t>Phục trang của nhân vật tuồng gồm: áo giáp, áo thụng, áo đào văn, đai lưng...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 dirty="0"/>
              <a:t>Bộ của nhân vật cũng mang tính cách tượng trưng ước lệ.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 dirty="0"/>
              <a:t>Đạo cụ thường là: kiếm, đao, thương, cờ, quạt, roi ngựa, phất trần...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A89360-0AE0-A2F2-4CCE-97FDD04E01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245" t="6121" r="34179" b="6121"/>
          <a:stretch/>
        </p:blipFill>
        <p:spPr>
          <a:xfrm>
            <a:off x="1024817" y="1064222"/>
            <a:ext cx="2362159" cy="3697314"/>
          </a:xfrm>
          <a:prstGeom prst="rect">
            <a:avLst/>
          </a:prstGeom>
        </p:spPr>
      </p:pic>
      <p:pic>
        <p:nvPicPr>
          <p:cNvPr id="6" name="Google Shape;209;p3">
            <a:extLst>
              <a:ext uri="{FF2B5EF4-FFF2-40B4-BE49-F238E27FC236}">
                <a16:creationId xmlns:a16="http://schemas.microsoft.com/office/drawing/2014/main" id="{6BC10548-298B-A125-87BF-6B6FCDD393D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2685"/>
          <a:stretch/>
        </p:blipFill>
        <p:spPr>
          <a:xfrm>
            <a:off x="6812496" y="67639"/>
            <a:ext cx="2235117" cy="3439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385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932388-829B-F9E4-798C-F97494D89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vi-VN" sz="2400" b="1" dirty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 ý mô tả hình thức và ý nghĩa chi tiết ấn tượng</a:t>
            </a:r>
            <a:endParaRPr lang="vi-VN" sz="2400" dirty="0">
              <a:solidFill>
                <a:srgbClr val="99330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204DC8-264B-F5C5-4106-8927A6202EA8}"/>
              </a:ext>
            </a:extLst>
          </p:cNvPr>
          <p:cNvSpPr/>
          <p:nvPr/>
        </p:nvSpPr>
        <p:spPr>
          <a:xfrm>
            <a:off x="520260" y="1116181"/>
            <a:ext cx="3749406" cy="5727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thức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0CF736A-B566-3D32-0AB0-81DE6F14AEFC}"/>
              </a:ext>
            </a:extLst>
          </p:cNvPr>
          <p:cNvSpPr/>
          <p:nvPr/>
        </p:nvSpPr>
        <p:spPr>
          <a:xfrm>
            <a:off x="4584992" y="1116181"/>
            <a:ext cx="4038748" cy="5727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 nghĩa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2340402-CA92-43AA-3668-40F2B24FAF35}"/>
              </a:ext>
            </a:extLst>
          </p:cNvPr>
          <p:cNvSpPr/>
          <p:nvPr/>
        </p:nvSpPr>
        <p:spPr>
          <a:xfrm>
            <a:off x="520260" y="1820374"/>
            <a:ext cx="3749406" cy="53185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hóa trang của nhân vật</a:t>
            </a:r>
            <a:endParaRPr lang="vi-VN" sz="1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2E7DD04-58E2-EDFF-1818-B970D4BADA6E}"/>
              </a:ext>
            </a:extLst>
          </p:cNvPr>
          <p:cNvSpPr/>
          <p:nvPr/>
        </p:nvSpPr>
        <p:spPr>
          <a:xfrm>
            <a:off x="520260" y="2441541"/>
            <a:ext cx="3749406" cy="53185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phục biểu diễn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3D4DB0F-DFB3-A8DF-53D1-0553630BB759}"/>
              </a:ext>
            </a:extLst>
          </p:cNvPr>
          <p:cNvSpPr/>
          <p:nvPr/>
        </p:nvSpPr>
        <p:spPr>
          <a:xfrm>
            <a:off x="520260" y="3062708"/>
            <a:ext cx="3749406" cy="53185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Đạo cụ biểu diễn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D806375-C421-B623-DC88-F1967A35894B}"/>
              </a:ext>
            </a:extLst>
          </p:cNvPr>
          <p:cNvSpPr/>
          <p:nvPr/>
        </p:nvSpPr>
        <p:spPr>
          <a:xfrm>
            <a:off x="520260" y="3683875"/>
            <a:ext cx="3749406" cy="53185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900" dirty="0">
                <a:solidFill>
                  <a:schemeClr val="tx1"/>
                </a:solidFill>
              </a:rPr>
              <a:t>Biểu cảm của từng nhân vật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BD3366F-52EF-620B-6BCC-0D59D8F2DD55}"/>
              </a:ext>
            </a:extLst>
          </p:cNvPr>
          <p:cNvSpPr/>
          <p:nvPr/>
        </p:nvSpPr>
        <p:spPr>
          <a:xfrm>
            <a:off x="520260" y="4305042"/>
            <a:ext cx="3749406" cy="53185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900" dirty="0">
                <a:solidFill>
                  <a:schemeClr val="tx1"/>
                </a:solidFill>
              </a:rPr>
              <a:t>Cách bố trí sân khấu/Cảnh trí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8B2344E-7BC2-CCC9-CE86-2127AA693CD5}"/>
              </a:ext>
            </a:extLst>
          </p:cNvPr>
          <p:cNvSpPr/>
          <p:nvPr/>
        </p:nvSpPr>
        <p:spPr>
          <a:xfrm>
            <a:off x="4584992" y="1815932"/>
            <a:ext cx="4038750" cy="1006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Phản ánh tính cách, nội tâm, thực trạng hay lí tưởng gì của nhân vật?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7B32B5-19EA-FE72-BC8A-92A7AD0D7179}"/>
              </a:ext>
            </a:extLst>
          </p:cNvPr>
          <p:cNvSpPr/>
          <p:nvPr/>
        </p:nvSpPr>
        <p:spPr>
          <a:xfrm>
            <a:off x="4584992" y="4305042"/>
            <a:ext cx="4038748" cy="531858"/>
          </a:xfrm>
          <a:prstGeom prst="roundRect">
            <a:avLst>
              <a:gd name="adj" fmla="val 21114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dirty="0">
                <a:solidFill>
                  <a:schemeClr val="tx1"/>
                </a:solidFill>
              </a:rPr>
              <a:t>Bối cảnh trình diễn thể hiện điều gì?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390282E-0BC6-1260-9A4E-6B9FA9C5E6F7}"/>
              </a:ext>
            </a:extLst>
          </p:cNvPr>
          <p:cNvSpPr/>
          <p:nvPr/>
        </p:nvSpPr>
        <p:spPr>
          <a:xfrm>
            <a:off x="4584992" y="2931770"/>
            <a:ext cx="4038750" cy="12671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hình thức trên có ý nghĩa chung như thế nào đối với nhân vật và phần trình diễn? </a:t>
            </a:r>
          </a:p>
        </p:txBody>
      </p:sp>
    </p:spTree>
    <p:extLst>
      <p:ext uri="{BB962C8B-B14F-4D97-AF65-F5344CB8AC3E}">
        <p14:creationId xmlns:p14="http://schemas.microsoft.com/office/powerpoint/2010/main" val="245623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7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537EB9-CDA6-095B-788F-30A8A287F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372" y="492322"/>
            <a:ext cx="8387256" cy="572700"/>
          </a:xfrm>
        </p:spPr>
        <p:txBody>
          <a:bodyPr/>
          <a:lstStyle/>
          <a:p>
            <a:pPr algn="ctr"/>
            <a:r>
              <a:rPr lang="vi-VN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hình ảnh nghệ thuật hóa trang trong Tuồng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15D767F-0EDB-3A43-0B21-5BCAA6A5D2D7}"/>
              </a:ext>
            </a:extLst>
          </p:cNvPr>
          <p:cNvGrpSpPr/>
          <p:nvPr/>
        </p:nvGrpSpPr>
        <p:grpSpPr>
          <a:xfrm>
            <a:off x="730470" y="1397627"/>
            <a:ext cx="3539598" cy="2311052"/>
            <a:chOff x="498730" y="1291016"/>
            <a:chExt cx="3505616" cy="228886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C004A82-8ACF-F356-5002-0041DC302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4" r="64"/>
            <a:stretch/>
          </p:blipFill>
          <p:spPr>
            <a:xfrm>
              <a:off x="498730" y="1291016"/>
              <a:ext cx="1661146" cy="228886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E6F969C-F826-969E-7BEA-F8F3F986B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283" b="283"/>
            <a:stretch/>
          </p:blipFill>
          <p:spPr>
            <a:xfrm>
              <a:off x="2343200" y="1291016"/>
              <a:ext cx="1661146" cy="2288864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958C42-B278-69CA-C33A-BC3D5C2E5748}"/>
              </a:ext>
            </a:extLst>
          </p:cNvPr>
          <p:cNvGrpSpPr/>
          <p:nvPr/>
        </p:nvGrpSpPr>
        <p:grpSpPr>
          <a:xfrm>
            <a:off x="4873933" y="1397627"/>
            <a:ext cx="3539598" cy="2311052"/>
            <a:chOff x="498730" y="1291016"/>
            <a:chExt cx="3505616" cy="228886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3BB14FD-B7BD-A955-DDCA-716F230B5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107" b="1107"/>
            <a:stretch/>
          </p:blipFill>
          <p:spPr>
            <a:xfrm>
              <a:off x="498730" y="1291016"/>
              <a:ext cx="1661146" cy="228886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AF0E419-FC1E-37D8-ADE9-96F528D3E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781" r="781"/>
            <a:stretch/>
          </p:blipFill>
          <p:spPr>
            <a:xfrm>
              <a:off x="2343200" y="1291016"/>
              <a:ext cx="1661146" cy="2288864"/>
            </a:xfrm>
            <a:prstGeom prst="rect">
              <a:avLst/>
            </a:prstGeom>
          </p:spPr>
        </p:pic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A558C9E-E2CC-7B9C-6283-52DC09BBFCCF}"/>
              </a:ext>
            </a:extLst>
          </p:cNvPr>
          <p:cNvSpPr/>
          <p:nvPr/>
        </p:nvSpPr>
        <p:spPr>
          <a:xfrm>
            <a:off x="1418897" y="4041284"/>
            <a:ext cx="6306206" cy="5727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sưu tập của họa sĩ NSND Hoàng Song Hào</a:t>
            </a:r>
          </a:p>
        </p:txBody>
      </p:sp>
    </p:spTree>
    <p:extLst>
      <p:ext uri="{BB962C8B-B14F-4D97-AF65-F5344CB8AC3E}">
        <p14:creationId xmlns:p14="http://schemas.microsoft.com/office/powerpoint/2010/main" val="75587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537EB9-CDA6-095B-788F-30A8A287F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372" y="561724"/>
            <a:ext cx="8387256" cy="572700"/>
          </a:xfrm>
        </p:spPr>
        <p:txBody>
          <a:bodyPr/>
          <a:lstStyle/>
          <a:p>
            <a:pPr algn="ctr"/>
            <a:r>
              <a:rPr lang="vi-VN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hình ảnh nghệ thuật hóa trang trong Chèo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BD9D01-17D5-668D-701D-18D779681427}"/>
              </a:ext>
            </a:extLst>
          </p:cNvPr>
          <p:cNvGrpSpPr/>
          <p:nvPr/>
        </p:nvGrpSpPr>
        <p:grpSpPr>
          <a:xfrm>
            <a:off x="630297" y="1493417"/>
            <a:ext cx="7796371" cy="2826001"/>
            <a:chOff x="585185" y="1499163"/>
            <a:chExt cx="8120165" cy="2946593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0F90A7D-8585-F5BE-9B0B-F18DA7CE9E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169" r="169"/>
            <a:stretch/>
          </p:blipFill>
          <p:spPr bwMode="auto">
            <a:xfrm>
              <a:off x="4860425" y="1499163"/>
              <a:ext cx="3844925" cy="2572281"/>
            </a:xfrm>
            <a:prstGeom prst="plaque">
              <a:avLst>
                <a:gd name="adj" fmla="val 441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C93E76D9-0A6C-9B41-62A8-0A137AFA86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 t="4832" b="4832"/>
            <a:stretch/>
          </p:blipFill>
          <p:spPr bwMode="auto">
            <a:xfrm>
              <a:off x="585185" y="1499163"/>
              <a:ext cx="3844925" cy="2572281"/>
            </a:xfrm>
            <a:prstGeom prst="plaque">
              <a:avLst>
                <a:gd name="adj" fmla="val 441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B53F76A-BFD5-874B-A4EC-32D3E8FB38E6}"/>
                </a:ext>
              </a:extLst>
            </p:cNvPr>
            <p:cNvSpPr/>
            <p:nvPr/>
          </p:nvSpPr>
          <p:spPr>
            <a:xfrm>
              <a:off x="675836" y="3964598"/>
              <a:ext cx="7939204" cy="481158"/>
            </a:xfrm>
            <a:prstGeom prst="roundRect">
              <a:avLst/>
            </a:prstGeom>
            <a:solidFill>
              <a:schemeClr val="bg1"/>
            </a:solidFill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bIns="46800" rtlCol="0" anchor="ctr"/>
            <a:lstStyle/>
            <a:p>
              <a:pPr algn="ctr"/>
              <a:r>
                <a:rPr lang="vi-VN" sz="1800" b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Nhân vật Hề chèo (Hề Gậy và Hề Mồi)</a:t>
              </a:r>
              <a:endParaRPr lang="vi-V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717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2" name="Google Shape;912;p3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t="5478" b="1731"/>
          <a:stretch/>
        </p:blipFill>
        <p:spPr>
          <a:xfrm>
            <a:off x="5619175" y="619800"/>
            <a:ext cx="2804825" cy="390389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E74D9DA-37F5-C41A-5E7A-7A675BFCD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16" y="808986"/>
            <a:ext cx="4160700" cy="609910"/>
          </a:xfrm>
        </p:spPr>
        <p:txBody>
          <a:bodyPr anchor="ctr"/>
          <a:lstStyle/>
          <a:p>
            <a:pPr algn="ctr"/>
            <a:r>
              <a:rPr lang="vi-VN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0A6A36-A3A1-B7BA-1530-35BFA2E1B56D}"/>
              </a:ext>
            </a:extLst>
          </p:cNvPr>
          <p:cNvSpPr txBox="1"/>
          <p:nvPr/>
        </p:nvSpPr>
        <p:spPr>
          <a:xfrm>
            <a:off x="811946" y="1529194"/>
            <a:ext cx="4406440" cy="2805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nhằm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giúp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tuổi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trẻ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già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nam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nữ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ngược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,...</a:t>
            </a:r>
            <a:endParaRPr lang="vi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D03296-C5D6-73CD-6EAC-1D2AADB1403C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4020207" y="1319122"/>
            <a:ext cx="1103586" cy="915900"/>
          </a:xfrm>
        </p:spPr>
        <p:txBody>
          <a:bodyPr/>
          <a:lstStyle/>
          <a:p>
            <a:r>
              <a:rPr lang="vi-VN" sz="4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C2AFEB4-7525-F0FE-E951-56407E415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172" y="2414095"/>
            <a:ext cx="7015656" cy="1030948"/>
          </a:xfrm>
        </p:spPr>
        <p:txBody>
          <a:bodyPr anchor="ctr"/>
          <a:lstStyle/>
          <a:p>
            <a:r>
              <a:rPr lang="vi-VN" sz="4000" b="1">
                <a:latin typeface="Arial" panose="020B0604020202020204" pitchFamily="34" charset="0"/>
                <a:cs typeface="Arial" panose="020B0604020202020204" pitchFamily="34" charset="0"/>
              </a:rPr>
              <a:t>SÁNG TẠO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62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993B3B-790A-EE46-545C-11A0890E9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vi-VN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2.1. Tìm ý tưởng sáng tạo SPMT</a:t>
            </a:r>
            <a:endParaRPr lang="vi-VN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BA6A6E1-636C-A082-89C4-963CBA5ECBD1}"/>
              </a:ext>
            </a:extLst>
          </p:cNvPr>
          <p:cNvSpPr/>
          <p:nvPr/>
        </p:nvSpPr>
        <p:spPr>
          <a:xfrm>
            <a:off x="1111469" y="1128706"/>
            <a:ext cx="6921062" cy="1123286"/>
          </a:xfrm>
          <a:prstGeom prst="roundRect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bIns="108000" rtlCol="0" anchor="ctr"/>
          <a:lstStyle/>
          <a:p>
            <a:pPr algn="ctr">
              <a:lnSpc>
                <a:spcPct val="150000"/>
              </a:lnSpc>
              <a:buClr>
                <a:srgbClr val="FF0000"/>
              </a:buClr>
            </a:pPr>
            <a:r>
              <a:rPr lang="vi-VN" sz="2000" dirty="0">
                <a:solidFill>
                  <a:schemeClr val="tx1"/>
                </a:solidFill>
                <a:cs typeface="Arial" panose="020B0604020202020204" pitchFamily="34" charset="0"/>
              </a:rPr>
              <a:t>Quan sát thông tin SGK tr.20 và trình bày ý tưởng tạo hình phụ kiện hóa trang nhân vật trong nghệ thuật tuồng</a:t>
            </a:r>
          </a:p>
        </p:txBody>
      </p:sp>
      <p:grpSp>
        <p:nvGrpSpPr>
          <p:cNvPr id="8" name="Google Shape;496;p49">
            <a:extLst>
              <a:ext uri="{FF2B5EF4-FFF2-40B4-BE49-F238E27FC236}">
                <a16:creationId xmlns:a16="http://schemas.microsoft.com/office/drawing/2014/main" id="{5000AB0E-4792-EFFF-E027-20FB555C63BE}"/>
              </a:ext>
            </a:extLst>
          </p:cNvPr>
          <p:cNvGrpSpPr/>
          <p:nvPr/>
        </p:nvGrpSpPr>
        <p:grpSpPr>
          <a:xfrm>
            <a:off x="1586687" y="2604130"/>
            <a:ext cx="489261" cy="487378"/>
            <a:chOff x="7029950" y="3797825"/>
            <a:chExt cx="350775" cy="349425"/>
          </a:xfrm>
          <a:solidFill>
            <a:schemeClr val="tx2">
              <a:lumMod val="50000"/>
            </a:schemeClr>
          </a:solidFill>
        </p:grpSpPr>
        <p:sp>
          <p:nvSpPr>
            <p:cNvPr id="9" name="Google Shape;497;p49">
              <a:extLst>
                <a:ext uri="{FF2B5EF4-FFF2-40B4-BE49-F238E27FC236}">
                  <a16:creationId xmlns:a16="http://schemas.microsoft.com/office/drawing/2014/main" id="{9CF8FAFB-5A9F-2799-B9D8-2F56D25D5759}"/>
                </a:ext>
              </a:extLst>
            </p:cNvPr>
            <p:cNvSpPr/>
            <p:nvPr/>
          </p:nvSpPr>
          <p:spPr>
            <a:xfrm>
              <a:off x="7029950" y="4039025"/>
              <a:ext cx="109600" cy="108225"/>
            </a:xfrm>
            <a:custGeom>
              <a:avLst/>
              <a:gdLst/>
              <a:ahLst/>
              <a:cxnLst/>
              <a:rect l="l" t="t" r="r" b="b"/>
              <a:pathLst>
                <a:path w="4384" h="4329" extrusionOk="0">
                  <a:moveTo>
                    <a:pt x="2459" y="0"/>
                  </a:moveTo>
                  <a:cubicBezTo>
                    <a:pt x="1614" y="0"/>
                    <a:pt x="878" y="576"/>
                    <a:pt x="673" y="1397"/>
                  </a:cubicBezTo>
                  <a:lnTo>
                    <a:pt x="68" y="3818"/>
                  </a:lnTo>
                  <a:cubicBezTo>
                    <a:pt x="1" y="4084"/>
                    <a:pt x="205" y="4328"/>
                    <a:pt x="462" y="4328"/>
                  </a:cubicBezTo>
                  <a:cubicBezTo>
                    <a:pt x="495" y="4328"/>
                    <a:pt x="529" y="4324"/>
                    <a:pt x="564" y="4315"/>
                  </a:cubicBezTo>
                  <a:lnTo>
                    <a:pt x="2986" y="3710"/>
                  </a:lnTo>
                  <a:cubicBezTo>
                    <a:pt x="3807" y="3506"/>
                    <a:pt x="4383" y="2768"/>
                    <a:pt x="4383" y="1921"/>
                  </a:cubicBezTo>
                  <a:cubicBezTo>
                    <a:pt x="4382" y="861"/>
                    <a:pt x="3522" y="2"/>
                    <a:pt x="2462" y="2"/>
                  </a:cubicBezTo>
                  <a:lnTo>
                    <a:pt x="2462" y="0"/>
                  </a:lnTo>
                  <a:cubicBezTo>
                    <a:pt x="2461" y="0"/>
                    <a:pt x="2460" y="0"/>
                    <a:pt x="245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98;p49">
              <a:extLst>
                <a:ext uri="{FF2B5EF4-FFF2-40B4-BE49-F238E27FC236}">
                  <a16:creationId xmlns:a16="http://schemas.microsoft.com/office/drawing/2014/main" id="{B75775CD-7390-C5F4-0729-84185961CC83}"/>
                </a:ext>
              </a:extLst>
            </p:cNvPr>
            <p:cNvSpPr/>
            <p:nvPr/>
          </p:nvSpPr>
          <p:spPr>
            <a:xfrm>
              <a:off x="7116950" y="3974925"/>
              <a:ext cx="86650" cy="86675"/>
            </a:xfrm>
            <a:custGeom>
              <a:avLst/>
              <a:gdLst/>
              <a:ahLst/>
              <a:cxnLst/>
              <a:rect l="l" t="t" r="r" b="b"/>
              <a:pathLst>
                <a:path w="3466" h="3467" extrusionOk="0">
                  <a:moveTo>
                    <a:pt x="1765" y="1"/>
                  </a:moveTo>
                  <a:lnTo>
                    <a:pt x="1" y="1942"/>
                  </a:lnTo>
                  <a:cubicBezTo>
                    <a:pt x="695" y="2222"/>
                    <a:pt x="1245" y="2772"/>
                    <a:pt x="1525" y="3466"/>
                  </a:cubicBezTo>
                  <a:lnTo>
                    <a:pt x="3465" y="1702"/>
                  </a:lnTo>
                  <a:lnTo>
                    <a:pt x="176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99;p49">
              <a:extLst>
                <a:ext uri="{FF2B5EF4-FFF2-40B4-BE49-F238E27FC236}">
                  <a16:creationId xmlns:a16="http://schemas.microsoft.com/office/drawing/2014/main" id="{EBE3E54A-D798-ABB1-16F8-E9467EF84023}"/>
                </a:ext>
              </a:extLst>
            </p:cNvPr>
            <p:cNvSpPr/>
            <p:nvPr/>
          </p:nvSpPr>
          <p:spPr>
            <a:xfrm>
              <a:off x="7174875" y="3797825"/>
              <a:ext cx="205850" cy="205875"/>
            </a:xfrm>
            <a:custGeom>
              <a:avLst/>
              <a:gdLst/>
              <a:ahLst/>
              <a:cxnLst/>
              <a:rect l="l" t="t" r="r" b="b"/>
              <a:pathLst>
                <a:path w="8234" h="8235" extrusionOk="0">
                  <a:moveTo>
                    <a:pt x="6581" y="0"/>
                  </a:moveTo>
                  <a:cubicBezTo>
                    <a:pt x="6580" y="0"/>
                    <a:pt x="6580" y="0"/>
                    <a:pt x="6579" y="0"/>
                  </a:cubicBezTo>
                  <a:cubicBezTo>
                    <a:pt x="6139" y="2"/>
                    <a:pt x="5721" y="187"/>
                    <a:pt x="5425" y="512"/>
                  </a:cubicBezTo>
                  <a:lnTo>
                    <a:pt x="0" y="6478"/>
                  </a:lnTo>
                  <a:lnTo>
                    <a:pt x="1756" y="8234"/>
                  </a:lnTo>
                  <a:lnTo>
                    <a:pt x="7722" y="2810"/>
                  </a:lnTo>
                  <a:cubicBezTo>
                    <a:pt x="8047" y="2514"/>
                    <a:pt x="8233" y="2094"/>
                    <a:pt x="8233" y="1654"/>
                  </a:cubicBezTo>
                  <a:cubicBezTo>
                    <a:pt x="8234" y="741"/>
                    <a:pt x="7494" y="0"/>
                    <a:pt x="65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500;p49">
            <a:extLst>
              <a:ext uri="{FF2B5EF4-FFF2-40B4-BE49-F238E27FC236}">
                <a16:creationId xmlns:a16="http://schemas.microsoft.com/office/drawing/2014/main" id="{2F4DB148-99DB-2D37-E407-5E2ED05C4904}"/>
              </a:ext>
            </a:extLst>
          </p:cNvPr>
          <p:cNvGrpSpPr/>
          <p:nvPr/>
        </p:nvGrpSpPr>
        <p:grpSpPr>
          <a:xfrm>
            <a:off x="4191168" y="2604165"/>
            <a:ext cx="487273" cy="487308"/>
            <a:chOff x="7031350" y="3242800"/>
            <a:chExt cx="349350" cy="349375"/>
          </a:xfrm>
          <a:solidFill>
            <a:schemeClr val="tx2">
              <a:lumMod val="50000"/>
            </a:schemeClr>
          </a:solidFill>
        </p:grpSpPr>
        <p:sp>
          <p:nvSpPr>
            <p:cNvPr id="13" name="Google Shape;501;p49">
              <a:extLst>
                <a:ext uri="{FF2B5EF4-FFF2-40B4-BE49-F238E27FC236}">
                  <a16:creationId xmlns:a16="http://schemas.microsoft.com/office/drawing/2014/main" id="{FFBC23A3-A84A-E8A3-DCDA-2EB77DE4EC14}"/>
                </a:ext>
              </a:extLst>
            </p:cNvPr>
            <p:cNvSpPr/>
            <p:nvPr/>
          </p:nvSpPr>
          <p:spPr>
            <a:xfrm>
              <a:off x="7220750" y="3309350"/>
              <a:ext cx="27325" cy="23425"/>
            </a:xfrm>
            <a:custGeom>
              <a:avLst/>
              <a:gdLst/>
              <a:ahLst/>
              <a:cxnLst/>
              <a:rect l="l" t="t" r="r" b="b"/>
              <a:pathLst>
                <a:path w="1093" h="937" extrusionOk="0">
                  <a:moveTo>
                    <a:pt x="625" y="1"/>
                  </a:moveTo>
                  <a:cubicBezTo>
                    <a:pt x="209" y="1"/>
                    <a:pt x="0" y="504"/>
                    <a:pt x="295" y="798"/>
                  </a:cubicBezTo>
                  <a:cubicBezTo>
                    <a:pt x="390" y="894"/>
                    <a:pt x="507" y="936"/>
                    <a:pt x="622" y="936"/>
                  </a:cubicBezTo>
                  <a:cubicBezTo>
                    <a:pt x="862" y="936"/>
                    <a:pt x="1092" y="750"/>
                    <a:pt x="1092" y="468"/>
                  </a:cubicBezTo>
                  <a:cubicBezTo>
                    <a:pt x="1091" y="211"/>
                    <a:pt x="882" y="2"/>
                    <a:pt x="6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02;p49">
              <a:extLst>
                <a:ext uri="{FF2B5EF4-FFF2-40B4-BE49-F238E27FC236}">
                  <a16:creationId xmlns:a16="http://schemas.microsoft.com/office/drawing/2014/main" id="{6702D3C8-E43C-2708-2FF1-0B3D514ED906}"/>
                </a:ext>
              </a:extLst>
            </p:cNvPr>
            <p:cNvSpPr/>
            <p:nvPr/>
          </p:nvSpPr>
          <p:spPr>
            <a:xfrm>
              <a:off x="7126000" y="3331300"/>
              <a:ext cx="27325" cy="23425"/>
            </a:xfrm>
            <a:custGeom>
              <a:avLst/>
              <a:gdLst/>
              <a:ahLst/>
              <a:cxnLst/>
              <a:rect l="l" t="t" r="r" b="b"/>
              <a:pathLst>
                <a:path w="1093" h="937" extrusionOk="0">
                  <a:moveTo>
                    <a:pt x="471" y="1"/>
                  </a:moveTo>
                  <a:cubicBezTo>
                    <a:pt x="231" y="1"/>
                    <a:pt x="1" y="187"/>
                    <a:pt x="1" y="469"/>
                  </a:cubicBezTo>
                  <a:cubicBezTo>
                    <a:pt x="2" y="727"/>
                    <a:pt x="211" y="935"/>
                    <a:pt x="468" y="936"/>
                  </a:cubicBezTo>
                  <a:cubicBezTo>
                    <a:pt x="885" y="936"/>
                    <a:pt x="1093" y="432"/>
                    <a:pt x="798" y="139"/>
                  </a:cubicBezTo>
                  <a:cubicBezTo>
                    <a:pt x="703" y="44"/>
                    <a:pt x="586" y="1"/>
                    <a:pt x="4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03;p49">
              <a:extLst>
                <a:ext uri="{FF2B5EF4-FFF2-40B4-BE49-F238E27FC236}">
                  <a16:creationId xmlns:a16="http://schemas.microsoft.com/office/drawing/2014/main" id="{C8088927-9F8B-3118-3AF4-31D6D7F66778}"/>
                </a:ext>
              </a:extLst>
            </p:cNvPr>
            <p:cNvSpPr/>
            <p:nvPr/>
          </p:nvSpPr>
          <p:spPr>
            <a:xfrm>
              <a:off x="7160075" y="3502200"/>
              <a:ext cx="27275" cy="23375"/>
            </a:xfrm>
            <a:custGeom>
              <a:avLst/>
              <a:gdLst/>
              <a:ahLst/>
              <a:cxnLst/>
              <a:rect l="l" t="t" r="r" b="b"/>
              <a:pathLst>
                <a:path w="1091" h="935" extrusionOk="0">
                  <a:moveTo>
                    <a:pt x="624" y="1"/>
                  </a:moveTo>
                  <a:cubicBezTo>
                    <a:pt x="208" y="1"/>
                    <a:pt x="0" y="503"/>
                    <a:pt x="293" y="797"/>
                  </a:cubicBezTo>
                  <a:cubicBezTo>
                    <a:pt x="389" y="892"/>
                    <a:pt x="506" y="935"/>
                    <a:pt x="621" y="935"/>
                  </a:cubicBezTo>
                  <a:cubicBezTo>
                    <a:pt x="861" y="935"/>
                    <a:pt x="1091" y="748"/>
                    <a:pt x="1091" y="468"/>
                  </a:cubicBezTo>
                  <a:cubicBezTo>
                    <a:pt x="1091" y="209"/>
                    <a:pt x="882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04;p49">
              <a:extLst>
                <a:ext uri="{FF2B5EF4-FFF2-40B4-BE49-F238E27FC236}">
                  <a16:creationId xmlns:a16="http://schemas.microsoft.com/office/drawing/2014/main" id="{DEE05C55-D3AB-2F82-B063-B733534E052E}"/>
                </a:ext>
              </a:extLst>
            </p:cNvPr>
            <p:cNvSpPr/>
            <p:nvPr/>
          </p:nvSpPr>
          <p:spPr>
            <a:xfrm>
              <a:off x="7031350" y="3242800"/>
              <a:ext cx="349350" cy="349375"/>
            </a:xfrm>
            <a:custGeom>
              <a:avLst/>
              <a:gdLst/>
              <a:ahLst/>
              <a:cxnLst/>
              <a:rect l="l" t="t" r="r" b="b"/>
              <a:pathLst>
                <a:path w="13974" h="13975" extrusionOk="0">
                  <a:moveTo>
                    <a:pt x="8202" y="1845"/>
                  </a:moveTo>
                  <a:cubicBezTo>
                    <a:pt x="8367" y="1845"/>
                    <a:pt x="8535" y="1877"/>
                    <a:pt x="8694" y="1943"/>
                  </a:cubicBezTo>
                  <a:cubicBezTo>
                    <a:pt x="9174" y="2141"/>
                    <a:pt x="9487" y="2611"/>
                    <a:pt x="9487" y="3131"/>
                  </a:cubicBezTo>
                  <a:cubicBezTo>
                    <a:pt x="9487" y="3841"/>
                    <a:pt x="8911" y="4416"/>
                    <a:pt x="8201" y="4417"/>
                  </a:cubicBezTo>
                  <a:cubicBezTo>
                    <a:pt x="7681" y="4417"/>
                    <a:pt x="7213" y="4104"/>
                    <a:pt x="7013" y="3623"/>
                  </a:cubicBezTo>
                  <a:cubicBezTo>
                    <a:pt x="6813" y="3143"/>
                    <a:pt x="6924" y="2590"/>
                    <a:pt x="7292" y="2222"/>
                  </a:cubicBezTo>
                  <a:cubicBezTo>
                    <a:pt x="7538" y="1976"/>
                    <a:pt x="7867" y="1845"/>
                    <a:pt x="8202" y="1845"/>
                  </a:cubicBezTo>
                  <a:close/>
                  <a:moveTo>
                    <a:pt x="4254" y="2722"/>
                  </a:moveTo>
                  <a:cubicBezTo>
                    <a:pt x="4774" y="2722"/>
                    <a:pt x="5244" y="3035"/>
                    <a:pt x="5442" y="3516"/>
                  </a:cubicBezTo>
                  <a:cubicBezTo>
                    <a:pt x="5642" y="3996"/>
                    <a:pt x="5531" y="4550"/>
                    <a:pt x="5163" y="4917"/>
                  </a:cubicBezTo>
                  <a:cubicBezTo>
                    <a:pt x="4917" y="5164"/>
                    <a:pt x="4588" y="5294"/>
                    <a:pt x="4254" y="5294"/>
                  </a:cubicBezTo>
                  <a:cubicBezTo>
                    <a:pt x="4088" y="5294"/>
                    <a:pt x="3921" y="5262"/>
                    <a:pt x="3762" y="5196"/>
                  </a:cubicBezTo>
                  <a:cubicBezTo>
                    <a:pt x="3281" y="4998"/>
                    <a:pt x="2968" y="4528"/>
                    <a:pt x="2968" y="4008"/>
                  </a:cubicBezTo>
                  <a:cubicBezTo>
                    <a:pt x="2968" y="3298"/>
                    <a:pt x="3544" y="2722"/>
                    <a:pt x="4254" y="2722"/>
                  </a:cubicBezTo>
                  <a:close/>
                  <a:moveTo>
                    <a:pt x="10935" y="4824"/>
                  </a:moveTo>
                  <a:cubicBezTo>
                    <a:pt x="11101" y="4824"/>
                    <a:pt x="11268" y="4856"/>
                    <a:pt x="11427" y="4922"/>
                  </a:cubicBezTo>
                  <a:cubicBezTo>
                    <a:pt x="11907" y="5122"/>
                    <a:pt x="12220" y="5590"/>
                    <a:pt x="12220" y="6110"/>
                  </a:cubicBezTo>
                  <a:cubicBezTo>
                    <a:pt x="12220" y="6820"/>
                    <a:pt x="11644" y="7396"/>
                    <a:pt x="10934" y="7396"/>
                  </a:cubicBezTo>
                  <a:cubicBezTo>
                    <a:pt x="10414" y="7396"/>
                    <a:pt x="9944" y="7083"/>
                    <a:pt x="9746" y="6603"/>
                  </a:cubicBezTo>
                  <a:cubicBezTo>
                    <a:pt x="9546" y="6122"/>
                    <a:pt x="9657" y="5568"/>
                    <a:pt x="10025" y="5201"/>
                  </a:cubicBezTo>
                  <a:cubicBezTo>
                    <a:pt x="10271" y="4955"/>
                    <a:pt x="10600" y="4824"/>
                    <a:pt x="10935" y="4824"/>
                  </a:cubicBezTo>
                  <a:close/>
                  <a:moveTo>
                    <a:pt x="3041" y="6578"/>
                  </a:moveTo>
                  <a:cubicBezTo>
                    <a:pt x="3207" y="6578"/>
                    <a:pt x="3374" y="6610"/>
                    <a:pt x="3533" y="6676"/>
                  </a:cubicBezTo>
                  <a:cubicBezTo>
                    <a:pt x="4014" y="6875"/>
                    <a:pt x="4327" y="7345"/>
                    <a:pt x="4327" y="7865"/>
                  </a:cubicBezTo>
                  <a:cubicBezTo>
                    <a:pt x="4327" y="8575"/>
                    <a:pt x="3751" y="9149"/>
                    <a:pt x="3041" y="9151"/>
                  </a:cubicBezTo>
                  <a:cubicBezTo>
                    <a:pt x="2521" y="9151"/>
                    <a:pt x="2051" y="8838"/>
                    <a:pt x="1853" y="8356"/>
                  </a:cubicBezTo>
                  <a:cubicBezTo>
                    <a:pt x="1653" y="7876"/>
                    <a:pt x="1764" y="7323"/>
                    <a:pt x="2131" y="6955"/>
                  </a:cubicBezTo>
                  <a:cubicBezTo>
                    <a:pt x="2378" y="6709"/>
                    <a:pt x="2706" y="6578"/>
                    <a:pt x="3041" y="6578"/>
                  </a:cubicBezTo>
                  <a:close/>
                  <a:moveTo>
                    <a:pt x="5774" y="9557"/>
                  </a:moveTo>
                  <a:cubicBezTo>
                    <a:pt x="5940" y="9557"/>
                    <a:pt x="6107" y="9589"/>
                    <a:pt x="6266" y="9655"/>
                  </a:cubicBezTo>
                  <a:cubicBezTo>
                    <a:pt x="6747" y="9853"/>
                    <a:pt x="7060" y="10323"/>
                    <a:pt x="7060" y="10844"/>
                  </a:cubicBezTo>
                  <a:cubicBezTo>
                    <a:pt x="7059" y="11553"/>
                    <a:pt x="6484" y="12130"/>
                    <a:pt x="5774" y="12130"/>
                  </a:cubicBezTo>
                  <a:cubicBezTo>
                    <a:pt x="5254" y="12130"/>
                    <a:pt x="4784" y="11816"/>
                    <a:pt x="4586" y="11336"/>
                  </a:cubicBezTo>
                  <a:cubicBezTo>
                    <a:pt x="4386" y="10855"/>
                    <a:pt x="4497" y="10302"/>
                    <a:pt x="4865" y="9934"/>
                  </a:cubicBezTo>
                  <a:cubicBezTo>
                    <a:pt x="5111" y="9688"/>
                    <a:pt x="5440" y="9557"/>
                    <a:pt x="5774" y="9557"/>
                  </a:cubicBezTo>
                  <a:close/>
                  <a:moveTo>
                    <a:pt x="6987" y="0"/>
                  </a:moveTo>
                  <a:cubicBezTo>
                    <a:pt x="3123" y="0"/>
                    <a:pt x="0" y="3127"/>
                    <a:pt x="0" y="6987"/>
                  </a:cubicBezTo>
                  <a:cubicBezTo>
                    <a:pt x="0" y="10983"/>
                    <a:pt x="3268" y="13975"/>
                    <a:pt x="6987" y="13975"/>
                  </a:cubicBezTo>
                  <a:cubicBezTo>
                    <a:pt x="8181" y="13973"/>
                    <a:pt x="9150" y="13006"/>
                    <a:pt x="9151" y="11811"/>
                  </a:cubicBezTo>
                  <a:cubicBezTo>
                    <a:pt x="9151" y="11542"/>
                    <a:pt x="9088" y="10644"/>
                    <a:pt x="9865" y="9866"/>
                  </a:cubicBezTo>
                  <a:cubicBezTo>
                    <a:pt x="10536" y="9196"/>
                    <a:pt x="11296" y="9150"/>
                    <a:pt x="11666" y="9150"/>
                  </a:cubicBezTo>
                  <a:cubicBezTo>
                    <a:pt x="11725" y="9150"/>
                    <a:pt x="11774" y="9151"/>
                    <a:pt x="11811" y="9151"/>
                  </a:cubicBezTo>
                  <a:cubicBezTo>
                    <a:pt x="13005" y="9149"/>
                    <a:pt x="13972" y="8182"/>
                    <a:pt x="13974" y="6988"/>
                  </a:cubicBezTo>
                  <a:cubicBezTo>
                    <a:pt x="13974" y="3024"/>
                    <a:pt x="10739" y="0"/>
                    <a:pt x="69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05;p49">
              <a:extLst>
                <a:ext uri="{FF2B5EF4-FFF2-40B4-BE49-F238E27FC236}">
                  <a16:creationId xmlns:a16="http://schemas.microsoft.com/office/drawing/2014/main" id="{283C5441-6754-4343-8045-05BAC656A3B7}"/>
                </a:ext>
              </a:extLst>
            </p:cNvPr>
            <p:cNvSpPr/>
            <p:nvPr/>
          </p:nvSpPr>
          <p:spPr>
            <a:xfrm>
              <a:off x="7289075" y="3383875"/>
              <a:ext cx="27325" cy="23375"/>
            </a:xfrm>
            <a:custGeom>
              <a:avLst/>
              <a:gdLst/>
              <a:ahLst/>
              <a:cxnLst/>
              <a:rect l="l" t="t" r="r" b="b"/>
              <a:pathLst>
                <a:path w="1093" h="935" extrusionOk="0">
                  <a:moveTo>
                    <a:pt x="625" y="0"/>
                  </a:moveTo>
                  <a:cubicBezTo>
                    <a:pt x="209" y="0"/>
                    <a:pt x="0" y="503"/>
                    <a:pt x="295" y="796"/>
                  </a:cubicBezTo>
                  <a:cubicBezTo>
                    <a:pt x="390" y="892"/>
                    <a:pt x="507" y="934"/>
                    <a:pt x="622" y="934"/>
                  </a:cubicBezTo>
                  <a:cubicBezTo>
                    <a:pt x="862" y="934"/>
                    <a:pt x="1092" y="748"/>
                    <a:pt x="1092" y="467"/>
                  </a:cubicBezTo>
                  <a:cubicBezTo>
                    <a:pt x="1091" y="208"/>
                    <a:pt x="883" y="0"/>
                    <a:pt x="6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06;p49">
              <a:extLst>
                <a:ext uri="{FF2B5EF4-FFF2-40B4-BE49-F238E27FC236}">
                  <a16:creationId xmlns:a16="http://schemas.microsoft.com/office/drawing/2014/main" id="{67076D05-CE3D-FE04-8CDC-FF81F7863811}"/>
                </a:ext>
              </a:extLst>
            </p:cNvPr>
            <p:cNvSpPr/>
            <p:nvPr/>
          </p:nvSpPr>
          <p:spPr>
            <a:xfrm>
              <a:off x="7091725" y="3427700"/>
              <a:ext cx="27350" cy="23400"/>
            </a:xfrm>
            <a:custGeom>
              <a:avLst/>
              <a:gdLst/>
              <a:ahLst/>
              <a:cxnLst/>
              <a:rect l="l" t="t" r="r" b="b"/>
              <a:pathLst>
                <a:path w="1094" h="936" extrusionOk="0">
                  <a:moveTo>
                    <a:pt x="626" y="0"/>
                  </a:moveTo>
                  <a:cubicBezTo>
                    <a:pt x="209" y="0"/>
                    <a:pt x="1" y="503"/>
                    <a:pt x="296" y="798"/>
                  </a:cubicBezTo>
                  <a:cubicBezTo>
                    <a:pt x="391" y="893"/>
                    <a:pt x="508" y="936"/>
                    <a:pt x="623" y="936"/>
                  </a:cubicBezTo>
                  <a:cubicBezTo>
                    <a:pt x="863" y="936"/>
                    <a:pt x="1093" y="749"/>
                    <a:pt x="1093" y="467"/>
                  </a:cubicBezTo>
                  <a:cubicBezTo>
                    <a:pt x="1092" y="210"/>
                    <a:pt x="883" y="2"/>
                    <a:pt x="6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507;p49">
            <a:extLst>
              <a:ext uri="{FF2B5EF4-FFF2-40B4-BE49-F238E27FC236}">
                <a16:creationId xmlns:a16="http://schemas.microsoft.com/office/drawing/2014/main" id="{3B9F1532-D72E-4919-08F9-DF336531015E}"/>
              </a:ext>
            </a:extLst>
          </p:cNvPr>
          <p:cNvGrpSpPr/>
          <p:nvPr/>
        </p:nvGrpSpPr>
        <p:grpSpPr>
          <a:xfrm>
            <a:off x="7021118" y="2604165"/>
            <a:ext cx="487378" cy="487308"/>
            <a:chOff x="4012050" y="2120925"/>
            <a:chExt cx="349425" cy="349375"/>
          </a:xfrm>
          <a:solidFill>
            <a:schemeClr val="tx2">
              <a:lumMod val="50000"/>
            </a:schemeClr>
          </a:solidFill>
        </p:grpSpPr>
        <p:sp>
          <p:nvSpPr>
            <p:cNvPr id="20" name="Google Shape;508;p49">
              <a:extLst>
                <a:ext uri="{FF2B5EF4-FFF2-40B4-BE49-F238E27FC236}">
                  <a16:creationId xmlns:a16="http://schemas.microsoft.com/office/drawing/2014/main" id="{EB69F5EC-CAF1-AA97-897F-3F4118E6ED6D}"/>
                </a:ext>
              </a:extLst>
            </p:cNvPr>
            <p:cNvSpPr/>
            <p:nvPr/>
          </p:nvSpPr>
          <p:spPr>
            <a:xfrm>
              <a:off x="4110950" y="2429350"/>
              <a:ext cx="151625" cy="40950"/>
            </a:xfrm>
            <a:custGeom>
              <a:avLst/>
              <a:gdLst/>
              <a:ahLst/>
              <a:cxnLst/>
              <a:rect l="l" t="t" r="r" b="b"/>
              <a:pathLst>
                <a:path w="6065" h="1638" extrusionOk="0">
                  <a:moveTo>
                    <a:pt x="1308" y="1"/>
                  </a:moveTo>
                  <a:lnTo>
                    <a:pt x="1308" y="819"/>
                  </a:lnTo>
                  <a:lnTo>
                    <a:pt x="401" y="819"/>
                  </a:lnTo>
                  <a:cubicBezTo>
                    <a:pt x="178" y="823"/>
                    <a:pt x="0" y="1005"/>
                    <a:pt x="0" y="1228"/>
                  </a:cubicBezTo>
                  <a:cubicBezTo>
                    <a:pt x="0" y="1451"/>
                    <a:pt x="178" y="1633"/>
                    <a:pt x="401" y="1638"/>
                  </a:cubicBezTo>
                  <a:lnTo>
                    <a:pt x="5663" y="1638"/>
                  </a:lnTo>
                  <a:cubicBezTo>
                    <a:pt x="5886" y="1633"/>
                    <a:pt x="6064" y="1451"/>
                    <a:pt x="6064" y="1228"/>
                  </a:cubicBezTo>
                  <a:cubicBezTo>
                    <a:pt x="6064" y="1005"/>
                    <a:pt x="5886" y="823"/>
                    <a:pt x="5663" y="819"/>
                  </a:cubicBezTo>
                  <a:lnTo>
                    <a:pt x="4757" y="819"/>
                  </a:lnTo>
                  <a:lnTo>
                    <a:pt x="475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09;p49">
              <a:extLst>
                <a:ext uri="{FF2B5EF4-FFF2-40B4-BE49-F238E27FC236}">
                  <a16:creationId xmlns:a16="http://schemas.microsoft.com/office/drawing/2014/main" id="{9398268A-F60F-9B75-CFFC-AD83170BAD85}"/>
                </a:ext>
              </a:extLst>
            </p:cNvPr>
            <p:cNvSpPr/>
            <p:nvPr/>
          </p:nvSpPr>
          <p:spPr>
            <a:xfrm>
              <a:off x="4196975" y="2174800"/>
              <a:ext cx="40550" cy="34775"/>
            </a:xfrm>
            <a:custGeom>
              <a:avLst/>
              <a:gdLst/>
              <a:ahLst/>
              <a:cxnLst/>
              <a:rect l="l" t="t" r="r" b="b"/>
              <a:pathLst>
                <a:path w="1622" h="1391" extrusionOk="0">
                  <a:moveTo>
                    <a:pt x="1" y="1"/>
                  </a:moveTo>
                  <a:lnTo>
                    <a:pt x="1" y="1390"/>
                  </a:lnTo>
                  <a:lnTo>
                    <a:pt x="1622" y="696"/>
                  </a:ln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10;p49">
              <a:extLst>
                <a:ext uri="{FF2B5EF4-FFF2-40B4-BE49-F238E27FC236}">
                  <a16:creationId xmlns:a16="http://schemas.microsoft.com/office/drawing/2014/main" id="{0120ECA9-E901-0BAE-A4CD-E58B729C919C}"/>
                </a:ext>
              </a:extLst>
            </p:cNvPr>
            <p:cNvSpPr/>
            <p:nvPr/>
          </p:nvSpPr>
          <p:spPr>
            <a:xfrm>
              <a:off x="4135975" y="2174800"/>
              <a:ext cx="40550" cy="34775"/>
            </a:xfrm>
            <a:custGeom>
              <a:avLst/>
              <a:gdLst/>
              <a:ahLst/>
              <a:cxnLst/>
              <a:rect l="l" t="t" r="r" b="b"/>
              <a:pathLst>
                <a:path w="1622" h="1391" extrusionOk="0">
                  <a:moveTo>
                    <a:pt x="1622" y="1"/>
                  </a:moveTo>
                  <a:lnTo>
                    <a:pt x="1" y="696"/>
                  </a:lnTo>
                  <a:lnTo>
                    <a:pt x="1622" y="1390"/>
                  </a:lnTo>
                  <a:lnTo>
                    <a:pt x="162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11;p49">
              <a:extLst>
                <a:ext uri="{FF2B5EF4-FFF2-40B4-BE49-F238E27FC236}">
                  <a16:creationId xmlns:a16="http://schemas.microsoft.com/office/drawing/2014/main" id="{DB99F2D8-8EF8-99CD-2CA4-BB790C0BC0F1}"/>
                </a:ext>
              </a:extLst>
            </p:cNvPr>
            <p:cNvSpPr/>
            <p:nvPr/>
          </p:nvSpPr>
          <p:spPr>
            <a:xfrm>
              <a:off x="4120250" y="2207700"/>
              <a:ext cx="56275" cy="52200"/>
            </a:xfrm>
            <a:custGeom>
              <a:avLst/>
              <a:gdLst/>
              <a:ahLst/>
              <a:cxnLst/>
              <a:rect l="l" t="t" r="r" b="b"/>
              <a:pathLst>
                <a:path w="2251" h="2088" extrusionOk="0">
                  <a:moveTo>
                    <a:pt x="0" y="1"/>
                  </a:moveTo>
                  <a:lnTo>
                    <a:pt x="0" y="2087"/>
                  </a:lnTo>
                  <a:lnTo>
                    <a:pt x="2251" y="1284"/>
                  </a:lnTo>
                  <a:lnTo>
                    <a:pt x="2251" y="965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12;p49">
              <a:extLst>
                <a:ext uri="{FF2B5EF4-FFF2-40B4-BE49-F238E27FC236}">
                  <a16:creationId xmlns:a16="http://schemas.microsoft.com/office/drawing/2014/main" id="{4ABDE308-6527-5CFC-643F-1E93F3751654}"/>
                </a:ext>
              </a:extLst>
            </p:cNvPr>
            <p:cNvSpPr/>
            <p:nvPr/>
          </p:nvSpPr>
          <p:spPr>
            <a:xfrm>
              <a:off x="4131025" y="2261525"/>
              <a:ext cx="45500" cy="35775"/>
            </a:xfrm>
            <a:custGeom>
              <a:avLst/>
              <a:gdLst/>
              <a:ahLst/>
              <a:cxnLst/>
              <a:rect l="l" t="t" r="r" b="b"/>
              <a:pathLst>
                <a:path w="1820" h="1431" extrusionOk="0">
                  <a:moveTo>
                    <a:pt x="1820" y="0"/>
                  </a:moveTo>
                  <a:lnTo>
                    <a:pt x="1" y="650"/>
                  </a:lnTo>
                  <a:lnTo>
                    <a:pt x="1820" y="1430"/>
                  </a:lnTo>
                  <a:lnTo>
                    <a:pt x="182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13;p49">
              <a:extLst>
                <a:ext uri="{FF2B5EF4-FFF2-40B4-BE49-F238E27FC236}">
                  <a16:creationId xmlns:a16="http://schemas.microsoft.com/office/drawing/2014/main" id="{A32B4B3D-FBD6-47CA-5E5A-6C9C8A2E6C62}"/>
                </a:ext>
              </a:extLst>
            </p:cNvPr>
            <p:cNvSpPr/>
            <p:nvPr/>
          </p:nvSpPr>
          <p:spPr>
            <a:xfrm>
              <a:off x="4012050" y="2120925"/>
              <a:ext cx="349425" cy="230250"/>
            </a:xfrm>
            <a:custGeom>
              <a:avLst/>
              <a:gdLst/>
              <a:ahLst/>
              <a:cxnLst/>
              <a:rect l="l" t="t" r="r" b="b"/>
              <a:pathLst>
                <a:path w="13977" h="9210" extrusionOk="0">
                  <a:moveTo>
                    <a:pt x="6988" y="1125"/>
                  </a:moveTo>
                  <a:cubicBezTo>
                    <a:pt x="7043" y="1125"/>
                    <a:pt x="7098" y="1136"/>
                    <a:pt x="7149" y="1158"/>
                  </a:cubicBezTo>
                  <a:lnTo>
                    <a:pt x="10220" y="2475"/>
                  </a:lnTo>
                  <a:cubicBezTo>
                    <a:pt x="10371" y="2539"/>
                    <a:pt x="10469" y="2687"/>
                    <a:pt x="10469" y="2851"/>
                  </a:cubicBezTo>
                  <a:lnTo>
                    <a:pt x="10467" y="6359"/>
                  </a:lnTo>
                  <a:cubicBezTo>
                    <a:pt x="10467" y="6523"/>
                    <a:pt x="10370" y="6671"/>
                    <a:pt x="10219" y="6735"/>
                  </a:cubicBezTo>
                  <a:lnTo>
                    <a:pt x="7149" y="8052"/>
                  </a:lnTo>
                  <a:cubicBezTo>
                    <a:pt x="7098" y="8074"/>
                    <a:pt x="7043" y="8085"/>
                    <a:pt x="6988" y="8085"/>
                  </a:cubicBezTo>
                  <a:cubicBezTo>
                    <a:pt x="6933" y="8085"/>
                    <a:pt x="6878" y="8074"/>
                    <a:pt x="6826" y="8052"/>
                  </a:cubicBezTo>
                  <a:lnTo>
                    <a:pt x="3757" y="6735"/>
                  </a:lnTo>
                  <a:cubicBezTo>
                    <a:pt x="3606" y="6671"/>
                    <a:pt x="3508" y="6523"/>
                    <a:pt x="3508" y="6359"/>
                  </a:cubicBezTo>
                  <a:lnTo>
                    <a:pt x="3508" y="2851"/>
                  </a:lnTo>
                  <a:cubicBezTo>
                    <a:pt x="3508" y="2687"/>
                    <a:pt x="3606" y="2539"/>
                    <a:pt x="3757" y="2475"/>
                  </a:cubicBezTo>
                  <a:lnTo>
                    <a:pt x="6826" y="1158"/>
                  </a:lnTo>
                  <a:cubicBezTo>
                    <a:pt x="6878" y="1136"/>
                    <a:pt x="6933" y="1125"/>
                    <a:pt x="6988" y="1125"/>
                  </a:cubicBezTo>
                  <a:close/>
                  <a:moveTo>
                    <a:pt x="1288" y="0"/>
                  </a:moveTo>
                  <a:cubicBezTo>
                    <a:pt x="577" y="0"/>
                    <a:pt x="0" y="576"/>
                    <a:pt x="0" y="1286"/>
                  </a:cubicBezTo>
                  <a:lnTo>
                    <a:pt x="0" y="9210"/>
                  </a:lnTo>
                  <a:lnTo>
                    <a:pt x="13975" y="9210"/>
                  </a:lnTo>
                  <a:lnTo>
                    <a:pt x="13975" y="1286"/>
                  </a:lnTo>
                  <a:cubicBezTo>
                    <a:pt x="13976" y="576"/>
                    <a:pt x="13400" y="0"/>
                    <a:pt x="126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14;p49">
              <a:extLst>
                <a:ext uri="{FF2B5EF4-FFF2-40B4-BE49-F238E27FC236}">
                  <a16:creationId xmlns:a16="http://schemas.microsoft.com/office/drawing/2014/main" id="{CCB18F27-E427-20AE-F2F1-3CBB9C8AA4D9}"/>
                </a:ext>
              </a:extLst>
            </p:cNvPr>
            <p:cNvSpPr/>
            <p:nvPr/>
          </p:nvSpPr>
          <p:spPr>
            <a:xfrm>
              <a:off x="4196975" y="2207700"/>
              <a:ext cx="56300" cy="52200"/>
            </a:xfrm>
            <a:custGeom>
              <a:avLst/>
              <a:gdLst/>
              <a:ahLst/>
              <a:cxnLst/>
              <a:rect l="l" t="t" r="r" b="b"/>
              <a:pathLst>
                <a:path w="2252" h="2088" extrusionOk="0">
                  <a:moveTo>
                    <a:pt x="2251" y="1"/>
                  </a:moveTo>
                  <a:lnTo>
                    <a:pt x="1" y="965"/>
                  </a:lnTo>
                  <a:lnTo>
                    <a:pt x="1" y="1284"/>
                  </a:lnTo>
                  <a:lnTo>
                    <a:pt x="2251" y="2087"/>
                  </a:lnTo>
                  <a:lnTo>
                    <a:pt x="225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15;p49">
              <a:extLst>
                <a:ext uri="{FF2B5EF4-FFF2-40B4-BE49-F238E27FC236}">
                  <a16:creationId xmlns:a16="http://schemas.microsoft.com/office/drawing/2014/main" id="{6157FC8F-D8D4-D724-A882-2152D8FB1CA4}"/>
                </a:ext>
              </a:extLst>
            </p:cNvPr>
            <p:cNvSpPr/>
            <p:nvPr/>
          </p:nvSpPr>
          <p:spPr>
            <a:xfrm>
              <a:off x="4196975" y="2261525"/>
              <a:ext cx="45525" cy="35775"/>
            </a:xfrm>
            <a:custGeom>
              <a:avLst/>
              <a:gdLst/>
              <a:ahLst/>
              <a:cxnLst/>
              <a:rect l="l" t="t" r="r" b="b"/>
              <a:pathLst>
                <a:path w="1821" h="1431" extrusionOk="0">
                  <a:moveTo>
                    <a:pt x="1" y="0"/>
                  </a:moveTo>
                  <a:lnTo>
                    <a:pt x="1" y="1430"/>
                  </a:lnTo>
                  <a:lnTo>
                    <a:pt x="1820" y="65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16;p49">
              <a:extLst>
                <a:ext uri="{FF2B5EF4-FFF2-40B4-BE49-F238E27FC236}">
                  <a16:creationId xmlns:a16="http://schemas.microsoft.com/office/drawing/2014/main" id="{E785D034-0B3A-6A0A-31E2-3A94DD86FE71}"/>
                </a:ext>
              </a:extLst>
            </p:cNvPr>
            <p:cNvSpPr/>
            <p:nvPr/>
          </p:nvSpPr>
          <p:spPr>
            <a:xfrm>
              <a:off x="4012050" y="2371600"/>
              <a:ext cx="349375" cy="37300"/>
            </a:xfrm>
            <a:custGeom>
              <a:avLst/>
              <a:gdLst/>
              <a:ahLst/>
              <a:cxnLst/>
              <a:rect l="l" t="t" r="r" b="b"/>
              <a:pathLst>
                <a:path w="13975" h="1492" extrusionOk="0">
                  <a:moveTo>
                    <a:pt x="0" y="0"/>
                  </a:moveTo>
                  <a:lnTo>
                    <a:pt x="2" y="204"/>
                  </a:lnTo>
                  <a:cubicBezTo>
                    <a:pt x="0" y="916"/>
                    <a:pt x="577" y="1492"/>
                    <a:pt x="1288" y="1492"/>
                  </a:cubicBezTo>
                  <a:lnTo>
                    <a:pt x="12689" y="1492"/>
                  </a:lnTo>
                  <a:cubicBezTo>
                    <a:pt x="13399" y="1492"/>
                    <a:pt x="13975" y="916"/>
                    <a:pt x="13975" y="204"/>
                  </a:cubicBezTo>
                  <a:lnTo>
                    <a:pt x="1397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7DBAE85-314F-6B1D-7E68-87C30B6E88B6}"/>
              </a:ext>
            </a:extLst>
          </p:cNvPr>
          <p:cNvGrpSpPr/>
          <p:nvPr/>
        </p:nvGrpSpPr>
        <p:grpSpPr>
          <a:xfrm>
            <a:off x="800744" y="3225885"/>
            <a:ext cx="1968511" cy="1575188"/>
            <a:chOff x="861934" y="2997896"/>
            <a:chExt cx="1968511" cy="1575188"/>
          </a:xfrm>
          <a:solidFill>
            <a:schemeClr val="bg1"/>
          </a:solidFill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4550FBC3-C1B8-D6F4-DF07-F8F946C262C2}"/>
                </a:ext>
              </a:extLst>
            </p:cNvPr>
            <p:cNvSpPr/>
            <p:nvPr/>
          </p:nvSpPr>
          <p:spPr>
            <a:xfrm>
              <a:off x="1101777" y="2997896"/>
              <a:ext cx="1728668" cy="157518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bIns="108000"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Xác định </a:t>
              </a:r>
            </a:p>
            <a:p>
              <a:pPr algn="ctr">
                <a:lnSpc>
                  <a:spcPct val="150000"/>
                </a:lnSpc>
              </a:pPr>
              <a:r>
                <a:rPr lang="vi-VN" sz="1800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vi-VN" sz="18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hủ đề </a:t>
              </a:r>
            </a:p>
            <a:p>
              <a:pPr algn="ctr">
                <a:lnSpc>
                  <a:spcPct val="150000"/>
                </a:lnSpc>
              </a:pPr>
              <a:r>
                <a:rPr lang="vi-VN" sz="18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hóa trang</a:t>
              </a:r>
            </a:p>
          </p:txBody>
        </p:sp>
        <p:sp>
          <p:nvSpPr>
            <p:cNvPr id="31" name="Flowchart: Connector 30">
              <a:extLst>
                <a:ext uri="{FF2B5EF4-FFF2-40B4-BE49-F238E27FC236}">
                  <a16:creationId xmlns:a16="http://schemas.microsoft.com/office/drawing/2014/main" id="{71D3D2E5-1753-E58B-4D57-E37EFA20BF6C}"/>
                </a:ext>
              </a:extLst>
            </p:cNvPr>
            <p:cNvSpPr/>
            <p:nvPr/>
          </p:nvSpPr>
          <p:spPr>
            <a:xfrm>
              <a:off x="861934" y="3605134"/>
              <a:ext cx="367259" cy="367259"/>
            </a:xfrm>
            <a:prstGeom prst="flowChartConnector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690BD0B-11F5-2B20-40E7-CA00E82D1A16}"/>
              </a:ext>
            </a:extLst>
          </p:cNvPr>
          <p:cNvGrpSpPr/>
          <p:nvPr/>
        </p:nvGrpSpPr>
        <p:grpSpPr>
          <a:xfrm>
            <a:off x="3143954" y="3225887"/>
            <a:ext cx="2453518" cy="1575186"/>
            <a:chOff x="1351006" y="3267856"/>
            <a:chExt cx="2453518" cy="1575186"/>
          </a:xfrm>
          <a:solidFill>
            <a:schemeClr val="bg1"/>
          </a:solidFill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A808D0BF-0914-C310-C747-31F50D7AF667}"/>
                </a:ext>
              </a:extLst>
            </p:cNvPr>
            <p:cNvSpPr/>
            <p:nvPr/>
          </p:nvSpPr>
          <p:spPr>
            <a:xfrm>
              <a:off x="1625620" y="3267856"/>
              <a:ext cx="2178904" cy="157518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bIns="108000"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Xác định hình ảnh đặc trưng của nhân vật</a:t>
              </a:r>
              <a:endParaRPr lang="vi-VN" sz="18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lowchart: Connector 33">
              <a:extLst>
                <a:ext uri="{FF2B5EF4-FFF2-40B4-BE49-F238E27FC236}">
                  <a16:creationId xmlns:a16="http://schemas.microsoft.com/office/drawing/2014/main" id="{6204C607-94D1-08ED-E05B-F0FD518442FC}"/>
                </a:ext>
              </a:extLst>
            </p:cNvPr>
            <p:cNvSpPr/>
            <p:nvPr/>
          </p:nvSpPr>
          <p:spPr>
            <a:xfrm>
              <a:off x="1351006" y="3871819"/>
              <a:ext cx="367259" cy="367259"/>
            </a:xfrm>
            <a:prstGeom prst="flowChartConnector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972C746-B300-A68C-6DC5-5A71BE6677A6}"/>
              </a:ext>
            </a:extLst>
          </p:cNvPr>
          <p:cNvGrpSpPr/>
          <p:nvPr/>
        </p:nvGrpSpPr>
        <p:grpSpPr>
          <a:xfrm>
            <a:off x="5968646" y="3220867"/>
            <a:ext cx="2300067" cy="1585224"/>
            <a:chOff x="861934" y="2992878"/>
            <a:chExt cx="2300067" cy="1585224"/>
          </a:xfrm>
          <a:solidFill>
            <a:schemeClr val="bg1"/>
          </a:solidFill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5CA98474-C224-ECCC-C6F8-CF5890972FFF}"/>
                </a:ext>
              </a:extLst>
            </p:cNvPr>
            <p:cNvSpPr/>
            <p:nvPr/>
          </p:nvSpPr>
          <p:spPr>
            <a:xfrm>
              <a:off x="1101777" y="2992878"/>
              <a:ext cx="2060224" cy="158522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bIns="108000"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Xác định </a:t>
              </a:r>
            </a:p>
            <a:p>
              <a:pPr algn="ctr">
                <a:lnSpc>
                  <a:spcPct val="150000"/>
                </a:lnSpc>
              </a:pPr>
              <a:r>
                <a:rPr lang="vi-VN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vật liệu và </a:t>
              </a:r>
            </a:p>
            <a:p>
              <a:pPr algn="ctr">
                <a:lnSpc>
                  <a:spcPct val="150000"/>
                </a:lnSpc>
              </a:pPr>
              <a:r>
                <a:rPr lang="vi-VN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cách hóa trang </a:t>
              </a:r>
              <a:endParaRPr lang="vi-VN" sz="18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lowchart: Connector 36">
              <a:extLst>
                <a:ext uri="{FF2B5EF4-FFF2-40B4-BE49-F238E27FC236}">
                  <a16:creationId xmlns:a16="http://schemas.microsoft.com/office/drawing/2014/main" id="{A6CE2FB8-A6C6-78EB-9580-ECD4974A36FD}"/>
                </a:ext>
              </a:extLst>
            </p:cNvPr>
            <p:cNvSpPr/>
            <p:nvPr/>
          </p:nvSpPr>
          <p:spPr>
            <a:xfrm>
              <a:off x="861934" y="3605134"/>
              <a:ext cx="367259" cy="367259"/>
            </a:xfrm>
            <a:prstGeom prst="flowChartConnector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D50E10-8E3F-7403-61B4-417C5CD1E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08087"/>
            <a:ext cx="7704000" cy="572700"/>
          </a:xfrm>
        </p:spPr>
        <p:txBody>
          <a:bodyPr anchor="ctr"/>
          <a:lstStyle/>
          <a:p>
            <a:r>
              <a:rPr lang="vi-VN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2.2. Các bước sáng tạo SPMT hóa trang</a:t>
            </a:r>
            <a:endParaRPr lang="vi-VN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6CB214-9479-D8FA-1661-412318E20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306" y="1245053"/>
            <a:ext cx="2434036" cy="2346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75E36E-145E-9CBA-072E-A279550B37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568" t="2078" r="25819" b="15855"/>
          <a:stretch/>
        </p:blipFill>
        <p:spPr>
          <a:xfrm>
            <a:off x="5088408" y="1245053"/>
            <a:ext cx="2812286" cy="234612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9B0D028-2125-2409-F1B0-E0DE786A5D9D}"/>
              </a:ext>
            </a:extLst>
          </p:cNvPr>
          <p:cNvGrpSpPr/>
          <p:nvPr/>
        </p:nvGrpSpPr>
        <p:grpSpPr>
          <a:xfrm>
            <a:off x="1243306" y="3524244"/>
            <a:ext cx="2434036" cy="1328497"/>
            <a:chOff x="3527424" y="677355"/>
            <a:chExt cx="2434036" cy="118629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FBBB57B-18EA-1A84-E0A6-4DBDC01A769B}"/>
                </a:ext>
              </a:extLst>
            </p:cNvPr>
            <p:cNvSpPr/>
            <p:nvPr/>
          </p:nvSpPr>
          <p:spPr>
            <a:xfrm>
              <a:off x="3527424" y="841411"/>
              <a:ext cx="2434036" cy="1022243"/>
            </a:xfrm>
            <a:prstGeom prst="roundRect">
              <a:avLst>
                <a:gd name="adj" fmla="val 1821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tIns="108000" rtlCol="0" anchor="ctr"/>
            <a:lstStyle/>
            <a:p>
              <a:pPr algn="ctr">
                <a:lnSpc>
                  <a:spcPct val="150000"/>
                </a:lnSpc>
              </a:pP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Vẽ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phác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nhân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vật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muốn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hóa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trang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vi-VN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F143725-F752-5851-841A-0FEC04F2E40E}"/>
                </a:ext>
              </a:extLst>
            </p:cNvPr>
            <p:cNvSpPr/>
            <p:nvPr/>
          </p:nvSpPr>
          <p:spPr>
            <a:xfrm>
              <a:off x="4562368" y="677355"/>
              <a:ext cx="364147" cy="328111"/>
            </a:xfrm>
            <a:prstGeom prst="roundRect">
              <a:avLst>
                <a:gd name="adj" fmla="val 50000"/>
              </a:avLst>
            </a:prstGeom>
            <a:ln w="127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r>
                <a:rPr lang="vi-VN" sz="2000" b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1</a:t>
              </a:r>
              <a:endParaRPr lang="it-IT" sz="20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8AE6BA6-F6C6-A6EE-FFFD-BE0763227AEC}"/>
              </a:ext>
            </a:extLst>
          </p:cNvPr>
          <p:cNvGrpSpPr/>
          <p:nvPr/>
        </p:nvGrpSpPr>
        <p:grpSpPr>
          <a:xfrm>
            <a:off x="4988102" y="3524244"/>
            <a:ext cx="3012898" cy="1328497"/>
            <a:chOff x="3237993" y="677355"/>
            <a:chExt cx="3012898" cy="118629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A46B699-705E-BFFC-511C-BCDD9BB350D5}"/>
                </a:ext>
              </a:extLst>
            </p:cNvPr>
            <p:cNvSpPr/>
            <p:nvPr/>
          </p:nvSpPr>
          <p:spPr>
            <a:xfrm>
              <a:off x="3237993" y="841411"/>
              <a:ext cx="3012898" cy="1022243"/>
            </a:xfrm>
            <a:prstGeom prst="roundRect">
              <a:avLst>
                <a:gd name="adj" fmla="val 1821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tIns="108000" rtlCol="0" anchor="ctr"/>
            <a:lstStyle/>
            <a:p>
              <a:pPr algn="ctr">
                <a:lnSpc>
                  <a:spcPct val="150000"/>
                </a:lnSpc>
              </a:pP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Vẽ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chi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tiết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phụ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kiện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sử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dụng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để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hóa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trang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vi-VN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B305696-F257-F03A-2A90-0B03D2E4C9D1}"/>
                </a:ext>
              </a:extLst>
            </p:cNvPr>
            <p:cNvSpPr/>
            <p:nvPr/>
          </p:nvSpPr>
          <p:spPr>
            <a:xfrm>
              <a:off x="4562368" y="677355"/>
              <a:ext cx="364147" cy="328111"/>
            </a:xfrm>
            <a:prstGeom prst="roundRect">
              <a:avLst>
                <a:gd name="adj" fmla="val 50000"/>
              </a:avLst>
            </a:prstGeom>
            <a:ln w="127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r>
                <a:rPr lang="vi-VN" sz="2000" b="1" dirty="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2</a:t>
              </a:r>
              <a:endParaRPr lang="it-IT" sz="20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29BFAA9A-0194-04F5-8DF7-C79C79747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43911"/>
            <a:ext cx="7704000" cy="655117"/>
          </a:xfrm>
        </p:spPr>
        <p:txBody>
          <a:bodyPr anchor="ctr"/>
          <a:lstStyle/>
          <a:p>
            <a:pPr algn="ctr"/>
            <a:r>
              <a:rPr lang="vi-VN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94847870-C8C8-D5AC-10C2-0B59817CC1A6}"/>
              </a:ext>
            </a:extLst>
          </p:cNvPr>
          <p:cNvSpPr/>
          <p:nvPr/>
        </p:nvSpPr>
        <p:spPr>
          <a:xfrm>
            <a:off x="3293561" y="1941369"/>
            <a:ext cx="2556877" cy="2961707"/>
          </a:xfrm>
          <a:custGeom>
            <a:avLst/>
            <a:gdLst/>
            <a:ahLst/>
            <a:cxnLst/>
            <a:rect l="l" t="t" r="r" b="b"/>
            <a:pathLst>
              <a:path w="1692418" h="1994012">
                <a:moveTo>
                  <a:pt x="0" y="0"/>
                </a:moveTo>
                <a:lnTo>
                  <a:pt x="1692418" y="0"/>
                </a:lnTo>
                <a:lnTo>
                  <a:pt x="1692418" y="1994013"/>
                </a:lnTo>
                <a:lnTo>
                  <a:pt x="0" y="19940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1716"/>
            </a:stretch>
          </a:blipFill>
        </p:spPr>
        <p:txBody>
          <a:bodyPr/>
          <a:lstStyle/>
          <a:p>
            <a:endParaRPr lang="vi-VN" sz="120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7EA291D-EAA9-DDB6-E286-7B7FF35D886A}"/>
              </a:ext>
            </a:extLst>
          </p:cNvPr>
          <p:cNvGrpSpPr/>
          <p:nvPr/>
        </p:nvGrpSpPr>
        <p:grpSpPr>
          <a:xfrm>
            <a:off x="638502" y="1226618"/>
            <a:ext cx="2556877" cy="2361363"/>
            <a:chOff x="512378" y="1226618"/>
            <a:chExt cx="2556877" cy="2361363"/>
          </a:xfrm>
        </p:grpSpPr>
        <p:pic>
          <p:nvPicPr>
            <p:cNvPr id="30" name="Picture 7">
              <a:extLst>
                <a:ext uri="{FF2B5EF4-FFF2-40B4-BE49-F238E27FC236}">
                  <a16:creationId xmlns:a16="http://schemas.microsoft.com/office/drawing/2014/main" id="{9252205F-DA2C-E1AE-F936-E9B19C7BA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512378" y="1226618"/>
              <a:ext cx="2556877" cy="2361363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A017100-C92B-62E0-72CB-45B82C017BF9}"/>
                </a:ext>
              </a:extLst>
            </p:cNvPr>
            <p:cNvSpPr txBox="1"/>
            <p:nvPr/>
          </p:nvSpPr>
          <p:spPr>
            <a:xfrm>
              <a:off x="655699" y="1513315"/>
              <a:ext cx="2270234" cy="1420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Đoạn </a:t>
              </a:r>
              <a:r>
                <a:rPr lang="vi-VN" sz="2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video</a:t>
              </a:r>
              <a:r>
                <a:rPr lang="vi-VN" sz="2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vi-VN" sz="2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clip</a:t>
              </a:r>
              <a:r>
                <a:rPr lang="vi-VN" sz="2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nói về loại hình nghệ thuật nào?</a:t>
              </a:r>
              <a:endParaRPr lang="vi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295C82F-42F5-BD00-5B16-9DFF710EC8F0}"/>
              </a:ext>
            </a:extLst>
          </p:cNvPr>
          <p:cNvGrpSpPr/>
          <p:nvPr/>
        </p:nvGrpSpPr>
        <p:grpSpPr>
          <a:xfrm>
            <a:off x="5948621" y="1226618"/>
            <a:ext cx="2556877" cy="2361363"/>
            <a:chOff x="5948621" y="1226618"/>
            <a:chExt cx="2556877" cy="2361363"/>
          </a:xfrm>
        </p:grpSpPr>
        <p:pic>
          <p:nvPicPr>
            <p:cNvPr id="29" name="Picture 7">
              <a:extLst>
                <a:ext uri="{FF2B5EF4-FFF2-40B4-BE49-F238E27FC236}">
                  <a16:creationId xmlns:a16="http://schemas.microsoft.com/office/drawing/2014/main" id="{94C54A76-0CFF-17B2-D105-E6554E975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948621" y="1226618"/>
              <a:ext cx="2556877" cy="2361363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026AA27-C040-38EA-2108-3BA1CC986D69}"/>
                </a:ext>
              </a:extLst>
            </p:cNvPr>
            <p:cNvSpPr txBox="1"/>
            <p:nvPr/>
          </p:nvSpPr>
          <p:spPr>
            <a:xfrm>
              <a:off x="6257480" y="1513315"/>
              <a:ext cx="1939158" cy="1420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 nhân vật có đặc điểm gì ấn tượng?</a:t>
              </a:r>
              <a:endParaRPr lang="vi-VN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4" name="Google Shape;1234;p4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498" r="498"/>
          <a:stretch/>
        </p:blipFill>
        <p:spPr>
          <a:xfrm>
            <a:off x="702441" y="512379"/>
            <a:ext cx="2844800" cy="41269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DBBD88F-F894-5551-CCC0-C8FECB8FC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9142" y="907679"/>
            <a:ext cx="3413234" cy="684300"/>
          </a:xfrm>
        </p:spPr>
        <p:txBody>
          <a:bodyPr anchor="ctr"/>
          <a:lstStyle/>
          <a:p>
            <a:pPr algn="ctr"/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THỰC HÀNH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D4BC764-22BD-44EA-3F07-03C9EEF2DDF0}"/>
              </a:ext>
            </a:extLst>
          </p:cNvPr>
          <p:cNvSpPr/>
          <p:nvPr/>
        </p:nvSpPr>
        <p:spPr>
          <a:xfrm>
            <a:off x="4399142" y="1876097"/>
            <a:ext cx="3413234" cy="2541332"/>
          </a:xfrm>
          <a:prstGeom prst="roundRect">
            <a:avLst>
              <a:gd name="adj" fmla="val 14478"/>
            </a:avLst>
          </a:prstGeom>
          <a:ln w="95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hãy lựa chọn hình thức thực hành nghệ thuật hóa tạo hình nhân vật theo ý thích.</a:t>
            </a:r>
            <a:endParaRPr lang="vi-VN" sz="2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E749BE-547A-7D2D-F46A-BBEF1DF7E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62" y="452907"/>
            <a:ext cx="8103476" cy="572700"/>
          </a:xfrm>
        </p:spPr>
        <p:txBody>
          <a:bodyPr anchor="ctr"/>
          <a:lstStyle/>
          <a:p>
            <a:r>
              <a:rPr lang="vi-VN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bước </a:t>
            </a:r>
            <a:r>
              <a:rPr lang="vi-VN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àm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nạ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endParaRPr lang="vi-VN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688D82-7A14-29DA-CA6D-42AC9FE75B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27577" y="1168345"/>
            <a:ext cx="3168338" cy="218521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2B1382A-88ED-8A7D-724D-42D6CBB818F5}"/>
              </a:ext>
            </a:extLst>
          </p:cNvPr>
          <p:cNvGrpSpPr/>
          <p:nvPr/>
        </p:nvGrpSpPr>
        <p:grpSpPr>
          <a:xfrm>
            <a:off x="1202123" y="3445417"/>
            <a:ext cx="2619245" cy="1328497"/>
            <a:chOff x="3527423" y="677355"/>
            <a:chExt cx="2619245" cy="118629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E175AA4-990F-DD45-493F-2CF9DBA0EB0F}"/>
                </a:ext>
              </a:extLst>
            </p:cNvPr>
            <p:cNvSpPr/>
            <p:nvPr/>
          </p:nvSpPr>
          <p:spPr>
            <a:xfrm>
              <a:off x="3527423" y="841411"/>
              <a:ext cx="2619245" cy="1022243"/>
            </a:xfrm>
            <a:prstGeom prst="roundRect">
              <a:avLst>
                <a:gd name="adj" fmla="val 1821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tIns="108000"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Lên ý tưởng </a:t>
              </a:r>
            </a:p>
            <a:p>
              <a:pPr algn="ctr">
                <a:lnSpc>
                  <a:spcPct val="150000"/>
                </a:lnSpc>
              </a:pPr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cho mặt nạ.</a:t>
              </a:r>
              <a:endParaRPr lang="vi-VN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5AACFFC-41C3-D4B2-77CE-EADE38E1ED90}"/>
                </a:ext>
              </a:extLst>
            </p:cNvPr>
            <p:cNvSpPr/>
            <p:nvPr/>
          </p:nvSpPr>
          <p:spPr>
            <a:xfrm>
              <a:off x="4654971" y="677355"/>
              <a:ext cx="364147" cy="328111"/>
            </a:xfrm>
            <a:prstGeom prst="roundRect">
              <a:avLst>
                <a:gd name="adj" fmla="val 50000"/>
              </a:avLst>
            </a:prstGeom>
            <a:ln w="127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r>
                <a:rPr lang="vi-VN" sz="2000" b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1</a:t>
              </a:r>
              <a:endParaRPr lang="it-IT" sz="20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9F56220-998E-DC9B-E80D-FA429DA2AF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74021" y="1168346"/>
            <a:ext cx="3249428" cy="218521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4CD0E9A-2832-A67F-821F-B83D7B00B90A}"/>
              </a:ext>
            </a:extLst>
          </p:cNvPr>
          <p:cNvGrpSpPr/>
          <p:nvPr/>
        </p:nvGrpSpPr>
        <p:grpSpPr>
          <a:xfrm>
            <a:off x="5133412" y="3445417"/>
            <a:ext cx="2930649" cy="1328497"/>
            <a:chOff x="3527423" y="677355"/>
            <a:chExt cx="2930649" cy="118629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760E9E5-9A11-CDF1-0D1F-38CE9FF34798}"/>
                </a:ext>
              </a:extLst>
            </p:cNvPr>
            <p:cNvSpPr/>
            <p:nvPr/>
          </p:nvSpPr>
          <p:spPr>
            <a:xfrm>
              <a:off x="3527423" y="841411"/>
              <a:ext cx="2930649" cy="1022243"/>
            </a:xfrm>
            <a:prstGeom prst="roundRect">
              <a:avLst>
                <a:gd name="adj" fmla="val 1821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tIns="108000" rtlCol="0" anchor="ctr"/>
            <a:lstStyle/>
            <a:p>
              <a:pPr algn="ctr">
                <a:lnSpc>
                  <a:spcPct val="150000"/>
                </a:lnSpc>
              </a:pP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Kẻ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khung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định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hình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lên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dáng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vẽ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mặt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nạ.</a:t>
              </a:r>
              <a:endParaRPr lang="vi-VN" sz="24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E0FC7F2-86A1-2415-6EF3-F2091DC7169F}"/>
                </a:ext>
              </a:extLst>
            </p:cNvPr>
            <p:cNvSpPr/>
            <p:nvPr/>
          </p:nvSpPr>
          <p:spPr>
            <a:xfrm>
              <a:off x="4810673" y="677355"/>
              <a:ext cx="364147" cy="328111"/>
            </a:xfrm>
            <a:prstGeom prst="roundRect">
              <a:avLst>
                <a:gd name="adj" fmla="val 50000"/>
              </a:avLst>
            </a:prstGeom>
            <a:ln w="127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r>
                <a:rPr lang="vi-VN" sz="2000" b="1" dirty="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2</a:t>
              </a:r>
              <a:endParaRPr lang="it-IT" sz="20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E749BE-547A-7D2D-F46A-BBEF1DF7E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62" y="452907"/>
            <a:ext cx="8103476" cy="572700"/>
          </a:xfrm>
        </p:spPr>
        <p:txBody>
          <a:bodyPr anchor="ctr"/>
          <a:lstStyle/>
          <a:p>
            <a:r>
              <a:rPr lang="vi-VN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bước </a:t>
            </a:r>
            <a:r>
              <a:rPr lang="vi-VN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àm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nạ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endParaRPr lang="vi-VN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688D82-7A14-29DA-CA6D-42AC9FE75B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2795" y="1213293"/>
            <a:ext cx="3757902" cy="209531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2B1382A-88ED-8A7D-724D-42D6CBB818F5}"/>
              </a:ext>
            </a:extLst>
          </p:cNvPr>
          <p:cNvGrpSpPr/>
          <p:nvPr/>
        </p:nvGrpSpPr>
        <p:grpSpPr>
          <a:xfrm>
            <a:off x="1202123" y="3445417"/>
            <a:ext cx="2619245" cy="1328497"/>
            <a:chOff x="3527423" y="677355"/>
            <a:chExt cx="2619245" cy="118629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E175AA4-990F-DD45-493F-2CF9DBA0EB0F}"/>
                </a:ext>
              </a:extLst>
            </p:cNvPr>
            <p:cNvSpPr/>
            <p:nvPr/>
          </p:nvSpPr>
          <p:spPr>
            <a:xfrm>
              <a:off x="3527423" y="841411"/>
              <a:ext cx="2619245" cy="1022243"/>
            </a:xfrm>
            <a:prstGeom prst="roundRect">
              <a:avLst>
                <a:gd name="adj" fmla="val 1821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tIns="108000"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Phác họa các nét cơ bản cho mặt nạ.</a:t>
              </a:r>
              <a:endParaRPr lang="vi-VN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5AACFFC-41C3-D4B2-77CE-EADE38E1ED90}"/>
                </a:ext>
              </a:extLst>
            </p:cNvPr>
            <p:cNvSpPr/>
            <p:nvPr/>
          </p:nvSpPr>
          <p:spPr>
            <a:xfrm>
              <a:off x="4654971" y="677355"/>
              <a:ext cx="364147" cy="328111"/>
            </a:xfrm>
            <a:prstGeom prst="roundRect">
              <a:avLst>
                <a:gd name="adj" fmla="val 50000"/>
              </a:avLst>
            </a:prstGeom>
            <a:ln w="127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r>
                <a:rPr lang="vi-VN" sz="2000" b="1" dirty="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3</a:t>
              </a:r>
              <a:endParaRPr lang="it-IT" sz="20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9F56220-998E-DC9B-E80D-FA429DA2AF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35534" y="1209329"/>
            <a:ext cx="3726402" cy="210324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4CD0E9A-2832-A67F-821F-B83D7B00B90A}"/>
              </a:ext>
            </a:extLst>
          </p:cNvPr>
          <p:cNvGrpSpPr/>
          <p:nvPr/>
        </p:nvGrpSpPr>
        <p:grpSpPr>
          <a:xfrm>
            <a:off x="5133412" y="3445417"/>
            <a:ext cx="2930649" cy="1328497"/>
            <a:chOff x="3527423" y="677355"/>
            <a:chExt cx="2930649" cy="118629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760E9E5-9A11-CDF1-0D1F-38CE9FF34798}"/>
                </a:ext>
              </a:extLst>
            </p:cNvPr>
            <p:cNvSpPr/>
            <p:nvPr/>
          </p:nvSpPr>
          <p:spPr>
            <a:xfrm>
              <a:off x="3527423" y="841411"/>
              <a:ext cx="2930649" cy="1022243"/>
            </a:xfrm>
            <a:prstGeom prst="roundRect">
              <a:avLst>
                <a:gd name="adj" fmla="val 1821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tIns="108000"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Vẽ hoàn thiện mặt nạ.</a:t>
              </a:r>
              <a:endParaRPr lang="vi-VN" sz="24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E0FC7F2-86A1-2415-6EF3-F2091DC7169F}"/>
                </a:ext>
              </a:extLst>
            </p:cNvPr>
            <p:cNvSpPr/>
            <p:nvPr/>
          </p:nvSpPr>
          <p:spPr>
            <a:xfrm>
              <a:off x="4810673" y="677355"/>
              <a:ext cx="364147" cy="328111"/>
            </a:xfrm>
            <a:prstGeom prst="roundRect">
              <a:avLst>
                <a:gd name="adj" fmla="val 50000"/>
              </a:avLst>
            </a:prstGeom>
            <a:ln w="127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r>
                <a:rPr lang="vi-VN" sz="2000" b="1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4</a:t>
              </a:r>
              <a:endParaRPr lang="it-IT" sz="20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481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E749BE-547A-7D2D-F46A-BBEF1DF7E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62" y="452907"/>
            <a:ext cx="8103476" cy="572700"/>
          </a:xfrm>
        </p:spPr>
        <p:txBody>
          <a:bodyPr anchor="ctr"/>
          <a:lstStyle/>
          <a:p>
            <a:r>
              <a:rPr lang="vi-VN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bước </a:t>
            </a:r>
            <a:r>
              <a:rPr lang="vi-VN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àm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nạ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endParaRPr lang="vi-VN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688D82-7A14-29DA-CA6D-42AC9FE75B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0653" y="1213293"/>
            <a:ext cx="3742185" cy="209531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2B1382A-88ED-8A7D-724D-42D6CBB818F5}"/>
              </a:ext>
            </a:extLst>
          </p:cNvPr>
          <p:cNvGrpSpPr/>
          <p:nvPr/>
        </p:nvGrpSpPr>
        <p:grpSpPr>
          <a:xfrm>
            <a:off x="1202123" y="3445417"/>
            <a:ext cx="2619245" cy="1328497"/>
            <a:chOff x="3527423" y="677355"/>
            <a:chExt cx="2619245" cy="118629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E175AA4-990F-DD45-493F-2CF9DBA0EB0F}"/>
                </a:ext>
              </a:extLst>
            </p:cNvPr>
            <p:cNvSpPr/>
            <p:nvPr/>
          </p:nvSpPr>
          <p:spPr>
            <a:xfrm>
              <a:off x="3527423" y="841411"/>
              <a:ext cx="2619245" cy="1022243"/>
            </a:xfrm>
            <a:prstGeom prst="roundRect">
              <a:avLst>
                <a:gd name="adj" fmla="val 1821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tIns="108000"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Tô màu cho mặt nạ.</a:t>
              </a:r>
              <a:endParaRPr lang="vi-VN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5AACFFC-41C3-D4B2-77CE-EADE38E1ED90}"/>
                </a:ext>
              </a:extLst>
            </p:cNvPr>
            <p:cNvSpPr/>
            <p:nvPr/>
          </p:nvSpPr>
          <p:spPr>
            <a:xfrm>
              <a:off x="4654971" y="677355"/>
              <a:ext cx="364147" cy="328111"/>
            </a:xfrm>
            <a:prstGeom prst="roundRect">
              <a:avLst>
                <a:gd name="adj" fmla="val 50000"/>
              </a:avLst>
            </a:prstGeom>
            <a:ln w="127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r>
                <a:rPr lang="vi-VN" sz="2000" b="1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5</a:t>
              </a:r>
              <a:endParaRPr lang="it-IT" sz="20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9F56220-998E-DC9B-E80D-FA429DA2AF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44964" y="1209329"/>
            <a:ext cx="3707542" cy="210324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4CD0E9A-2832-A67F-821F-B83D7B00B90A}"/>
              </a:ext>
            </a:extLst>
          </p:cNvPr>
          <p:cNvGrpSpPr/>
          <p:nvPr/>
        </p:nvGrpSpPr>
        <p:grpSpPr>
          <a:xfrm>
            <a:off x="5133412" y="3445417"/>
            <a:ext cx="2930649" cy="1328497"/>
            <a:chOff x="3527423" y="677355"/>
            <a:chExt cx="2930649" cy="118629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760E9E5-9A11-CDF1-0D1F-38CE9FF34798}"/>
                </a:ext>
              </a:extLst>
            </p:cNvPr>
            <p:cNvSpPr/>
            <p:nvPr/>
          </p:nvSpPr>
          <p:spPr>
            <a:xfrm>
              <a:off x="3527423" y="841411"/>
              <a:ext cx="2930649" cy="1022243"/>
            </a:xfrm>
            <a:prstGeom prst="roundRect">
              <a:avLst>
                <a:gd name="adj" fmla="val 1821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tIns="108000"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Hoàn thiện </a:t>
              </a:r>
            </a:p>
            <a:p>
              <a:pPr algn="ctr">
                <a:lnSpc>
                  <a:spcPct val="150000"/>
                </a:lnSpc>
              </a:pPr>
              <a:r>
                <a:rPr lang="vi-VN" sz="2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mặt nạ hóa trang.</a:t>
              </a:r>
              <a:endParaRPr lang="vi-VN" sz="24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E0FC7F2-86A1-2415-6EF3-F2091DC7169F}"/>
                </a:ext>
              </a:extLst>
            </p:cNvPr>
            <p:cNvSpPr/>
            <p:nvPr/>
          </p:nvSpPr>
          <p:spPr>
            <a:xfrm>
              <a:off x="4810673" y="677355"/>
              <a:ext cx="364147" cy="328111"/>
            </a:xfrm>
            <a:prstGeom prst="roundRect">
              <a:avLst>
                <a:gd name="adj" fmla="val 50000"/>
              </a:avLst>
            </a:prstGeom>
            <a:ln w="127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r>
                <a:rPr lang="vi-VN" sz="2000" b="1" dirty="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6</a:t>
              </a:r>
              <a:endParaRPr lang="it-IT" sz="20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320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537EB9-CDA6-095B-788F-30A8A287F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372" y="482897"/>
            <a:ext cx="8387256" cy="572700"/>
          </a:xfrm>
        </p:spPr>
        <p:txBody>
          <a:bodyPr/>
          <a:lstStyle/>
          <a:p>
            <a:pPr algn="ctr"/>
            <a:r>
              <a:rPr lang="vi-VN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 khảo SPMT của học sinh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CD4975-A8CA-ECF3-891B-E6040C7856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095" t="8210" r="34095" b="4894"/>
          <a:stretch/>
        </p:blipFill>
        <p:spPr>
          <a:xfrm>
            <a:off x="654134" y="1165243"/>
            <a:ext cx="2735588" cy="34973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F01863-AA5B-1B64-EE39-8262CE68A18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342" t="6835" r="35900" b="4074"/>
          <a:stretch/>
        </p:blipFill>
        <p:spPr>
          <a:xfrm>
            <a:off x="3753329" y="1168398"/>
            <a:ext cx="2388478" cy="3494098"/>
          </a:xfrm>
          <a:prstGeom prst="rect">
            <a:avLst/>
          </a:prstGeom>
        </p:spPr>
      </p:pic>
      <p:sp>
        <p:nvSpPr>
          <p:cNvPr id="11" name="Freeform 51">
            <a:extLst>
              <a:ext uri="{FF2B5EF4-FFF2-40B4-BE49-F238E27FC236}">
                <a16:creationId xmlns:a16="http://schemas.microsoft.com/office/drawing/2014/main" id="{18162568-C0D6-2A02-20B8-AE3C1335545F}"/>
              </a:ext>
            </a:extLst>
          </p:cNvPr>
          <p:cNvSpPr/>
          <p:nvPr/>
        </p:nvSpPr>
        <p:spPr>
          <a:xfrm>
            <a:off x="6505415" y="2245741"/>
            <a:ext cx="1984451" cy="2611121"/>
          </a:xfrm>
          <a:custGeom>
            <a:avLst/>
            <a:gdLst/>
            <a:ahLst/>
            <a:cxnLst/>
            <a:rect l="l" t="t" r="r" b="b"/>
            <a:pathLst>
              <a:path w="811460" h="1067711">
                <a:moveTo>
                  <a:pt x="0" y="0"/>
                </a:moveTo>
                <a:lnTo>
                  <a:pt x="811460" y="0"/>
                </a:lnTo>
                <a:lnTo>
                  <a:pt x="811460" y="1067711"/>
                </a:lnTo>
                <a:lnTo>
                  <a:pt x="0" y="10677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251372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537EB9-CDA6-095B-788F-30A8A287F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372" y="482897"/>
            <a:ext cx="8387256" cy="572700"/>
          </a:xfrm>
        </p:spPr>
        <p:txBody>
          <a:bodyPr/>
          <a:lstStyle/>
          <a:p>
            <a:pPr algn="ctr"/>
            <a:r>
              <a:rPr lang="vi-VN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 khảo SPMT hóa trang khác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CD4975-A8CA-ECF3-891B-E6040C7856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79" b="479"/>
          <a:stretch/>
        </p:blipFill>
        <p:spPr>
          <a:xfrm>
            <a:off x="657938" y="1332186"/>
            <a:ext cx="2132482" cy="31665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F01863-AA5B-1B64-EE39-8262CE68A18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8" r="388"/>
          <a:stretch/>
        </p:blipFill>
        <p:spPr>
          <a:xfrm>
            <a:off x="3326940" y="1332186"/>
            <a:ext cx="2348230" cy="31665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9B6328-EA55-7DAC-ED8E-94AF9E374DD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24" b="424"/>
          <a:stretch/>
        </p:blipFill>
        <p:spPr>
          <a:xfrm>
            <a:off x="6211690" y="1332186"/>
            <a:ext cx="2348230" cy="316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7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537EB9-CDA6-095B-788F-30A8A287F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372" y="482897"/>
            <a:ext cx="8387256" cy="572700"/>
          </a:xfrm>
        </p:spPr>
        <p:txBody>
          <a:bodyPr/>
          <a:lstStyle/>
          <a:p>
            <a:pPr algn="ctr"/>
            <a:r>
              <a:rPr lang="vi-VN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 khảo SPMT hóa trang khác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CD4975-A8CA-ECF3-891B-E6040C7856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88" r="988"/>
          <a:stretch/>
        </p:blipFill>
        <p:spPr>
          <a:xfrm>
            <a:off x="576273" y="1332186"/>
            <a:ext cx="2295812" cy="31665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F01863-AA5B-1B64-EE39-8262CE68A18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51" b="351"/>
          <a:stretch/>
        </p:blipFill>
        <p:spPr>
          <a:xfrm>
            <a:off x="3326940" y="1332186"/>
            <a:ext cx="2348230" cy="31665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9B6328-EA55-7DAC-ED8E-94AF9E374DD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97" b="497"/>
          <a:stretch/>
        </p:blipFill>
        <p:spPr>
          <a:xfrm>
            <a:off x="6211690" y="1332186"/>
            <a:ext cx="2348230" cy="316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3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537EB9-CDA6-095B-788F-30A8A287F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372" y="545959"/>
            <a:ext cx="8387256" cy="572700"/>
          </a:xfrm>
        </p:spPr>
        <p:txBody>
          <a:bodyPr/>
          <a:lstStyle/>
          <a:p>
            <a:pPr algn="ctr"/>
            <a:r>
              <a:rPr lang="vi-VN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 khảo SPMT hóa trang khác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CD4975-A8CA-ECF3-891B-E6040C7856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044" r="14061"/>
          <a:stretch/>
        </p:blipFill>
        <p:spPr>
          <a:xfrm>
            <a:off x="1273963" y="1332186"/>
            <a:ext cx="2813805" cy="31665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52EC31-022D-AC91-8A20-8F050E133B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569" r="5569"/>
          <a:stretch/>
        </p:blipFill>
        <p:spPr>
          <a:xfrm>
            <a:off x="5056232" y="1332186"/>
            <a:ext cx="2813805" cy="316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5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D03296-C5D6-73CD-6EAC-1D2AADB1403C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4020207" y="1319122"/>
            <a:ext cx="1103586" cy="915900"/>
          </a:xfrm>
        </p:spPr>
        <p:txBody>
          <a:bodyPr/>
          <a:lstStyle/>
          <a:p>
            <a:r>
              <a:rPr lang="vi-VN" sz="4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C2AFEB4-7525-F0FE-E951-56407E415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172" y="2414095"/>
            <a:ext cx="7015656" cy="1030948"/>
          </a:xfrm>
        </p:spPr>
        <p:txBody>
          <a:bodyPr anchor="ctr"/>
          <a:lstStyle/>
          <a:p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THẢO LUẬN</a:t>
            </a:r>
          </a:p>
        </p:txBody>
      </p:sp>
    </p:spTree>
    <p:extLst>
      <p:ext uri="{BB962C8B-B14F-4D97-AF65-F5344CB8AC3E}">
        <p14:creationId xmlns:p14="http://schemas.microsoft.com/office/powerpoint/2010/main" val="27141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EE1BFC-8804-1F83-AAE5-029CB0EDA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510" y="583324"/>
            <a:ext cx="7598980" cy="591208"/>
          </a:xfrm>
        </p:spPr>
        <p:txBody>
          <a:bodyPr anchor="ctr"/>
          <a:lstStyle/>
          <a:p>
            <a:r>
              <a:rPr lang="vi-VN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THEO NHÓM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EFF6221-4F64-8DDC-F0EF-CBA6BA1399EA}"/>
              </a:ext>
            </a:extLst>
          </p:cNvPr>
          <p:cNvSpPr/>
          <p:nvPr/>
        </p:nvSpPr>
        <p:spPr>
          <a:xfrm>
            <a:off x="772510" y="1376088"/>
            <a:ext cx="4351283" cy="1070547"/>
          </a:xfrm>
          <a:prstGeom prst="roundRect">
            <a:avLst>
              <a:gd name="adj" fmla="val 14478"/>
            </a:avLst>
          </a:prstGeom>
          <a:ln w="95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 chất liệu sử dụng để hóa trang trong sản phẩm của mình, của bạn.</a:t>
            </a:r>
            <a:endParaRPr lang="vi-VN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C9E6554-304C-6097-B2BA-9B2A1EDEF4F6}"/>
              </a:ext>
            </a:extLst>
          </p:cNvPr>
          <p:cNvSpPr/>
          <p:nvPr/>
        </p:nvSpPr>
        <p:spPr>
          <a:xfrm>
            <a:off x="772511" y="2571750"/>
            <a:ext cx="4351282" cy="958660"/>
          </a:xfrm>
          <a:prstGeom prst="roundRect">
            <a:avLst>
              <a:gd name="adj" fmla="val 14478"/>
            </a:avLst>
          </a:prstGeom>
          <a:ln w="95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Giới thiệu ý tưởng và quy trình thực hành SPMT.</a:t>
            </a:r>
            <a:endParaRPr lang="vi-VN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B8F023C-FA93-DF34-BD14-159AC51856C4}"/>
              </a:ext>
            </a:extLst>
          </p:cNvPr>
          <p:cNvSpPr/>
          <p:nvPr/>
        </p:nvSpPr>
        <p:spPr>
          <a:xfrm>
            <a:off x="772509" y="3655525"/>
            <a:ext cx="4351283" cy="958660"/>
          </a:xfrm>
          <a:prstGeom prst="roundRect">
            <a:avLst>
              <a:gd name="adj" fmla="val 14478"/>
            </a:avLst>
          </a:prstGeom>
          <a:ln w="95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dirty="0">
                <a:ea typeface="Times New Roman" panose="02020603050405020304" pitchFamily="18" charset="0"/>
                <a:cs typeface="Arial" panose="020B0604020202020204" pitchFamily="34" charset="0"/>
              </a:rPr>
              <a:t>Góp ý, nhận xét cho sản phẩm của các bạn.</a:t>
            </a:r>
            <a:endParaRPr lang="vi-VN" sz="28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AA16FE34-B7C9-D510-6C32-76E2DEA7B2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23792" y="2125176"/>
            <a:ext cx="3625344" cy="23700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B0058E-B4F3-0403-DE98-0BAF7A355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41247"/>
            <a:ext cx="7704000" cy="572700"/>
          </a:xfrm>
        </p:spPr>
        <p:txBody>
          <a:bodyPr anchor="ctr"/>
          <a:lstStyle/>
          <a:p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vi-VN" sz="24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loại hình nghệ thuật trong </a:t>
            </a:r>
            <a:r>
              <a:rPr lang="vi-VN" sz="24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video</a:t>
            </a:r>
            <a:r>
              <a:rPr lang="vi-VN" sz="24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clip</a:t>
            </a:r>
            <a:endParaRPr lang="vi-VN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C74D0A4-8C16-31EE-19C1-AD0FAF7E7FB7}"/>
              </a:ext>
            </a:extLst>
          </p:cNvPr>
          <p:cNvGrpSpPr/>
          <p:nvPr/>
        </p:nvGrpSpPr>
        <p:grpSpPr>
          <a:xfrm>
            <a:off x="624332" y="1552903"/>
            <a:ext cx="3802829" cy="2880290"/>
            <a:chOff x="688795" y="1499163"/>
            <a:chExt cx="3844925" cy="2915364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8E53CE22-03E0-0732-4FD5-02E6A4AAA0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3425" r="3425"/>
            <a:stretch/>
          </p:blipFill>
          <p:spPr bwMode="auto">
            <a:xfrm>
              <a:off x="688795" y="1499163"/>
              <a:ext cx="3844925" cy="2572281"/>
            </a:xfrm>
            <a:prstGeom prst="plaque">
              <a:avLst>
                <a:gd name="adj" fmla="val 441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1CDFEA7-948E-3432-2C46-C4ED5D3E13C4}"/>
                </a:ext>
              </a:extLst>
            </p:cNvPr>
            <p:cNvSpPr/>
            <p:nvPr/>
          </p:nvSpPr>
          <p:spPr>
            <a:xfrm>
              <a:off x="803412" y="3996512"/>
              <a:ext cx="3615689" cy="418015"/>
            </a:xfrm>
            <a:prstGeom prst="roundRect">
              <a:avLst/>
            </a:prstGeom>
            <a:solidFill>
              <a:schemeClr val="bg1"/>
            </a:solidFill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Tuồng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A59BEA1-009B-B46E-4B64-BEB80BD7BDBF}"/>
              </a:ext>
            </a:extLst>
          </p:cNvPr>
          <p:cNvGrpSpPr/>
          <p:nvPr/>
        </p:nvGrpSpPr>
        <p:grpSpPr>
          <a:xfrm>
            <a:off x="4716841" y="1552904"/>
            <a:ext cx="3962076" cy="2880290"/>
            <a:chOff x="4716841" y="1552904"/>
            <a:chExt cx="3962076" cy="288029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A29A602-4255-E175-9907-8293FE7F35A3}"/>
                </a:ext>
              </a:extLst>
            </p:cNvPr>
            <p:cNvSpPr/>
            <p:nvPr/>
          </p:nvSpPr>
          <p:spPr>
            <a:xfrm>
              <a:off x="5265683" y="1552904"/>
              <a:ext cx="3413234" cy="2880290"/>
            </a:xfrm>
            <a:prstGeom prst="roundRect">
              <a:avLst>
                <a:gd name="adj" fmla="val 14478"/>
              </a:avLst>
            </a:prstGeom>
            <a:ln w="95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 thể hiện rõ hình tượng hay tính cách của nhân vật, các diễn viên sử dụng nghệ thuật hóa trang (trang điểm). </a:t>
              </a:r>
              <a:endParaRPr lang="vi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8BEBEE96-9CF7-CC01-A305-F570A42A8427}"/>
                </a:ext>
              </a:extLst>
            </p:cNvPr>
            <p:cNvSpPr/>
            <p:nvPr/>
          </p:nvSpPr>
          <p:spPr>
            <a:xfrm>
              <a:off x="4716841" y="2839335"/>
              <a:ext cx="449317" cy="307428"/>
            </a:xfrm>
            <a:prstGeom prst="rightArrow">
              <a:avLst/>
            </a:prstGeom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313636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D03296-C5D6-73CD-6EAC-1D2AADB1403C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4020207" y="1413715"/>
            <a:ext cx="1103586" cy="915900"/>
          </a:xfrm>
        </p:spPr>
        <p:txBody>
          <a:bodyPr/>
          <a:lstStyle/>
          <a:p>
            <a:r>
              <a:rPr lang="vi-VN" sz="4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C2AFEB4-7525-F0FE-E951-56407E415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172" y="2508688"/>
            <a:ext cx="7015656" cy="1030948"/>
          </a:xfrm>
        </p:spPr>
        <p:txBody>
          <a:bodyPr anchor="ctr"/>
          <a:lstStyle/>
          <a:p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ỨNG DỤNG</a:t>
            </a:r>
          </a:p>
        </p:txBody>
      </p:sp>
    </p:spTree>
    <p:extLst>
      <p:ext uri="{BB962C8B-B14F-4D97-AF65-F5344CB8AC3E}">
        <p14:creationId xmlns:p14="http://schemas.microsoft.com/office/powerpoint/2010/main" val="327185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12DA8C50-67AF-2535-6EE7-EE1C0FABE6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996324" y="610415"/>
            <a:ext cx="4474546" cy="392266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ADCD318-B812-2106-CD66-989592FEC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148" y="1226443"/>
            <a:ext cx="3704896" cy="2218644"/>
          </a:xfrm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vi-VN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 bài học, em có thể </a:t>
            </a:r>
            <a:br>
              <a:rPr lang="vi-VN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vi-VN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ứng dụng cách tạo hình hóa trang nhân vật vào học tập và đời sống như thế nào?</a:t>
            </a:r>
            <a:endParaRPr lang="vi-VN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4">
            <a:extLst>
              <a:ext uri="{FF2B5EF4-FFF2-40B4-BE49-F238E27FC236}">
                <a16:creationId xmlns:a16="http://schemas.microsoft.com/office/drawing/2014/main" id="{6D4D2702-97D7-2911-60AE-C6C86E4076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2486"/>
          <a:stretch/>
        </p:blipFill>
        <p:spPr>
          <a:xfrm>
            <a:off x="673130" y="1533053"/>
            <a:ext cx="3169395" cy="3309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0580E8-911A-A95F-D4B5-BB480838A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26329"/>
            <a:ext cx="7704000" cy="572700"/>
          </a:xfrm>
        </p:spPr>
        <p:txBody>
          <a:bodyPr anchor="ctr"/>
          <a:lstStyle/>
          <a:p>
            <a:pPr algn="ctr"/>
            <a:r>
              <a:rPr lang="vi-VN" sz="24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Ứng dụng cách tạo hình hóa trang nhân vật</a:t>
            </a:r>
            <a:endParaRPr lang="vi-VN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2404EC4-976C-4EB2-81BE-822C7D36F6A2}"/>
              </a:ext>
            </a:extLst>
          </p:cNvPr>
          <p:cNvGrpSpPr/>
          <p:nvPr/>
        </p:nvGrpSpPr>
        <p:grpSpPr>
          <a:xfrm>
            <a:off x="647248" y="1445982"/>
            <a:ext cx="7756973" cy="2889887"/>
            <a:chOff x="585186" y="1502135"/>
            <a:chExt cx="7599198" cy="2834209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F4AFB601-E70D-A785-33F5-7C8EFD926C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165" r="165"/>
            <a:stretch/>
          </p:blipFill>
          <p:spPr bwMode="auto">
            <a:xfrm>
              <a:off x="4520762" y="1502135"/>
              <a:ext cx="3663622" cy="2450988"/>
            </a:xfrm>
            <a:prstGeom prst="plaque">
              <a:avLst>
                <a:gd name="adj" fmla="val 441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57A87F34-4D1C-4C6A-C507-9BA183115C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 t="5089" b="5089"/>
            <a:stretch/>
          </p:blipFill>
          <p:spPr bwMode="auto">
            <a:xfrm>
              <a:off x="585186" y="1505629"/>
              <a:ext cx="3663622" cy="2450988"/>
            </a:xfrm>
            <a:prstGeom prst="plaque">
              <a:avLst>
                <a:gd name="adj" fmla="val 441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DB80260-AE43-FD3A-BBDB-AA137AECB03B}"/>
                </a:ext>
              </a:extLst>
            </p:cNvPr>
            <p:cNvSpPr/>
            <p:nvPr/>
          </p:nvSpPr>
          <p:spPr>
            <a:xfrm>
              <a:off x="675835" y="3879310"/>
              <a:ext cx="7430148" cy="457034"/>
            </a:xfrm>
            <a:prstGeom prst="roundRect">
              <a:avLst/>
            </a:prstGeom>
            <a:solidFill>
              <a:schemeClr val="bg1"/>
            </a:solidFill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Vào trình diễn trên sân khấu, điện ảnh,…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064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0580E8-911A-A95F-D4B5-BB480838A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26329"/>
            <a:ext cx="7704000" cy="572700"/>
          </a:xfrm>
        </p:spPr>
        <p:txBody>
          <a:bodyPr anchor="ctr"/>
          <a:lstStyle/>
          <a:p>
            <a:pPr algn="ctr"/>
            <a:r>
              <a:rPr lang="vi-VN" sz="24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Ứng dụng cách tạo hình hóa trang nhân vật</a:t>
            </a:r>
            <a:endParaRPr lang="vi-VN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2404EC4-976C-4EB2-81BE-822C7D36F6A2}"/>
              </a:ext>
            </a:extLst>
          </p:cNvPr>
          <p:cNvGrpSpPr/>
          <p:nvPr/>
        </p:nvGrpSpPr>
        <p:grpSpPr>
          <a:xfrm>
            <a:off x="720000" y="1321062"/>
            <a:ext cx="7704000" cy="3196109"/>
            <a:chOff x="585186" y="1255929"/>
            <a:chExt cx="7547303" cy="3134531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121B8E94-FDD5-2B0C-9BE7-1839369476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t="7104" b="7104"/>
            <a:stretch/>
          </p:blipFill>
          <p:spPr bwMode="auto">
            <a:xfrm>
              <a:off x="3181589" y="1255929"/>
              <a:ext cx="2354496" cy="2697195"/>
            </a:xfrm>
            <a:prstGeom prst="plaque">
              <a:avLst>
                <a:gd name="adj" fmla="val 441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837CD306-A8EB-26E8-5117-12B631A3D7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/>
            <a:srcRect t="10606" b="2770"/>
            <a:stretch/>
          </p:blipFill>
          <p:spPr bwMode="auto">
            <a:xfrm>
              <a:off x="5777993" y="1255929"/>
              <a:ext cx="2354496" cy="2697195"/>
            </a:xfrm>
            <a:prstGeom prst="plaque">
              <a:avLst>
                <a:gd name="adj" fmla="val 441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57A87F34-4D1C-4C6A-C507-9BA183115C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/>
            <a:srcRect t="1389" b="1389"/>
            <a:stretch/>
          </p:blipFill>
          <p:spPr bwMode="auto">
            <a:xfrm>
              <a:off x="585186" y="1255929"/>
              <a:ext cx="2354496" cy="2697195"/>
            </a:xfrm>
            <a:prstGeom prst="plaque">
              <a:avLst>
                <a:gd name="adj" fmla="val 441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DB80260-AE43-FD3A-BBDB-AA137AECB03B}"/>
                </a:ext>
              </a:extLst>
            </p:cNvPr>
            <p:cNvSpPr/>
            <p:nvPr/>
          </p:nvSpPr>
          <p:spPr>
            <a:xfrm>
              <a:off x="675835" y="3933426"/>
              <a:ext cx="7430148" cy="457034"/>
            </a:xfrm>
            <a:prstGeom prst="roundRect">
              <a:avLst/>
            </a:prstGeom>
            <a:solidFill>
              <a:schemeClr val="bg1"/>
            </a:solidFill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Vào trình diễn thời trang, thiết kế thời trang,…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987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AF10D1-A0C1-24B4-5EEB-E62EBF4AC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53393"/>
            <a:ext cx="7704000" cy="737389"/>
          </a:xfrm>
        </p:spPr>
        <p:txBody>
          <a:bodyPr anchor="ctr"/>
          <a:lstStyle/>
          <a:p>
            <a:r>
              <a:rPr lang="vi-VN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F9B12B3-1773-7FD1-80F3-0BF04311B767}"/>
              </a:ext>
            </a:extLst>
          </p:cNvPr>
          <p:cNvSpPr/>
          <p:nvPr/>
        </p:nvSpPr>
        <p:spPr>
          <a:xfrm>
            <a:off x="720000" y="1612571"/>
            <a:ext cx="3980793" cy="737390"/>
          </a:xfrm>
          <a:prstGeom prst="roundRect">
            <a:avLst>
              <a:gd name="adj" fmla="val 20892"/>
            </a:avLst>
          </a:prstGeom>
          <a:ln w="95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 lại kiến thức đã học ở </a:t>
            </a:r>
            <a:r>
              <a:rPr lang="vi-VN" sz="2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5</a:t>
            </a:r>
            <a:r>
              <a:rPr lang="vi-VN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11E8138-03F0-AF91-BB3F-13C7035B9FF8}"/>
              </a:ext>
            </a:extLst>
          </p:cNvPr>
          <p:cNvSpPr/>
          <p:nvPr/>
        </p:nvSpPr>
        <p:spPr>
          <a:xfrm>
            <a:off x="720000" y="2571750"/>
            <a:ext cx="3980793" cy="1865178"/>
          </a:xfrm>
          <a:prstGeom prst="roundRect">
            <a:avLst>
              <a:gd name="adj" fmla="val 9406"/>
            </a:avLst>
          </a:prstGeom>
          <a:ln w="95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Đọc và tìm hiểu trước nội dung </a:t>
            </a:r>
            <a:r>
              <a:rPr lang="vi-VN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Bài 6: Trang trí bằng khuôn khổ in trổ thủng.</a:t>
            </a:r>
            <a:endParaRPr lang="vi-VN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643574A-6338-677E-E874-09D367786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2828" r="15327"/>
          <a:stretch/>
        </p:blipFill>
        <p:spPr bwMode="auto">
          <a:xfrm>
            <a:off x="5029201" y="1612571"/>
            <a:ext cx="3507827" cy="2824357"/>
          </a:xfrm>
          <a:prstGeom prst="plaque">
            <a:avLst>
              <a:gd name="adj" fmla="val 607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33"/>
          <p:cNvSpPr/>
          <p:nvPr/>
        </p:nvSpPr>
        <p:spPr>
          <a:xfrm>
            <a:off x="3287972" y="4320023"/>
            <a:ext cx="2568061" cy="159610"/>
          </a:xfrm>
          <a:custGeom>
            <a:avLst/>
            <a:gdLst/>
            <a:ahLst/>
            <a:cxnLst/>
            <a:rect l="l" t="t" r="r" b="b"/>
            <a:pathLst>
              <a:path w="1752943" h="108949" extrusionOk="0">
                <a:moveTo>
                  <a:pt x="961858" y="69248"/>
                </a:moveTo>
                <a:lnTo>
                  <a:pt x="1752944" y="54475"/>
                </a:lnTo>
                <a:lnTo>
                  <a:pt x="961858" y="39702"/>
                </a:lnTo>
                <a:lnTo>
                  <a:pt x="876934" y="0"/>
                </a:lnTo>
                <a:lnTo>
                  <a:pt x="792009" y="39702"/>
                </a:lnTo>
                <a:lnTo>
                  <a:pt x="0" y="54475"/>
                </a:lnTo>
                <a:lnTo>
                  <a:pt x="792009" y="69248"/>
                </a:lnTo>
                <a:lnTo>
                  <a:pt x="876934" y="108949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ADD441-332E-32B8-0A7F-521C4C120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786" y="1103319"/>
            <a:ext cx="6022428" cy="293686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HỌC KẾT THÚC, CẢM ƠN CÁC BẠN </a:t>
            </a:r>
            <a:b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CHÚ Ý LẮNG NGHE!</a:t>
            </a:r>
          </a:p>
        </p:txBody>
      </p:sp>
      <p:sp>
        <p:nvSpPr>
          <p:cNvPr id="4" name="Google Shape;946;p33">
            <a:extLst>
              <a:ext uri="{FF2B5EF4-FFF2-40B4-BE49-F238E27FC236}">
                <a16:creationId xmlns:a16="http://schemas.microsoft.com/office/drawing/2014/main" id="{E0C74EDD-ECD8-588C-4B98-4C3BFEB70EEB}"/>
              </a:ext>
            </a:extLst>
          </p:cNvPr>
          <p:cNvSpPr/>
          <p:nvPr/>
        </p:nvSpPr>
        <p:spPr>
          <a:xfrm>
            <a:off x="3633951" y="663867"/>
            <a:ext cx="1876098" cy="159610"/>
          </a:xfrm>
          <a:custGeom>
            <a:avLst/>
            <a:gdLst/>
            <a:ahLst/>
            <a:cxnLst/>
            <a:rect l="l" t="t" r="r" b="b"/>
            <a:pathLst>
              <a:path w="1752943" h="108949" extrusionOk="0">
                <a:moveTo>
                  <a:pt x="961858" y="69248"/>
                </a:moveTo>
                <a:lnTo>
                  <a:pt x="1752944" y="54475"/>
                </a:lnTo>
                <a:lnTo>
                  <a:pt x="961858" y="39702"/>
                </a:lnTo>
                <a:lnTo>
                  <a:pt x="876934" y="0"/>
                </a:lnTo>
                <a:lnTo>
                  <a:pt x="792009" y="39702"/>
                </a:lnTo>
                <a:lnTo>
                  <a:pt x="0" y="54475"/>
                </a:lnTo>
                <a:lnTo>
                  <a:pt x="792009" y="69248"/>
                </a:lnTo>
                <a:lnTo>
                  <a:pt x="876934" y="108949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209;p3">
            <a:extLst>
              <a:ext uri="{FF2B5EF4-FFF2-40B4-BE49-F238E27FC236}">
                <a16:creationId xmlns:a16="http://schemas.microsoft.com/office/drawing/2014/main" id="{28B09C37-5426-4734-16FE-B5012EC2BC4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2685"/>
          <a:stretch/>
        </p:blipFill>
        <p:spPr>
          <a:xfrm>
            <a:off x="6812496" y="67639"/>
            <a:ext cx="2235117" cy="3439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334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42AF56B-3E85-4618-1F04-B08416C8F3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9222" y="1201800"/>
            <a:ext cx="4067502" cy="2739900"/>
          </a:xfrm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5:</a:t>
            </a:r>
            <a:b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NGHỆ THUẬT HÓA TRANG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62D1F85-A6CD-8D9C-83AD-99DEF3D23E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6382" r="46482"/>
          <a:stretch/>
        </p:blipFill>
        <p:spPr bwMode="auto">
          <a:xfrm>
            <a:off x="5307449" y="583325"/>
            <a:ext cx="2811792" cy="3976850"/>
          </a:xfrm>
          <a:prstGeom prst="plaque">
            <a:avLst>
              <a:gd name="adj" fmla="val 607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076C16-C39C-6BBB-6E1D-8915CE9EC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24442"/>
            <a:ext cx="7704000" cy="697976"/>
          </a:xfrm>
        </p:spPr>
        <p:txBody>
          <a:bodyPr anchor="ctr"/>
          <a:lstStyle/>
          <a:p>
            <a:r>
              <a:rPr lang="vi-VN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5586EF3-A76F-119B-DFA2-58D79CC0C2DE}"/>
              </a:ext>
            </a:extLst>
          </p:cNvPr>
          <p:cNvGrpSpPr/>
          <p:nvPr/>
        </p:nvGrpSpPr>
        <p:grpSpPr>
          <a:xfrm>
            <a:off x="1224571" y="1422932"/>
            <a:ext cx="2881027" cy="1435364"/>
            <a:chOff x="768952" y="1614413"/>
            <a:chExt cx="2881027" cy="1605118"/>
          </a:xfrm>
          <a:solidFill>
            <a:schemeClr val="accent4"/>
          </a:solidFill>
        </p:grpSpPr>
        <p:sp>
          <p:nvSpPr>
            <p:cNvPr id="29" name="Google Shape;3858;p77">
              <a:extLst>
                <a:ext uri="{FF2B5EF4-FFF2-40B4-BE49-F238E27FC236}">
                  <a16:creationId xmlns:a16="http://schemas.microsoft.com/office/drawing/2014/main" id="{3CDC55B6-FA17-6E8D-37F2-56AA50175696}"/>
                </a:ext>
              </a:extLst>
            </p:cNvPr>
            <p:cNvSpPr/>
            <p:nvPr/>
          </p:nvSpPr>
          <p:spPr>
            <a:xfrm>
              <a:off x="1402080" y="1614413"/>
              <a:ext cx="2247899" cy="1605118"/>
            </a:xfrm>
            <a:custGeom>
              <a:avLst/>
              <a:gdLst/>
              <a:ahLst/>
              <a:cxnLst/>
              <a:rect l="l" t="t" r="r" b="b"/>
              <a:pathLst>
                <a:path w="16269" h="9064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12834" y="7328"/>
                  </a:lnTo>
                  <a:lnTo>
                    <a:pt x="13836" y="9064"/>
                  </a:lnTo>
                  <a:lnTo>
                    <a:pt x="14839" y="7328"/>
                  </a:lnTo>
                  <a:lnTo>
                    <a:pt x="15839" y="7328"/>
                  </a:lnTo>
                  <a:cubicBezTo>
                    <a:pt x="16076" y="7328"/>
                    <a:pt x="16269" y="7137"/>
                    <a:pt x="16269" y="6900"/>
                  </a:cubicBezTo>
                  <a:lnTo>
                    <a:pt x="16269" y="428"/>
                  </a:lnTo>
                  <a:cubicBezTo>
                    <a:pt x="16267" y="191"/>
                    <a:pt x="16076" y="0"/>
                    <a:pt x="15839" y="0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108000" rIns="91425" bIns="360000" anchor="ctr" anchorCtr="0">
              <a:no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QUAN SÁT - NHẬN THỨC</a:t>
              </a:r>
              <a:endParaRPr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Google Shape;3859;p77">
              <a:extLst>
                <a:ext uri="{FF2B5EF4-FFF2-40B4-BE49-F238E27FC236}">
                  <a16:creationId xmlns:a16="http://schemas.microsoft.com/office/drawing/2014/main" id="{05FD0D31-6D2D-08DB-7BEF-042ADA1C0B96}"/>
                </a:ext>
              </a:extLst>
            </p:cNvPr>
            <p:cNvSpPr/>
            <p:nvPr/>
          </p:nvSpPr>
          <p:spPr>
            <a:xfrm>
              <a:off x="768952" y="1614413"/>
              <a:ext cx="721984" cy="1297873"/>
            </a:xfrm>
            <a:custGeom>
              <a:avLst/>
              <a:gdLst/>
              <a:ahLst/>
              <a:cxnLst/>
              <a:rect l="l" t="t" r="r" b="b"/>
              <a:pathLst>
                <a:path w="4077" h="7329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4076" y="7328"/>
                  </a:lnTo>
                  <a:lnTo>
                    <a:pt x="4076" y="0"/>
                  </a:ln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D79B619-28B4-7A2C-3013-AE05B433823D}"/>
              </a:ext>
            </a:extLst>
          </p:cNvPr>
          <p:cNvGrpSpPr/>
          <p:nvPr/>
        </p:nvGrpSpPr>
        <p:grpSpPr>
          <a:xfrm>
            <a:off x="5043773" y="1422932"/>
            <a:ext cx="2881027" cy="1435364"/>
            <a:chOff x="768952" y="1614413"/>
            <a:chExt cx="2881027" cy="1605118"/>
          </a:xfrm>
          <a:solidFill>
            <a:schemeClr val="accent6"/>
          </a:solidFill>
        </p:grpSpPr>
        <p:sp>
          <p:nvSpPr>
            <p:cNvPr id="32" name="Google Shape;3858;p77">
              <a:extLst>
                <a:ext uri="{FF2B5EF4-FFF2-40B4-BE49-F238E27FC236}">
                  <a16:creationId xmlns:a16="http://schemas.microsoft.com/office/drawing/2014/main" id="{AD4627E3-2AB1-24A3-1099-E066D4E30D19}"/>
                </a:ext>
              </a:extLst>
            </p:cNvPr>
            <p:cNvSpPr/>
            <p:nvPr/>
          </p:nvSpPr>
          <p:spPr>
            <a:xfrm>
              <a:off x="1402080" y="1614413"/>
              <a:ext cx="2247899" cy="1605118"/>
            </a:xfrm>
            <a:custGeom>
              <a:avLst/>
              <a:gdLst/>
              <a:ahLst/>
              <a:cxnLst/>
              <a:rect l="l" t="t" r="r" b="b"/>
              <a:pathLst>
                <a:path w="16269" h="9064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12834" y="7328"/>
                  </a:lnTo>
                  <a:lnTo>
                    <a:pt x="13836" y="9064"/>
                  </a:lnTo>
                  <a:lnTo>
                    <a:pt x="14839" y="7328"/>
                  </a:lnTo>
                  <a:lnTo>
                    <a:pt x="15839" y="7328"/>
                  </a:lnTo>
                  <a:cubicBezTo>
                    <a:pt x="16076" y="7328"/>
                    <a:pt x="16269" y="7137"/>
                    <a:pt x="16269" y="6900"/>
                  </a:cubicBezTo>
                  <a:lnTo>
                    <a:pt x="16269" y="428"/>
                  </a:lnTo>
                  <a:cubicBezTo>
                    <a:pt x="16267" y="191"/>
                    <a:pt x="16076" y="0"/>
                    <a:pt x="15839" y="0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108000" rIns="91425" bIns="3600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SÁNG TẠO</a:t>
              </a:r>
              <a:endParaRPr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Google Shape;3859;p77">
              <a:extLst>
                <a:ext uri="{FF2B5EF4-FFF2-40B4-BE49-F238E27FC236}">
                  <a16:creationId xmlns:a16="http://schemas.microsoft.com/office/drawing/2014/main" id="{9C3E5C52-0452-D2DE-59A1-2C43AA0F3305}"/>
                </a:ext>
              </a:extLst>
            </p:cNvPr>
            <p:cNvSpPr/>
            <p:nvPr/>
          </p:nvSpPr>
          <p:spPr>
            <a:xfrm>
              <a:off x="768952" y="1614413"/>
              <a:ext cx="721984" cy="1297874"/>
            </a:xfrm>
            <a:custGeom>
              <a:avLst/>
              <a:gdLst/>
              <a:ahLst/>
              <a:cxnLst/>
              <a:rect l="l" t="t" r="r" b="b"/>
              <a:pathLst>
                <a:path w="4077" h="7329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4076" y="7328"/>
                  </a:lnTo>
                  <a:lnTo>
                    <a:pt x="4076" y="0"/>
                  </a:ln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6EC834E-97D9-410E-AC5F-4BCBB3FC8E31}"/>
              </a:ext>
            </a:extLst>
          </p:cNvPr>
          <p:cNvGrpSpPr/>
          <p:nvPr/>
        </p:nvGrpSpPr>
        <p:grpSpPr>
          <a:xfrm>
            <a:off x="1224571" y="3133047"/>
            <a:ext cx="2881027" cy="1435363"/>
            <a:chOff x="768952" y="1614413"/>
            <a:chExt cx="2881027" cy="1605118"/>
          </a:xfrm>
          <a:solidFill>
            <a:schemeClr val="accent6"/>
          </a:solidFill>
        </p:grpSpPr>
        <p:sp>
          <p:nvSpPr>
            <p:cNvPr id="35" name="Google Shape;3858;p77">
              <a:extLst>
                <a:ext uri="{FF2B5EF4-FFF2-40B4-BE49-F238E27FC236}">
                  <a16:creationId xmlns:a16="http://schemas.microsoft.com/office/drawing/2014/main" id="{E9AD41E4-9A94-5A75-FAE4-AEA02763A59D}"/>
                </a:ext>
              </a:extLst>
            </p:cNvPr>
            <p:cNvSpPr/>
            <p:nvPr/>
          </p:nvSpPr>
          <p:spPr>
            <a:xfrm>
              <a:off x="1402080" y="1614413"/>
              <a:ext cx="2247899" cy="1605118"/>
            </a:xfrm>
            <a:custGeom>
              <a:avLst/>
              <a:gdLst/>
              <a:ahLst/>
              <a:cxnLst/>
              <a:rect l="l" t="t" r="r" b="b"/>
              <a:pathLst>
                <a:path w="16269" h="9064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12834" y="7328"/>
                  </a:lnTo>
                  <a:lnTo>
                    <a:pt x="13836" y="9064"/>
                  </a:lnTo>
                  <a:lnTo>
                    <a:pt x="14839" y="7328"/>
                  </a:lnTo>
                  <a:lnTo>
                    <a:pt x="15839" y="7328"/>
                  </a:lnTo>
                  <a:cubicBezTo>
                    <a:pt x="16076" y="7328"/>
                    <a:pt x="16269" y="7137"/>
                    <a:pt x="16269" y="6900"/>
                  </a:cubicBezTo>
                  <a:lnTo>
                    <a:pt x="16269" y="428"/>
                  </a:lnTo>
                  <a:cubicBezTo>
                    <a:pt x="16267" y="191"/>
                    <a:pt x="16076" y="0"/>
                    <a:pt x="15839" y="0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108000" rIns="91425" bIns="3600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THẢO LUẬN</a:t>
              </a:r>
              <a:endParaRPr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Google Shape;3859;p77">
              <a:extLst>
                <a:ext uri="{FF2B5EF4-FFF2-40B4-BE49-F238E27FC236}">
                  <a16:creationId xmlns:a16="http://schemas.microsoft.com/office/drawing/2014/main" id="{230A1042-5769-E502-BBE4-008982AFAC52}"/>
                </a:ext>
              </a:extLst>
            </p:cNvPr>
            <p:cNvSpPr/>
            <p:nvPr/>
          </p:nvSpPr>
          <p:spPr>
            <a:xfrm>
              <a:off x="768952" y="1614413"/>
              <a:ext cx="721984" cy="1297874"/>
            </a:xfrm>
            <a:custGeom>
              <a:avLst/>
              <a:gdLst/>
              <a:ahLst/>
              <a:cxnLst/>
              <a:rect l="l" t="t" r="r" b="b"/>
              <a:pathLst>
                <a:path w="4077" h="7329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4076" y="7328"/>
                  </a:lnTo>
                  <a:lnTo>
                    <a:pt x="4076" y="0"/>
                  </a:ln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  <a:endParaRPr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A701EF7-378C-0122-DBCA-13E1D7B5E17B}"/>
              </a:ext>
            </a:extLst>
          </p:cNvPr>
          <p:cNvGrpSpPr/>
          <p:nvPr/>
        </p:nvGrpSpPr>
        <p:grpSpPr>
          <a:xfrm>
            <a:off x="5038402" y="3133047"/>
            <a:ext cx="2881027" cy="1435364"/>
            <a:chOff x="768952" y="1614413"/>
            <a:chExt cx="2881027" cy="1605118"/>
          </a:xfrm>
          <a:solidFill>
            <a:schemeClr val="accent6"/>
          </a:solidFill>
        </p:grpSpPr>
        <p:sp>
          <p:nvSpPr>
            <p:cNvPr id="38" name="Google Shape;3858;p77">
              <a:extLst>
                <a:ext uri="{FF2B5EF4-FFF2-40B4-BE49-F238E27FC236}">
                  <a16:creationId xmlns:a16="http://schemas.microsoft.com/office/drawing/2014/main" id="{9AEF0F89-1415-10CF-5F5A-0D4DF4C401A5}"/>
                </a:ext>
              </a:extLst>
            </p:cNvPr>
            <p:cNvSpPr/>
            <p:nvPr/>
          </p:nvSpPr>
          <p:spPr>
            <a:xfrm>
              <a:off x="1402080" y="1614413"/>
              <a:ext cx="2247899" cy="1605118"/>
            </a:xfrm>
            <a:custGeom>
              <a:avLst/>
              <a:gdLst/>
              <a:ahLst/>
              <a:cxnLst/>
              <a:rect l="l" t="t" r="r" b="b"/>
              <a:pathLst>
                <a:path w="16269" h="9064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12834" y="7328"/>
                  </a:lnTo>
                  <a:lnTo>
                    <a:pt x="13836" y="9064"/>
                  </a:lnTo>
                  <a:lnTo>
                    <a:pt x="14839" y="7328"/>
                  </a:lnTo>
                  <a:lnTo>
                    <a:pt x="15839" y="7328"/>
                  </a:lnTo>
                  <a:cubicBezTo>
                    <a:pt x="16076" y="7328"/>
                    <a:pt x="16269" y="7137"/>
                    <a:pt x="16269" y="6900"/>
                  </a:cubicBezTo>
                  <a:lnTo>
                    <a:pt x="16269" y="428"/>
                  </a:lnTo>
                  <a:cubicBezTo>
                    <a:pt x="16267" y="191"/>
                    <a:pt x="16076" y="0"/>
                    <a:pt x="15839" y="0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108000" rIns="91425" bIns="3600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ỨNG DỤNG</a:t>
              </a:r>
              <a:endParaRPr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Google Shape;3859;p77">
              <a:extLst>
                <a:ext uri="{FF2B5EF4-FFF2-40B4-BE49-F238E27FC236}">
                  <a16:creationId xmlns:a16="http://schemas.microsoft.com/office/drawing/2014/main" id="{F8194120-D2C6-4A82-761F-2D96C945146B}"/>
                </a:ext>
              </a:extLst>
            </p:cNvPr>
            <p:cNvSpPr/>
            <p:nvPr/>
          </p:nvSpPr>
          <p:spPr>
            <a:xfrm>
              <a:off x="768952" y="1614413"/>
              <a:ext cx="721984" cy="1297874"/>
            </a:xfrm>
            <a:custGeom>
              <a:avLst/>
              <a:gdLst/>
              <a:ahLst/>
              <a:cxnLst/>
              <a:rect l="l" t="t" r="r" b="b"/>
              <a:pathLst>
                <a:path w="4077" h="7329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4076" y="7328"/>
                  </a:lnTo>
                  <a:lnTo>
                    <a:pt x="4076" y="0"/>
                  </a:ln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04</a:t>
              </a:r>
              <a:endParaRPr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D03296-C5D6-73CD-6EAC-1D2AADB1403C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4020207" y="1374302"/>
            <a:ext cx="1103586" cy="915900"/>
          </a:xfrm>
        </p:spPr>
        <p:txBody>
          <a:bodyPr/>
          <a:lstStyle/>
          <a:p>
            <a:r>
              <a:rPr lang="vi-VN" sz="4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C2AFEB4-7525-F0FE-E951-56407E415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172" y="2469275"/>
            <a:ext cx="7015656" cy="1030948"/>
          </a:xfrm>
        </p:spPr>
        <p:txBody>
          <a:bodyPr anchor="ctr"/>
          <a:lstStyle/>
          <a:p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QUAN SÁT – NHẬN THỨC</a:t>
            </a:r>
          </a:p>
        </p:txBody>
      </p:sp>
      <p:pic>
        <p:nvPicPr>
          <p:cNvPr id="8" name="Google Shape;209;p3">
            <a:extLst>
              <a:ext uri="{FF2B5EF4-FFF2-40B4-BE49-F238E27FC236}">
                <a16:creationId xmlns:a16="http://schemas.microsoft.com/office/drawing/2014/main" id="{F451325C-30E8-48B9-9C72-4B896F72851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2685"/>
          <a:stretch/>
        </p:blipFill>
        <p:spPr>
          <a:xfrm>
            <a:off x="6812496" y="67639"/>
            <a:ext cx="2235117" cy="343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932388-829B-F9E4-798C-F97494D89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81964"/>
            <a:ext cx="7704000" cy="572700"/>
          </a:xfrm>
        </p:spPr>
        <p:txBody>
          <a:bodyPr anchor="ctr"/>
          <a:lstStyle/>
          <a:p>
            <a:r>
              <a:rPr lang="vi-VN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 thác hình ảnh, thông tin SGK tr.19, 20</a:t>
            </a:r>
            <a:endParaRPr lang="vi-VN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4A181D-70CB-5793-4C1B-7E604C2B46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177" t="2134" r="32414"/>
          <a:stretch/>
        </p:blipFill>
        <p:spPr>
          <a:xfrm>
            <a:off x="831174" y="1146948"/>
            <a:ext cx="2784022" cy="36145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EA060A-7545-39B4-C567-722ADFDDEF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754" t="4268" r="29754"/>
          <a:stretch/>
        </p:blipFill>
        <p:spPr>
          <a:xfrm>
            <a:off x="4051784" y="1150024"/>
            <a:ext cx="4261042" cy="3611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932388-829B-F9E4-798C-F97494D89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81964"/>
            <a:ext cx="7704000" cy="572700"/>
          </a:xfrm>
        </p:spPr>
        <p:txBody>
          <a:bodyPr anchor="ctr"/>
          <a:lstStyle/>
          <a:p>
            <a:r>
              <a:rPr lang="vi-VN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 thác hình ảnh, thông tin SGK tr.19, 20</a:t>
            </a:r>
            <a:endParaRPr lang="vi-VN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4A181D-70CB-5793-4C1B-7E604C2B46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609" t="2376" r="26828"/>
          <a:stretch/>
        </p:blipFill>
        <p:spPr>
          <a:xfrm>
            <a:off x="607239" y="1253360"/>
            <a:ext cx="3664950" cy="32196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EA060A-7545-39B4-C567-722ADFDDEF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427" t="6572" r="20427" b="5030"/>
          <a:stretch/>
        </p:blipFill>
        <p:spPr>
          <a:xfrm>
            <a:off x="4450173" y="1253359"/>
            <a:ext cx="4086588" cy="322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5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932388-829B-F9E4-798C-F97494D89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81964"/>
            <a:ext cx="7704000" cy="572700"/>
          </a:xfrm>
        </p:spPr>
        <p:txBody>
          <a:bodyPr anchor="ctr"/>
          <a:lstStyle/>
          <a:p>
            <a:r>
              <a:rPr lang="vi-VN" sz="2400" b="1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tượng nhân vật trong mỗi hình ảnh</a:t>
            </a:r>
            <a:endParaRPr lang="vi-VN" sz="2400" dirty="0">
              <a:solidFill>
                <a:srgbClr val="9933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4A181D-70CB-5793-4C1B-7E604C2B46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177" t="2134" r="32414"/>
          <a:stretch/>
        </p:blipFill>
        <p:spPr>
          <a:xfrm>
            <a:off x="783877" y="1146948"/>
            <a:ext cx="2784022" cy="36145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BC8618-B18E-61DA-6984-B2FDEAE7D5D9}"/>
              </a:ext>
            </a:extLst>
          </p:cNvPr>
          <p:cNvSpPr txBox="1"/>
          <p:nvPr/>
        </p:nvSpPr>
        <p:spPr>
          <a:xfrm>
            <a:off x="3681247" y="1063981"/>
            <a:ext cx="4934607" cy="3780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 dirty="0">
                <a:latin typeface="Arial" panose="020B0604020202020204" pitchFamily="34" charset="0"/>
                <a:cs typeface="Arial" panose="020B0604020202020204" pitchFamily="34" charset="0"/>
              </a:rPr>
              <a:t>Là nhân vật hề chèo – hề áo dài (do NSND Mạnh Phóng đảm nhiệm).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Những nhân vật này thường hả hê vui sướng tự giễu cợt mình, tự lột mặt nạ bản thân và tự đẩy mình vào tình huống lố bịch.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Loại hề này biểu diễn với đủ mọi giọng điệu phong phú: giễu vui, đả kích, đùa bỡn, trêu chọc, nghịch ngợm… với mục đích tự bôi bác mình.</a:t>
            </a:r>
            <a:endParaRPr lang="vi-VN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13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theme/theme1.xml><?xml version="1.0" encoding="utf-8"?>
<a:theme xmlns:a="http://schemas.openxmlformats.org/drawingml/2006/main" name="Postcolonial and Global Literature - 12th Grade by Slidesgo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1063</Words>
  <Application>Microsoft Office PowerPoint</Application>
  <PresentationFormat>On-screen Show (16:9)</PresentationFormat>
  <Paragraphs>114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Nunito Light</vt:lpstr>
      <vt:lpstr>Catamaran</vt:lpstr>
      <vt:lpstr>Calibri</vt:lpstr>
      <vt:lpstr>Fraunces SemiBold</vt:lpstr>
      <vt:lpstr>Arial</vt:lpstr>
      <vt:lpstr>EB Garamond SemiBold</vt:lpstr>
      <vt:lpstr>Times New Roman</vt:lpstr>
      <vt:lpstr>Catamaran Light</vt:lpstr>
      <vt:lpstr>DM Sans</vt:lpstr>
      <vt:lpstr>Postcolonial and Global Literature - 12th Grade by Slidesgo</vt:lpstr>
      <vt:lpstr>CHÀO MỪNG CÁC BẠN  ĐẾN VỚI BÀI HỌC MỚI MÔN MĨ THUẬT!</vt:lpstr>
      <vt:lpstr>KHỞI ĐỘNG</vt:lpstr>
      <vt:lpstr>Các loại hình nghệ thuật trong video clip</vt:lpstr>
      <vt:lpstr>BÀI 5: NGHỆ THUẬT HÓA TRANG</vt:lpstr>
      <vt:lpstr>NỘI DUNG BÀI HỌC</vt:lpstr>
      <vt:lpstr>01</vt:lpstr>
      <vt:lpstr>Khai thác hình ảnh, thông tin SGK tr.19, 20</vt:lpstr>
      <vt:lpstr>Khai thác hình ảnh, thông tin SGK tr.19, 20</vt:lpstr>
      <vt:lpstr>Hình tượng nhân vật trong mỗi hình ảnh</vt:lpstr>
      <vt:lpstr>Hình tượng nhân vật trong mỗi hình ảnh</vt:lpstr>
      <vt:lpstr>Hình tượng nhân vật trong mỗi hình ảnh</vt:lpstr>
      <vt:lpstr>Hình tượng nhân vật trong mỗi hình ảnh</vt:lpstr>
      <vt:lpstr>Gợi ý mô tả hình thức và ý nghĩa chi tiết ấn tượng</vt:lpstr>
      <vt:lpstr>Quan sát hình ảnh nghệ thuật hóa trang trong Tuồng </vt:lpstr>
      <vt:lpstr>Quan sát hình ảnh nghệ thuật hóa trang trong Chèo </vt:lpstr>
      <vt:lpstr>KẾT LUẬN</vt:lpstr>
      <vt:lpstr>02</vt:lpstr>
      <vt:lpstr>2.1. Tìm ý tưởng sáng tạo SPMT</vt:lpstr>
      <vt:lpstr>2.2. Các bước sáng tạo SPMT hóa trang</vt:lpstr>
      <vt:lpstr>THỰC HÀNH</vt:lpstr>
      <vt:lpstr>Các bước làm mặt nạ giấy cho ngày hội hóa trang</vt:lpstr>
      <vt:lpstr>Các bước làm mặt nạ giấy cho ngày hội hóa trang</vt:lpstr>
      <vt:lpstr>Các bước làm mặt nạ giấy cho ngày hội hóa trang</vt:lpstr>
      <vt:lpstr>Tham khảo SPMT của học sinh</vt:lpstr>
      <vt:lpstr>Tham khảo SPMT hóa trang khác</vt:lpstr>
      <vt:lpstr>Tham khảo SPMT hóa trang khác</vt:lpstr>
      <vt:lpstr>Tham khảo SPMT hóa trang khác</vt:lpstr>
      <vt:lpstr>03</vt:lpstr>
      <vt:lpstr>HOẠT ĐỘNG THEO NHÓM</vt:lpstr>
      <vt:lpstr>04</vt:lpstr>
      <vt:lpstr>Qua bài học, em có thể  ứng dụng cách tạo hình hóa trang nhân vật vào học tập và đời sống như thế nào?</vt:lpstr>
      <vt:lpstr>Ứng dụng cách tạo hình hóa trang nhân vật</vt:lpstr>
      <vt:lpstr>Ứng dụng cách tạo hình hóa trang nhân vật</vt:lpstr>
      <vt:lpstr>HƯỚNG DẪN VỀ NHÀ</vt:lpstr>
      <vt:lpstr>BÀI HỌC KẾT THÚC, CẢM ƠN CÁC BẠN  ĐÃ CHÚ Ý LẮNG NGHE!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OS</cp:lastModifiedBy>
  <cp:revision>30</cp:revision>
  <dcterms:modified xsi:type="dcterms:W3CDTF">2025-05-19T01:26:57Z</dcterms:modified>
</cp:coreProperties>
</file>