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9"/>
  </p:notesMasterIdLst>
  <p:sldIdLst>
    <p:sldId id="259" r:id="rId2"/>
    <p:sldId id="257" r:id="rId3"/>
    <p:sldId id="355" r:id="rId4"/>
    <p:sldId id="256" r:id="rId5"/>
    <p:sldId id="258" r:id="rId6"/>
    <p:sldId id="260" r:id="rId7"/>
    <p:sldId id="261" r:id="rId8"/>
    <p:sldId id="356" r:id="rId9"/>
    <p:sldId id="263" r:id="rId10"/>
    <p:sldId id="357" r:id="rId11"/>
    <p:sldId id="294" r:id="rId12"/>
    <p:sldId id="358" r:id="rId13"/>
    <p:sldId id="359" r:id="rId14"/>
    <p:sldId id="360" r:id="rId15"/>
    <p:sldId id="361" r:id="rId16"/>
    <p:sldId id="362" r:id="rId17"/>
    <p:sldId id="364" r:id="rId18"/>
    <p:sldId id="363" r:id="rId19"/>
    <p:sldId id="365" r:id="rId20"/>
    <p:sldId id="335" r:id="rId21"/>
    <p:sldId id="268" r:id="rId22"/>
    <p:sldId id="265" r:id="rId23"/>
    <p:sldId id="366" r:id="rId24"/>
    <p:sldId id="266" r:id="rId25"/>
    <p:sldId id="270" r:id="rId26"/>
    <p:sldId id="267" r:id="rId27"/>
    <p:sldId id="273" r:id="rId28"/>
    <p:sldId id="342" r:id="rId29"/>
    <p:sldId id="345" r:id="rId30"/>
    <p:sldId id="275" r:id="rId31"/>
    <p:sldId id="271" r:id="rId32"/>
    <p:sldId id="370" r:id="rId33"/>
    <p:sldId id="346" r:id="rId34"/>
    <p:sldId id="373" r:id="rId35"/>
    <p:sldId id="371" r:id="rId36"/>
    <p:sldId id="272" r:id="rId37"/>
    <p:sldId id="280" r:id="rId38"/>
  </p:sldIdLst>
  <p:sldSz cx="9144000" cy="5143500" type="screen16x9"/>
  <p:notesSz cx="6858000" cy="9144000"/>
  <p:embeddedFontLst>
    <p:embeddedFont>
      <p:font typeface="Anaheim" panose="020B0604020202020204" charset="0"/>
      <p:regular r:id="rId40"/>
      <p:bold r:id="rId41"/>
    </p:embeddedFont>
    <p:embeddedFont>
      <p:font typeface="Bebas Neue" panose="020B0606020202050201" pitchFamily="34" charset="0"/>
      <p:regular r:id="rId42"/>
    </p:embeddedFont>
    <p:embeddedFont>
      <p:font typeface="Montserrat" panose="00000500000000000000" pitchFamily="2" charset="0"/>
      <p:regular r:id="rId43"/>
      <p:bold r:id="rId44"/>
      <p:italic r:id="rId45"/>
      <p:boldItalic r:id="rId46"/>
    </p:embeddedFont>
    <p:embeddedFont>
      <p:font typeface="Montserrat Black" panose="00000A00000000000000" pitchFamily="2" charset="0"/>
      <p:bold r:id="rId47"/>
      <p:boldItalic r:id="rId48"/>
    </p:embeddedFont>
    <p:embeddedFont>
      <p:font typeface="Montserrat Medium" panose="00000600000000000000" pitchFamily="2" charset="0"/>
      <p:regular r:id="rId49"/>
      <p:bold r:id="rId50"/>
      <p:italic r:id="rId51"/>
      <p:boldItalic r:id="rId52"/>
    </p:embeddedFont>
    <p:embeddedFont>
      <p:font typeface="Nunito Light" pitchFamily="2" charset="0"/>
      <p:regular r:id="rId53"/>
      <p:italic r:id="rId54"/>
    </p:embeddedFont>
    <p:embeddedFont>
      <p:font typeface="PT Sans" panose="020B050302020302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ED0F7F-4F54-4826-819A-9A8BD02EBDF6}">
  <a:tblStyle styleId="{26ED0F7F-4F54-4826-819A-9A8BD02EBD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6DA5DB1-8A54-411B-B025-CA4DF8C4BEE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1" autoAdjust="0"/>
    <p:restoredTop sz="94660"/>
  </p:normalViewPr>
  <p:slideViewPr>
    <p:cSldViewPr snapToGrid="0">
      <p:cViewPr varScale="1">
        <p:scale>
          <a:sx n="110" d="100"/>
          <a:sy n="110" d="100"/>
        </p:scale>
        <p:origin x="432"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7"/>
        <p:cNvGrpSpPr/>
        <p:nvPr/>
      </p:nvGrpSpPr>
      <p:grpSpPr>
        <a:xfrm>
          <a:off x="0" y="0"/>
          <a:ext cx="0" cy="0"/>
          <a:chOff x="0" y="0"/>
          <a:chExt cx="0" cy="0"/>
        </a:xfrm>
      </p:grpSpPr>
      <p:sp>
        <p:nvSpPr>
          <p:cNvPr id="3118" name="Google Shape;311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9" name="Google Shape;311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8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091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20345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374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069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8187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284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32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1349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27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7"/>
        <p:cNvGrpSpPr/>
        <p:nvPr/>
      </p:nvGrpSpPr>
      <p:grpSpPr>
        <a:xfrm>
          <a:off x="0" y="0"/>
          <a:ext cx="0" cy="0"/>
          <a:chOff x="0" y="0"/>
          <a:chExt cx="0" cy="0"/>
        </a:xfrm>
      </p:grpSpPr>
      <p:sp>
        <p:nvSpPr>
          <p:cNvPr id="3028" name="Google Shape;302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9" name="Google Shape;302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397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7"/>
        <p:cNvGrpSpPr/>
        <p:nvPr/>
      </p:nvGrpSpPr>
      <p:grpSpPr>
        <a:xfrm>
          <a:off x="0" y="0"/>
          <a:ext cx="0" cy="0"/>
          <a:chOff x="0" y="0"/>
          <a:chExt cx="0" cy="0"/>
        </a:xfrm>
      </p:grpSpPr>
      <p:sp>
        <p:nvSpPr>
          <p:cNvPr id="3788" name="Google Shape;378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9" name="Google Shape;378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9"/>
        <p:cNvGrpSpPr/>
        <p:nvPr/>
      </p:nvGrpSpPr>
      <p:grpSpPr>
        <a:xfrm>
          <a:off x="0" y="0"/>
          <a:ext cx="0" cy="0"/>
          <a:chOff x="0" y="0"/>
          <a:chExt cx="0" cy="0"/>
        </a:xfrm>
      </p:grpSpPr>
      <p:sp>
        <p:nvSpPr>
          <p:cNvPr id="3640" name="Google Shape;364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1" name="Google Shape;364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9"/>
        <p:cNvGrpSpPr/>
        <p:nvPr/>
      </p:nvGrpSpPr>
      <p:grpSpPr>
        <a:xfrm>
          <a:off x="0" y="0"/>
          <a:ext cx="0" cy="0"/>
          <a:chOff x="0" y="0"/>
          <a:chExt cx="0" cy="0"/>
        </a:xfrm>
      </p:grpSpPr>
      <p:sp>
        <p:nvSpPr>
          <p:cNvPr id="3640" name="Google Shape;364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1" name="Google Shape;364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460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5"/>
        <p:cNvGrpSpPr/>
        <p:nvPr/>
      </p:nvGrpSpPr>
      <p:grpSpPr>
        <a:xfrm>
          <a:off x="0" y="0"/>
          <a:ext cx="0" cy="0"/>
          <a:chOff x="0" y="0"/>
          <a:chExt cx="0" cy="0"/>
        </a:xfrm>
      </p:grpSpPr>
      <p:sp>
        <p:nvSpPr>
          <p:cNvPr id="3666" name="Google Shape;3666;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7" name="Google Shape;3667;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1"/>
        <p:cNvGrpSpPr/>
        <p:nvPr/>
      </p:nvGrpSpPr>
      <p:grpSpPr>
        <a:xfrm>
          <a:off x="0" y="0"/>
          <a:ext cx="0" cy="0"/>
          <a:chOff x="0" y="0"/>
          <a:chExt cx="0" cy="0"/>
        </a:xfrm>
      </p:grpSpPr>
      <p:sp>
        <p:nvSpPr>
          <p:cNvPr id="4052" name="Google Shape;4052;g192a201272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3" name="Google Shape;4053;g192a201272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1"/>
        <p:cNvGrpSpPr/>
        <p:nvPr/>
      </p:nvGrpSpPr>
      <p:grpSpPr>
        <a:xfrm>
          <a:off x="0" y="0"/>
          <a:ext cx="0" cy="0"/>
          <a:chOff x="0" y="0"/>
          <a:chExt cx="0" cy="0"/>
        </a:xfrm>
      </p:grpSpPr>
      <p:sp>
        <p:nvSpPr>
          <p:cNvPr id="3722" name="Google Shape;372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3" name="Google Shape;372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5"/>
        <p:cNvGrpSpPr/>
        <p:nvPr/>
      </p:nvGrpSpPr>
      <p:grpSpPr>
        <a:xfrm>
          <a:off x="0" y="0"/>
          <a:ext cx="0" cy="0"/>
          <a:chOff x="0" y="0"/>
          <a:chExt cx="0" cy="0"/>
        </a:xfrm>
      </p:grpSpPr>
      <p:sp>
        <p:nvSpPr>
          <p:cNvPr id="4586" name="Google Shape;45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7" name="Google Shape;45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5"/>
        <p:cNvGrpSpPr/>
        <p:nvPr/>
      </p:nvGrpSpPr>
      <p:grpSpPr>
        <a:xfrm>
          <a:off x="0" y="0"/>
          <a:ext cx="0" cy="0"/>
          <a:chOff x="0" y="0"/>
          <a:chExt cx="0" cy="0"/>
        </a:xfrm>
      </p:grpSpPr>
      <p:sp>
        <p:nvSpPr>
          <p:cNvPr id="4586" name="Google Shape;45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7" name="Google Shape;45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520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903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7"/>
        <p:cNvGrpSpPr/>
        <p:nvPr/>
      </p:nvGrpSpPr>
      <p:grpSpPr>
        <a:xfrm>
          <a:off x="0" y="0"/>
          <a:ext cx="0" cy="0"/>
          <a:chOff x="0" y="0"/>
          <a:chExt cx="0" cy="0"/>
        </a:xfrm>
      </p:grpSpPr>
      <p:sp>
        <p:nvSpPr>
          <p:cNvPr id="3028" name="Google Shape;302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9" name="Google Shape;302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063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5"/>
        <p:cNvGrpSpPr/>
        <p:nvPr/>
      </p:nvGrpSpPr>
      <p:grpSpPr>
        <a:xfrm>
          <a:off x="0" y="0"/>
          <a:ext cx="0" cy="0"/>
          <a:chOff x="0" y="0"/>
          <a:chExt cx="0" cy="0"/>
        </a:xfrm>
      </p:grpSpPr>
      <p:sp>
        <p:nvSpPr>
          <p:cNvPr id="4656" name="Google Shape;4656;g192a2012726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7" name="Google Shape;4657;g192a201272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9"/>
        <p:cNvGrpSpPr/>
        <p:nvPr/>
      </p:nvGrpSpPr>
      <p:grpSpPr>
        <a:xfrm>
          <a:off x="0" y="0"/>
          <a:ext cx="0" cy="0"/>
          <a:chOff x="0" y="0"/>
          <a:chExt cx="0" cy="0"/>
        </a:xfrm>
      </p:grpSpPr>
      <p:sp>
        <p:nvSpPr>
          <p:cNvPr id="4220" name="Google Shape;422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1" name="Google Shape;422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Khi HS trả lời xong câu hỏi, GV chọn biểu tượng home góc trái màn hình để quay lại trang chính. </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542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75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642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6"/>
        <p:cNvGrpSpPr/>
        <p:nvPr/>
      </p:nvGrpSpPr>
      <p:grpSpPr>
        <a:xfrm>
          <a:off x="0" y="0"/>
          <a:ext cx="0" cy="0"/>
          <a:chOff x="0" y="0"/>
          <a:chExt cx="0" cy="0"/>
        </a:xfrm>
      </p:grpSpPr>
      <p:sp>
        <p:nvSpPr>
          <p:cNvPr id="4287" name="Google Shape;428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8" name="Google Shape;428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1"/>
        <p:cNvGrpSpPr/>
        <p:nvPr/>
      </p:nvGrpSpPr>
      <p:grpSpPr>
        <a:xfrm>
          <a:off x="0" y="0"/>
          <a:ext cx="0" cy="0"/>
          <a:chOff x="0" y="0"/>
          <a:chExt cx="0" cy="0"/>
        </a:xfrm>
      </p:grpSpPr>
      <p:sp>
        <p:nvSpPr>
          <p:cNvPr id="4992" name="Google Shape;4992;g192a2012726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3" name="Google Shape;4993;g192a2012726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1"/>
        <p:cNvGrpSpPr/>
        <p:nvPr/>
      </p:nvGrpSpPr>
      <p:grpSpPr>
        <a:xfrm>
          <a:off x="0" y="0"/>
          <a:ext cx="0" cy="0"/>
          <a:chOff x="0" y="0"/>
          <a:chExt cx="0" cy="0"/>
        </a:xfrm>
      </p:grpSpPr>
      <p:sp>
        <p:nvSpPr>
          <p:cNvPr id="2802" name="Google Shape;280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3" name="Google Shape;280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6"/>
        <p:cNvGrpSpPr/>
        <p:nvPr/>
      </p:nvGrpSpPr>
      <p:grpSpPr>
        <a:xfrm>
          <a:off x="0" y="0"/>
          <a:ext cx="0" cy="0"/>
          <a:chOff x="0" y="0"/>
          <a:chExt cx="0" cy="0"/>
        </a:xfrm>
      </p:grpSpPr>
      <p:sp>
        <p:nvSpPr>
          <p:cNvPr id="3097" name="Google Shape;309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8" name="Google Shape;309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204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1637275" y="-504550"/>
            <a:ext cx="5869434" cy="6152600"/>
          </a:xfrm>
          <a:custGeom>
            <a:avLst/>
            <a:gdLst/>
            <a:ahLst/>
            <a:cxnLst/>
            <a:rect l="l" t="t" r="r" b="b"/>
            <a:pathLst>
              <a:path w="27287" h="30815" extrusionOk="0">
                <a:moveTo>
                  <a:pt x="13646" y="0"/>
                </a:moveTo>
                <a:cubicBezTo>
                  <a:pt x="13258" y="0"/>
                  <a:pt x="12869" y="101"/>
                  <a:pt x="12519" y="303"/>
                </a:cubicBezTo>
                <a:lnTo>
                  <a:pt x="1125" y="6885"/>
                </a:lnTo>
                <a:cubicBezTo>
                  <a:pt x="426" y="7283"/>
                  <a:pt x="1" y="8023"/>
                  <a:pt x="1" y="8825"/>
                </a:cubicBezTo>
                <a:lnTo>
                  <a:pt x="1" y="21988"/>
                </a:lnTo>
                <a:cubicBezTo>
                  <a:pt x="1" y="22790"/>
                  <a:pt x="426" y="23530"/>
                  <a:pt x="1125" y="23935"/>
                </a:cubicBezTo>
                <a:lnTo>
                  <a:pt x="12519" y="30516"/>
                </a:lnTo>
                <a:cubicBezTo>
                  <a:pt x="12869" y="30715"/>
                  <a:pt x="13258" y="30815"/>
                  <a:pt x="13646" y="30815"/>
                </a:cubicBezTo>
                <a:cubicBezTo>
                  <a:pt x="14034" y="30815"/>
                  <a:pt x="14422" y="30715"/>
                  <a:pt x="14768" y="30516"/>
                </a:cubicBezTo>
                <a:lnTo>
                  <a:pt x="26169" y="23935"/>
                </a:lnTo>
                <a:cubicBezTo>
                  <a:pt x="26861" y="23530"/>
                  <a:pt x="27286" y="22790"/>
                  <a:pt x="27286" y="21988"/>
                </a:cubicBezTo>
                <a:lnTo>
                  <a:pt x="27286" y="8825"/>
                </a:lnTo>
                <a:cubicBezTo>
                  <a:pt x="27286" y="8023"/>
                  <a:pt x="26861" y="7283"/>
                  <a:pt x="26169" y="6885"/>
                </a:cubicBezTo>
                <a:lnTo>
                  <a:pt x="14768" y="303"/>
                </a:lnTo>
                <a:cubicBezTo>
                  <a:pt x="14422" y="101"/>
                  <a:pt x="14034" y="0"/>
                  <a:pt x="136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640944" y="1054875"/>
            <a:ext cx="5862300" cy="24999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640756" y="3612825"/>
            <a:ext cx="58623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flipH="1">
            <a:off x="-1734427" y="1450360"/>
            <a:ext cx="3110032" cy="3073141"/>
            <a:chOff x="1043900" y="4321850"/>
            <a:chExt cx="547975" cy="541475"/>
          </a:xfrm>
        </p:grpSpPr>
        <p:sp>
          <p:nvSpPr>
            <p:cNvPr id="13" name="Google Shape;13;p2"/>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6412248" y="4155410"/>
            <a:ext cx="3110032" cy="3073141"/>
            <a:chOff x="1043900" y="4321850"/>
            <a:chExt cx="547975" cy="541475"/>
          </a:xfrm>
        </p:grpSpPr>
        <p:sp>
          <p:nvSpPr>
            <p:cNvPr id="21" name="Google Shape;21;p2"/>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6215706" y="-1033026"/>
            <a:ext cx="4926302" cy="3695805"/>
            <a:chOff x="5840800" y="2435000"/>
            <a:chExt cx="799400" cy="599725"/>
          </a:xfrm>
        </p:grpSpPr>
        <p:sp>
          <p:nvSpPr>
            <p:cNvPr id="29" name="Google Shape;29;p2"/>
            <p:cNvSpPr/>
            <p:nvPr/>
          </p:nvSpPr>
          <p:spPr>
            <a:xfrm>
              <a:off x="6031900" y="2435000"/>
              <a:ext cx="581050" cy="599725"/>
            </a:xfrm>
            <a:custGeom>
              <a:avLst/>
              <a:gdLst/>
              <a:ahLst/>
              <a:cxnLst/>
              <a:rect l="l" t="t" r="r" b="b"/>
              <a:pathLst>
                <a:path w="23242" h="23989" extrusionOk="0">
                  <a:moveTo>
                    <a:pt x="11621" y="1"/>
                  </a:moveTo>
                  <a:cubicBezTo>
                    <a:pt x="5204" y="1"/>
                    <a:pt x="1" y="5369"/>
                    <a:pt x="1" y="11991"/>
                  </a:cubicBezTo>
                  <a:cubicBezTo>
                    <a:pt x="1" y="18621"/>
                    <a:pt x="5204" y="23989"/>
                    <a:pt x="11621" y="23989"/>
                  </a:cubicBezTo>
                  <a:cubicBezTo>
                    <a:pt x="18038" y="23989"/>
                    <a:pt x="23241" y="18621"/>
                    <a:pt x="23241" y="11991"/>
                  </a:cubicBezTo>
                  <a:cubicBezTo>
                    <a:pt x="23241" y="5369"/>
                    <a:pt x="18038" y="1"/>
                    <a:pt x="11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026925" y="2435000"/>
              <a:ext cx="613275" cy="558725"/>
            </a:xfrm>
            <a:custGeom>
              <a:avLst/>
              <a:gdLst/>
              <a:ahLst/>
              <a:cxnLst/>
              <a:rect l="l" t="t" r="r" b="b"/>
              <a:pathLst>
                <a:path w="24531" h="22349" extrusionOk="0">
                  <a:moveTo>
                    <a:pt x="12265" y="1"/>
                  </a:moveTo>
                  <a:cubicBezTo>
                    <a:pt x="9405" y="1"/>
                    <a:pt x="6545" y="1091"/>
                    <a:pt x="4361" y="3271"/>
                  </a:cubicBezTo>
                  <a:cubicBezTo>
                    <a:pt x="1" y="7638"/>
                    <a:pt x="1" y="14713"/>
                    <a:pt x="4361" y="19073"/>
                  </a:cubicBezTo>
                  <a:cubicBezTo>
                    <a:pt x="6545" y="21257"/>
                    <a:pt x="9405" y="22349"/>
                    <a:pt x="12265" y="22349"/>
                  </a:cubicBezTo>
                  <a:cubicBezTo>
                    <a:pt x="15124" y="22349"/>
                    <a:pt x="17983" y="21257"/>
                    <a:pt x="20163" y="19073"/>
                  </a:cubicBezTo>
                  <a:cubicBezTo>
                    <a:pt x="24530" y="14713"/>
                    <a:pt x="24530" y="7638"/>
                    <a:pt x="20163" y="3271"/>
                  </a:cubicBezTo>
                  <a:cubicBezTo>
                    <a:pt x="17983" y="1091"/>
                    <a:pt x="15124" y="1"/>
                    <a:pt x="12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042200" y="2448925"/>
              <a:ext cx="582750" cy="530925"/>
            </a:xfrm>
            <a:custGeom>
              <a:avLst/>
              <a:gdLst/>
              <a:ahLst/>
              <a:cxnLst/>
              <a:rect l="l" t="t" r="r" b="b"/>
              <a:pathLst>
                <a:path w="23310" h="21237" extrusionOk="0">
                  <a:moveTo>
                    <a:pt x="11655" y="1"/>
                  </a:moveTo>
                  <a:cubicBezTo>
                    <a:pt x="8938" y="1"/>
                    <a:pt x="6222" y="1038"/>
                    <a:pt x="4148" y="3112"/>
                  </a:cubicBezTo>
                  <a:cubicBezTo>
                    <a:pt x="0" y="7259"/>
                    <a:pt x="0" y="13978"/>
                    <a:pt x="4148" y="18125"/>
                  </a:cubicBezTo>
                  <a:cubicBezTo>
                    <a:pt x="6222" y="20199"/>
                    <a:pt x="8938" y="21236"/>
                    <a:pt x="11655" y="21236"/>
                  </a:cubicBezTo>
                  <a:cubicBezTo>
                    <a:pt x="14371" y="21236"/>
                    <a:pt x="17088" y="20199"/>
                    <a:pt x="19162" y="18125"/>
                  </a:cubicBezTo>
                  <a:cubicBezTo>
                    <a:pt x="23309" y="13978"/>
                    <a:pt x="23309" y="7259"/>
                    <a:pt x="19162" y="3112"/>
                  </a:cubicBezTo>
                  <a:cubicBezTo>
                    <a:pt x="17088" y="1038"/>
                    <a:pt x="14371" y="1"/>
                    <a:pt x="11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081950" y="2485150"/>
              <a:ext cx="503225" cy="458475"/>
            </a:xfrm>
            <a:custGeom>
              <a:avLst/>
              <a:gdLst/>
              <a:ahLst/>
              <a:cxnLst/>
              <a:rect l="l" t="t" r="r" b="b"/>
              <a:pathLst>
                <a:path w="20129" h="18339" extrusionOk="0">
                  <a:moveTo>
                    <a:pt x="10065" y="0"/>
                  </a:moveTo>
                  <a:cubicBezTo>
                    <a:pt x="7718" y="0"/>
                    <a:pt x="5372" y="895"/>
                    <a:pt x="3579" y="2684"/>
                  </a:cubicBezTo>
                  <a:cubicBezTo>
                    <a:pt x="1" y="6263"/>
                    <a:pt x="1" y="12069"/>
                    <a:pt x="3579" y="15655"/>
                  </a:cubicBezTo>
                  <a:cubicBezTo>
                    <a:pt x="5372" y="17444"/>
                    <a:pt x="7718" y="18339"/>
                    <a:pt x="10065" y="18339"/>
                  </a:cubicBezTo>
                  <a:cubicBezTo>
                    <a:pt x="12411" y="18339"/>
                    <a:pt x="14757" y="17444"/>
                    <a:pt x="16550" y="15655"/>
                  </a:cubicBezTo>
                  <a:cubicBezTo>
                    <a:pt x="20129" y="12069"/>
                    <a:pt x="20129" y="6263"/>
                    <a:pt x="16550" y="2684"/>
                  </a:cubicBezTo>
                  <a:cubicBezTo>
                    <a:pt x="14757" y="895"/>
                    <a:pt x="12411" y="0"/>
                    <a:pt x="10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221300" y="2485100"/>
              <a:ext cx="359425" cy="354725"/>
            </a:xfrm>
            <a:custGeom>
              <a:avLst/>
              <a:gdLst/>
              <a:ahLst/>
              <a:cxnLst/>
              <a:rect l="l" t="t" r="r" b="b"/>
              <a:pathLst>
                <a:path w="14377" h="14189" extrusionOk="0">
                  <a:moveTo>
                    <a:pt x="4477" y="0"/>
                  </a:moveTo>
                  <a:cubicBezTo>
                    <a:pt x="3622" y="0"/>
                    <a:pt x="2785" y="120"/>
                    <a:pt x="1988" y="348"/>
                  </a:cubicBezTo>
                  <a:cubicBezTo>
                    <a:pt x="1433" y="1288"/>
                    <a:pt x="1035" y="2350"/>
                    <a:pt x="837" y="3495"/>
                  </a:cubicBezTo>
                  <a:cubicBezTo>
                    <a:pt x="0" y="8486"/>
                    <a:pt x="3366" y="13216"/>
                    <a:pt x="8357" y="14060"/>
                  </a:cubicBezTo>
                  <a:cubicBezTo>
                    <a:pt x="8875" y="14146"/>
                    <a:pt x="9389" y="14188"/>
                    <a:pt x="9895" y="14188"/>
                  </a:cubicBezTo>
                  <a:cubicBezTo>
                    <a:pt x="10751" y="14188"/>
                    <a:pt x="11585" y="14068"/>
                    <a:pt x="12381" y="13840"/>
                  </a:cubicBezTo>
                  <a:cubicBezTo>
                    <a:pt x="12944" y="12901"/>
                    <a:pt x="13341" y="11838"/>
                    <a:pt x="13533" y="10693"/>
                  </a:cubicBezTo>
                  <a:cubicBezTo>
                    <a:pt x="14376" y="5703"/>
                    <a:pt x="11010" y="972"/>
                    <a:pt x="6013" y="129"/>
                  </a:cubicBezTo>
                  <a:cubicBezTo>
                    <a:pt x="5497" y="42"/>
                    <a:pt x="4984" y="0"/>
                    <a:pt x="4477" y="0"/>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141925" y="2718900"/>
              <a:ext cx="67400" cy="59850"/>
            </a:xfrm>
            <a:custGeom>
              <a:avLst/>
              <a:gdLst/>
              <a:ahLst/>
              <a:cxnLst/>
              <a:rect l="l" t="t" r="r" b="b"/>
              <a:pathLst>
                <a:path w="2696" h="2394" extrusionOk="0">
                  <a:moveTo>
                    <a:pt x="2034" y="0"/>
                  </a:moveTo>
                  <a:cubicBezTo>
                    <a:pt x="1722" y="0"/>
                    <a:pt x="1300" y="313"/>
                    <a:pt x="865" y="731"/>
                  </a:cubicBezTo>
                  <a:cubicBezTo>
                    <a:pt x="303" y="1266"/>
                    <a:pt x="1" y="1917"/>
                    <a:pt x="152" y="2096"/>
                  </a:cubicBezTo>
                  <a:cubicBezTo>
                    <a:pt x="172" y="2123"/>
                    <a:pt x="289" y="2240"/>
                    <a:pt x="316" y="2267"/>
                  </a:cubicBezTo>
                  <a:cubicBezTo>
                    <a:pt x="398" y="2353"/>
                    <a:pt x="518" y="2394"/>
                    <a:pt x="662" y="2394"/>
                  </a:cubicBezTo>
                  <a:cubicBezTo>
                    <a:pt x="998" y="2394"/>
                    <a:pt x="1464" y="2170"/>
                    <a:pt x="1873" y="1780"/>
                  </a:cubicBezTo>
                  <a:cubicBezTo>
                    <a:pt x="2455" y="1225"/>
                    <a:pt x="2695" y="533"/>
                    <a:pt x="2421" y="245"/>
                  </a:cubicBezTo>
                  <a:cubicBezTo>
                    <a:pt x="2400" y="224"/>
                    <a:pt x="2263" y="73"/>
                    <a:pt x="2243" y="59"/>
                  </a:cubicBezTo>
                  <a:cubicBezTo>
                    <a:pt x="2181" y="19"/>
                    <a:pt x="2111" y="0"/>
                    <a:pt x="20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138675" y="2717550"/>
              <a:ext cx="66525" cy="56950"/>
            </a:xfrm>
            <a:custGeom>
              <a:avLst/>
              <a:gdLst/>
              <a:ahLst/>
              <a:cxnLst/>
              <a:rect l="l" t="t" r="r" b="b"/>
              <a:pathLst>
                <a:path w="2661" h="2278" extrusionOk="0">
                  <a:moveTo>
                    <a:pt x="2037" y="0"/>
                  </a:moveTo>
                  <a:cubicBezTo>
                    <a:pt x="1698" y="0"/>
                    <a:pt x="1232" y="225"/>
                    <a:pt x="823" y="614"/>
                  </a:cubicBezTo>
                  <a:cubicBezTo>
                    <a:pt x="248" y="1169"/>
                    <a:pt x="1" y="1862"/>
                    <a:pt x="282" y="2150"/>
                  </a:cubicBezTo>
                  <a:cubicBezTo>
                    <a:pt x="367" y="2236"/>
                    <a:pt x="489" y="2278"/>
                    <a:pt x="634" y="2278"/>
                  </a:cubicBezTo>
                  <a:cubicBezTo>
                    <a:pt x="970" y="2278"/>
                    <a:pt x="1431" y="2056"/>
                    <a:pt x="1838" y="1663"/>
                  </a:cubicBezTo>
                  <a:cubicBezTo>
                    <a:pt x="2421" y="1108"/>
                    <a:pt x="2661" y="422"/>
                    <a:pt x="2386" y="127"/>
                  </a:cubicBezTo>
                  <a:cubicBezTo>
                    <a:pt x="2302" y="41"/>
                    <a:pt x="2181" y="0"/>
                    <a:pt x="2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157200" y="2732300"/>
              <a:ext cx="27100" cy="23150"/>
            </a:xfrm>
            <a:custGeom>
              <a:avLst/>
              <a:gdLst/>
              <a:ahLst/>
              <a:cxnLst/>
              <a:rect l="l" t="t" r="r" b="b"/>
              <a:pathLst>
                <a:path w="1084" h="926" extrusionOk="0">
                  <a:moveTo>
                    <a:pt x="831" y="0"/>
                  </a:moveTo>
                  <a:cubicBezTo>
                    <a:pt x="693" y="0"/>
                    <a:pt x="504" y="91"/>
                    <a:pt x="336" y="250"/>
                  </a:cubicBezTo>
                  <a:cubicBezTo>
                    <a:pt x="103" y="476"/>
                    <a:pt x="0" y="757"/>
                    <a:pt x="117" y="874"/>
                  </a:cubicBezTo>
                  <a:cubicBezTo>
                    <a:pt x="151" y="909"/>
                    <a:pt x="201" y="925"/>
                    <a:pt x="259" y="925"/>
                  </a:cubicBezTo>
                  <a:cubicBezTo>
                    <a:pt x="397" y="925"/>
                    <a:pt x="584" y="834"/>
                    <a:pt x="747" y="675"/>
                  </a:cubicBezTo>
                  <a:cubicBezTo>
                    <a:pt x="987" y="449"/>
                    <a:pt x="1083" y="175"/>
                    <a:pt x="974" y="51"/>
                  </a:cubicBezTo>
                  <a:cubicBezTo>
                    <a:pt x="939" y="17"/>
                    <a:pt x="890" y="0"/>
                    <a:pt x="831" y="0"/>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345550" y="2540825"/>
              <a:ext cx="76475" cy="73250"/>
            </a:xfrm>
            <a:custGeom>
              <a:avLst/>
              <a:gdLst/>
              <a:ahLst/>
              <a:cxnLst/>
              <a:rect l="l" t="t" r="r" b="b"/>
              <a:pathLst>
                <a:path w="3059" h="2930" extrusionOk="0">
                  <a:moveTo>
                    <a:pt x="1645" y="1"/>
                  </a:moveTo>
                  <a:cubicBezTo>
                    <a:pt x="1287" y="1"/>
                    <a:pt x="990" y="156"/>
                    <a:pt x="837" y="395"/>
                  </a:cubicBezTo>
                  <a:cubicBezTo>
                    <a:pt x="803" y="450"/>
                    <a:pt x="446" y="690"/>
                    <a:pt x="412" y="752"/>
                  </a:cubicBezTo>
                  <a:cubicBezTo>
                    <a:pt x="1" y="1458"/>
                    <a:pt x="234" y="2356"/>
                    <a:pt x="933" y="2761"/>
                  </a:cubicBezTo>
                  <a:cubicBezTo>
                    <a:pt x="1131" y="2876"/>
                    <a:pt x="1351" y="2929"/>
                    <a:pt x="1573" y="2929"/>
                  </a:cubicBezTo>
                  <a:cubicBezTo>
                    <a:pt x="2126" y="2929"/>
                    <a:pt x="2694" y="2601"/>
                    <a:pt x="2983" y="2102"/>
                  </a:cubicBezTo>
                  <a:cubicBezTo>
                    <a:pt x="3010" y="2054"/>
                    <a:pt x="2736" y="1561"/>
                    <a:pt x="2756" y="1513"/>
                  </a:cubicBezTo>
                  <a:cubicBezTo>
                    <a:pt x="3058" y="834"/>
                    <a:pt x="3058" y="601"/>
                    <a:pt x="2414" y="224"/>
                  </a:cubicBezTo>
                  <a:cubicBezTo>
                    <a:pt x="2146" y="69"/>
                    <a:pt x="1882" y="1"/>
                    <a:pt x="1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347950" y="2536525"/>
              <a:ext cx="83500" cy="73400"/>
            </a:xfrm>
            <a:custGeom>
              <a:avLst/>
              <a:gdLst/>
              <a:ahLst/>
              <a:cxnLst/>
              <a:rect l="l" t="t" r="r" b="b"/>
              <a:pathLst>
                <a:path w="3340" h="2936" extrusionOk="0">
                  <a:moveTo>
                    <a:pt x="1684" y="1"/>
                  </a:moveTo>
                  <a:cubicBezTo>
                    <a:pt x="1179" y="1"/>
                    <a:pt x="688" y="263"/>
                    <a:pt x="412" y="732"/>
                  </a:cubicBezTo>
                  <a:cubicBezTo>
                    <a:pt x="0" y="1431"/>
                    <a:pt x="234" y="2329"/>
                    <a:pt x="933" y="2734"/>
                  </a:cubicBezTo>
                  <a:cubicBezTo>
                    <a:pt x="1163" y="2870"/>
                    <a:pt x="1415" y="2935"/>
                    <a:pt x="1665" y="2935"/>
                  </a:cubicBezTo>
                  <a:cubicBezTo>
                    <a:pt x="2168" y="2935"/>
                    <a:pt x="2660" y="2673"/>
                    <a:pt x="2935" y="2206"/>
                  </a:cubicBezTo>
                  <a:cubicBezTo>
                    <a:pt x="3339" y="1507"/>
                    <a:pt x="3106" y="609"/>
                    <a:pt x="2414" y="197"/>
                  </a:cubicBezTo>
                  <a:cubicBezTo>
                    <a:pt x="2183" y="64"/>
                    <a:pt x="1932" y="1"/>
                    <a:pt x="1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373825" y="2558325"/>
              <a:ext cx="33800" cy="29875"/>
            </a:xfrm>
            <a:custGeom>
              <a:avLst/>
              <a:gdLst/>
              <a:ahLst/>
              <a:cxnLst/>
              <a:rect l="l" t="t" r="r" b="b"/>
              <a:pathLst>
                <a:path w="1352" h="1195" extrusionOk="0">
                  <a:moveTo>
                    <a:pt x="683" y="1"/>
                  </a:moveTo>
                  <a:cubicBezTo>
                    <a:pt x="478" y="1"/>
                    <a:pt x="276" y="109"/>
                    <a:pt x="165" y="299"/>
                  </a:cubicBezTo>
                  <a:cubicBezTo>
                    <a:pt x="1" y="587"/>
                    <a:pt x="90" y="950"/>
                    <a:pt x="378" y="1114"/>
                  </a:cubicBezTo>
                  <a:cubicBezTo>
                    <a:pt x="471" y="1169"/>
                    <a:pt x="572" y="1195"/>
                    <a:pt x="673" y="1195"/>
                  </a:cubicBezTo>
                  <a:cubicBezTo>
                    <a:pt x="877" y="1195"/>
                    <a:pt x="1076" y="1088"/>
                    <a:pt x="1187" y="895"/>
                  </a:cubicBezTo>
                  <a:cubicBezTo>
                    <a:pt x="1351" y="614"/>
                    <a:pt x="1262" y="251"/>
                    <a:pt x="974" y="79"/>
                  </a:cubicBezTo>
                  <a:cubicBezTo>
                    <a:pt x="883" y="26"/>
                    <a:pt x="783" y="1"/>
                    <a:pt x="683"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16500" y="2800900"/>
              <a:ext cx="73025" cy="73475"/>
            </a:xfrm>
            <a:custGeom>
              <a:avLst/>
              <a:gdLst/>
              <a:ahLst/>
              <a:cxnLst/>
              <a:rect l="l" t="t" r="r" b="b"/>
              <a:pathLst>
                <a:path w="2921" h="2939" extrusionOk="0">
                  <a:moveTo>
                    <a:pt x="1468" y="0"/>
                  </a:moveTo>
                  <a:cubicBezTo>
                    <a:pt x="1447" y="0"/>
                    <a:pt x="1426" y="1"/>
                    <a:pt x="1406" y="2"/>
                  </a:cubicBezTo>
                  <a:cubicBezTo>
                    <a:pt x="603" y="29"/>
                    <a:pt x="0" y="845"/>
                    <a:pt x="28" y="1661"/>
                  </a:cubicBezTo>
                  <a:cubicBezTo>
                    <a:pt x="34" y="1716"/>
                    <a:pt x="528" y="1983"/>
                    <a:pt x="535" y="2038"/>
                  </a:cubicBezTo>
                  <a:cubicBezTo>
                    <a:pt x="638" y="2722"/>
                    <a:pt x="754" y="2938"/>
                    <a:pt x="1396" y="2938"/>
                  </a:cubicBezTo>
                  <a:cubicBezTo>
                    <a:pt x="1436" y="2938"/>
                    <a:pt x="1478" y="2937"/>
                    <a:pt x="1522" y="2936"/>
                  </a:cubicBezTo>
                  <a:cubicBezTo>
                    <a:pt x="2297" y="2908"/>
                    <a:pt x="2756" y="2415"/>
                    <a:pt x="2756" y="1942"/>
                  </a:cubicBezTo>
                  <a:cubicBezTo>
                    <a:pt x="2756" y="1873"/>
                    <a:pt x="2921" y="1482"/>
                    <a:pt x="2921" y="1414"/>
                  </a:cubicBezTo>
                  <a:cubicBezTo>
                    <a:pt x="2894" y="619"/>
                    <a:pt x="2243" y="0"/>
                    <a:pt x="1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216500" y="2806375"/>
              <a:ext cx="74400" cy="73450"/>
            </a:xfrm>
            <a:custGeom>
              <a:avLst/>
              <a:gdLst/>
              <a:ahLst/>
              <a:cxnLst/>
              <a:rect l="l" t="t" r="r" b="b"/>
              <a:pathLst>
                <a:path w="2976" h="2938" extrusionOk="0">
                  <a:moveTo>
                    <a:pt x="1489" y="1"/>
                  </a:moveTo>
                  <a:cubicBezTo>
                    <a:pt x="1468" y="1"/>
                    <a:pt x="1447" y="1"/>
                    <a:pt x="1426" y="2"/>
                  </a:cubicBezTo>
                  <a:cubicBezTo>
                    <a:pt x="624" y="29"/>
                    <a:pt x="0" y="715"/>
                    <a:pt x="28" y="1524"/>
                  </a:cubicBezTo>
                  <a:cubicBezTo>
                    <a:pt x="61" y="2312"/>
                    <a:pt x="706" y="2938"/>
                    <a:pt x="1481" y="2938"/>
                  </a:cubicBezTo>
                  <a:cubicBezTo>
                    <a:pt x="1501" y="2938"/>
                    <a:pt x="1522" y="2937"/>
                    <a:pt x="1543" y="2936"/>
                  </a:cubicBezTo>
                  <a:cubicBezTo>
                    <a:pt x="2352" y="2902"/>
                    <a:pt x="2976" y="2223"/>
                    <a:pt x="2941" y="1414"/>
                  </a:cubicBezTo>
                  <a:cubicBezTo>
                    <a:pt x="2915" y="620"/>
                    <a:pt x="2270" y="1"/>
                    <a:pt x="1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237575" y="2828500"/>
              <a:ext cx="30200" cy="29875"/>
            </a:xfrm>
            <a:custGeom>
              <a:avLst/>
              <a:gdLst/>
              <a:ahLst/>
              <a:cxnLst/>
              <a:rect l="l" t="t" r="r" b="b"/>
              <a:pathLst>
                <a:path w="1208" h="1195" extrusionOk="0">
                  <a:moveTo>
                    <a:pt x="609" y="1"/>
                  </a:moveTo>
                  <a:cubicBezTo>
                    <a:pt x="600" y="1"/>
                    <a:pt x="592" y="1"/>
                    <a:pt x="583" y="1"/>
                  </a:cubicBezTo>
                  <a:cubicBezTo>
                    <a:pt x="254" y="15"/>
                    <a:pt x="0" y="289"/>
                    <a:pt x="14" y="618"/>
                  </a:cubicBezTo>
                  <a:cubicBezTo>
                    <a:pt x="28" y="939"/>
                    <a:pt x="288" y="1195"/>
                    <a:pt x="606" y="1195"/>
                  </a:cubicBezTo>
                  <a:cubicBezTo>
                    <a:pt x="615" y="1195"/>
                    <a:pt x="623" y="1195"/>
                    <a:pt x="631" y="1194"/>
                  </a:cubicBezTo>
                  <a:cubicBezTo>
                    <a:pt x="953" y="1181"/>
                    <a:pt x="1207" y="899"/>
                    <a:pt x="1200" y="570"/>
                  </a:cubicBezTo>
                  <a:cubicBezTo>
                    <a:pt x="1187" y="250"/>
                    <a:pt x="926" y="1"/>
                    <a:pt x="609"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471525" y="2668700"/>
              <a:ext cx="51275" cy="62000"/>
            </a:xfrm>
            <a:custGeom>
              <a:avLst/>
              <a:gdLst/>
              <a:ahLst/>
              <a:cxnLst/>
              <a:rect l="l" t="t" r="r" b="b"/>
              <a:pathLst>
                <a:path w="2051" h="2480" extrusionOk="0">
                  <a:moveTo>
                    <a:pt x="1313" y="0"/>
                  </a:moveTo>
                  <a:cubicBezTo>
                    <a:pt x="935" y="0"/>
                    <a:pt x="509" y="345"/>
                    <a:pt x="281" y="875"/>
                  </a:cubicBezTo>
                  <a:cubicBezTo>
                    <a:pt x="0" y="1512"/>
                    <a:pt x="117" y="2170"/>
                    <a:pt x="535" y="2355"/>
                  </a:cubicBezTo>
                  <a:cubicBezTo>
                    <a:pt x="563" y="2362"/>
                    <a:pt x="768" y="2458"/>
                    <a:pt x="796" y="2465"/>
                  </a:cubicBezTo>
                  <a:cubicBezTo>
                    <a:pt x="835" y="2475"/>
                    <a:pt x="874" y="2480"/>
                    <a:pt x="911" y="2480"/>
                  </a:cubicBezTo>
                  <a:cubicBezTo>
                    <a:pt x="1263" y="2480"/>
                    <a:pt x="1555" y="2064"/>
                    <a:pt x="1790" y="1526"/>
                  </a:cubicBezTo>
                  <a:cubicBezTo>
                    <a:pt x="2050" y="916"/>
                    <a:pt x="2016" y="271"/>
                    <a:pt x="1776" y="155"/>
                  </a:cubicBezTo>
                  <a:cubicBezTo>
                    <a:pt x="1742" y="134"/>
                    <a:pt x="1570" y="66"/>
                    <a:pt x="1536" y="45"/>
                  </a:cubicBezTo>
                  <a:cubicBezTo>
                    <a:pt x="1465" y="15"/>
                    <a:pt x="1390"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477700" y="2671425"/>
              <a:ext cx="51600" cy="59875"/>
            </a:xfrm>
            <a:custGeom>
              <a:avLst/>
              <a:gdLst/>
              <a:ahLst/>
              <a:cxnLst/>
              <a:rect l="l" t="t" r="r" b="b"/>
              <a:pathLst>
                <a:path w="2064" h="2395" extrusionOk="0">
                  <a:moveTo>
                    <a:pt x="1303" y="0"/>
                  </a:moveTo>
                  <a:cubicBezTo>
                    <a:pt x="926" y="0"/>
                    <a:pt x="502" y="340"/>
                    <a:pt x="274" y="868"/>
                  </a:cubicBezTo>
                  <a:cubicBezTo>
                    <a:pt x="0" y="1506"/>
                    <a:pt x="117" y="2171"/>
                    <a:pt x="528" y="2349"/>
                  </a:cubicBezTo>
                  <a:cubicBezTo>
                    <a:pt x="600" y="2380"/>
                    <a:pt x="676" y="2395"/>
                    <a:pt x="754" y="2395"/>
                  </a:cubicBezTo>
                  <a:cubicBezTo>
                    <a:pt x="1131" y="2395"/>
                    <a:pt x="1556" y="2055"/>
                    <a:pt x="1783" y="1527"/>
                  </a:cubicBezTo>
                  <a:cubicBezTo>
                    <a:pt x="2064" y="889"/>
                    <a:pt x="1947" y="224"/>
                    <a:pt x="1529" y="46"/>
                  </a:cubicBezTo>
                  <a:cubicBezTo>
                    <a:pt x="1457" y="15"/>
                    <a:pt x="1381"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495175" y="2690750"/>
              <a:ext cx="20925" cy="24300"/>
            </a:xfrm>
            <a:custGeom>
              <a:avLst/>
              <a:gdLst/>
              <a:ahLst/>
              <a:cxnLst/>
              <a:rect l="l" t="t" r="r" b="b"/>
              <a:pathLst>
                <a:path w="837" h="972" extrusionOk="0">
                  <a:moveTo>
                    <a:pt x="530" y="1"/>
                  </a:moveTo>
                  <a:cubicBezTo>
                    <a:pt x="377" y="1"/>
                    <a:pt x="206" y="141"/>
                    <a:pt x="110" y="356"/>
                  </a:cubicBezTo>
                  <a:cubicBezTo>
                    <a:pt x="0" y="610"/>
                    <a:pt x="48" y="884"/>
                    <a:pt x="220" y="952"/>
                  </a:cubicBezTo>
                  <a:cubicBezTo>
                    <a:pt x="249" y="966"/>
                    <a:pt x="279" y="972"/>
                    <a:pt x="311" y="972"/>
                  </a:cubicBezTo>
                  <a:cubicBezTo>
                    <a:pt x="462" y="972"/>
                    <a:pt x="637" y="832"/>
                    <a:pt x="727" y="616"/>
                  </a:cubicBezTo>
                  <a:cubicBezTo>
                    <a:pt x="837" y="363"/>
                    <a:pt x="796" y="89"/>
                    <a:pt x="624" y="20"/>
                  </a:cubicBezTo>
                  <a:cubicBezTo>
                    <a:pt x="594" y="7"/>
                    <a:pt x="563" y="1"/>
                    <a:pt x="530"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250600" y="2738725"/>
              <a:ext cx="58725" cy="19900"/>
            </a:xfrm>
            <a:custGeom>
              <a:avLst/>
              <a:gdLst/>
              <a:ahLst/>
              <a:cxnLst/>
              <a:rect l="l" t="t" r="r" b="b"/>
              <a:pathLst>
                <a:path w="2349" h="796" extrusionOk="0">
                  <a:moveTo>
                    <a:pt x="1605" y="0"/>
                  </a:moveTo>
                  <a:lnTo>
                    <a:pt x="0" y="542"/>
                  </a:lnTo>
                  <a:cubicBezTo>
                    <a:pt x="0" y="542"/>
                    <a:pt x="261" y="795"/>
                    <a:pt x="268" y="795"/>
                  </a:cubicBezTo>
                  <a:cubicBezTo>
                    <a:pt x="268" y="795"/>
                    <a:pt x="268" y="795"/>
                    <a:pt x="268" y="795"/>
                  </a:cubicBezTo>
                  <a:cubicBezTo>
                    <a:pt x="268" y="795"/>
                    <a:pt x="2092" y="473"/>
                    <a:pt x="2255" y="473"/>
                  </a:cubicBezTo>
                  <a:cubicBezTo>
                    <a:pt x="2258" y="473"/>
                    <a:pt x="2261" y="473"/>
                    <a:pt x="2263" y="473"/>
                  </a:cubicBezTo>
                  <a:cubicBezTo>
                    <a:pt x="2264" y="473"/>
                    <a:pt x="2264" y="473"/>
                    <a:pt x="2265" y="473"/>
                  </a:cubicBezTo>
                  <a:cubicBezTo>
                    <a:pt x="2348" y="473"/>
                    <a:pt x="1605" y="0"/>
                    <a:pt x="1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448725" y="2723400"/>
              <a:ext cx="16025" cy="54925"/>
            </a:xfrm>
            <a:custGeom>
              <a:avLst/>
              <a:gdLst/>
              <a:ahLst/>
              <a:cxnLst/>
              <a:rect l="l" t="t" r="r" b="b"/>
              <a:pathLst>
                <a:path w="641" h="2197" extrusionOk="0">
                  <a:moveTo>
                    <a:pt x="635" y="0"/>
                  </a:moveTo>
                  <a:cubicBezTo>
                    <a:pt x="580" y="0"/>
                    <a:pt x="1" y="503"/>
                    <a:pt x="1" y="503"/>
                  </a:cubicBezTo>
                  <a:lnTo>
                    <a:pt x="49" y="2197"/>
                  </a:lnTo>
                  <a:cubicBezTo>
                    <a:pt x="49" y="2197"/>
                    <a:pt x="378" y="2012"/>
                    <a:pt x="371" y="2012"/>
                  </a:cubicBezTo>
                  <a:cubicBezTo>
                    <a:pt x="371" y="2012"/>
                    <a:pt x="604" y="99"/>
                    <a:pt x="638" y="10"/>
                  </a:cubicBezTo>
                  <a:cubicBezTo>
                    <a:pt x="641" y="3"/>
                    <a:pt x="639" y="0"/>
                    <a:pt x="635"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365600" y="2521225"/>
              <a:ext cx="58725" cy="19900"/>
            </a:xfrm>
            <a:custGeom>
              <a:avLst/>
              <a:gdLst/>
              <a:ahLst/>
              <a:cxnLst/>
              <a:rect l="l" t="t" r="r" b="b"/>
              <a:pathLst>
                <a:path w="2349" h="796" extrusionOk="0">
                  <a:moveTo>
                    <a:pt x="1612" y="0"/>
                  </a:moveTo>
                  <a:lnTo>
                    <a:pt x="1" y="535"/>
                  </a:lnTo>
                  <a:cubicBezTo>
                    <a:pt x="1" y="535"/>
                    <a:pt x="268" y="796"/>
                    <a:pt x="275" y="796"/>
                  </a:cubicBezTo>
                  <a:cubicBezTo>
                    <a:pt x="275" y="796"/>
                    <a:pt x="275" y="796"/>
                    <a:pt x="275" y="795"/>
                  </a:cubicBezTo>
                  <a:cubicBezTo>
                    <a:pt x="275" y="789"/>
                    <a:pt x="2135" y="466"/>
                    <a:pt x="2260" y="466"/>
                  </a:cubicBezTo>
                  <a:cubicBezTo>
                    <a:pt x="2261" y="466"/>
                    <a:pt x="2262" y="466"/>
                    <a:pt x="2263" y="466"/>
                  </a:cubicBezTo>
                  <a:cubicBezTo>
                    <a:pt x="2264" y="466"/>
                    <a:pt x="2264" y="466"/>
                    <a:pt x="2265" y="466"/>
                  </a:cubicBezTo>
                  <a:cubicBezTo>
                    <a:pt x="2348" y="466"/>
                    <a:pt x="1612"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77425" y="2584300"/>
              <a:ext cx="58450" cy="19900"/>
            </a:xfrm>
            <a:custGeom>
              <a:avLst/>
              <a:gdLst/>
              <a:ahLst/>
              <a:cxnLst/>
              <a:rect l="l" t="t" r="r" b="b"/>
              <a:pathLst>
                <a:path w="2338" h="796" extrusionOk="0">
                  <a:moveTo>
                    <a:pt x="1604" y="0"/>
                  </a:moveTo>
                  <a:lnTo>
                    <a:pt x="0" y="542"/>
                  </a:lnTo>
                  <a:cubicBezTo>
                    <a:pt x="0" y="542"/>
                    <a:pt x="261" y="795"/>
                    <a:pt x="267" y="795"/>
                  </a:cubicBezTo>
                  <a:cubicBezTo>
                    <a:pt x="267" y="795"/>
                    <a:pt x="267" y="795"/>
                    <a:pt x="267" y="795"/>
                  </a:cubicBezTo>
                  <a:cubicBezTo>
                    <a:pt x="267" y="789"/>
                    <a:pt x="2128" y="466"/>
                    <a:pt x="2259" y="466"/>
                  </a:cubicBezTo>
                  <a:cubicBezTo>
                    <a:pt x="2260" y="466"/>
                    <a:pt x="2261" y="466"/>
                    <a:pt x="2262" y="466"/>
                  </a:cubicBezTo>
                  <a:cubicBezTo>
                    <a:pt x="2264" y="466"/>
                    <a:pt x="2265" y="467"/>
                    <a:pt x="2266" y="467"/>
                  </a:cubicBezTo>
                  <a:cubicBezTo>
                    <a:pt x="2337" y="467"/>
                    <a:pt x="1604" y="0"/>
                    <a:pt x="1604"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58550" y="2767175"/>
              <a:ext cx="58725" cy="19900"/>
            </a:xfrm>
            <a:custGeom>
              <a:avLst/>
              <a:gdLst/>
              <a:ahLst/>
              <a:cxnLst/>
              <a:rect l="l" t="t" r="r" b="b"/>
              <a:pathLst>
                <a:path w="2349" h="796" extrusionOk="0">
                  <a:moveTo>
                    <a:pt x="1612" y="0"/>
                  </a:moveTo>
                  <a:lnTo>
                    <a:pt x="1" y="535"/>
                  </a:lnTo>
                  <a:cubicBezTo>
                    <a:pt x="1" y="535"/>
                    <a:pt x="268" y="795"/>
                    <a:pt x="275" y="795"/>
                  </a:cubicBezTo>
                  <a:cubicBezTo>
                    <a:pt x="275" y="795"/>
                    <a:pt x="275" y="795"/>
                    <a:pt x="275" y="795"/>
                  </a:cubicBezTo>
                  <a:cubicBezTo>
                    <a:pt x="275" y="789"/>
                    <a:pt x="2135" y="466"/>
                    <a:pt x="2267" y="466"/>
                  </a:cubicBezTo>
                  <a:cubicBezTo>
                    <a:pt x="2268" y="466"/>
                    <a:pt x="2269" y="466"/>
                    <a:pt x="2270" y="466"/>
                  </a:cubicBezTo>
                  <a:cubicBezTo>
                    <a:pt x="2271" y="466"/>
                    <a:pt x="2271" y="466"/>
                    <a:pt x="2272" y="466"/>
                  </a:cubicBezTo>
                  <a:cubicBezTo>
                    <a:pt x="2349" y="466"/>
                    <a:pt x="1612"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344875" y="2615150"/>
              <a:ext cx="42150" cy="39200"/>
            </a:xfrm>
            <a:custGeom>
              <a:avLst/>
              <a:gdLst/>
              <a:ahLst/>
              <a:cxnLst/>
              <a:rect l="l" t="t" r="r" b="b"/>
              <a:pathLst>
                <a:path w="1686" h="1568" extrusionOk="0">
                  <a:moveTo>
                    <a:pt x="0" y="0"/>
                  </a:moveTo>
                  <a:cubicBezTo>
                    <a:pt x="0" y="0"/>
                    <a:pt x="0" y="377"/>
                    <a:pt x="7" y="377"/>
                  </a:cubicBezTo>
                  <a:cubicBezTo>
                    <a:pt x="7" y="377"/>
                    <a:pt x="7" y="377"/>
                    <a:pt x="7" y="377"/>
                  </a:cubicBezTo>
                  <a:cubicBezTo>
                    <a:pt x="17" y="377"/>
                    <a:pt x="1577" y="1488"/>
                    <a:pt x="1639" y="1563"/>
                  </a:cubicBezTo>
                  <a:cubicBezTo>
                    <a:pt x="1641" y="1566"/>
                    <a:pt x="1643" y="1567"/>
                    <a:pt x="1645" y="1567"/>
                  </a:cubicBezTo>
                  <a:cubicBezTo>
                    <a:pt x="1686" y="1567"/>
                    <a:pt x="1508" y="768"/>
                    <a:pt x="1508" y="768"/>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76475" y="2792175"/>
              <a:ext cx="25400" cy="26100"/>
            </a:xfrm>
            <a:custGeom>
              <a:avLst/>
              <a:gdLst/>
              <a:ahLst/>
              <a:cxnLst/>
              <a:rect l="l" t="t" r="r" b="b"/>
              <a:pathLst>
                <a:path w="1016" h="1044" extrusionOk="0">
                  <a:moveTo>
                    <a:pt x="275" y="1"/>
                  </a:moveTo>
                  <a:lnTo>
                    <a:pt x="1" y="255"/>
                  </a:lnTo>
                  <a:lnTo>
                    <a:pt x="1015" y="1043"/>
                  </a:lnTo>
                  <a:lnTo>
                    <a:pt x="919" y="440"/>
                  </a:lnTo>
                  <a:cubicBezTo>
                    <a:pt x="906" y="412"/>
                    <a:pt x="275" y="1"/>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181350" y="2818750"/>
              <a:ext cx="25225" cy="26075"/>
            </a:xfrm>
            <a:custGeom>
              <a:avLst/>
              <a:gdLst/>
              <a:ahLst/>
              <a:cxnLst/>
              <a:rect l="l" t="t" r="r" b="b"/>
              <a:pathLst>
                <a:path w="1009" h="1043" extrusionOk="0">
                  <a:moveTo>
                    <a:pt x="268" y="1"/>
                  </a:moveTo>
                  <a:lnTo>
                    <a:pt x="1" y="247"/>
                  </a:lnTo>
                  <a:lnTo>
                    <a:pt x="1009" y="1043"/>
                  </a:lnTo>
                  <a:lnTo>
                    <a:pt x="913" y="439"/>
                  </a:lnTo>
                  <a:cubicBezTo>
                    <a:pt x="899" y="412"/>
                    <a:pt x="268"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308875" y="2826300"/>
              <a:ext cx="43725" cy="30875"/>
            </a:xfrm>
            <a:custGeom>
              <a:avLst/>
              <a:gdLst/>
              <a:ahLst/>
              <a:cxnLst/>
              <a:rect l="l" t="t" r="r" b="b"/>
              <a:pathLst>
                <a:path w="1749" h="1235" extrusionOk="0">
                  <a:moveTo>
                    <a:pt x="1749" y="953"/>
                  </a:moveTo>
                  <a:lnTo>
                    <a:pt x="1748" y="954"/>
                  </a:lnTo>
                  <a:lnTo>
                    <a:pt x="1748" y="954"/>
                  </a:lnTo>
                  <a:cubicBezTo>
                    <a:pt x="1748" y="953"/>
                    <a:pt x="1748" y="953"/>
                    <a:pt x="1749" y="953"/>
                  </a:cubicBezTo>
                  <a:close/>
                  <a:moveTo>
                    <a:pt x="878" y="0"/>
                  </a:moveTo>
                  <a:cubicBezTo>
                    <a:pt x="878" y="0"/>
                    <a:pt x="0" y="398"/>
                    <a:pt x="69" y="405"/>
                  </a:cubicBezTo>
                  <a:cubicBezTo>
                    <a:pt x="138" y="418"/>
                    <a:pt x="1241" y="1234"/>
                    <a:pt x="1241" y="1234"/>
                  </a:cubicBezTo>
                  <a:lnTo>
                    <a:pt x="1748" y="954"/>
                  </a:lnTo>
                  <a:lnTo>
                    <a:pt x="1748" y="954"/>
                  </a:lnTo>
                  <a:cubicBezTo>
                    <a:pt x="1748" y="954"/>
                    <a:pt x="1747" y="954"/>
                    <a:pt x="1747" y="954"/>
                  </a:cubicBezTo>
                  <a:cubicBezTo>
                    <a:pt x="1691" y="954"/>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299100" y="2676150"/>
              <a:ext cx="43900" cy="30700"/>
            </a:xfrm>
            <a:custGeom>
              <a:avLst/>
              <a:gdLst/>
              <a:ahLst/>
              <a:cxnLst/>
              <a:rect l="l" t="t" r="r" b="b"/>
              <a:pathLst>
                <a:path w="1756" h="1228" extrusionOk="0">
                  <a:moveTo>
                    <a:pt x="1756" y="954"/>
                  </a:moveTo>
                  <a:lnTo>
                    <a:pt x="1756" y="954"/>
                  </a:lnTo>
                  <a:lnTo>
                    <a:pt x="1756" y="954"/>
                  </a:lnTo>
                  <a:cubicBezTo>
                    <a:pt x="1756" y="954"/>
                    <a:pt x="1756" y="954"/>
                    <a:pt x="1756" y="954"/>
                  </a:cubicBezTo>
                  <a:close/>
                  <a:moveTo>
                    <a:pt x="878" y="1"/>
                  </a:moveTo>
                  <a:cubicBezTo>
                    <a:pt x="878" y="1"/>
                    <a:pt x="1" y="391"/>
                    <a:pt x="69" y="405"/>
                  </a:cubicBezTo>
                  <a:cubicBezTo>
                    <a:pt x="138" y="419"/>
                    <a:pt x="1248" y="1228"/>
                    <a:pt x="1248" y="1228"/>
                  </a:cubicBezTo>
                  <a:lnTo>
                    <a:pt x="1756" y="954"/>
                  </a:lnTo>
                  <a:lnTo>
                    <a:pt x="1756" y="954"/>
                  </a:lnTo>
                  <a:cubicBezTo>
                    <a:pt x="1755" y="954"/>
                    <a:pt x="1755" y="954"/>
                    <a:pt x="1754" y="954"/>
                  </a:cubicBezTo>
                  <a:cubicBezTo>
                    <a:pt x="1704" y="954"/>
                    <a:pt x="878" y="1"/>
                    <a:pt x="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75275" y="2510775"/>
              <a:ext cx="43725" cy="30700"/>
            </a:xfrm>
            <a:custGeom>
              <a:avLst/>
              <a:gdLst/>
              <a:ahLst/>
              <a:cxnLst/>
              <a:rect l="l" t="t" r="r" b="b"/>
              <a:pathLst>
                <a:path w="1749" h="1228" extrusionOk="0">
                  <a:moveTo>
                    <a:pt x="1749" y="946"/>
                  </a:moveTo>
                  <a:lnTo>
                    <a:pt x="1748" y="946"/>
                  </a:lnTo>
                  <a:lnTo>
                    <a:pt x="1748" y="946"/>
                  </a:lnTo>
                  <a:cubicBezTo>
                    <a:pt x="1748" y="946"/>
                    <a:pt x="1749" y="946"/>
                    <a:pt x="1749" y="946"/>
                  </a:cubicBezTo>
                  <a:close/>
                  <a:moveTo>
                    <a:pt x="878" y="0"/>
                  </a:moveTo>
                  <a:cubicBezTo>
                    <a:pt x="878" y="0"/>
                    <a:pt x="1" y="391"/>
                    <a:pt x="69" y="404"/>
                  </a:cubicBezTo>
                  <a:cubicBezTo>
                    <a:pt x="138" y="411"/>
                    <a:pt x="1242" y="1227"/>
                    <a:pt x="1242" y="1227"/>
                  </a:cubicBezTo>
                  <a:lnTo>
                    <a:pt x="1748" y="946"/>
                  </a:lnTo>
                  <a:lnTo>
                    <a:pt x="1748" y="946"/>
                  </a:lnTo>
                  <a:cubicBezTo>
                    <a:pt x="1748" y="947"/>
                    <a:pt x="1747" y="947"/>
                    <a:pt x="1747" y="947"/>
                  </a:cubicBezTo>
                  <a:cubicBezTo>
                    <a:pt x="1692" y="947"/>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482325" y="2765975"/>
              <a:ext cx="43900" cy="30875"/>
            </a:xfrm>
            <a:custGeom>
              <a:avLst/>
              <a:gdLst/>
              <a:ahLst/>
              <a:cxnLst/>
              <a:rect l="l" t="t" r="r" b="b"/>
              <a:pathLst>
                <a:path w="1756" h="1235" extrusionOk="0">
                  <a:moveTo>
                    <a:pt x="1755" y="953"/>
                  </a:moveTo>
                  <a:lnTo>
                    <a:pt x="1755" y="953"/>
                  </a:lnTo>
                  <a:lnTo>
                    <a:pt x="1755" y="953"/>
                  </a:lnTo>
                  <a:cubicBezTo>
                    <a:pt x="1755" y="953"/>
                    <a:pt x="1755" y="953"/>
                    <a:pt x="1755" y="953"/>
                  </a:cubicBezTo>
                  <a:close/>
                  <a:moveTo>
                    <a:pt x="878" y="0"/>
                  </a:moveTo>
                  <a:cubicBezTo>
                    <a:pt x="878" y="0"/>
                    <a:pt x="0" y="398"/>
                    <a:pt x="69" y="405"/>
                  </a:cubicBezTo>
                  <a:cubicBezTo>
                    <a:pt x="137" y="418"/>
                    <a:pt x="1248" y="1234"/>
                    <a:pt x="1248" y="1234"/>
                  </a:cubicBezTo>
                  <a:lnTo>
                    <a:pt x="1755" y="953"/>
                  </a:lnTo>
                  <a:lnTo>
                    <a:pt x="1755" y="953"/>
                  </a:lnTo>
                  <a:cubicBezTo>
                    <a:pt x="1754" y="954"/>
                    <a:pt x="1754" y="954"/>
                    <a:pt x="1753" y="954"/>
                  </a:cubicBezTo>
                  <a:cubicBezTo>
                    <a:pt x="1698" y="954"/>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369200" y="2822775"/>
              <a:ext cx="48350" cy="18625"/>
            </a:xfrm>
            <a:custGeom>
              <a:avLst/>
              <a:gdLst/>
              <a:ahLst/>
              <a:cxnLst/>
              <a:rect l="l" t="t" r="r" b="b"/>
              <a:pathLst>
                <a:path w="1934" h="745" extrusionOk="0">
                  <a:moveTo>
                    <a:pt x="1088" y="0"/>
                  </a:moveTo>
                  <a:cubicBezTo>
                    <a:pt x="889" y="0"/>
                    <a:pt x="1" y="278"/>
                    <a:pt x="1" y="278"/>
                  </a:cubicBezTo>
                  <a:lnTo>
                    <a:pt x="618" y="745"/>
                  </a:lnTo>
                  <a:cubicBezTo>
                    <a:pt x="618" y="745"/>
                    <a:pt x="1934" y="237"/>
                    <a:pt x="1872" y="196"/>
                  </a:cubicBezTo>
                  <a:cubicBezTo>
                    <a:pt x="1804" y="155"/>
                    <a:pt x="1118" y="4"/>
                    <a:pt x="1118" y="4"/>
                  </a:cubicBezTo>
                  <a:cubicBezTo>
                    <a:pt x="1111" y="2"/>
                    <a:pt x="1101" y="0"/>
                    <a:pt x="1088"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400900" y="2661150"/>
              <a:ext cx="48375" cy="18625"/>
            </a:xfrm>
            <a:custGeom>
              <a:avLst/>
              <a:gdLst/>
              <a:ahLst/>
              <a:cxnLst/>
              <a:rect l="l" t="t" r="r" b="b"/>
              <a:pathLst>
                <a:path w="1935" h="745" extrusionOk="0">
                  <a:moveTo>
                    <a:pt x="1089" y="1"/>
                  </a:moveTo>
                  <a:cubicBezTo>
                    <a:pt x="889" y="1"/>
                    <a:pt x="1" y="279"/>
                    <a:pt x="1" y="279"/>
                  </a:cubicBezTo>
                  <a:lnTo>
                    <a:pt x="618" y="745"/>
                  </a:lnTo>
                  <a:cubicBezTo>
                    <a:pt x="618" y="745"/>
                    <a:pt x="1934" y="237"/>
                    <a:pt x="1872" y="196"/>
                  </a:cubicBezTo>
                  <a:cubicBezTo>
                    <a:pt x="1804" y="155"/>
                    <a:pt x="1118" y="4"/>
                    <a:pt x="1118" y="4"/>
                  </a:cubicBezTo>
                  <a:cubicBezTo>
                    <a:pt x="1112" y="2"/>
                    <a:pt x="1102" y="1"/>
                    <a:pt x="10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255225" y="2636650"/>
              <a:ext cx="48350" cy="18625"/>
            </a:xfrm>
            <a:custGeom>
              <a:avLst/>
              <a:gdLst/>
              <a:ahLst/>
              <a:cxnLst/>
              <a:rect l="l" t="t" r="r" b="b"/>
              <a:pathLst>
                <a:path w="1934" h="745" extrusionOk="0">
                  <a:moveTo>
                    <a:pt x="1083" y="0"/>
                  </a:moveTo>
                  <a:cubicBezTo>
                    <a:pt x="889" y="0"/>
                    <a:pt x="1" y="278"/>
                    <a:pt x="1" y="278"/>
                  </a:cubicBezTo>
                  <a:lnTo>
                    <a:pt x="618" y="744"/>
                  </a:lnTo>
                  <a:cubicBezTo>
                    <a:pt x="618" y="744"/>
                    <a:pt x="1934" y="237"/>
                    <a:pt x="1865" y="196"/>
                  </a:cubicBezTo>
                  <a:cubicBezTo>
                    <a:pt x="1804" y="155"/>
                    <a:pt x="1111" y="4"/>
                    <a:pt x="1111" y="4"/>
                  </a:cubicBezTo>
                  <a:cubicBezTo>
                    <a:pt x="1105" y="1"/>
                    <a:pt x="1095" y="0"/>
                    <a:pt x="1083"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87700" y="2804325"/>
              <a:ext cx="24900" cy="11700"/>
            </a:xfrm>
            <a:custGeom>
              <a:avLst/>
              <a:gdLst/>
              <a:ahLst/>
              <a:cxnLst/>
              <a:rect l="l" t="t" r="r" b="b"/>
              <a:pathLst>
                <a:path w="996" h="468" extrusionOk="0">
                  <a:moveTo>
                    <a:pt x="746" y="0"/>
                  </a:moveTo>
                  <a:cubicBezTo>
                    <a:pt x="560" y="0"/>
                    <a:pt x="1" y="15"/>
                    <a:pt x="1" y="15"/>
                  </a:cubicBezTo>
                  <a:lnTo>
                    <a:pt x="303" y="345"/>
                  </a:lnTo>
                  <a:lnTo>
                    <a:pt x="995" y="468"/>
                  </a:lnTo>
                  <a:lnTo>
                    <a:pt x="803" y="2"/>
                  </a:lnTo>
                  <a:cubicBezTo>
                    <a:pt x="797" y="1"/>
                    <a:pt x="777" y="0"/>
                    <a:pt x="746"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269275" y="2560775"/>
              <a:ext cx="24875" cy="11725"/>
            </a:xfrm>
            <a:custGeom>
              <a:avLst/>
              <a:gdLst/>
              <a:ahLst/>
              <a:cxnLst/>
              <a:rect l="l" t="t" r="r" b="b"/>
              <a:pathLst>
                <a:path w="995" h="469" extrusionOk="0">
                  <a:moveTo>
                    <a:pt x="745" y="0"/>
                  </a:moveTo>
                  <a:cubicBezTo>
                    <a:pt x="560" y="0"/>
                    <a:pt x="1" y="16"/>
                    <a:pt x="1" y="16"/>
                  </a:cubicBezTo>
                  <a:lnTo>
                    <a:pt x="302" y="352"/>
                  </a:lnTo>
                  <a:lnTo>
                    <a:pt x="995" y="468"/>
                  </a:lnTo>
                  <a:lnTo>
                    <a:pt x="803" y="2"/>
                  </a:lnTo>
                  <a:cubicBezTo>
                    <a:pt x="797" y="1"/>
                    <a:pt x="776" y="0"/>
                    <a:pt x="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414275" y="2841375"/>
              <a:ext cx="24200" cy="17675"/>
            </a:xfrm>
            <a:custGeom>
              <a:avLst/>
              <a:gdLst/>
              <a:ahLst/>
              <a:cxnLst/>
              <a:rect l="l" t="t" r="r" b="b"/>
              <a:pathLst>
                <a:path w="968" h="707" extrusionOk="0">
                  <a:moveTo>
                    <a:pt x="398" y="1"/>
                  </a:moveTo>
                  <a:lnTo>
                    <a:pt x="1" y="124"/>
                  </a:lnTo>
                  <a:lnTo>
                    <a:pt x="309" y="707"/>
                  </a:lnTo>
                  <a:lnTo>
                    <a:pt x="967" y="480"/>
                  </a:lnTo>
                  <a:lnTo>
                    <a:pt x="398" y="1"/>
                  </a:ln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362175" y="2877200"/>
              <a:ext cx="24200" cy="17850"/>
            </a:xfrm>
            <a:custGeom>
              <a:avLst/>
              <a:gdLst/>
              <a:ahLst/>
              <a:cxnLst/>
              <a:rect l="l" t="t" r="r" b="b"/>
              <a:pathLst>
                <a:path w="968" h="714" extrusionOk="0">
                  <a:moveTo>
                    <a:pt x="405" y="0"/>
                  </a:moveTo>
                  <a:lnTo>
                    <a:pt x="1" y="131"/>
                  </a:lnTo>
                  <a:lnTo>
                    <a:pt x="309" y="713"/>
                  </a:lnTo>
                  <a:lnTo>
                    <a:pt x="967" y="487"/>
                  </a:lnTo>
                  <a:lnTo>
                    <a:pt x="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276125" y="2898975"/>
              <a:ext cx="24200" cy="17675"/>
            </a:xfrm>
            <a:custGeom>
              <a:avLst/>
              <a:gdLst/>
              <a:ahLst/>
              <a:cxnLst/>
              <a:rect l="l" t="t" r="r" b="b"/>
              <a:pathLst>
                <a:path w="968" h="707" extrusionOk="0">
                  <a:moveTo>
                    <a:pt x="405" y="0"/>
                  </a:moveTo>
                  <a:lnTo>
                    <a:pt x="1" y="123"/>
                  </a:lnTo>
                  <a:lnTo>
                    <a:pt x="309" y="706"/>
                  </a:lnTo>
                  <a:lnTo>
                    <a:pt x="968" y="480"/>
                  </a:lnTo>
                  <a:lnTo>
                    <a:pt x="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147925" y="2739275"/>
              <a:ext cx="22150" cy="14375"/>
            </a:xfrm>
            <a:custGeom>
              <a:avLst/>
              <a:gdLst/>
              <a:ahLst/>
              <a:cxnLst/>
              <a:rect l="l" t="t" r="r" b="b"/>
              <a:pathLst>
                <a:path w="886" h="575" extrusionOk="0">
                  <a:moveTo>
                    <a:pt x="66" y="1"/>
                  </a:moveTo>
                  <a:cubicBezTo>
                    <a:pt x="36" y="1"/>
                    <a:pt x="13" y="2"/>
                    <a:pt x="1" y="5"/>
                  </a:cubicBezTo>
                  <a:lnTo>
                    <a:pt x="97" y="574"/>
                  </a:lnTo>
                  <a:lnTo>
                    <a:pt x="837" y="396"/>
                  </a:lnTo>
                  <a:lnTo>
                    <a:pt x="885" y="74"/>
                  </a:lnTo>
                  <a:cubicBezTo>
                    <a:pt x="885" y="74"/>
                    <a:pt x="282"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319675" y="2769225"/>
              <a:ext cx="32250" cy="16825"/>
            </a:xfrm>
            <a:custGeom>
              <a:avLst/>
              <a:gdLst/>
              <a:ahLst/>
              <a:cxnLst/>
              <a:rect l="l" t="t" r="r" b="b"/>
              <a:pathLst>
                <a:path w="1290" h="673" extrusionOk="0">
                  <a:moveTo>
                    <a:pt x="0" y="0"/>
                  </a:moveTo>
                  <a:lnTo>
                    <a:pt x="302" y="556"/>
                  </a:lnTo>
                  <a:lnTo>
                    <a:pt x="1289" y="672"/>
                  </a:lnTo>
                  <a:lnTo>
                    <a:pt x="1097" y="83"/>
                  </a:lnTo>
                  <a:cubicBezTo>
                    <a:pt x="1096" y="83"/>
                    <a:pt x="1094" y="83"/>
                    <a:pt x="1090" y="83"/>
                  </a:cubicBezTo>
                  <a:cubicBezTo>
                    <a:pt x="992" y="8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383075" y="2714200"/>
              <a:ext cx="15450" cy="34825"/>
            </a:xfrm>
            <a:custGeom>
              <a:avLst/>
              <a:gdLst/>
              <a:ahLst/>
              <a:cxnLst/>
              <a:rect l="l" t="t" r="r" b="b"/>
              <a:pathLst>
                <a:path w="618" h="1393" extrusionOk="0">
                  <a:moveTo>
                    <a:pt x="542" y="1"/>
                  </a:moveTo>
                  <a:lnTo>
                    <a:pt x="1" y="295"/>
                  </a:lnTo>
                  <a:cubicBezTo>
                    <a:pt x="15" y="323"/>
                    <a:pt x="138" y="1392"/>
                    <a:pt x="138" y="1392"/>
                  </a:cubicBezTo>
                  <a:lnTo>
                    <a:pt x="618" y="988"/>
                  </a:lnTo>
                  <a:lnTo>
                    <a:pt x="5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140575" y="2642225"/>
              <a:ext cx="32225" cy="16825"/>
            </a:xfrm>
            <a:custGeom>
              <a:avLst/>
              <a:gdLst/>
              <a:ahLst/>
              <a:cxnLst/>
              <a:rect l="l" t="t" r="r" b="b"/>
              <a:pathLst>
                <a:path w="1289" h="673" extrusionOk="0">
                  <a:moveTo>
                    <a:pt x="0" y="0"/>
                  </a:moveTo>
                  <a:lnTo>
                    <a:pt x="302" y="556"/>
                  </a:lnTo>
                  <a:lnTo>
                    <a:pt x="1289" y="672"/>
                  </a:lnTo>
                  <a:lnTo>
                    <a:pt x="1097" y="83"/>
                  </a:lnTo>
                  <a:cubicBezTo>
                    <a:pt x="1096" y="83"/>
                    <a:pt x="1094" y="83"/>
                    <a:pt x="1090" y="83"/>
                  </a:cubicBezTo>
                  <a:cubicBezTo>
                    <a:pt x="992" y="8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217000" y="2697225"/>
              <a:ext cx="32250" cy="17000"/>
            </a:xfrm>
            <a:custGeom>
              <a:avLst/>
              <a:gdLst/>
              <a:ahLst/>
              <a:cxnLst/>
              <a:rect l="l" t="t" r="r" b="b"/>
              <a:pathLst>
                <a:path w="1290" h="680" extrusionOk="0">
                  <a:moveTo>
                    <a:pt x="1" y="1"/>
                  </a:moveTo>
                  <a:lnTo>
                    <a:pt x="309" y="556"/>
                  </a:lnTo>
                  <a:lnTo>
                    <a:pt x="1290" y="680"/>
                  </a:lnTo>
                  <a:lnTo>
                    <a:pt x="1105" y="83"/>
                  </a:lnTo>
                  <a:cubicBezTo>
                    <a:pt x="1103" y="84"/>
                    <a:pt x="1096" y="85"/>
                    <a:pt x="1086" y="85"/>
                  </a:cubicBezTo>
                  <a:cubicBezTo>
                    <a:pt x="938" y="8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463800" y="2598175"/>
              <a:ext cx="32250" cy="16825"/>
            </a:xfrm>
            <a:custGeom>
              <a:avLst/>
              <a:gdLst/>
              <a:ahLst/>
              <a:cxnLst/>
              <a:rect l="l" t="t" r="r" b="b"/>
              <a:pathLst>
                <a:path w="1290" h="673" extrusionOk="0">
                  <a:moveTo>
                    <a:pt x="1" y="0"/>
                  </a:moveTo>
                  <a:lnTo>
                    <a:pt x="303" y="556"/>
                  </a:lnTo>
                  <a:lnTo>
                    <a:pt x="1290" y="672"/>
                  </a:lnTo>
                  <a:lnTo>
                    <a:pt x="1105" y="83"/>
                  </a:lnTo>
                  <a:cubicBezTo>
                    <a:pt x="1103" y="84"/>
                    <a:pt x="1096" y="84"/>
                    <a:pt x="1086" y="84"/>
                  </a:cubicBezTo>
                  <a:cubicBezTo>
                    <a:pt x="939" y="84"/>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265850" y="2833675"/>
              <a:ext cx="36375" cy="24175"/>
            </a:xfrm>
            <a:custGeom>
              <a:avLst/>
              <a:gdLst/>
              <a:ahLst/>
              <a:cxnLst/>
              <a:rect l="l" t="t" r="r" b="b"/>
              <a:pathLst>
                <a:path w="1455" h="967" extrusionOk="0">
                  <a:moveTo>
                    <a:pt x="858" y="0"/>
                  </a:moveTo>
                  <a:lnTo>
                    <a:pt x="1" y="651"/>
                  </a:lnTo>
                  <a:lnTo>
                    <a:pt x="789" y="967"/>
                  </a:lnTo>
                  <a:lnTo>
                    <a:pt x="1454" y="370"/>
                  </a:lnTo>
                  <a:lnTo>
                    <a:pt x="8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348125" y="2713025"/>
              <a:ext cx="153575" cy="199150"/>
            </a:xfrm>
            <a:custGeom>
              <a:avLst/>
              <a:gdLst/>
              <a:ahLst/>
              <a:cxnLst/>
              <a:rect l="l" t="t" r="r" b="b"/>
              <a:pathLst>
                <a:path w="6143" h="7966" extrusionOk="0">
                  <a:moveTo>
                    <a:pt x="3417" y="0"/>
                  </a:moveTo>
                  <a:cubicBezTo>
                    <a:pt x="2033" y="0"/>
                    <a:pt x="708" y="1499"/>
                    <a:pt x="371" y="3523"/>
                  </a:cubicBezTo>
                  <a:cubicBezTo>
                    <a:pt x="0" y="5710"/>
                    <a:pt x="912" y="7685"/>
                    <a:pt x="2407" y="7939"/>
                  </a:cubicBezTo>
                  <a:cubicBezTo>
                    <a:pt x="2513" y="7957"/>
                    <a:pt x="2619" y="7965"/>
                    <a:pt x="2724" y="7965"/>
                  </a:cubicBezTo>
                  <a:cubicBezTo>
                    <a:pt x="4103" y="7965"/>
                    <a:pt x="5429" y="6466"/>
                    <a:pt x="5773" y="4435"/>
                  </a:cubicBezTo>
                  <a:cubicBezTo>
                    <a:pt x="6143" y="2248"/>
                    <a:pt x="5231" y="274"/>
                    <a:pt x="3737" y="27"/>
                  </a:cubicBezTo>
                  <a:cubicBezTo>
                    <a:pt x="3630" y="9"/>
                    <a:pt x="3524" y="0"/>
                    <a:pt x="3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392000" y="2736025"/>
              <a:ext cx="79550" cy="77050"/>
            </a:xfrm>
            <a:custGeom>
              <a:avLst/>
              <a:gdLst/>
              <a:ahLst/>
              <a:cxnLst/>
              <a:rect l="l" t="t" r="r" b="b"/>
              <a:pathLst>
                <a:path w="3182" h="3082" extrusionOk="0">
                  <a:moveTo>
                    <a:pt x="1617" y="0"/>
                  </a:moveTo>
                  <a:cubicBezTo>
                    <a:pt x="909" y="0"/>
                    <a:pt x="275" y="538"/>
                    <a:pt x="144" y="1294"/>
                  </a:cubicBezTo>
                  <a:cubicBezTo>
                    <a:pt x="0" y="2137"/>
                    <a:pt x="535" y="2926"/>
                    <a:pt x="1337" y="3063"/>
                  </a:cubicBezTo>
                  <a:cubicBezTo>
                    <a:pt x="1414" y="3075"/>
                    <a:pt x="1490" y="3081"/>
                    <a:pt x="1565" y="3081"/>
                  </a:cubicBezTo>
                  <a:cubicBezTo>
                    <a:pt x="2273" y="3081"/>
                    <a:pt x="2907" y="2544"/>
                    <a:pt x="3037" y="1788"/>
                  </a:cubicBezTo>
                  <a:cubicBezTo>
                    <a:pt x="3181" y="944"/>
                    <a:pt x="2647" y="156"/>
                    <a:pt x="1845" y="19"/>
                  </a:cubicBezTo>
                  <a:cubicBezTo>
                    <a:pt x="1768" y="6"/>
                    <a:pt x="1692" y="0"/>
                    <a:pt x="1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426800" y="2747250"/>
              <a:ext cx="31725" cy="31450"/>
            </a:xfrm>
            <a:custGeom>
              <a:avLst/>
              <a:gdLst/>
              <a:ahLst/>
              <a:cxnLst/>
              <a:rect l="l" t="t" r="r" b="b"/>
              <a:pathLst>
                <a:path w="1269" h="1258" extrusionOk="0">
                  <a:moveTo>
                    <a:pt x="641" y="1"/>
                  </a:moveTo>
                  <a:cubicBezTo>
                    <a:pt x="361" y="1"/>
                    <a:pt x="111" y="221"/>
                    <a:pt x="55" y="530"/>
                  </a:cubicBezTo>
                  <a:cubicBezTo>
                    <a:pt x="0" y="879"/>
                    <a:pt x="206" y="1202"/>
                    <a:pt x="528" y="1250"/>
                  </a:cubicBezTo>
                  <a:cubicBezTo>
                    <a:pt x="559" y="1255"/>
                    <a:pt x="590" y="1258"/>
                    <a:pt x="620" y="1258"/>
                  </a:cubicBezTo>
                  <a:cubicBezTo>
                    <a:pt x="901" y="1258"/>
                    <a:pt x="1157" y="1038"/>
                    <a:pt x="1207" y="729"/>
                  </a:cubicBezTo>
                  <a:cubicBezTo>
                    <a:pt x="1268" y="386"/>
                    <a:pt x="1056" y="57"/>
                    <a:pt x="734" y="9"/>
                  </a:cubicBezTo>
                  <a:cubicBezTo>
                    <a:pt x="703" y="3"/>
                    <a:pt x="672" y="1"/>
                    <a:pt x="641"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846125" y="2677175"/>
              <a:ext cx="399350" cy="81950"/>
            </a:xfrm>
            <a:custGeom>
              <a:avLst/>
              <a:gdLst/>
              <a:ahLst/>
              <a:cxnLst/>
              <a:rect l="l" t="t" r="r" b="b"/>
              <a:pathLst>
                <a:path w="15974" h="3278" extrusionOk="0">
                  <a:moveTo>
                    <a:pt x="15679" y="1"/>
                  </a:moveTo>
                  <a:lnTo>
                    <a:pt x="0" y="2270"/>
                  </a:lnTo>
                  <a:lnTo>
                    <a:pt x="220" y="2723"/>
                  </a:lnTo>
                  <a:lnTo>
                    <a:pt x="329" y="3278"/>
                  </a:lnTo>
                  <a:lnTo>
                    <a:pt x="15953" y="721"/>
                  </a:lnTo>
                  <a:lnTo>
                    <a:pt x="15974" y="227"/>
                  </a:lnTo>
                  <a:lnTo>
                    <a:pt x="156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851600" y="2682850"/>
              <a:ext cx="393875" cy="76275"/>
            </a:xfrm>
            <a:custGeom>
              <a:avLst/>
              <a:gdLst/>
              <a:ahLst/>
              <a:cxnLst/>
              <a:rect l="l" t="t" r="r" b="b"/>
              <a:pathLst>
                <a:path w="15755" h="3051" extrusionOk="0">
                  <a:moveTo>
                    <a:pt x="15755" y="0"/>
                  </a:moveTo>
                  <a:lnTo>
                    <a:pt x="1" y="2496"/>
                  </a:lnTo>
                  <a:lnTo>
                    <a:pt x="110" y="3051"/>
                  </a:lnTo>
                  <a:lnTo>
                    <a:pt x="15734" y="494"/>
                  </a:lnTo>
                  <a:lnTo>
                    <a:pt x="15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840800" y="2597650"/>
              <a:ext cx="400225" cy="56925"/>
            </a:xfrm>
            <a:custGeom>
              <a:avLst/>
              <a:gdLst/>
              <a:ahLst/>
              <a:cxnLst/>
              <a:rect l="l" t="t" r="r" b="b"/>
              <a:pathLst>
                <a:path w="16009" h="2277" extrusionOk="0">
                  <a:moveTo>
                    <a:pt x="1" y="1"/>
                  </a:moveTo>
                  <a:lnTo>
                    <a:pt x="110" y="494"/>
                  </a:lnTo>
                  <a:lnTo>
                    <a:pt x="83" y="1057"/>
                  </a:lnTo>
                  <a:lnTo>
                    <a:pt x="15871" y="2277"/>
                  </a:lnTo>
                  <a:lnTo>
                    <a:pt x="16009" y="1804"/>
                  </a:lnTo>
                  <a:lnTo>
                    <a:pt x="15769" y="151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842850" y="2610000"/>
              <a:ext cx="398175" cy="44575"/>
            </a:xfrm>
            <a:custGeom>
              <a:avLst/>
              <a:gdLst/>
              <a:ahLst/>
              <a:cxnLst/>
              <a:rect l="l" t="t" r="r" b="b"/>
              <a:pathLst>
                <a:path w="15927" h="1783" extrusionOk="0">
                  <a:moveTo>
                    <a:pt x="28" y="0"/>
                  </a:moveTo>
                  <a:lnTo>
                    <a:pt x="1" y="563"/>
                  </a:lnTo>
                  <a:lnTo>
                    <a:pt x="15789" y="1783"/>
                  </a:lnTo>
                  <a:lnTo>
                    <a:pt x="15927" y="1310"/>
                  </a:lnTo>
                  <a:lnTo>
                    <a:pt x="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156000" y="2550675"/>
              <a:ext cx="204150" cy="164625"/>
            </a:xfrm>
            <a:custGeom>
              <a:avLst/>
              <a:gdLst/>
              <a:ahLst/>
              <a:cxnLst/>
              <a:rect l="l" t="t" r="r" b="b"/>
              <a:pathLst>
                <a:path w="8166" h="6585" extrusionOk="0">
                  <a:moveTo>
                    <a:pt x="2815" y="1"/>
                  </a:moveTo>
                  <a:cubicBezTo>
                    <a:pt x="2043" y="1"/>
                    <a:pt x="1369" y="262"/>
                    <a:pt x="946" y="797"/>
                  </a:cubicBezTo>
                  <a:cubicBezTo>
                    <a:pt x="0" y="1983"/>
                    <a:pt x="645" y="4060"/>
                    <a:pt x="2379" y="5438"/>
                  </a:cubicBezTo>
                  <a:cubicBezTo>
                    <a:pt x="3333" y="6196"/>
                    <a:pt x="4418" y="6585"/>
                    <a:pt x="5359" y="6585"/>
                  </a:cubicBezTo>
                  <a:cubicBezTo>
                    <a:pt x="6128" y="6585"/>
                    <a:pt x="6800" y="6325"/>
                    <a:pt x="7226" y="5794"/>
                  </a:cubicBezTo>
                  <a:cubicBezTo>
                    <a:pt x="8165" y="4608"/>
                    <a:pt x="7528" y="2531"/>
                    <a:pt x="5793" y="1146"/>
                  </a:cubicBezTo>
                  <a:cubicBezTo>
                    <a:pt x="4840" y="389"/>
                    <a:pt x="3755" y="1"/>
                    <a:pt x="2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185475" y="2571150"/>
              <a:ext cx="85550" cy="74825"/>
            </a:xfrm>
            <a:custGeom>
              <a:avLst/>
              <a:gdLst/>
              <a:ahLst/>
              <a:cxnLst/>
              <a:rect l="l" t="t" r="r" b="b"/>
              <a:pathLst>
                <a:path w="3422" h="2993" extrusionOk="0">
                  <a:moveTo>
                    <a:pt x="1641" y="1"/>
                  </a:moveTo>
                  <a:cubicBezTo>
                    <a:pt x="1208" y="1"/>
                    <a:pt x="787" y="184"/>
                    <a:pt x="508" y="540"/>
                  </a:cubicBezTo>
                  <a:cubicBezTo>
                    <a:pt x="0" y="1171"/>
                    <a:pt x="131" y="2117"/>
                    <a:pt x="796" y="2644"/>
                  </a:cubicBezTo>
                  <a:cubicBezTo>
                    <a:pt x="1090" y="2878"/>
                    <a:pt x="1440" y="2992"/>
                    <a:pt x="1783" y="2992"/>
                  </a:cubicBezTo>
                  <a:cubicBezTo>
                    <a:pt x="2215" y="2992"/>
                    <a:pt x="2635" y="2811"/>
                    <a:pt x="2914" y="2459"/>
                  </a:cubicBezTo>
                  <a:cubicBezTo>
                    <a:pt x="3421" y="1822"/>
                    <a:pt x="3291" y="876"/>
                    <a:pt x="2626" y="348"/>
                  </a:cubicBezTo>
                  <a:cubicBezTo>
                    <a:pt x="2333" y="115"/>
                    <a:pt x="1983" y="1"/>
                    <a:pt x="1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205875" y="2578150"/>
              <a:ext cx="34625" cy="30125"/>
            </a:xfrm>
            <a:custGeom>
              <a:avLst/>
              <a:gdLst/>
              <a:ahLst/>
              <a:cxnLst/>
              <a:rect l="l" t="t" r="r" b="b"/>
              <a:pathLst>
                <a:path w="1385" h="1205" extrusionOk="0">
                  <a:moveTo>
                    <a:pt x="647" y="1"/>
                  </a:moveTo>
                  <a:cubicBezTo>
                    <a:pt x="474" y="1"/>
                    <a:pt x="309" y="72"/>
                    <a:pt x="199" y="212"/>
                  </a:cubicBezTo>
                  <a:cubicBezTo>
                    <a:pt x="0" y="459"/>
                    <a:pt x="55" y="843"/>
                    <a:pt x="329" y="1062"/>
                  </a:cubicBezTo>
                  <a:cubicBezTo>
                    <a:pt x="452" y="1157"/>
                    <a:pt x="597" y="1204"/>
                    <a:pt x="738" y="1204"/>
                  </a:cubicBezTo>
                  <a:cubicBezTo>
                    <a:pt x="911" y="1204"/>
                    <a:pt x="1077" y="1133"/>
                    <a:pt x="1186" y="993"/>
                  </a:cubicBezTo>
                  <a:cubicBezTo>
                    <a:pt x="1385" y="747"/>
                    <a:pt x="1330" y="363"/>
                    <a:pt x="1056" y="143"/>
                  </a:cubicBezTo>
                  <a:cubicBezTo>
                    <a:pt x="933" y="48"/>
                    <a:pt x="788" y="1"/>
                    <a:pt x="647"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2"/>
          <p:cNvGrpSpPr/>
          <p:nvPr/>
        </p:nvGrpSpPr>
        <p:grpSpPr>
          <a:xfrm>
            <a:off x="-163736" y="3778523"/>
            <a:ext cx="2077737" cy="2144677"/>
            <a:chOff x="5012300" y="4234750"/>
            <a:chExt cx="376900" cy="389050"/>
          </a:xfrm>
        </p:grpSpPr>
        <p:sp>
          <p:nvSpPr>
            <p:cNvPr id="84" name="Google Shape;84;p2"/>
            <p:cNvSpPr/>
            <p:nvPr/>
          </p:nvSpPr>
          <p:spPr>
            <a:xfrm>
              <a:off x="5064400" y="4281375"/>
              <a:ext cx="324800" cy="342425"/>
            </a:xfrm>
            <a:custGeom>
              <a:avLst/>
              <a:gdLst/>
              <a:ahLst/>
              <a:cxnLst/>
              <a:rect l="l" t="t" r="r" b="b"/>
              <a:pathLst>
                <a:path w="12992" h="13697" extrusionOk="0">
                  <a:moveTo>
                    <a:pt x="10522" y="0"/>
                  </a:moveTo>
                  <a:cubicBezTo>
                    <a:pt x="10079" y="0"/>
                    <a:pt x="9640" y="184"/>
                    <a:pt x="9324" y="543"/>
                  </a:cubicBezTo>
                  <a:lnTo>
                    <a:pt x="590" y="10429"/>
                  </a:lnTo>
                  <a:cubicBezTo>
                    <a:pt x="1" y="11094"/>
                    <a:pt x="62" y="12102"/>
                    <a:pt x="727" y="12692"/>
                  </a:cubicBezTo>
                  <a:lnTo>
                    <a:pt x="1413" y="13295"/>
                  </a:lnTo>
                  <a:cubicBezTo>
                    <a:pt x="1717" y="13565"/>
                    <a:pt x="2093" y="13697"/>
                    <a:pt x="2468" y="13697"/>
                  </a:cubicBezTo>
                  <a:cubicBezTo>
                    <a:pt x="2913" y="13697"/>
                    <a:pt x="3355" y="13512"/>
                    <a:pt x="3675" y="13151"/>
                  </a:cubicBezTo>
                  <a:lnTo>
                    <a:pt x="12409" y="3272"/>
                  </a:lnTo>
                  <a:cubicBezTo>
                    <a:pt x="12992" y="2607"/>
                    <a:pt x="12930" y="1592"/>
                    <a:pt x="12265" y="1010"/>
                  </a:cubicBezTo>
                  <a:lnTo>
                    <a:pt x="11580" y="399"/>
                  </a:lnTo>
                  <a:cubicBezTo>
                    <a:pt x="11275" y="132"/>
                    <a:pt x="10897" y="0"/>
                    <a:pt x="10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064575" y="4282050"/>
              <a:ext cx="296700" cy="341300"/>
            </a:xfrm>
            <a:custGeom>
              <a:avLst/>
              <a:gdLst/>
              <a:ahLst/>
              <a:cxnLst/>
              <a:rect l="l" t="t" r="r" b="b"/>
              <a:pathLst>
                <a:path w="11868" h="13652" extrusionOk="0">
                  <a:moveTo>
                    <a:pt x="10516" y="0"/>
                  </a:moveTo>
                  <a:cubicBezTo>
                    <a:pt x="10072" y="0"/>
                    <a:pt x="9632" y="182"/>
                    <a:pt x="9317" y="537"/>
                  </a:cubicBezTo>
                  <a:lnTo>
                    <a:pt x="583" y="10423"/>
                  </a:lnTo>
                  <a:cubicBezTo>
                    <a:pt x="0" y="11081"/>
                    <a:pt x="62" y="12096"/>
                    <a:pt x="720" y="12685"/>
                  </a:cubicBezTo>
                  <a:lnTo>
                    <a:pt x="1406" y="13288"/>
                  </a:lnTo>
                  <a:cubicBezTo>
                    <a:pt x="1618" y="13480"/>
                    <a:pt x="1872" y="13597"/>
                    <a:pt x="2132" y="13652"/>
                  </a:cubicBezTo>
                  <a:lnTo>
                    <a:pt x="1735" y="13302"/>
                  </a:lnTo>
                  <a:cubicBezTo>
                    <a:pt x="1077" y="12719"/>
                    <a:pt x="1015" y="11698"/>
                    <a:pt x="1598" y="11040"/>
                  </a:cubicBezTo>
                  <a:lnTo>
                    <a:pt x="10332" y="1154"/>
                  </a:lnTo>
                  <a:cubicBezTo>
                    <a:pt x="10649" y="799"/>
                    <a:pt x="11087" y="618"/>
                    <a:pt x="11530" y="618"/>
                  </a:cubicBezTo>
                  <a:cubicBezTo>
                    <a:pt x="11643" y="618"/>
                    <a:pt x="11756" y="630"/>
                    <a:pt x="11868" y="654"/>
                  </a:cubicBezTo>
                  <a:lnTo>
                    <a:pt x="11580" y="400"/>
                  </a:lnTo>
                  <a:cubicBezTo>
                    <a:pt x="11274" y="132"/>
                    <a:pt x="10894" y="0"/>
                    <a:pt x="10516" y="0"/>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277600" y="4297350"/>
              <a:ext cx="90200" cy="89725"/>
            </a:xfrm>
            <a:custGeom>
              <a:avLst/>
              <a:gdLst/>
              <a:ahLst/>
              <a:cxnLst/>
              <a:rect l="l" t="t" r="r" b="b"/>
              <a:pathLst>
                <a:path w="3608" h="3589" extrusionOk="0">
                  <a:moveTo>
                    <a:pt x="728" y="0"/>
                  </a:moveTo>
                  <a:lnTo>
                    <a:pt x="728" y="0"/>
                  </a:lnTo>
                  <a:cubicBezTo>
                    <a:pt x="433" y="336"/>
                    <a:pt x="152" y="652"/>
                    <a:pt x="152" y="652"/>
                  </a:cubicBezTo>
                  <a:cubicBezTo>
                    <a:pt x="152" y="652"/>
                    <a:pt x="1" y="1413"/>
                    <a:pt x="1427" y="2941"/>
                  </a:cubicBezTo>
                  <a:cubicBezTo>
                    <a:pt x="1950" y="3477"/>
                    <a:pt x="2434" y="3588"/>
                    <a:pt x="2746" y="3588"/>
                  </a:cubicBezTo>
                  <a:cubicBezTo>
                    <a:pt x="2970" y="3588"/>
                    <a:pt x="3107" y="3531"/>
                    <a:pt x="3107" y="3531"/>
                  </a:cubicBezTo>
                  <a:lnTo>
                    <a:pt x="3607" y="2969"/>
                  </a:lnTo>
                  <a:lnTo>
                    <a:pt x="3607" y="2969"/>
                  </a:lnTo>
                  <a:cubicBezTo>
                    <a:pt x="3607" y="2969"/>
                    <a:pt x="3480" y="3061"/>
                    <a:pt x="3236" y="3061"/>
                  </a:cubicBezTo>
                  <a:cubicBezTo>
                    <a:pt x="2968" y="3061"/>
                    <a:pt x="2560" y="2951"/>
                    <a:pt x="2023" y="2489"/>
                  </a:cubicBezTo>
                  <a:cubicBezTo>
                    <a:pt x="1002" y="1605"/>
                    <a:pt x="680" y="597"/>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249500" y="4328550"/>
              <a:ext cx="90875" cy="89575"/>
            </a:xfrm>
            <a:custGeom>
              <a:avLst/>
              <a:gdLst/>
              <a:ahLst/>
              <a:cxnLst/>
              <a:rect l="l" t="t" r="r" b="b"/>
              <a:pathLst>
                <a:path w="3635" h="3583" extrusionOk="0">
                  <a:moveTo>
                    <a:pt x="727" y="0"/>
                  </a:moveTo>
                  <a:lnTo>
                    <a:pt x="727" y="0"/>
                  </a:lnTo>
                  <a:cubicBezTo>
                    <a:pt x="426" y="343"/>
                    <a:pt x="145" y="658"/>
                    <a:pt x="145" y="658"/>
                  </a:cubicBezTo>
                  <a:cubicBezTo>
                    <a:pt x="145" y="658"/>
                    <a:pt x="1" y="1412"/>
                    <a:pt x="1427" y="2948"/>
                  </a:cubicBezTo>
                  <a:cubicBezTo>
                    <a:pt x="1937" y="3470"/>
                    <a:pt x="2420" y="3582"/>
                    <a:pt x="2743" y="3582"/>
                  </a:cubicBezTo>
                  <a:cubicBezTo>
                    <a:pt x="2988" y="3582"/>
                    <a:pt x="3141" y="3517"/>
                    <a:pt x="3141" y="3517"/>
                  </a:cubicBezTo>
                  <a:lnTo>
                    <a:pt x="3634" y="2955"/>
                  </a:lnTo>
                  <a:lnTo>
                    <a:pt x="3634" y="2955"/>
                  </a:lnTo>
                  <a:cubicBezTo>
                    <a:pt x="3634" y="2955"/>
                    <a:pt x="3495" y="3054"/>
                    <a:pt x="3234" y="3054"/>
                  </a:cubicBezTo>
                  <a:cubicBezTo>
                    <a:pt x="2957" y="3054"/>
                    <a:pt x="2545" y="2943"/>
                    <a:pt x="2016" y="2489"/>
                  </a:cubicBezTo>
                  <a:cubicBezTo>
                    <a:pt x="995" y="1604"/>
                    <a:pt x="672" y="603"/>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195350" y="4421775"/>
              <a:ext cx="63775" cy="63450"/>
            </a:xfrm>
            <a:custGeom>
              <a:avLst/>
              <a:gdLst/>
              <a:ahLst/>
              <a:cxnLst/>
              <a:rect l="l" t="t" r="r" b="b"/>
              <a:pathLst>
                <a:path w="2551" h="2538" extrusionOk="0">
                  <a:moveTo>
                    <a:pt x="2269" y="0"/>
                  </a:moveTo>
                  <a:cubicBezTo>
                    <a:pt x="2264" y="0"/>
                    <a:pt x="2260" y="0"/>
                    <a:pt x="2256" y="1"/>
                  </a:cubicBezTo>
                  <a:lnTo>
                    <a:pt x="178" y="97"/>
                  </a:lnTo>
                  <a:cubicBezTo>
                    <a:pt x="76" y="103"/>
                    <a:pt x="0" y="186"/>
                    <a:pt x="7" y="282"/>
                  </a:cubicBezTo>
                  <a:lnTo>
                    <a:pt x="110" y="2366"/>
                  </a:lnTo>
                  <a:cubicBezTo>
                    <a:pt x="110" y="2462"/>
                    <a:pt x="192" y="2537"/>
                    <a:pt x="295" y="2537"/>
                  </a:cubicBezTo>
                  <a:lnTo>
                    <a:pt x="2372" y="2434"/>
                  </a:lnTo>
                  <a:cubicBezTo>
                    <a:pt x="2475" y="2427"/>
                    <a:pt x="2551" y="2345"/>
                    <a:pt x="2544" y="2249"/>
                  </a:cubicBezTo>
                  <a:lnTo>
                    <a:pt x="2448" y="165"/>
                  </a:lnTo>
                  <a:cubicBezTo>
                    <a:pt x="2441" y="73"/>
                    <a:pt x="2365" y="0"/>
                    <a:pt x="2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206825" y="4428300"/>
              <a:ext cx="21100" cy="22125"/>
            </a:xfrm>
            <a:custGeom>
              <a:avLst/>
              <a:gdLst/>
              <a:ahLst/>
              <a:cxnLst/>
              <a:rect l="l" t="t" r="r" b="b"/>
              <a:pathLst>
                <a:path w="844" h="885" extrusionOk="0">
                  <a:moveTo>
                    <a:pt x="343" y="0"/>
                  </a:moveTo>
                  <a:lnTo>
                    <a:pt x="261" y="96"/>
                  </a:lnTo>
                  <a:lnTo>
                    <a:pt x="460" y="267"/>
                  </a:lnTo>
                  <a:lnTo>
                    <a:pt x="1" y="795"/>
                  </a:lnTo>
                  <a:lnTo>
                    <a:pt x="110" y="884"/>
                  </a:lnTo>
                  <a:lnTo>
                    <a:pt x="563" y="357"/>
                  </a:lnTo>
                  <a:lnTo>
                    <a:pt x="762" y="528"/>
                  </a:lnTo>
                  <a:lnTo>
                    <a:pt x="844" y="432"/>
                  </a:lnTo>
                  <a:lnTo>
                    <a:pt x="343" y="0"/>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218300" y="4446625"/>
              <a:ext cx="16325" cy="16475"/>
            </a:xfrm>
            <a:custGeom>
              <a:avLst/>
              <a:gdLst/>
              <a:ahLst/>
              <a:cxnLst/>
              <a:rect l="l" t="t" r="r" b="b"/>
              <a:pathLst>
                <a:path w="653" h="659" extrusionOk="0">
                  <a:moveTo>
                    <a:pt x="351" y="117"/>
                  </a:moveTo>
                  <a:cubicBezTo>
                    <a:pt x="392" y="117"/>
                    <a:pt x="433" y="138"/>
                    <a:pt x="467" y="165"/>
                  </a:cubicBezTo>
                  <a:cubicBezTo>
                    <a:pt x="508" y="199"/>
                    <a:pt x="529" y="241"/>
                    <a:pt x="536" y="282"/>
                  </a:cubicBezTo>
                  <a:cubicBezTo>
                    <a:pt x="542" y="323"/>
                    <a:pt x="529" y="364"/>
                    <a:pt x="494" y="405"/>
                  </a:cubicBezTo>
                  <a:lnTo>
                    <a:pt x="227" y="172"/>
                  </a:lnTo>
                  <a:cubicBezTo>
                    <a:pt x="261" y="138"/>
                    <a:pt x="303" y="117"/>
                    <a:pt x="351" y="117"/>
                  </a:cubicBezTo>
                  <a:close/>
                  <a:moveTo>
                    <a:pt x="332" y="0"/>
                  </a:moveTo>
                  <a:cubicBezTo>
                    <a:pt x="298" y="0"/>
                    <a:pt x="263" y="8"/>
                    <a:pt x="227" y="21"/>
                  </a:cubicBezTo>
                  <a:cubicBezTo>
                    <a:pt x="179" y="42"/>
                    <a:pt x="131" y="76"/>
                    <a:pt x="90" y="117"/>
                  </a:cubicBezTo>
                  <a:cubicBezTo>
                    <a:pt x="49" y="165"/>
                    <a:pt x="28" y="220"/>
                    <a:pt x="15" y="268"/>
                  </a:cubicBezTo>
                  <a:cubicBezTo>
                    <a:pt x="1" y="323"/>
                    <a:pt x="8" y="378"/>
                    <a:pt x="28" y="426"/>
                  </a:cubicBezTo>
                  <a:cubicBezTo>
                    <a:pt x="49" y="481"/>
                    <a:pt x="83" y="529"/>
                    <a:pt x="131" y="570"/>
                  </a:cubicBezTo>
                  <a:cubicBezTo>
                    <a:pt x="165" y="604"/>
                    <a:pt x="213" y="631"/>
                    <a:pt x="255" y="645"/>
                  </a:cubicBezTo>
                  <a:cubicBezTo>
                    <a:pt x="303" y="659"/>
                    <a:pt x="351" y="659"/>
                    <a:pt x="392" y="659"/>
                  </a:cubicBezTo>
                  <a:lnTo>
                    <a:pt x="392" y="549"/>
                  </a:lnTo>
                  <a:cubicBezTo>
                    <a:pt x="382" y="551"/>
                    <a:pt x="372" y="552"/>
                    <a:pt x="362" y="552"/>
                  </a:cubicBezTo>
                  <a:cubicBezTo>
                    <a:pt x="338" y="552"/>
                    <a:pt x="315" y="547"/>
                    <a:pt x="296" y="542"/>
                  </a:cubicBezTo>
                  <a:cubicBezTo>
                    <a:pt x="261" y="529"/>
                    <a:pt x="234" y="515"/>
                    <a:pt x="207" y="494"/>
                  </a:cubicBezTo>
                  <a:cubicBezTo>
                    <a:pt x="172" y="460"/>
                    <a:pt x="145" y="426"/>
                    <a:pt x="138" y="378"/>
                  </a:cubicBezTo>
                  <a:cubicBezTo>
                    <a:pt x="131" y="337"/>
                    <a:pt x="138" y="289"/>
                    <a:pt x="165" y="247"/>
                  </a:cubicBezTo>
                  <a:lnTo>
                    <a:pt x="522" y="556"/>
                  </a:lnTo>
                  <a:cubicBezTo>
                    <a:pt x="536" y="535"/>
                    <a:pt x="549" y="529"/>
                    <a:pt x="556" y="515"/>
                  </a:cubicBezTo>
                  <a:cubicBezTo>
                    <a:pt x="625" y="439"/>
                    <a:pt x="652" y="364"/>
                    <a:pt x="652" y="289"/>
                  </a:cubicBezTo>
                  <a:cubicBezTo>
                    <a:pt x="652" y="220"/>
                    <a:pt x="611" y="151"/>
                    <a:pt x="542" y="83"/>
                  </a:cubicBezTo>
                  <a:cubicBezTo>
                    <a:pt x="494" y="42"/>
                    <a:pt x="440" y="21"/>
                    <a:pt x="385" y="8"/>
                  </a:cubicBezTo>
                  <a:cubicBezTo>
                    <a:pt x="368" y="3"/>
                    <a:pt x="350" y="0"/>
                    <a:pt x="332"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231675" y="4453475"/>
              <a:ext cx="14425" cy="19225"/>
            </a:xfrm>
            <a:custGeom>
              <a:avLst/>
              <a:gdLst/>
              <a:ahLst/>
              <a:cxnLst/>
              <a:rect l="l" t="t" r="r" b="b"/>
              <a:pathLst>
                <a:path w="577" h="769" extrusionOk="0">
                  <a:moveTo>
                    <a:pt x="446" y="1"/>
                  </a:moveTo>
                  <a:lnTo>
                    <a:pt x="337" y="131"/>
                  </a:lnTo>
                  <a:lnTo>
                    <a:pt x="268" y="69"/>
                  </a:lnTo>
                  <a:lnTo>
                    <a:pt x="199" y="152"/>
                  </a:lnTo>
                  <a:lnTo>
                    <a:pt x="268" y="207"/>
                  </a:lnTo>
                  <a:lnTo>
                    <a:pt x="55" y="453"/>
                  </a:lnTo>
                  <a:cubicBezTo>
                    <a:pt x="14" y="501"/>
                    <a:pt x="1" y="542"/>
                    <a:pt x="7" y="590"/>
                  </a:cubicBezTo>
                  <a:cubicBezTo>
                    <a:pt x="7" y="632"/>
                    <a:pt x="35" y="673"/>
                    <a:pt x="69" y="707"/>
                  </a:cubicBezTo>
                  <a:cubicBezTo>
                    <a:pt x="110" y="741"/>
                    <a:pt x="158" y="762"/>
                    <a:pt x="220" y="769"/>
                  </a:cubicBezTo>
                  <a:lnTo>
                    <a:pt x="261" y="673"/>
                  </a:lnTo>
                  <a:cubicBezTo>
                    <a:pt x="220" y="659"/>
                    <a:pt x="193" y="645"/>
                    <a:pt x="172" y="632"/>
                  </a:cubicBezTo>
                  <a:cubicBezTo>
                    <a:pt x="151" y="618"/>
                    <a:pt x="145" y="597"/>
                    <a:pt x="145" y="584"/>
                  </a:cubicBezTo>
                  <a:cubicBezTo>
                    <a:pt x="145" y="563"/>
                    <a:pt x="151" y="542"/>
                    <a:pt x="172" y="522"/>
                  </a:cubicBezTo>
                  <a:lnTo>
                    <a:pt x="371" y="296"/>
                  </a:lnTo>
                  <a:lnTo>
                    <a:pt x="508" y="412"/>
                  </a:lnTo>
                  <a:lnTo>
                    <a:pt x="577" y="337"/>
                  </a:lnTo>
                  <a:lnTo>
                    <a:pt x="439" y="220"/>
                  </a:lnTo>
                  <a:lnTo>
                    <a:pt x="549" y="90"/>
                  </a:lnTo>
                  <a:lnTo>
                    <a:pt x="446" y="1"/>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229800" y="4442825"/>
              <a:ext cx="9950" cy="8725"/>
            </a:xfrm>
            <a:custGeom>
              <a:avLst/>
              <a:gdLst/>
              <a:ahLst/>
              <a:cxnLst/>
              <a:rect l="l" t="t" r="r" b="b"/>
              <a:pathLst>
                <a:path w="398" h="349" extrusionOk="0">
                  <a:moveTo>
                    <a:pt x="185" y="0"/>
                  </a:moveTo>
                  <a:cubicBezTo>
                    <a:pt x="139" y="0"/>
                    <a:pt x="93" y="5"/>
                    <a:pt x="55" y="9"/>
                  </a:cubicBezTo>
                  <a:cubicBezTo>
                    <a:pt x="34" y="9"/>
                    <a:pt x="0" y="22"/>
                    <a:pt x="7" y="64"/>
                  </a:cubicBezTo>
                  <a:cubicBezTo>
                    <a:pt x="7" y="105"/>
                    <a:pt x="21" y="139"/>
                    <a:pt x="69" y="146"/>
                  </a:cubicBezTo>
                  <a:cubicBezTo>
                    <a:pt x="75" y="147"/>
                    <a:pt x="84" y="147"/>
                    <a:pt x="92" y="147"/>
                  </a:cubicBezTo>
                  <a:cubicBezTo>
                    <a:pt x="147" y="147"/>
                    <a:pt x="235" y="131"/>
                    <a:pt x="247" y="125"/>
                  </a:cubicBezTo>
                  <a:cubicBezTo>
                    <a:pt x="247" y="125"/>
                    <a:pt x="248" y="125"/>
                    <a:pt x="248" y="125"/>
                  </a:cubicBezTo>
                  <a:cubicBezTo>
                    <a:pt x="254" y="125"/>
                    <a:pt x="261" y="204"/>
                    <a:pt x="261" y="276"/>
                  </a:cubicBezTo>
                  <a:cubicBezTo>
                    <a:pt x="261" y="321"/>
                    <a:pt x="299" y="348"/>
                    <a:pt x="331" y="348"/>
                  </a:cubicBezTo>
                  <a:cubicBezTo>
                    <a:pt x="348" y="348"/>
                    <a:pt x="363" y="341"/>
                    <a:pt x="370" y="324"/>
                  </a:cubicBezTo>
                  <a:cubicBezTo>
                    <a:pt x="391" y="283"/>
                    <a:pt x="398" y="50"/>
                    <a:pt x="316" y="22"/>
                  </a:cubicBezTo>
                  <a:cubicBezTo>
                    <a:pt x="278" y="5"/>
                    <a:pt x="232" y="0"/>
                    <a:pt x="185"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012300" y="4234750"/>
              <a:ext cx="294125" cy="366275"/>
            </a:xfrm>
            <a:custGeom>
              <a:avLst/>
              <a:gdLst/>
              <a:ahLst/>
              <a:cxnLst/>
              <a:rect l="l" t="t" r="r" b="b"/>
              <a:pathLst>
                <a:path w="11765" h="14651" extrusionOk="0">
                  <a:moveTo>
                    <a:pt x="2571" y="1"/>
                  </a:moveTo>
                  <a:cubicBezTo>
                    <a:pt x="2264" y="1"/>
                    <a:pt x="1953" y="88"/>
                    <a:pt x="1680" y="269"/>
                  </a:cubicBezTo>
                  <a:lnTo>
                    <a:pt x="926" y="784"/>
                  </a:lnTo>
                  <a:cubicBezTo>
                    <a:pt x="192" y="1277"/>
                    <a:pt x="0" y="2278"/>
                    <a:pt x="487" y="3005"/>
                  </a:cubicBezTo>
                  <a:lnTo>
                    <a:pt x="7857" y="13946"/>
                  </a:lnTo>
                  <a:cubicBezTo>
                    <a:pt x="8166" y="14402"/>
                    <a:pt x="8675" y="14650"/>
                    <a:pt x="9191" y="14650"/>
                  </a:cubicBezTo>
                  <a:cubicBezTo>
                    <a:pt x="9498" y="14650"/>
                    <a:pt x="9807" y="14562"/>
                    <a:pt x="10078" y="14378"/>
                  </a:cubicBezTo>
                  <a:lnTo>
                    <a:pt x="10839" y="13871"/>
                  </a:lnTo>
                  <a:cubicBezTo>
                    <a:pt x="11573" y="13377"/>
                    <a:pt x="11765" y="12377"/>
                    <a:pt x="11271" y="11643"/>
                  </a:cubicBezTo>
                  <a:lnTo>
                    <a:pt x="3901" y="708"/>
                  </a:lnTo>
                  <a:cubicBezTo>
                    <a:pt x="3596" y="248"/>
                    <a:pt x="3088" y="1"/>
                    <a:pt x="2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012300" y="4249025"/>
              <a:ext cx="284350" cy="352000"/>
            </a:xfrm>
            <a:custGeom>
              <a:avLst/>
              <a:gdLst/>
              <a:ahLst/>
              <a:cxnLst/>
              <a:rect l="l" t="t" r="r" b="b"/>
              <a:pathLst>
                <a:path w="11374" h="14080" extrusionOk="0">
                  <a:moveTo>
                    <a:pt x="1241" y="0"/>
                  </a:moveTo>
                  <a:lnTo>
                    <a:pt x="919" y="213"/>
                  </a:lnTo>
                  <a:lnTo>
                    <a:pt x="926" y="213"/>
                  </a:lnTo>
                  <a:cubicBezTo>
                    <a:pt x="192" y="706"/>
                    <a:pt x="0" y="1707"/>
                    <a:pt x="487" y="2434"/>
                  </a:cubicBezTo>
                  <a:lnTo>
                    <a:pt x="7857" y="13375"/>
                  </a:lnTo>
                  <a:cubicBezTo>
                    <a:pt x="8166" y="13831"/>
                    <a:pt x="8675" y="14079"/>
                    <a:pt x="9191" y="14079"/>
                  </a:cubicBezTo>
                  <a:cubicBezTo>
                    <a:pt x="9498" y="14079"/>
                    <a:pt x="9807" y="13991"/>
                    <a:pt x="10078" y="13807"/>
                  </a:cubicBezTo>
                  <a:lnTo>
                    <a:pt x="10839" y="13300"/>
                  </a:lnTo>
                  <a:cubicBezTo>
                    <a:pt x="11079" y="13136"/>
                    <a:pt x="11257" y="12923"/>
                    <a:pt x="11374" y="12683"/>
                  </a:cubicBezTo>
                  <a:lnTo>
                    <a:pt x="11374" y="12683"/>
                  </a:lnTo>
                  <a:lnTo>
                    <a:pt x="10935" y="12978"/>
                  </a:lnTo>
                  <a:cubicBezTo>
                    <a:pt x="10660" y="13163"/>
                    <a:pt x="10348" y="13252"/>
                    <a:pt x="10039" y="13252"/>
                  </a:cubicBezTo>
                  <a:cubicBezTo>
                    <a:pt x="9524" y="13252"/>
                    <a:pt x="9018" y="13005"/>
                    <a:pt x="8714" y="12546"/>
                  </a:cubicBezTo>
                  <a:lnTo>
                    <a:pt x="1344" y="1604"/>
                  </a:lnTo>
                  <a:cubicBezTo>
                    <a:pt x="1008" y="1111"/>
                    <a:pt x="994" y="501"/>
                    <a:pt x="1241" y="0"/>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025825" y="4261000"/>
              <a:ext cx="103550" cy="70425"/>
            </a:xfrm>
            <a:custGeom>
              <a:avLst/>
              <a:gdLst/>
              <a:ahLst/>
              <a:cxnLst/>
              <a:rect l="l" t="t" r="r" b="b"/>
              <a:pathLst>
                <a:path w="4142" h="2817" extrusionOk="0">
                  <a:moveTo>
                    <a:pt x="3600" y="1"/>
                  </a:moveTo>
                  <a:lnTo>
                    <a:pt x="3600" y="1"/>
                  </a:lnTo>
                  <a:cubicBezTo>
                    <a:pt x="3600" y="1"/>
                    <a:pt x="3854" y="646"/>
                    <a:pt x="2736" y="1413"/>
                  </a:cubicBezTo>
                  <a:cubicBezTo>
                    <a:pt x="1966" y="1946"/>
                    <a:pt x="1223" y="2135"/>
                    <a:pt x="649" y="2135"/>
                  </a:cubicBezTo>
                  <a:cubicBezTo>
                    <a:pt x="396" y="2135"/>
                    <a:pt x="176" y="2098"/>
                    <a:pt x="1" y="2037"/>
                  </a:cubicBezTo>
                  <a:lnTo>
                    <a:pt x="1" y="2037"/>
                  </a:lnTo>
                  <a:cubicBezTo>
                    <a:pt x="255" y="2414"/>
                    <a:pt x="495" y="2764"/>
                    <a:pt x="495" y="2764"/>
                  </a:cubicBezTo>
                  <a:cubicBezTo>
                    <a:pt x="495" y="2764"/>
                    <a:pt x="604" y="2816"/>
                    <a:pt x="853" y="2816"/>
                  </a:cubicBezTo>
                  <a:cubicBezTo>
                    <a:pt x="1229" y="2816"/>
                    <a:pt x="1922" y="2697"/>
                    <a:pt x="3031" y="2099"/>
                  </a:cubicBezTo>
                  <a:cubicBezTo>
                    <a:pt x="4142" y="1461"/>
                    <a:pt x="4018" y="625"/>
                    <a:pt x="4018" y="625"/>
                  </a:cubicBezTo>
                  <a:lnTo>
                    <a:pt x="3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048975" y="4295300"/>
              <a:ext cx="103550" cy="71300"/>
            </a:xfrm>
            <a:custGeom>
              <a:avLst/>
              <a:gdLst/>
              <a:ahLst/>
              <a:cxnLst/>
              <a:rect l="l" t="t" r="r" b="b"/>
              <a:pathLst>
                <a:path w="4142" h="2852" extrusionOk="0">
                  <a:moveTo>
                    <a:pt x="3593" y="0"/>
                  </a:moveTo>
                  <a:cubicBezTo>
                    <a:pt x="3593" y="0"/>
                    <a:pt x="3853" y="679"/>
                    <a:pt x="2736" y="1447"/>
                  </a:cubicBezTo>
                  <a:cubicBezTo>
                    <a:pt x="1966" y="1979"/>
                    <a:pt x="1222" y="2169"/>
                    <a:pt x="649" y="2169"/>
                  </a:cubicBezTo>
                  <a:cubicBezTo>
                    <a:pt x="395" y="2169"/>
                    <a:pt x="175" y="2131"/>
                    <a:pt x="1" y="2071"/>
                  </a:cubicBezTo>
                  <a:lnTo>
                    <a:pt x="1" y="2071"/>
                  </a:lnTo>
                  <a:cubicBezTo>
                    <a:pt x="254" y="2448"/>
                    <a:pt x="494" y="2797"/>
                    <a:pt x="494" y="2797"/>
                  </a:cubicBezTo>
                  <a:cubicBezTo>
                    <a:pt x="494" y="2797"/>
                    <a:pt x="606" y="2851"/>
                    <a:pt x="859" y="2851"/>
                  </a:cubicBezTo>
                  <a:cubicBezTo>
                    <a:pt x="1236" y="2851"/>
                    <a:pt x="1927" y="2731"/>
                    <a:pt x="3031" y="2132"/>
                  </a:cubicBezTo>
                  <a:cubicBezTo>
                    <a:pt x="4141" y="1501"/>
                    <a:pt x="4011" y="617"/>
                    <a:pt x="4011" y="617"/>
                  </a:cubicBezTo>
                  <a:lnTo>
                    <a:pt x="3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123875" y="4382425"/>
              <a:ext cx="71325" cy="70625"/>
            </a:xfrm>
            <a:custGeom>
              <a:avLst/>
              <a:gdLst/>
              <a:ahLst/>
              <a:cxnLst/>
              <a:rect l="l" t="t" r="r" b="b"/>
              <a:pathLst>
                <a:path w="2853" h="2825" extrusionOk="0">
                  <a:moveTo>
                    <a:pt x="621" y="1"/>
                  </a:moveTo>
                  <a:cubicBezTo>
                    <a:pt x="539" y="1"/>
                    <a:pt x="464" y="58"/>
                    <a:pt x="446" y="142"/>
                  </a:cubicBezTo>
                  <a:lnTo>
                    <a:pt x="21" y="2185"/>
                  </a:lnTo>
                  <a:cubicBezTo>
                    <a:pt x="0" y="2281"/>
                    <a:pt x="62" y="2370"/>
                    <a:pt x="158" y="2390"/>
                  </a:cubicBezTo>
                  <a:lnTo>
                    <a:pt x="2194" y="2822"/>
                  </a:lnTo>
                  <a:cubicBezTo>
                    <a:pt x="2204" y="2824"/>
                    <a:pt x="2214" y="2824"/>
                    <a:pt x="2223" y="2824"/>
                  </a:cubicBezTo>
                  <a:cubicBezTo>
                    <a:pt x="2309" y="2824"/>
                    <a:pt x="2388" y="2771"/>
                    <a:pt x="2407" y="2678"/>
                  </a:cubicBezTo>
                  <a:lnTo>
                    <a:pt x="2832" y="642"/>
                  </a:lnTo>
                  <a:cubicBezTo>
                    <a:pt x="2852" y="546"/>
                    <a:pt x="2791" y="450"/>
                    <a:pt x="2695" y="430"/>
                  </a:cubicBezTo>
                  <a:lnTo>
                    <a:pt x="659" y="5"/>
                  </a:lnTo>
                  <a:cubicBezTo>
                    <a:pt x="646" y="2"/>
                    <a:pt x="634" y="1"/>
                    <a:pt x="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2"/>
          <p:cNvGrpSpPr/>
          <p:nvPr/>
        </p:nvGrpSpPr>
        <p:grpSpPr>
          <a:xfrm>
            <a:off x="3279389" y="-1609412"/>
            <a:ext cx="2767897" cy="2144684"/>
            <a:chOff x="4947175" y="3730225"/>
            <a:chExt cx="387525" cy="300275"/>
          </a:xfrm>
        </p:grpSpPr>
        <p:sp>
          <p:nvSpPr>
            <p:cNvPr id="99" name="Google Shape;99;p2"/>
            <p:cNvSpPr/>
            <p:nvPr/>
          </p:nvSpPr>
          <p:spPr>
            <a:xfrm>
              <a:off x="4952650" y="3730225"/>
              <a:ext cx="382050" cy="270475"/>
            </a:xfrm>
            <a:custGeom>
              <a:avLst/>
              <a:gdLst/>
              <a:ahLst/>
              <a:cxnLst/>
              <a:rect l="l" t="t" r="r" b="b"/>
              <a:pathLst>
                <a:path w="15282" h="10819" extrusionOk="0">
                  <a:moveTo>
                    <a:pt x="15056" y="0"/>
                  </a:moveTo>
                  <a:cubicBezTo>
                    <a:pt x="10421" y="281"/>
                    <a:pt x="6102" y="706"/>
                    <a:pt x="1598" y="2125"/>
                  </a:cubicBezTo>
                  <a:cubicBezTo>
                    <a:pt x="1029" y="2297"/>
                    <a:pt x="515" y="2297"/>
                    <a:pt x="1" y="2626"/>
                  </a:cubicBezTo>
                  <a:cubicBezTo>
                    <a:pt x="241" y="4168"/>
                    <a:pt x="3867" y="6972"/>
                    <a:pt x="6034" y="9276"/>
                  </a:cubicBezTo>
                  <a:cubicBezTo>
                    <a:pt x="7083" y="10391"/>
                    <a:pt x="7892" y="10818"/>
                    <a:pt x="8567" y="10818"/>
                  </a:cubicBezTo>
                  <a:cubicBezTo>
                    <a:pt x="9377" y="10818"/>
                    <a:pt x="9993" y="10202"/>
                    <a:pt x="10599" y="9420"/>
                  </a:cubicBezTo>
                  <a:cubicBezTo>
                    <a:pt x="11703" y="7994"/>
                    <a:pt x="14404" y="5272"/>
                    <a:pt x="15254" y="3318"/>
                  </a:cubicBezTo>
                  <a:cubicBezTo>
                    <a:pt x="15268" y="3298"/>
                    <a:pt x="15275" y="3277"/>
                    <a:pt x="15282" y="3256"/>
                  </a:cubicBezTo>
                  <a:lnTo>
                    <a:pt x="150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182825" y="3738600"/>
              <a:ext cx="128125" cy="73925"/>
            </a:xfrm>
            <a:custGeom>
              <a:avLst/>
              <a:gdLst/>
              <a:ahLst/>
              <a:cxnLst/>
              <a:rect l="l" t="t" r="r" b="b"/>
              <a:pathLst>
                <a:path w="5125" h="2957" extrusionOk="0">
                  <a:moveTo>
                    <a:pt x="1543" y="1"/>
                  </a:moveTo>
                  <a:cubicBezTo>
                    <a:pt x="1029" y="56"/>
                    <a:pt x="515" y="111"/>
                    <a:pt x="1" y="179"/>
                  </a:cubicBezTo>
                  <a:cubicBezTo>
                    <a:pt x="2119" y="1173"/>
                    <a:pt x="4669" y="2860"/>
                    <a:pt x="4669" y="2860"/>
                  </a:cubicBezTo>
                  <a:lnTo>
                    <a:pt x="4827" y="2935"/>
                  </a:lnTo>
                  <a:cubicBezTo>
                    <a:pt x="4827" y="2935"/>
                    <a:pt x="4870" y="2956"/>
                    <a:pt x="4919" y="2956"/>
                  </a:cubicBezTo>
                  <a:cubicBezTo>
                    <a:pt x="5012" y="2956"/>
                    <a:pt x="5125" y="2879"/>
                    <a:pt x="4985" y="2428"/>
                  </a:cubicBezTo>
                  <a:cubicBezTo>
                    <a:pt x="4334" y="1571"/>
                    <a:pt x="2757" y="639"/>
                    <a:pt x="1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79475" y="3754025"/>
              <a:ext cx="182125" cy="109900"/>
            </a:xfrm>
            <a:custGeom>
              <a:avLst/>
              <a:gdLst/>
              <a:ahLst/>
              <a:cxnLst/>
              <a:rect l="l" t="t" r="r" b="b"/>
              <a:pathLst>
                <a:path w="7285" h="4396" extrusionOk="0">
                  <a:moveTo>
                    <a:pt x="1276" y="1"/>
                  </a:moveTo>
                  <a:cubicBezTo>
                    <a:pt x="851" y="83"/>
                    <a:pt x="426" y="165"/>
                    <a:pt x="1" y="255"/>
                  </a:cubicBezTo>
                  <a:cubicBezTo>
                    <a:pt x="728" y="508"/>
                    <a:pt x="2160" y="1221"/>
                    <a:pt x="6829" y="4299"/>
                  </a:cubicBezTo>
                  <a:lnTo>
                    <a:pt x="6994" y="4375"/>
                  </a:lnTo>
                  <a:cubicBezTo>
                    <a:pt x="6994" y="4375"/>
                    <a:pt x="7036" y="4396"/>
                    <a:pt x="7084" y="4396"/>
                  </a:cubicBezTo>
                  <a:cubicBezTo>
                    <a:pt x="7175" y="4396"/>
                    <a:pt x="7284" y="4319"/>
                    <a:pt x="7144" y="3868"/>
                  </a:cubicBezTo>
                  <a:cubicBezTo>
                    <a:pt x="6294" y="2743"/>
                    <a:pt x="2880" y="851"/>
                    <a:pt x="1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001675" y="3772025"/>
              <a:ext cx="217750" cy="142300"/>
            </a:xfrm>
            <a:custGeom>
              <a:avLst/>
              <a:gdLst/>
              <a:ahLst/>
              <a:cxnLst/>
              <a:rect l="l" t="t" r="r" b="b"/>
              <a:pathLst>
                <a:path w="8710" h="5692" extrusionOk="0">
                  <a:moveTo>
                    <a:pt x="1193" y="1"/>
                  </a:moveTo>
                  <a:cubicBezTo>
                    <a:pt x="802" y="110"/>
                    <a:pt x="398" y="220"/>
                    <a:pt x="0" y="344"/>
                  </a:cubicBezTo>
                  <a:cubicBezTo>
                    <a:pt x="2797" y="1708"/>
                    <a:pt x="8255" y="5595"/>
                    <a:pt x="8255" y="5595"/>
                  </a:cubicBezTo>
                  <a:lnTo>
                    <a:pt x="8412" y="5670"/>
                  </a:lnTo>
                  <a:cubicBezTo>
                    <a:pt x="8412" y="5670"/>
                    <a:pt x="8456" y="5691"/>
                    <a:pt x="8504" y="5691"/>
                  </a:cubicBezTo>
                  <a:cubicBezTo>
                    <a:pt x="8597" y="5691"/>
                    <a:pt x="8710" y="5614"/>
                    <a:pt x="8570" y="5163"/>
                  </a:cubicBezTo>
                  <a:cubicBezTo>
                    <a:pt x="7665" y="3963"/>
                    <a:pt x="2976" y="1070"/>
                    <a:pt x="1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947175" y="3730225"/>
              <a:ext cx="387525" cy="300275"/>
            </a:xfrm>
            <a:custGeom>
              <a:avLst/>
              <a:gdLst/>
              <a:ahLst/>
              <a:cxnLst/>
              <a:rect l="l" t="t" r="r" b="b"/>
              <a:pathLst>
                <a:path w="15501" h="12011" extrusionOk="0">
                  <a:moveTo>
                    <a:pt x="15275" y="0"/>
                  </a:moveTo>
                  <a:cubicBezTo>
                    <a:pt x="14191" y="2057"/>
                    <a:pt x="11250" y="5999"/>
                    <a:pt x="10229" y="7315"/>
                  </a:cubicBezTo>
                  <a:cubicBezTo>
                    <a:pt x="9623" y="8093"/>
                    <a:pt x="9005" y="8710"/>
                    <a:pt x="8194" y="8710"/>
                  </a:cubicBezTo>
                  <a:cubicBezTo>
                    <a:pt x="7518" y="8710"/>
                    <a:pt x="6710" y="8282"/>
                    <a:pt x="5663" y="7164"/>
                  </a:cubicBezTo>
                  <a:cubicBezTo>
                    <a:pt x="4237" y="5649"/>
                    <a:pt x="2091" y="4292"/>
                    <a:pt x="720" y="3092"/>
                  </a:cubicBezTo>
                  <a:cubicBezTo>
                    <a:pt x="542" y="2934"/>
                    <a:pt x="370" y="2783"/>
                    <a:pt x="220" y="2626"/>
                  </a:cubicBezTo>
                  <a:cubicBezTo>
                    <a:pt x="124" y="2825"/>
                    <a:pt x="55" y="3010"/>
                    <a:pt x="21" y="3181"/>
                  </a:cubicBezTo>
                  <a:cubicBezTo>
                    <a:pt x="0" y="3277"/>
                    <a:pt x="206" y="4737"/>
                    <a:pt x="220" y="4840"/>
                  </a:cubicBezTo>
                  <a:cubicBezTo>
                    <a:pt x="460" y="6376"/>
                    <a:pt x="3997" y="8515"/>
                    <a:pt x="6157" y="10818"/>
                  </a:cubicBezTo>
                  <a:cubicBezTo>
                    <a:pt x="6970" y="11682"/>
                    <a:pt x="7651" y="12010"/>
                    <a:pt x="8240" y="12010"/>
                  </a:cubicBezTo>
                  <a:cubicBezTo>
                    <a:pt x="9324" y="12010"/>
                    <a:pt x="10096" y="10899"/>
                    <a:pt x="10812" y="9975"/>
                  </a:cubicBezTo>
                  <a:cubicBezTo>
                    <a:pt x="11922" y="8549"/>
                    <a:pt x="14630" y="5272"/>
                    <a:pt x="15480" y="3318"/>
                  </a:cubicBezTo>
                  <a:cubicBezTo>
                    <a:pt x="15487" y="3298"/>
                    <a:pt x="15494" y="3277"/>
                    <a:pt x="15501" y="3256"/>
                  </a:cubicBezTo>
                  <a:lnTo>
                    <a:pt x="15412" y="487"/>
                  </a:lnTo>
                  <a:cubicBezTo>
                    <a:pt x="15364" y="254"/>
                    <a:pt x="15343" y="192"/>
                    <a:pt x="15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2"/>
          <p:cNvGrpSpPr/>
          <p:nvPr/>
        </p:nvGrpSpPr>
        <p:grpSpPr>
          <a:xfrm>
            <a:off x="8150631" y="3206788"/>
            <a:ext cx="2298680" cy="2311373"/>
            <a:chOff x="7668256" y="3448326"/>
            <a:chExt cx="2298680" cy="2311373"/>
          </a:xfrm>
        </p:grpSpPr>
        <p:grpSp>
          <p:nvGrpSpPr>
            <p:cNvPr id="105" name="Google Shape;105;p2"/>
            <p:cNvGrpSpPr/>
            <p:nvPr/>
          </p:nvGrpSpPr>
          <p:grpSpPr>
            <a:xfrm>
              <a:off x="7668256" y="3448326"/>
              <a:ext cx="2298680" cy="2311373"/>
              <a:chOff x="6575150" y="4621988"/>
              <a:chExt cx="392675" cy="394850"/>
            </a:xfrm>
          </p:grpSpPr>
          <p:sp>
            <p:nvSpPr>
              <p:cNvPr id="106" name="Google Shape;106;p2"/>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3113" y="42"/>
                    </a:lnTo>
                    <a:lnTo>
                      <a:pt x="1" y="1"/>
                    </a:lnTo>
                    <a:close/>
                  </a:path>
                </a:pathLst>
              </a:custGeom>
              <a:solidFill>
                <a:srgbClr val="FF4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622800" y="4753288"/>
                <a:ext cx="345025" cy="263500"/>
              </a:xfrm>
              <a:custGeom>
                <a:avLst/>
                <a:gdLst/>
                <a:ahLst/>
                <a:cxnLst/>
                <a:rect l="l" t="t" r="r" b="b"/>
                <a:pathLst>
                  <a:path w="13801" h="10540" extrusionOk="0">
                    <a:moveTo>
                      <a:pt x="12046" y="0"/>
                    </a:moveTo>
                    <a:cubicBezTo>
                      <a:pt x="11785" y="1282"/>
                      <a:pt x="10723" y="3792"/>
                      <a:pt x="6623" y="6829"/>
                    </a:cubicBezTo>
                    <a:cubicBezTo>
                      <a:pt x="4164" y="8653"/>
                      <a:pt x="1896" y="9017"/>
                      <a:pt x="484" y="9017"/>
                    </a:cubicBezTo>
                    <a:cubicBezTo>
                      <a:pt x="309" y="9017"/>
                      <a:pt x="148" y="9011"/>
                      <a:pt x="1" y="9002"/>
                    </a:cubicBezTo>
                    <a:lnTo>
                      <a:pt x="1" y="9002"/>
                    </a:lnTo>
                    <a:lnTo>
                      <a:pt x="186" y="10387"/>
                    </a:lnTo>
                    <a:cubicBezTo>
                      <a:pt x="186" y="10387"/>
                      <a:pt x="738" y="10539"/>
                      <a:pt x="1657" y="10539"/>
                    </a:cubicBezTo>
                    <a:cubicBezTo>
                      <a:pt x="3069" y="10539"/>
                      <a:pt x="5343" y="10180"/>
                      <a:pt x="7809" y="8357"/>
                    </a:cubicBezTo>
                    <a:cubicBezTo>
                      <a:pt x="13801" y="3915"/>
                      <a:pt x="13300" y="604"/>
                      <a:pt x="13300" y="604"/>
                    </a:cubicBezTo>
                    <a:lnTo>
                      <a:pt x="12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626225" y="4764938"/>
                <a:ext cx="341600" cy="251850"/>
              </a:xfrm>
              <a:custGeom>
                <a:avLst/>
                <a:gdLst/>
                <a:ahLst/>
                <a:cxnLst/>
                <a:rect l="l" t="t" r="r" b="b"/>
                <a:pathLst>
                  <a:path w="13664" h="10074" extrusionOk="0">
                    <a:moveTo>
                      <a:pt x="12882" y="1"/>
                    </a:moveTo>
                    <a:cubicBezTo>
                      <a:pt x="12862" y="837"/>
                      <a:pt x="12409" y="3771"/>
                      <a:pt x="7370" y="7508"/>
                    </a:cubicBezTo>
                    <a:cubicBezTo>
                      <a:pt x="4912" y="9332"/>
                      <a:pt x="2644" y="9692"/>
                      <a:pt x="1232" y="9692"/>
                    </a:cubicBezTo>
                    <a:cubicBezTo>
                      <a:pt x="675" y="9692"/>
                      <a:pt x="251" y="9636"/>
                      <a:pt x="1" y="9592"/>
                    </a:cubicBezTo>
                    <a:lnTo>
                      <a:pt x="1" y="9592"/>
                    </a:lnTo>
                    <a:lnTo>
                      <a:pt x="49" y="9921"/>
                    </a:lnTo>
                    <a:cubicBezTo>
                      <a:pt x="49" y="9921"/>
                      <a:pt x="601" y="10073"/>
                      <a:pt x="1520" y="10073"/>
                    </a:cubicBezTo>
                    <a:cubicBezTo>
                      <a:pt x="2932" y="10073"/>
                      <a:pt x="5206" y="9714"/>
                      <a:pt x="7672" y="7891"/>
                    </a:cubicBezTo>
                    <a:cubicBezTo>
                      <a:pt x="13664" y="3449"/>
                      <a:pt x="13163" y="138"/>
                      <a:pt x="13163" y="138"/>
                    </a:cubicBezTo>
                    <a:lnTo>
                      <a:pt x="128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780825" y="4753338"/>
                <a:ext cx="29150" cy="22975"/>
              </a:xfrm>
              <a:custGeom>
                <a:avLst/>
                <a:gdLst/>
                <a:ahLst/>
                <a:cxnLst/>
                <a:rect l="l" t="t" r="r" b="b"/>
                <a:pathLst>
                  <a:path w="1166" h="919" extrusionOk="0">
                    <a:moveTo>
                      <a:pt x="189" y="1"/>
                    </a:moveTo>
                    <a:cubicBezTo>
                      <a:pt x="145" y="1"/>
                      <a:pt x="111" y="13"/>
                      <a:pt x="90" y="40"/>
                    </a:cubicBezTo>
                    <a:cubicBezTo>
                      <a:pt x="0" y="136"/>
                      <a:pt x="158" y="410"/>
                      <a:pt x="432" y="643"/>
                    </a:cubicBezTo>
                    <a:cubicBezTo>
                      <a:pt x="637" y="817"/>
                      <a:pt x="850" y="919"/>
                      <a:pt x="982" y="919"/>
                    </a:cubicBezTo>
                    <a:cubicBezTo>
                      <a:pt x="1026" y="919"/>
                      <a:pt x="1061" y="907"/>
                      <a:pt x="1084" y="883"/>
                    </a:cubicBezTo>
                    <a:cubicBezTo>
                      <a:pt x="1166" y="780"/>
                      <a:pt x="1015" y="513"/>
                      <a:pt x="741" y="280"/>
                    </a:cubicBezTo>
                    <a:cubicBezTo>
                      <a:pt x="532" y="106"/>
                      <a:pt x="319" y="1"/>
                      <a:pt x="189"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784775" y="4756338"/>
                <a:ext cx="19050" cy="15000"/>
              </a:xfrm>
              <a:custGeom>
                <a:avLst/>
                <a:gdLst/>
                <a:ahLst/>
                <a:cxnLst/>
                <a:rect l="l" t="t" r="r" b="b"/>
                <a:pathLst>
                  <a:path w="762" h="600" extrusionOk="0">
                    <a:moveTo>
                      <a:pt x="107" y="1"/>
                    </a:moveTo>
                    <a:cubicBezTo>
                      <a:pt x="81" y="1"/>
                      <a:pt x="61" y="8"/>
                      <a:pt x="48" y="22"/>
                    </a:cubicBezTo>
                    <a:cubicBezTo>
                      <a:pt x="0" y="77"/>
                      <a:pt x="103" y="255"/>
                      <a:pt x="288" y="406"/>
                    </a:cubicBezTo>
                    <a:cubicBezTo>
                      <a:pt x="424" y="527"/>
                      <a:pt x="568" y="599"/>
                      <a:pt x="650" y="599"/>
                    </a:cubicBezTo>
                    <a:cubicBezTo>
                      <a:pt x="676" y="599"/>
                      <a:pt x="695" y="592"/>
                      <a:pt x="706" y="578"/>
                    </a:cubicBezTo>
                    <a:cubicBezTo>
                      <a:pt x="761" y="516"/>
                      <a:pt x="651" y="345"/>
                      <a:pt x="473" y="194"/>
                    </a:cubicBezTo>
                    <a:cubicBezTo>
                      <a:pt x="332" y="73"/>
                      <a:pt x="190"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759225" y="4811313"/>
                <a:ext cx="23675" cy="27950"/>
              </a:xfrm>
              <a:custGeom>
                <a:avLst/>
                <a:gdLst/>
                <a:ahLst/>
                <a:cxnLst/>
                <a:rect l="l" t="t" r="r" b="b"/>
                <a:pathLst>
                  <a:path w="947" h="1118" extrusionOk="0">
                    <a:moveTo>
                      <a:pt x="169" y="0"/>
                    </a:moveTo>
                    <a:cubicBezTo>
                      <a:pt x="147" y="0"/>
                      <a:pt x="127" y="6"/>
                      <a:pt x="110" y="17"/>
                    </a:cubicBezTo>
                    <a:cubicBezTo>
                      <a:pt x="1" y="93"/>
                      <a:pt x="76" y="394"/>
                      <a:pt x="275" y="689"/>
                    </a:cubicBezTo>
                    <a:cubicBezTo>
                      <a:pt x="444" y="945"/>
                      <a:pt x="652" y="1117"/>
                      <a:pt x="778" y="1117"/>
                    </a:cubicBezTo>
                    <a:cubicBezTo>
                      <a:pt x="801" y="1117"/>
                      <a:pt x="820" y="1112"/>
                      <a:pt x="837" y="1100"/>
                    </a:cubicBezTo>
                    <a:cubicBezTo>
                      <a:pt x="947" y="1032"/>
                      <a:pt x="871" y="730"/>
                      <a:pt x="672" y="429"/>
                    </a:cubicBezTo>
                    <a:cubicBezTo>
                      <a:pt x="504" y="172"/>
                      <a:pt x="295" y="0"/>
                      <a:pt x="169"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6762475" y="4814788"/>
                <a:ext cx="15300" cy="18425"/>
              </a:xfrm>
              <a:custGeom>
                <a:avLst/>
                <a:gdLst/>
                <a:ahLst/>
                <a:cxnLst/>
                <a:rect l="l" t="t" r="r" b="b"/>
                <a:pathLst>
                  <a:path w="612" h="737" extrusionOk="0">
                    <a:moveTo>
                      <a:pt x="100" y="1"/>
                    </a:moveTo>
                    <a:cubicBezTo>
                      <a:pt x="89" y="1"/>
                      <a:pt x="78" y="3"/>
                      <a:pt x="69" y="8"/>
                    </a:cubicBezTo>
                    <a:cubicBezTo>
                      <a:pt x="1" y="50"/>
                      <a:pt x="56" y="248"/>
                      <a:pt x="186" y="447"/>
                    </a:cubicBezTo>
                    <a:cubicBezTo>
                      <a:pt x="305" y="620"/>
                      <a:pt x="440" y="736"/>
                      <a:pt x="518" y="736"/>
                    </a:cubicBezTo>
                    <a:cubicBezTo>
                      <a:pt x="530" y="736"/>
                      <a:pt x="540" y="734"/>
                      <a:pt x="549" y="728"/>
                    </a:cubicBezTo>
                    <a:cubicBezTo>
                      <a:pt x="611" y="687"/>
                      <a:pt x="556" y="488"/>
                      <a:pt x="426" y="290"/>
                    </a:cubicBezTo>
                    <a:cubicBezTo>
                      <a:pt x="313" y="116"/>
                      <a:pt x="178"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697525" y="4765288"/>
                <a:ext cx="27450" cy="24775"/>
              </a:xfrm>
              <a:custGeom>
                <a:avLst/>
                <a:gdLst/>
                <a:ahLst/>
                <a:cxnLst/>
                <a:rect l="l" t="t" r="r" b="b"/>
                <a:pathLst>
                  <a:path w="1098" h="991" extrusionOk="0">
                    <a:moveTo>
                      <a:pt x="175" y="1"/>
                    </a:moveTo>
                    <a:cubicBezTo>
                      <a:pt x="142" y="1"/>
                      <a:pt x="115" y="9"/>
                      <a:pt x="97" y="28"/>
                    </a:cubicBezTo>
                    <a:cubicBezTo>
                      <a:pt x="1" y="124"/>
                      <a:pt x="131" y="405"/>
                      <a:pt x="385" y="658"/>
                    </a:cubicBezTo>
                    <a:cubicBezTo>
                      <a:pt x="578" y="862"/>
                      <a:pt x="792" y="991"/>
                      <a:pt x="922" y="991"/>
                    </a:cubicBezTo>
                    <a:cubicBezTo>
                      <a:pt x="958" y="991"/>
                      <a:pt x="988" y="981"/>
                      <a:pt x="1008" y="960"/>
                    </a:cubicBezTo>
                    <a:cubicBezTo>
                      <a:pt x="1097" y="871"/>
                      <a:pt x="974" y="590"/>
                      <a:pt x="720" y="329"/>
                    </a:cubicBezTo>
                    <a:cubicBezTo>
                      <a:pt x="519" y="128"/>
                      <a:pt x="301"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701300" y="4768488"/>
                <a:ext cx="17850" cy="16225"/>
              </a:xfrm>
              <a:custGeom>
                <a:avLst/>
                <a:gdLst/>
                <a:ahLst/>
                <a:cxnLst/>
                <a:rect l="l" t="t" r="r" b="b"/>
                <a:pathLst>
                  <a:path w="714" h="649" extrusionOk="0">
                    <a:moveTo>
                      <a:pt x="102" y="0"/>
                    </a:moveTo>
                    <a:cubicBezTo>
                      <a:pt x="82" y="0"/>
                      <a:pt x="66" y="5"/>
                      <a:pt x="55" y="16"/>
                    </a:cubicBezTo>
                    <a:cubicBezTo>
                      <a:pt x="0" y="71"/>
                      <a:pt x="90" y="249"/>
                      <a:pt x="254" y="421"/>
                    </a:cubicBezTo>
                    <a:cubicBezTo>
                      <a:pt x="387" y="559"/>
                      <a:pt x="529" y="649"/>
                      <a:pt x="611" y="649"/>
                    </a:cubicBezTo>
                    <a:cubicBezTo>
                      <a:pt x="631" y="649"/>
                      <a:pt x="647" y="644"/>
                      <a:pt x="659" y="633"/>
                    </a:cubicBezTo>
                    <a:cubicBezTo>
                      <a:pt x="713" y="578"/>
                      <a:pt x="624" y="393"/>
                      <a:pt x="460" y="222"/>
                    </a:cubicBezTo>
                    <a:cubicBezTo>
                      <a:pt x="322" y="85"/>
                      <a:pt x="18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722900" y="4864238"/>
                <a:ext cx="21625" cy="29075"/>
              </a:xfrm>
              <a:custGeom>
                <a:avLst/>
                <a:gdLst/>
                <a:ahLst/>
                <a:cxnLst/>
                <a:rect l="l" t="t" r="r" b="b"/>
                <a:pathLst>
                  <a:path w="865" h="1163" extrusionOk="0">
                    <a:moveTo>
                      <a:pt x="156" y="1"/>
                    </a:moveTo>
                    <a:cubicBezTo>
                      <a:pt x="139" y="1"/>
                      <a:pt x="124" y="4"/>
                      <a:pt x="110" y="12"/>
                    </a:cubicBezTo>
                    <a:cubicBezTo>
                      <a:pt x="0" y="80"/>
                      <a:pt x="48" y="389"/>
                      <a:pt x="226" y="697"/>
                    </a:cubicBezTo>
                    <a:cubicBezTo>
                      <a:pt x="382" y="972"/>
                      <a:pt x="578" y="1163"/>
                      <a:pt x="703" y="1163"/>
                    </a:cubicBezTo>
                    <a:cubicBezTo>
                      <a:pt x="722" y="1163"/>
                      <a:pt x="739" y="1159"/>
                      <a:pt x="754" y="1150"/>
                    </a:cubicBezTo>
                    <a:cubicBezTo>
                      <a:pt x="864" y="1088"/>
                      <a:pt x="816" y="780"/>
                      <a:pt x="638" y="471"/>
                    </a:cubicBezTo>
                    <a:cubicBezTo>
                      <a:pt x="481" y="193"/>
                      <a:pt x="281"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725975" y="4867938"/>
                <a:ext cx="13900" cy="19075"/>
              </a:xfrm>
              <a:custGeom>
                <a:avLst/>
                <a:gdLst/>
                <a:ahLst/>
                <a:cxnLst/>
                <a:rect l="l" t="t" r="r" b="b"/>
                <a:pathLst>
                  <a:path w="556" h="763" extrusionOk="0">
                    <a:moveTo>
                      <a:pt x="97" y="0"/>
                    </a:moveTo>
                    <a:cubicBezTo>
                      <a:pt x="87" y="0"/>
                      <a:pt x="77" y="3"/>
                      <a:pt x="69" y="8"/>
                    </a:cubicBezTo>
                    <a:cubicBezTo>
                      <a:pt x="1" y="42"/>
                      <a:pt x="35" y="241"/>
                      <a:pt x="151" y="453"/>
                    </a:cubicBezTo>
                    <a:cubicBezTo>
                      <a:pt x="254" y="634"/>
                      <a:pt x="383" y="762"/>
                      <a:pt x="459" y="762"/>
                    </a:cubicBezTo>
                    <a:cubicBezTo>
                      <a:pt x="470" y="762"/>
                      <a:pt x="479" y="760"/>
                      <a:pt x="487" y="755"/>
                    </a:cubicBezTo>
                    <a:cubicBezTo>
                      <a:pt x="556" y="721"/>
                      <a:pt x="522" y="522"/>
                      <a:pt x="405" y="309"/>
                    </a:cubicBezTo>
                    <a:cubicBezTo>
                      <a:pt x="303" y="128"/>
                      <a:pt x="173"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660500" y="4880713"/>
                <a:ext cx="16475" cy="31550"/>
              </a:xfrm>
              <a:custGeom>
                <a:avLst/>
                <a:gdLst/>
                <a:ahLst/>
                <a:cxnLst/>
                <a:rect l="l" t="t" r="r" b="b"/>
                <a:pathLst>
                  <a:path w="659" h="1262" extrusionOk="0">
                    <a:moveTo>
                      <a:pt x="175" y="1"/>
                    </a:moveTo>
                    <a:cubicBezTo>
                      <a:pt x="167" y="1"/>
                      <a:pt x="159" y="2"/>
                      <a:pt x="152" y="4"/>
                    </a:cubicBezTo>
                    <a:cubicBezTo>
                      <a:pt x="21" y="45"/>
                      <a:pt x="1" y="354"/>
                      <a:pt x="104" y="696"/>
                    </a:cubicBezTo>
                    <a:cubicBezTo>
                      <a:pt x="200" y="1024"/>
                      <a:pt x="369" y="1262"/>
                      <a:pt x="491" y="1262"/>
                    </a:cubicBezTo>
                    <a:cubicBezTo>
                      <a:pt x="499" y="1262"/>
                      <a:pt x="507" y="1261"/>
                      <a:pt x="515" y="1259"/>
                    </a:cubicBezTo>
                    <a:cubicBezTo>
                      <a:pt x="638" y="1224"/>
                      <a:pt x="659" y="916"/>
                      <a:pt x="556" y="566"/>
                    </a:cubicBezTo>
                    <a:cubicBezTo>
                      <a:pt x="459" y="244"/>
                      <a:pt x="296"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663250" y="4884663"/>
                <a:ext cx="10125" cy="20750"/>
              </a:xfrm>
              <a:custGeom>
                <a:avLst/>
                <a:gdLst/>
                <a:ahLst/>
                <a:cxnLst/>
                <a:rect l="l" t="t" r="r" b="b"/>
                <a:pathLst>
                  <a:path w="405" h="830" extrusionOk="0">
                    <a:moveTo>
                      <a:pt x="99" y="1"/>
                    </a:moveTo>
                    <a:cubicBezTo>
                      <a:pt x="94" y="1"/>
                      <a:pt x="88" y="2"/>
                      <a:pt x="83" y="4"/>
                    </a:cubicBezTo>
                    <a:cubicBezTo>
                      <a:pt x="7" y="24"/>
                      <a:pt x="0" y="223"/>
                      <a:pt x="69" y="456"/>
                    </a:cubicBezTo>
                    <a:cubicBezTo>
                      <a:pt x="133" y="666"/>
                      <a:pt x="232" y="829"/>
                      <a:pt x="306" y="829"/>
                    </a:cubicBezTo>
                    <a:cubicBezTo>
                      <a:pt x="312" y="829"/>
                      <a:pt x="317" y="828"/>
                      <a:pt x="323" y="826"/>
                    </a:cubicBezTo>
                    <a:cubicBezTo>
                      <a:pt x="398" y="806"/>
                      <a:pt x="405" y="607"/>
                      <a:pt x="343" y="374"/>
                    </a:cubicBezTo>
                    <a:cubicBezTo>
                      <a:pt x="280" y="164"/>
                      <a:pt x="174"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634450" y="4798788"/>
                <a:ext cx="16475" cy="31550"/>
              </a:xfrm>
              <a:custGeom>
                <a:avLst/>
                <a:gdLst/>
                <a:ahLst/>
                <a:cxnLst/>
                <a:rect l="l" t="t" r="r" b="b"/>
                <a:pathLst>
                  <a:path w="659" h="1262" extrusionOk="0">
                    <a:moveTo>
                      <a:pt x="175" y="1"/>
                    </a:moveTo>
                    <a:cubicBezTo>
                      <a:pt x="167" y="1"/>
                      <a:pt x="159" y="2"/>
                      <a:pt x="152" y="4"/>
                    </a:cubicBezTo>
                    <a:cubicBezTo>
                      <a:pt x="21" y="38"/>
                      <a:pt x="1" y="354"/>
                      <a:pt x="104" y="696"/>
                    </a:cubicBezTo>
                    <a:cubicBezTo>
                      <a:pt x="200" y="1018"/>
                      <a:pt x="369" y="1262"/>
                      <a:pt x="492" y="1262"/>
                    </a:cubicBezTo>
                    <a:cubicBezTo>
                      <a:pt x="500" y="1262"/>
                      <a:pt x="507" y="1261"/>
                      <a:pt x="515" y="1259"/>
                    </a:cubicBezTo>
                    <a:cubicBezTo>
                      <a:pt x="638" y="1217"/>
                      <a:pt x="659" y="909"/>
                      <a:pt x="556" y="566"/>
                    </a:cubicBezTo>
                    <a:cubicBezTo>
                      <a:pt x="466" y="238"/>
                      <a:pt x="298"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6637200" y="4802613"/>
                <a:ext cx="10300" cy="20850"/>
              </a:xfrm>
              <a:custGeom>
                <a:avLst/>
                <a:gdLst/>
                <a:ahLst/>
                <a:cxnLst/>
                <a:rect l="l" t="t" r="r" b="b"/>
                <a:pathLst>
                  <a:path w="412" h="834" extrusionOk="0">
                    <a:moveTo>
                      <a:pt x="96" y="0"/>
                    </a:moveTo>
                    <a:cubicBezTo>
                      <a:pt x="91" y="0"/>
                      <a:pt x="87" y="1"/>
                      <a:pt x="83" y="2"/>
                    </a:cubicBezTo>
                    <a:cubicBezTo>
                      <a:pt x="7" y="22"/>
                      <a:pt x="0" y="228"/>
                      <a:pt x="69" y="454"/>
                    </a:cubicBezTo>
                    <a:cubicBezTo>
                      <a:pt x="134" y="674"/>
                      <a:pt x="241" y="833"/>
                      <a:pt x="316" y="833"/>
                    </a:cubicBezTo>
                    <a:cubicBezTo>
                      <a:pt x="321" y="833"/>
                      <a:pt x="325" y="833"/>
                      <a:pt x="329" y="831"/>
                    </a:cubicBezTo>
                    <a:cubicBezTo>
                      <a:pt x="398" y="811"/>
                      <a:pt x="412" y="605"/>
                      <a:pt x="343" y="379"/>
                    </a:cubicBezTo>
                    <a:cubicBezTo>
                      <a:pt x="279" y="159"/>
                      <a:pt x="17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6672325" y="4801413"/>
                <a:ext cx="19225" cy="30100"/>
              </a:xfrm>
              <a:custGeom>
                <a:avLst/>
                <a:gdLst/>
                <a:ahLst/>
                <a:cxnLst/>
                <a:rect l="l" t="t" r="r" b="b"/>
                <a:pathLst>
                  <a:path w="769" h="1204" extrusionOk="0">
                    <a:moveTo>
                      <a:pt x="156" y="1"/>
                    </a:moveTo>
                    <a:cubicBezTo>
                      <a:pt x="142" y="1"/>
                      <a:pt x="129" y="3"/>
                      <a:pt x="117" y="9"/>
                    </a:cubicBezTo>
                    <a:cubicBezTo>
                      <a:pt x="1" y="64"/>
                      <a:pt x="21" y="372"/>
                      <a:pt x="172" y="701"/>
                    </a:cubicBezTo>
                    <a:cubicBezTo>
                      <a:pt x="301" y="996"/>
                      <a:pt x="491" y="1203"/>
                      <a:pt x="613" y="1203"/>
                    </a:cubicBezTo>
                    <a:cubicBezTo>
                      <a:pt x="627" y="1203"/>
                      <a:pt x="640" y="1200"/>
                      <a:pt x="652" y="1195"/>
                    </a:cubicBezTo>
                    <a:cubicBezTo>
                      <a:pt x="769" y="1147"/>
                      <a:pt x="748" y="831"/>
                      <a:pt x="597" y="509"/>
                    </a:cubicBezTo>
                    <a:cubicBezTo>
                      <a:pt x="468" y="213"/>
                      <a:pt x="277"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6675075" y="4805088"/>
                <a:ext cx="12525" cy="19975"/>
              </a:xfrm>
              <a:custGeom>
                <a:avLst/>
                <a:gdLst/>
                <a:ahLst/>
                <a:cxnLst/>
                <a:rect l="l" t="t" r="r" b="b"/>
                <a:pathLst>
                  <a:path w="501" h="799" extrusionOk="0">
                    <a:moveTo>
                      <a:pt x="92" y="1"/>
                    </a:moveTo>
                    <a:cubicBezTo>
                      <a:pt x="84" y="1"/>
                      <a:pt x="76" y="2"/>
                      <a:pt x="69" y="6"/>
                    </a:cubicBezTo>
                    <a:cubicBezTo>
                      <a:pt x="0" y="40"/>
                      <a:pt x="21" y="239"/>
                      <a:pt x="117" y="458"/>
                    </a:cubicBezTo>
                    <a:cubicBezTo>
                      <a:pt x="210" y="657"/>
                      <a:pt x="331" y="799"/>
                      <a:pt x="404" y="799"/>
                    </a:cubicBezTo>
                    <a:cubicBezTo>
                      <a:pt x="412" y="799"/>
                      <a:pt x="419" y="797"/>
                      <a:pt x="426" y="794"/>
                    </a:cubicBezTo>
                    <a:cubicBezTo>
                      <a:pt x="501" y="760"/>
                      <a:pt x="474" y="561"/>
                      <a:pt x="378" y="342"/>
                    </a:cubicBezTo>
                    <a:cubicBezTo>
                      <a:pt x="291" y="143"/>
                      <a:pt x="170"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2"/>
            <p:cNvGrpSpPr/>
            <p:nvPr/>
          </p:nvGrpSpPr>
          <p:grpSpPr>
            <a:xfrm>
              <a:off x="7957555" y="3913197"/>
              <a:ext cx="170788" cy="134637"/>
              <a:chOff x="6689975" y="4706488"/>
              <a:chExt cx="29175" cy="23000"/>
            </a:xfrm>
          </p:grpSpPr>
          <p:sp>
            <p:nvSpPr>
              <p:cNvPr id="127" name="Google Shape;127;p2"/>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 name="Google Shape;129;p2"/>
          <p:cNvGrpSpPr/>
          <p:nvPr/>
        </p:nvGrpSpPr>
        <p:grpSpPr>
          <a:xfrm>
            <a:off x="-786181" y="-1033014"/>
            <a:ext cx="3219802" cy="2381029"/>
            <a:chOff x="2032825" y="4801875"/>
            <a:chExt cx="664000" cy="491025"/>
          </a:xfrm>
        </p:grpSpPr>
        <p:sp>
          <p:nvSpPr>
            <p:cNvPr id="130" name="Google Shape;130;p2"/>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50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accent1"/>
        </a:solidFill>
        <a:effectLst/>
      </p:bgPr>
    </p:bg>
    <p:spTree>
      <p:nvGrpSpPr>
        <p:cNvPr id="1" name="Shape 812"/>
        <p:cNvGrpSpPr/>
        <p:nvPr/>
      </p:nvGrpSpPr>
      <p:grpSpPr>
        <a:xfrm>
          <a:off x="0" y="0"/>
          <a:ext cx="0" cy="0"/>
          <a:chOff x="0" y="0"/>
          <a:chExt cx="0" cy="0"/>
        </a:xfrm>
      </p:grpSpPr>
      <p:sp>
        <p:nvSpPr>
          <p:cNvPr id="813" name="Google Shape;813;p13"/>
          <p:cNvSpPr txBox="1">
            <a:spLocks noGrp="1"/>
          </p:cNvSpPr>
          <p:nvPr>
            <p:ph type="subTitle" idx="1"/>
          </p:nvPr>
        </p:nvSpPr>
        <p:spPr>
          <a:xfrm>
            <a:off x="1989884" y="1964575"/>
            <a:ext cx="2513100" cy="53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4" name="Google Shape;814;p13"/>
          <p:cNvSpPr txBox="1">
            <a:spLocks noGrp="1"/>
          </p:cNvSpPr>
          <p:nvPr>
            <p:ph type="subTitle" idx="2"/>
          </p:nvPr>
        </p:nvSpPr>
        <p:spPr>
          <a:xfrm>
            <a:off x="5908313" y="1964575"/>
            <a:ext cx="2513100" cy="53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5" name="Google Shape;815;p13"/>
          <p:cNvSpPr txBox="1">
            <a:spLocks noGrp="1"/>
          </p:cNvSpPr>
          <p:nvPr>
            <p:ph type="subTitle" idx="3"/>
          </p:nvPr>
        </p:nvSpPr>
        <p:spPr>
          <a:xfrm>
            <a:off x="1989884" y="3778975"/>
            <a:ext cx="2513100" cy="53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6" name="Google Shape;816;p13"/>
          <p:cNvSpPr txBox="1">
            <a:spLocks noGrp="1"/>
          </p:cNvSpPr>
          <p:nvPr>
            <p:ph type="subTitle" idx="4"/>
          </p:nvPr>
        </p:nvSpPr>
        <p:spPr>
          <a:xfrm>
            <a:off x="5908313" y="3778975"/>
            <a:ext cx="2513100" cy="53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7" name="Google Shape;817;p13"/>
          <p:cNvSpPr txBox="1">
            <a:spLocks noGrp="1"/>
          </p:cNvSpPr>
          <p:nvPr>
            <p:ph type="title" hasCustomPrompt="1"/>
          </p:nvPr>
        </p:nvSpPr>
        <p:spPr>
          <a:xfrm>
            <a:off x="874576" y="1841439"/>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8" name="Google Shape;818;p13"/>
          <p:cNvSpPr txBox="1">
            <a:spLocks noGrp="1"/>
          </p:cNvSpPr>
          <p:nvPr>
            <p:ph type="title" idx="5" hasCustomPrompt="1"/>
          </p:nvPr>
        </p:nvSpPr>
        <p:spPr>
          <a:xfrm>
            <a:off x="874576" y="366354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9" name="Google Shape;819;p13"/>
          <p:cNvSpPr txBox="1">
            <a:spLocks noGrp="1"/>
          </p:cNvSpPr>
          <p:nvPr>
            <p:ph type="title" idx="6" hasCustomPrompt="1"/>
          </p:nvPr>
        </p:nvSpPr>
        <p:spPr>
          <a:xfrm>
            <a:off x="4793001" y="1841439"/>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0" name="Google Shape;820;p13"/>
          <p:cNvSpPr txBox="1">
            <a:spLocks noGrp="1"/>
          </p:cNvSpPr>
          <p:nvPr>
            <p:ph type="title" idx="7" hasCustomPrompt="1"/>
          </p:nvPr>
        </p:nvSpPr>
        <p:spPr>
          <a:xfrm>
            <a:off x="4793001" y="366354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1" name="Google Shape;821;p13"/>
          <p:cNvSpPr txBox="1">
            <a:spLocks noGrp="1"/>
          </p:cNvSpPr>
          <p:nvPr>
            <p:ph type="subTitle" idx="8"/>
          </p:nvPr>
        </p:nvSpPr>
        <p:spPr>
          <a:xfrm>
            <a:off x="1989861" y="1675575"/>
            <a:ext cx="2513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2" name="Google Shape;822;p13"/>
          <p:cNvSpPr txBox="1">
            <a:spLocks noGrp="1"/>
          </p:cNvSpPr>
          <p:nvPr>
            <p:ph type="subTitle" idx="9"/>
          </p:nvPr>
        </p:nvSpPr>
        <p:spPr>
          <a:xfrm>
            <a:off x="5908308" y="1675575"/>
            <a:ext cx="2513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3" name="Google Shape;823;p13"/>
          <p:cNvSpPr txBox="1">
            <a:spLocks noGrp="1"/>
          </p:cNvSpPr>
          <p:nvPr>
            <p:ph type="subTitle" idx="13"/>
          </p:nvPr>
        </p:nvSpPr>
        <p:spPr>
          <a:xfrm>
            <a:off x="1989861" y="3490050"/>
            <a:ext cx="2513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4" name="Google Shape;824;p13"/>
          <p:cNvSpPr txBox="1">
            <a:spLocks noGrp="1"/>
          </p:cNvSpPr>
          <p:nvPr>
            <p:ph type="subTitle" idx="14"/>
          </p:nvPr>
        </p:nvSpPr>
        <p:spPr>
          <a:xfrm>
            <a:off x="5908308" y="3490050"/>
            <a:ext cx="2513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825" name="Google Shape;825;p13"/>
          <p:cNvGrpSpPr/>
          <p:nvPr/>
        </p:nvGrpSpPr>
        <p:grpSpPr>
          <a:xfrm>
            <a:off x="8325110" y="260953"/>
            <a:ext cx="575724" cy="557093"/>
            <a:chOff x="3216625" y="4232525"/>
            <a:chExt cx="126175" cy="122100"/>
          </a:xfrm>
        </p:grpSpPr>
        <p:sp>
          <p:nvSpPr>
            <p:cNvPr id="826" name="Google Shape;826;p1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13"/>
          <p:cNvGrpSpPr/>
          <p:nvPr/>
        </p:nvGrpSpPr>
        <p:grpSpPr>
          <a:xfrm>
            <a:off x="8319712" y="4575938"/>
            <a:ext cx="586524" cy="567570"/>
            <a:chOff x="3216625" y="4232525"/>
            <a:chExt cx="126175" cy="122100"/>
          </a:xfrm>
        </p:grpSpPr>
        <p:sp>
          <p:nvSpPr>
            <p:cNvPr id="846" name="Google Shape;846;p1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13"/>
          <p:cNvGrpSpPr/>
          <p:nvPr/>
        </p:nvGrpSpPr>
        <p:grpSpPr>
          <a:xfrm>
            <a:off x="96645" y="-26047"/>
            <a:ext cx="840780" cy="813565"/>
            <a:chOff x="3216625" y="4232525"/>
            <a:chExt cx="126175" cy="122100"/>
          </a:xfrm>
        </p:grpSpPr>
        <p:sp>
          <p:nvSpPr>
            <p:cNvPr id="866" name="Google Shape;866;p1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 y="4575947"/>
            <a:ext cx="840780" cy="813626"/>
            <a:chOff x="3216625" y="4232525"/>
            <a:chExt cx="126175" cy="122100"/>
          </a:xfrm>
        </p:grpSpPr>
        <p:sp>
          <p:nvSpPr>
            <p:cNvPr id="886" name="Google Shape;886;p1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Google Shape;905;p13"/>
          <p:cNvSpPr txBox="1">
            <a:spLocks noGrp="1"/>
          </p:cNvSpPr>
          <p:nvPr>
            <p:ph type="title" idx="15"/>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chemeClr val="accent1"/>
        </a:solidFill>
        <a:effectLst/>
      </p:bgPr>
    </p:bg>
    <p:spTree>
      <p:nvGrpSpPr>
        <p:cNvPr id="1" name="Shape 906"/>
        <p:cNvGrpSpPr/>
        <p:nvPr/>
      </p:nvGrpSpPr>
      <p:grpSpPr>
        <a:xfrm>
          <a:off x="0" y="0"/>
          <a:ext cx="0" cy="0"/>
          <a:chOff x="0" y="0"/>
          <a:chExt cx="0" cy="0"/>
        </a:xfrm>
      </p:grpSpPr>
      <p:grpSp>
        <p:nvGrpSpPr>
          <p:cNvPr id="907" name="Google Shape;907;p14"/>
          <p:cNvGrpSpPr/>
          <p:nvPr/>
        </p:nvGrpSpPr>
        <p:grpSpPr>
          <a:xfrm flipH="1">
            <a:off x="-361117" y="2217991"/>
            <a:ext cx="731146" cy="707533"/>
            <a:chOff x="3216625" y="4232525"/>
            <a:chExt cx="126175" cy="122100"/>
          </a:xfrm>
        </p:grpSpPr>
        <p:sp>
          <p:nvSpPr>
            <p:cNvPr id="908" name="Google Shape;908;p1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14"/>
          <p:cNvGrpSpPr/>
          <p:nvPr/>
        </p:nvGrpSpPr>
        <p:grpSpPr>
          <a:xfrm flipH="1">
            <a:off x="12" y="-316222"/>
            <a:ext cx="575724" cy="557093"/>
            <a:chOff x="3216625" y="4232525"/>
            <a:chExt cx="126175" cy="122100"/>
          </a:xfrm>
        </p:grpSpPr>
        <p:sp>
          <p:nvSpPr>
            <p:cNvPr id="928" name="Google Shape;928;p1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p14"/>
          <p:cNvGrpSpPr/>
          <p:nvPr/>
        </p:nvGrpSpPr>
        <p:grpSpPr>
          <a:xfrm flipH="1">
            <a:off x="4679159" y="-461612"/>
            <a:ext cx="586524" cy="567570"/>
            <a:chOff x="3216625" y="4232525"/>
            <a:chExt cx="126175" cy="122100"/>
          </a:xfrm>
        </p:grpSpPr>
        <p:sp>
          <p:nvSpPr>
            <p:cNvPr id="948" name="Google Shape;948;p1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14"/>
          <p:cNvGrpSpPr/>
          <p:nvPr/>
        </p:nvGrpSpPr>
        <p:grpSpPr>
          <a:xfrm flipH="1">
            <a:off x="8793846" y="-80085"/>
            <a:ext cx="840780" cy="813565"/>
            <a:chOff x="3216625" y="4232525"/>
            <a:chExt cx="126175" cy="122100"/>
          </a:xfrm>
        </p:grpSpPr>
        <p:sp>
          <p:nvSpPr>
            <p:cNvPr id="968" name="Google Shape;968;p1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14"/>
          <p:cNvGrpSpPr/>
          <p:nvPr/>
        </p:nvGrpSpPr>
        <p:grpSpPr>
          <a:xfrm flipH="1">
            <a:off x="8499434" y="4477572"/>
            <a:ext cx="840780" cy="813626"/>
            <a:chOff x="3216625" y="4232525"/>
            <a:chExt cx="126175" cy="122100"/>
          </a:xfrm>
        </p:grpSpPr>
        <p:sp>
          <p:nvSpPr>
            <p:cNvPr id="988" name="Google Shape;988;p1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flipH="1">
            <a:off x="219459" y="4685638"/>
            <a:ext cx="586524" cy="567570"/>
            <a:chOff x="3216625" y="4232525"/>
            <a:chExt cx="126175" cy="122100"/>
          </a:xfrm>
        </p:grpSpPr>
        <p:sp>
          <p:nvSpPr>
            <p:cNvPr id="1008" name="Google Shape;1008;p1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7" name="Google Shape;1027;p14"/>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accent1"/>
        </a:solidFill>
        <a:effectLst/>
      </p:bgPr>
    </p:bg>
    <p:spTree>
      <p:nvGrpSpPr>
        <p:cNvPr id="1" name="Shape 1028"/>
        <p:cNvGrpSpPr/>
        <p:nvPr/>
      </p:nvGrpSpPr>
      <p:grpSpPr>
        <a:xfrm>
          <a:off x="0" y="0"/>
          <a:ext cx="0" cy="0"/>
          <a:chOff x="0" y="0"/>
          <a:chExt cx="0" cy="0"/>
        </a:xfrm>
      </p:grpSpPr>
      <p:sp>
        <p:nvSpPr>
          <p:cNvPr id="1029" name="Google Shape;1029;p15"/>
          <p:cNvSpPr txBox="1">
            <a:spLocks noGrp="1"/>
          </p:cNvSpPr>
          <p:nvPr>
            <p:ph type="title"/>
          </p:nvPr>
        </p:nvSpPr>
        <p:spPr>
          <a:xfrm>
            <a:off x="3362928" y="2978573"/>
            <a:ext cx="50676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0" name="Google Shape;1030;p15"/>
          <p:cNvSpPr txBox="1">
            <a:spLocks noGrp="1"/>
          </p:cNvSpPr>
          <p:nvPr>
            <p:ph type="title" idx="2" hasCustomPrompt="1"/>
          </p:nvPr>
        </p:nvSpPr>
        <p:spPr>
          <a:xfrm>
            <a:off x="3548934" y="1481501"/>
            <a:ext cx="138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31" name="Google Shape;1031;p15"/>
          <p:cNvSpPr txBox="1">
            <a:spLocks noGrp="1"/>
          </p:cNvSpPr>
          <p:nvPr>
            <p:ph type="subTitle" idx="1"/>
          </p:nvPr>
        </p:nvSpPr>
        <p:spPr>
          <a:xfrm>
            <a:off x="3362928" y="3820373"/>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32" name="Google Shape;1032;p15"/>
          <p:cNvGrpSpPr/>
          <p:nvPr/>
        </p:nvGrpSpPr>
        <p:grpSpPr>
          <a:xfrm>
            <a:off x="8600117" y="-381609"/>
            <a:ext cx="731146" cy="707533"/>
            <a:chOff x="3216625" y="4232525"/>
            <a:chExt cx="126175" cy="122100"/>
          </a:xfrm>
        </p:grpSpPr>
        <p:sp>
          <p:nvSpPr>
            <p:cNvPr id="1033" name="Google Shape;1033;p1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15"/>
          <p:cNvGrpSpPr/>
          <p:nvPr/>
        </p:nvGrpSpPr>
        <p:grpSpPr>
          <a:xfrm>
            <a:off x="8229845" y="4534585"/>
            <a:ext cx="840780" cy="813626"/>
            <a:chOff x="3216625" y="4232525"/>
            <a:chExt cx="126175" cy="122100"/>
          </a:xfrm>
        </p:grpSpPr>
        <p:sp>
          <p:nvSpPr>
            <p:cNvPr id="1053" name="Google Shape;1053;p1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_HEADER_1_1">
    <p:bg>
      <p:bgPr>
        <a:solidFill>
          <a:schemeClr val="accent1"/>
        </a:solidFill>
        <a:effectLst/>
      </p:bgPr>
    </p:bg>
    <p:spTree>
      <p:nvGrpSpPr>
        <p:cNvPr id="1" name="Shape 1072"/>
        <p:cNvGrpSpPr/>
        <p:nvPr/>
      </p:nvGrpSpPr>
      <p:grpSpPr>
        <a:xfrm>
          <a:off x="0" y="0"/>
          <a:ext cx="0" cy="0"/>
          <a:chOff x="0" y="0"/>
          <a:chExt cx="0" cy="0"/>
        </a:xfrm>
      </p:grpSpPr>
      <p:sp>
        <p:nvSpPr>
          <p:cNvPr id="1073" name="Google Shape;1073;p16"/>
          <p:cNvSpPr txBox="1">
            <a:spLocks noGrp="1"/>
          </p:cNvSpPr>
          <p:nvPr>
            <p:ph type="title"/>
          </p:nvPr>
        </p:nvSpPr>
        <p:spPr>
          <a:xfrm>
            <a:off x="713225" y="2978575"/>
            <a:ext cx="4944900" cy="84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74" name="Google Shape;1074;p16"/>
          <p:cNvSpPr txBox="1">
            <a:spLocks noGrp="1"/>
          </p:cNvSpPr>
          <p:nvPr>
            <p:ph type="title" idx="2" hasCustomPrompt="1"/>
          </p:nvPr>
        </p:nvSpPr>
        <p:spPr>
          <a:xfrm>
            <a:off x="4084699" y="1481501"/>
            <a:ext cx="138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5" name="Google Shape;1075;p16"/>
          <p:cNvSpPr txBox="1">
            <a:spLocks noGrp="1"/>
          </p:cNvSpPr>
          <p:nvPr>
            <p:ph type="subTitle" idx="1"/>
          </p:nvPr>
        </p:nvSpPr>
        <p:spPr>
          <a:xfrm>
            <a:off x="713225" y="3820375"/>
            <a:ext cx="4944900" cy="375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76" name="Google Shape;1076;p16"/>
          <p:cNvGrpSpPr/>
          <p:nvPr/>
        </p:nvGrpSpPr>
        <p:grpSpPr>
          <a:xfrm>
            <a:off x="241545" y="4485665"/>
            <a:ext cx="840780" cy="813565"/>
            <a:chOff x="3216625" y="4232525"/>
            <a:chExt cx="126175" cy="122100"/>
          </a:xfrm>
        </p:grpSpPr>
        <p:sp>
          <p:nvSpPr>
            <p:cNvPr id="1077" name="Google Shape;1077;p1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 name="Google Shape;1096;p16"/>
          <p:cNvGrpSpPr/>
          <p:nvPr/>
        </p:nvGrpSpPr>
        <p:grpSpPr>
          <a:xfrm>
            <a:off x="5555242" y="118704"/>
            <a:ext cx="731146" cy="707533"/>
            <a:chOff x="3216625" y="4232525"/>
            <a:chExt cx="126175" cy="122100"/>
          </a:xfrm>
        </p:grpSpPr>
        <p:sp>
          <p:nvSpPr>
            <p:cNvPr id="1097" name="Google Shape;1097;p1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6"/>
          <p:cNvGrpSpPr/>
          <p:nvPr/>
        </p:nvGrpSpPr>
        <p:grpSpPr>
          <a:xfrm>
            <a:off x="6596632" y="-1033489"/>
            <a:ext cx="3219802" cy="2381029"/>
            <a:chOff x="2032825" y="4801875"/>
            <a:chExt cx="664000" cy="491025"/>
          </a:xfrm>
        </p:grpSpPr>
        <p:sp>
          <p:nvSpPr>
            <p:cNvPr id="1117" name="Google Shape;1117;p16"/>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6"/>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6"/>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6"/>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6"/>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6"/>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6"/>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6"/>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6"/>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6"/>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6"/>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6"/>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6"/>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6"/>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6"/>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6"/>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6"/>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6"/>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_HEADER_1_2">
    <p:bg>
      <p:bgPr>
        <a:solidFill>
          <a:schemeClr val="accent1"/>
        </a:solidFill>
        <a:effectLst/>
      </p:bgPr>
    </p:bg>
    <p:spTree>
      <p:nvGrpSpPr>
        <p:cNvPr id="1" name="Shape 1135"/>
        <p:cNvGrpSpPr/>
        <p:nvPr/>
      </p:nvGrpSpPr>
      <p:grpSpPr>
        <a:xfrm>
          <a:off x="0" y="0"/>
          <a:ext cx="0" cy="0"/>
          <a:chOff x="0" y="0"/>
          <a:chExt cx="0" cy="0"/>
        </a:xfrm>
      </p:grpSpPr>
      <p:sp>
        <p:nvSpPr>
          <p:cNvPr id="1136" name="Google Shape;1136;p17"/>
          <p:cNvSpPr txBox="1">
            <a:spLocks noGrp="1"/>
          </p:cNvSpPr>
          <p:nvPr>
            <p:ph type="title"/>
          </p:nvPr>
        </p:nvSpPr>
        <p:spPr>
          <a:xfrm>
            <a:off x="2038200" y="1142850"/>
            <a:ext cx="50676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7" name="Google Shape;1137;p17"/>
          <p:cNvSpPr txBox="1">
            <a:spLocks noGrp="1"/>
          </p:cNvSpPr>
          <p:nvPr>
            <p:ph type="title" idx="2" hasCustomPrompt="1"/>
          </p:nvPr>
        </p:nvSpPr>
        <p:spPr>
          <a:xfrm>
            <a:off x="3879150" y="3073657"/>
            <a:ext cx="138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38" name="Google Shape;1138;p17"/>
          <p:cNvSpPr txBox="1">
            <a:spLocks noGrp="1"/>
          </p:cNvSpPr>
          <p:nvPr>
            <p:ph type="subTitle" idx="1"/>
          </p:nvPr>
        </p:nvSpPr>
        <p:spPr>
          <a:xfrm>
            <a:off x="2038200" y="198465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139" name="Google Shape;1139;p17"/>
          <p:cNvGrpSpPr/>
          <p:nvPr/>
        </p:nvGrpSpPr>
        <p:grpSpPr>
          <a:xfrm>
            <a:off x="6232123" y="3781635"/>
            <a:ext cx="3110032" cy="3073141"/>
            <a:chOff x="1043900" y="4321850"/>
            <a:chExt cx="547975" cy="541475"/>
          </a:xfrm>
        </p:grpSpPr>
        <p:sp>
          <p:nvSpPr>
            <p:cNvPr id="1140" name="Google Shape;1140;p17"/>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7"/>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7"/>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7"/>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7"/>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7"/>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7"/>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 name="Google Shape;1147;p17"/>
          <p:cNvGrpSpPr/>
          <p:nvPr/>
        </p:nvGrpSpPr>
        <p:grpSpPr>
          <a:xfrm>
            <a:off x="2038189" y="4568223"/>
            <a:ext cx="2077737" cy="2144677"/>
            <a:chOff x="5012300" y="4234750"/>
            <a:chExt cx="376900" cy="389050"/>
          </a:xfrm>
        </p:grpSpPr>
        <p:sp>
          <p:nvSpPr>
            <p:cNvPr id="1148" name="Google Shape;1148;p17"/>
            <p:cNvSpPr/>
            <p:nvPr/>
          </p:nvSpPr>
          <p:spPr>
            <a:xfrm>
              <a:off x="5064400" y="4281375"/>
              <a:ext cx="324800" cy="342425"/>
            </a:xfrm>
            <a:custGeom>
              <a:avLst/>
              <a:gdLst/>
              <a:ahLst/>
              <a:cxnLst/>
              <a:rect l="l" t="t" r="r" b="b"/>
              <a:pathLst>
                <a:path w="12992" h="13697" extrusionOk="0">
                  <a:moveTo>
                    <a:pt x="10522" y="0"/>
                  </a:moveTo>
                  <a:cubicBezTo>
                    <a:pt x="10079" y="0"/>
                    <a:pt x="9640" y="184"/>
                    <a:pt x="9324" y="543"/>
                  </a:cubicBezTo>
                  <a:lnTo>
                    <a:pt x="590" y="10429"/>
                  </a:lnTo>
                  <a:cubicBezTo>
                    <a:pt x="1" y="11094"/>
                    <a:pt x="62" y="12102"/>
                    <a:pt x="727" y="12692"/>
                  </a:cubicBezTo>
                  <a:lnTo>
                    <a:pt x="1413" y="13295"/>
                  </a:lnTo>
                  <a:cubicBezTo>
                    <a:pt x="1717" y="13565"/>
                    <a:pt x="2093" y="13697"/>
                    <a:pt x="2468" y="13697"/>
                  </a:cubicBezTo>
                  <a:cubicBezTo>
                    <a:pt x="2913" y="13697"/>
                    <a:pt x="3355" y="13512"/>
                    <a:pt x="3675" y="13151"/>
                  </a:cubicBezTo>
                  <a:lnTo>
                    <a:pt x="12409" y="3272"/>
                  </a:lnTo>
                  <a:cubicBezTo>
                    <a:pt x="12992" y="2607"/>
                    <a:pt x="12930" y="1592"/>
                    <a:pt x="12265" y="1010"/>
                  </a:cubicBezTo>
                  <a:lnTo>
                    <a:pt x="11580" y="399"/>
                  </a:lnTo>
                  <a:cubicBezTo>
                    <a:pt x="11275" y="132"/>
                    <a:pt x="10897" y="0"/>
                    <a:pt x="10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7"/>
            <p:cNvSpPr/>
            <p:nvPr/>
          </p:nvSpPr>
          <p:spPr>
            <a:xfrm>
              <a:off x="5064575" y="4282050"/>
              <a:ext cx="296700" cy="341300"/>
            </a:xfrm>
            <a:custGeom>
              <a:avLst/>
              <a:gdLst/>
              <a:ahLst/>
              <a:cxnLst/>
              <a:rect l="l" t="t" r="r" b="b"/>
              <a:pathLst>
                <a:path w="11868" h="13652" extrusionOk="0">
                  <a:moveTo>
                    <a:pt x="10516" y="0"/>
                  </a:moveTo>
                  <a:cubicBezTo>
                    <a:pt x="10072" y="0"/>
                    <a:pt x="9632" y="182"/>
                    <a:pt x="9317" y="537"/>
                  </a:cubicBezTo>
                  <a:lnTo>
                    <a:pt x="583" y="10423"/>
                  </a:lnTo>
                  <a:cubicBezTo>
                    <a:pt x="0" y="11081"/>
                    <a:pt x="62" y="12096"/>
                    <a:pt x="720" y="12685"/>
                  </a:cubicBezTo>
                  <a:lnTo>
                    <a:pt x="1406" y="13288"/>
                  </a:lnTo>
                  <a:cubicBezTo>
                    <a:pt x="1618" y="13480"/>
                    <a:pt x="1872" y="13597"/>
                    <a:pt x="2132" y="13652"/>
                  </a:cubicBezTo>
                  <a:lnTo>
                    <a:pt x="1735" y="13302"/>
                  </a:lnTo>
                  <a:cubicBezTo>
                    <a:pt x="1077" y="12719"/>
                    <a:pt x="1015" y="11698"/>
                    <a:pt x="1598" y="11040"/>
                  </a:cubicBezTo>
                  <a:lnTo>
                    <a:pt x="10332" y="1154"/>
                  </a:lnTo>
                  <a:cubicBezTo>
                    <a:pt x="10649" y="799"/>
                    <a:pt x="11087" y="618"/>
                    <a:pt x="11530" y="618"/>
                  </a:cubicBezTo>
                  <a:cubicBezTo>
                    <a:pt x="11643" y="618"/>
                    <a:pt x="11756" y="630"/>
                    <a:pt x="11868" y="654"/>
                  </a:cubicBezTo>
                  <a:lnTo>
                    <a:pt x="11580" y="400"/>
                  </a:lnTo>
                  <a:cubicBezTo>
                    <a:pt x="11274" y="132"/>
                    <a:pt x="10894" y="0"/>
                    <a:pt x="10516" y="0"/>
                  </a:cubicBezTo>
                  <a:close/>
                </a:path>
              </a:pathLst>
            </a:custGeom>
            <a:solidFill>
              <a:srgbClr val="191919">
                <a:alpha val="39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a:off x="5277600" y="4297350"/>
              <a:ext cx="90200" cy="89725"/>
            </a:xfrm>
            <a:custGeom>
              <a:avLst/>
              <a:gdLst/>
              <a:ahLst/>
              <a:cxnLst/>
              <a:rect l="l" t="t" r="r" b="b"/>
              <a:pathLst>
                <a:path w="3608" h="3589" extrusionOk="0">
                  <a:moveTo>
                    <a:pt x="728" y="0"/>
                  </a:moveTo>
                  <a:lnTo>
                    <a:pt x="728" y="0"/>
                  </a:lnTo>
                  <a:cubicBezTo>
                    <a:pt x="433" y="336"/>
                    <a:pt x="152" y="652"/>
                    <a:pt x="152" y="652"/>
                  </a:cubicBezTo>
                  <a:cubicBezTo>
                    <a:pt x="152" y="652"/>
                    <a:pt x="1" y="1413"/>
                    <a:pt x="1427" y="2941"/>
                  </a:cubicBezTo>
                  <a:cubicBezTo>
                    <a:pt x="1950" y="3477"/>
                    <a:pt x="2434" y="3588"/>
                    <a:pt x="2746" y="3588"/>
                  </a:cubicBezTo>
                  <a:cubicBezTo>
                    <a:pt x="2970" y="3588"/>
                    <a:pt x="3107" y="3531"/>
                    <a:pt x="3107" y="3531"/>
                  </a:cubicBezTo>
                  <a:lnTo>
                    <a:pt x="3607" y="2969"/>
                  </a:lnTo>
                  <a:lnTo>
                    <a:pt x="3607" y="2969"/>
                  </a:lnTo>
                  <a:cubicBezTo>
                    <a:pt x="3607" y="2969"/>
                    <a:pt x="3480" y="3061"/>
                    <a:pt x="3236" y="3061"/>
                  </a:cubicBezTo>
                  <a:cubicBezTo>
                    <a:pt x="2968" y="3061"/>
                    <a:pt x="2560" y="2951"/>
                    <a:pt x="2023" y="2489"/>
                  </a:cubicBezTo>
                  <a:cubicBezTo>
                    <a:pt x="1002" y="1605"/>
                    <a:pt x="680" y="597"/>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p:nvPr/>
          </p:nvSpPr>
          <p:spPr>
            <a:xfrm>
              <a:off x="5249500" y="4328550"/>
              <a:ext cx="90875" cy="89575"/>
            </a:xfrm>
            <a:custGeom>
              <a:avLst/>
              <a:gdLst/>
              <a:ahLst/>
              <a:cxnLst/>
              <a:rect l="l" t="t" r="r" b="b"/>
              <a:pathLst>
                <a:path w="3635" h="3583" extrusionOk="0">
                  <a:moveTo>
                    <a:pt x="727" y="0"/>
                  </a:moveTo>
                  <a:lnTo>
                    <a:pt x="727" y="0"/>
                  </a:lnTo>
                  <a:cubicBezTo>
                    <a:pt x="426" y="343"/>
                    <a:pt x="145" y="658"/>
                    <a:pt x="145" y="658"/>
                  </a:cubicBezTo>
                  <a:cubicBezTo>
                    <a:pt x="145" y="658"/>
                    <a:pt x="1" y="1412"/>
                    <a:pt x="1427" y="2948"/>
                  </a:cubicBezTo>
                  <a:cubicBezTo>
                    <a:pt x="1937" y="3470"/>
                    <a:pt x="2420" y="3582"/>
                    <a:pt x="2743" y="3582"/>
                  </a:cubicBezTo>
                  <a:cubicBezTo>
                    <a:pt x="2988" y="3582"/>
                    <a:pt x="3141" y="3517"/>
                    <a:pt x="3141" y="3517"/>
                  </a:cubicBezTo>
                  <a:lnTo>
                    <a:pt x="3634" y="2955"/>
                  </a:lnTo>
                  <a:lnTo>
                    <a:pt x="3634" y="2955"/>
                  </a:lnTo>
                  <a:cubicBezTo>
                    <a:pt x="3634" y="2955"/>
                    <a:pt x="3495" y="3054"/>
                    <a:pt x="3234" y="3054"/>
                  </a:cubicBezTo>
                  <a:cubicBezTo>
                    <a:pt x="2957" y="3054"/>
                    <a:pt x="2545" y="2943"/>
                    <a:pt x="2016" y="2489"/>
                  </a:cubicBezTo>
                  <a:cubicBezTo>
                    <a:pt x="995" y="1604"/>
                    <a:pt x="672" y="603"/>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7"/>
            <p:cNvSpPr/>
            <p:nvPr/>
          </p:nvSpPr>
          <p:spPr>
            <a:xfrm>
              <a:off x="5195350" y="4421775"/>
              <a:ext cx="63775" cy="63450"/>
            </a:xfrm>
            <a:custGeom>
              <a:avLst/>
              <a:gdLst/>
              <a:ahLst/>
              <a:cxnLst/>
              <a:rect l="l" t="t" r="r" b="b"/>
              <a:pathLst>
                <a:path w="2551" h="2538" extrusionOk="0">
                  <a:moveTo>
                    <a:pt x="2269" y="0"/>
                  </a:moveTo>
                  <a:cubicBezTo>
                    <a:pt x="2264" y="0"/>
                    <a:pt x="2260" y="0"/>
                    <a:pt x="2256" y="1"/>
                  </a:cubicBezTo>
                  <a:lnTo>
                    <a:pt x="178" y="97"/>
                  </a:lnTo>
                  <a:cubicBezTo>
                    <a:pt x="76" y="103"/>
                    <a:pt x="0" y="186"/>
                    <a:pt x="7" y="282"/>
                  </a:cubicBezTo>
                  <a:lnTo>
                    <a:pt x="110" y="2366"/>
                  </a:lnTo>
                  <a:cubicBezTo>
                    <a:pt x="110" y="2462"/>
                    <a:pt x="192" y="2537"/>
                    <a:pt x="295" y="2537"/>
                  </a:cubicBezTo>
                  <a:lnTo>
                    <a:pt x="2372" y="2434"/>
                  </a:lnTo>
                  <a:cubicBezTo>
                    <a:pt x="2475" y="2427"/>
                    <a:pt x="2551" y="2345"/>
                    <a:pt x="2544" y="2249"/>
                  </a:cubicBezTo>
                  <a:lnTo>
                    <a:pt x="2448" y="165"/>
                  </a:lnTo>
                  <a:cubicBezTo>
                    <a:pt x="2441" y="73"/>
                    <a:pt x="2365" y="0"/>
                    <a:pt x="2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7"/>
            <p:cNvSpPr/>
            <p:nvPr/>
          </p:nvSpPr>
          <p:spPr>
            <a:xfrm>
              <a:off x="5206825" y="4428300"/>
              <a:ext cx="21100" cy="22125"/>
            </a:xfrm>
            <a:custGeom>
              <a:avLst/>
              <a:gdLst/>
              <a:ahLst/>
              <a:cxnLst/>
              <a:rect l="l" t="t" r="r" b="b"/>
              <a:pathLst>
                <a:path w="844" h="885" extrusionOk="0">
                  <a:moveTo>
                    <a:pt x="343" y="0"/>
                  </a:moveTo>
                  <a:lnTo>
                    <a:pt x="261" y="96"/>
                  </a:lnTo>
                  <a:lnTo>
                    <a:pt x="460" y="267"/>
                  </a:lnTo>
                  <a:lnTo>
                    <a:pt x="1" y="795"/>
                  </a:lnTo>
                  <a:lnTo>
                    <a:pt x="110" y="884"/>
                  </a:lnTo>
                  <a:lnTo>
                    <a:pt x="563" y="357"/>
                  </a:lnTo>
                  <a:lnTo>
                    <a:pt x="762" y="528"/>
                  </a:lnTo>
                  <a:lnTo>
                    <a:pt x="844" y="432"/>
                  </a:lnTo>
                  <a:lnTo>
                    <a:pt x="343" y="0"/>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7"/>
            <p:cNvSpPr/>
            <p:nvPr/>
          </p:nvSpPr>
          <p:spPr>
            <a:xfrm>
              <a:off x="5218300" y="4446625"/>
              <a:ext cx="16325" cy="16475"/>
            </a:xfrm>
            <a:custGeom>
              <a:avLst/>
              <a:gdLst/>
              <a:ahLst/>
              <a:cxnLst/>
              <a:rect l="l" t="t" r="r" b="b"/>
              <a:pathLst>
                <a:path w="653" h="659" extrusionOk="0">
                  <a:moveTo>
                    <a:pt x="351" y="117"/>
                  </a:moveTo>
                  <a:cubicBezTo>
                    <a:pt x="392" y="117"/>
                    <a:pt x="433" y="138"/>
                    <a:pt x="467" y="165"/>
                  </a:cubicBezTo>
                  <a:cubicBezTo>
                    <a:pt x="508" y="199"/>
                    <a:pt x="529" y="241"/>
                    <a:pt x="536" y="282"/>
                  </a:cubicBezTo>
                  <a:cubicBezTo>
                    <a:pt x="542" y="323"/>
                    <a:pt x="529" y="364"/>
                    <a:pt x="494" y="405"/>
                  </a:cubicBezTo>
                  <a:lnTo>
                    <a:pt x="227" y="172"/>
                  </a:lnTo>
                  <a:cubicBezTo>
                    <a:pt x="261" y="138"/>
                    <a:pt x="303" y="117"/>
                    <a:pt x="351" y="117"/>
                  </a:cubicBezTo>
                  <a:close/>
                  <a:moveTo>
                    <a:pt x="332" y="0"/>
                  </a:moveTo>
                  <a:cubicBezTo>
                    <a:pt x="298" y="0"/>
                    <a:pt x="263" y="8"/>
                    <a:pt x="227" y="21"/>
                  </a:cubicBezTo>
                  <a:cubicBezTo>
                    <a:pt x="179" y="42"/>
                    <a:pt x="131" y="76"/>
                    <a:pt x="90" y="117"/>
                  </a:cubicBezTo>
                  <a:cubicBezTo>
                    <a:pt x="49" y="165"/>
                    <a:pt x="28" y="220"/>
                    <a:pt x="15" y="268"/>
                  </a:cubicBezTo>
                  <a:cubicBezTo>
                    <a:pt x="1" y="323"/>
                    <a:pt x="8" y="378"/>
                    <a:pt x="28" y="426"/>
                  </a:cubicBezTo>
                  <a:cubicBezTo>
                    <a:pt x="49" y="481"/>
                    <a:pt x="83" y="529"/>
                    <a:pt x="131" y="570"/>
                  </a:cubicBezTo>
                  <a:cubicBezTo>
                    <a:pt x="165" y="604"/>
                    <a:pt x="213" y="631"/>
                    <a:pt x="255" y="645"/>
                  </a:cubicBezTo>
                  <a:cubicBezTo>
                    <a:pt x="303" y="659"/>
                    <a:pt x="351" y="659"/>
                    <a:pt x="392" y="659"/>
                  </a:cubicBezTo>
                  <a:lnTo>
                    <a:pt x="392" y="549"/>
                  </a:lnTo>
                  <a:cubicBezTo>
                    <a:pt x="382" y="551"/>
                    <a:pt x="372" y="552"/>
                    <a:pt x="362" y="552"/>
                  </a:cubicBezTo>
                  <a:cubicBezTo>
                    <a:pt x="338" y="552"/>
                    <a:pt x="315" y="547"/>
                    <a:pt x="296" y="542"/>
                  </a:cubicBezTo>
                  <a:cubicBezTo>
                    <a:pt x="261" y="529"/>
                    <a:pt x="234" y="515"/>
                    <a:pt x="207" y="494"/>
                  </a:cubicBezTo>
                  <a:cubicBezTo>
                    <a:pt x="172" y="460"/>
                    <a:pt x="145" y="426"/>
                    <a:pt x="138" y="378"/>
                  </a:cubicBezTo>
                  <a:cubicBezTo>
                    <a:pt x="131" y="337"/>
                    <a:pt x="138" y="289"/>
                    <a:pt x="165" y="247"/>
                  </a:cubicBezTo>
                  <a:lnTo>
                    <a:pt x="522" y="556"/>
                  </a:lnTo>
                  <a:cubicBezTo>
                    <a:pt x="536" y="535"/>
                    <a:pt x="549" y="529"/>
                    <a:pt x="556" y="515"/>
                  </a:cubicBezTo>
                  <a:cubicBezTo>
                    <a:pt x="625" y="439"/>
                    <a:pt x="652" y="364"/>
                    <a:pt x="652" y="289"/>
                  </a:cubicBezTo>
                  <a:cubicBezTo>
                    <a:pt x="652" y="220"/>
                    <a:pt x="611" y="151"/>
                    <a:pt x="542" y="83"/>
                  </a:cubicBezTo>
                  <a:cubicBezTo>
                    <a:pt x="494" y="42"/>
                    <a:pt x="440" y="21"/>
                    <a:pt x="385" y="8"/>
                  </a:cubicBezTo>
                  <a:cubicBezTo>
                    <a:pt x="368" y="3"/>
                    <a:pt x="350" y="0"/>
                    <a:pt x="332"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7"/>
            <p:cNvSpPr/>
            <p:nvPr/>
          </p:nvSpPr>
          <p:spPr>
            <a:xfrm>
              <a:off x="5231675" y="4453475"/>
              <a:ext cx="14425" cy="19225"/>
            </a:xfrm>
            <a:custGeom>
              <a:avLst/>
              <a:gdLst/>
              <a:ahLst/>
              <a:cxnLst/>
              <a:rect l="l" t="t" r="r" b="b"/>
              <a:pathLst>
                <a:path w="577" h="769" extrusionOk="0">
                  <a:moveTo>
                    <a:pt x="446" y="1"/>
                  </a:moveTo>
                  <a:lnTo>
                    <a:pt x="337" y="131"/>
                  </a:lnTo>
                  <a:lnTo>
                    <a:pt x="268" y="69"/>
                  </a:lnTo>
                  <a:lnTo>
                    <a:pt x="199" y="152"/>
                  </a:lnTo>
                  <a:lnTo>
                    <a:pt x="268" y="207"/>
                  </a:lnTo>
                  <a:lnTo>
                    <a:pt x="55" y="453"/>
                  </a:lnTo>
                  <a:cubicBezTo>
                    <a:pt x="14" y="501"/>
                    <a:pt x="1" y="542"/>
                    <a:pt x="7" y="590"/>
                  </a:cubicBezTo>
                  <a:cubicBezTo>
                    <a:pt x="7" y="632"/>
                    <a:pt x="35" y="673"/>
                    <a:pt x="69" y="707"/>
                  </a:cubicBezTo>
                  <a:cubicBezTo>
                    <a:pt x="110" y="741"/>
                    <a:pt x="158" y="762"/>
                    <a:pt x="220" y="769"/>
                  </a:cubicBezTo>
                  <a:lnTo>
                    <a:pt x="261" y="673"/>
                  </a:lnTo>
                  <a:cubicBezTo>
                    <a:pt x="220" y="659"/>
                    <a:pt x="193" y="645"/>
                    <a:pt x="172" y="632"/>
                  </a:cubicBezTo>
                  <a:cubicBezTo>
                    <a:pt x="151" y="618"/>
                    <a:pt x="145" y="597"/>
                    <a:pt x="145" y="584"/>
                  </a:cubicBezTo>
                  <a:cubicBezTo>
                    <a:pt x="145" y="563"/>
                    <a:pt x="151" y="542"/>
                    <a:pt x="172" y="522"/>
                  </a:cubicBezTo>
                  <a:lnTo>
                    <a:pt x="371" y="296"/>
                  </a:lnTo>
                  <a:lnTo>
                    <a:pt x="508" y="412"/>
                  </a:lnTo>
                  <a:lnTo>
                    <a:pt x="577" y="337"/>
                  </a:lnTo>
                  <a:lnTo>
                    <a:pt x="439" y="220"/>
                  </a:lnTo>
                  <a:lnTo>
                    <a:pt x="549" y="90"/>
                  </a:lnTo>
                  <a:lnTo>
                    <a:pt x="446" y="1"/>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7"/>
            <p:cNvSpPr/>
            <p:nvPr/>
          </p:nvSpPr>
          <p:spPr>
            <a:xfrm>
              <a:off x="5229800" y="4442825"/>
              <a:ext cx="9950" cy="8725"/>
            </a:xfrm>
            <a:custGeom>
              <a:avLst/>
              <a:gdLst/>
              <a:ahLst/>
              <a:cxnLst/>
              <a:rect l="l" t="t" r="r" b="b"/>
              <a:pathLst>
                <a:path w="398" h="349" extrusionOk="0">
                  <a:moveTo>
                    <a:pt x="185" y="0"/>
                  </a:moveTo>
                  <a:cubicBezTo>
                    <a:pt x="139" y="0"/>
                    <a:pt x="93" y="5"/>
                    <a:pt x="55" y="9"/>
                  </a:cubicBezTo>
                  <a:cubicBezTo>
                    <a:pt x="34" y="9"/>
                    <a:pt x="0" y="22"/>
                    <a:pt x="7" y="64"/>
                  </a:cubicBezTo>
                  <a:cubicBezTo>
                    <a:pt x="7" y="105"/>
                    <a:pt x="21" y="139"/>
                    <a:pt x="69" y="146"/>
                  </a:cubicBezTo>
                  <a:cubicBezTo>
                    <a:pt x="75" y="147"/>
                    <a:pt x="84" y="147"/>
                    <a:pt x="92" y="147"/>
                  </a:cubicBezTo>
                  <a:cubicBezTo>
                    <a:pt x="147" y="147"/>
                    <a:pt x="235" y="131"/>
                    <a:pt x="247" y="125"/>
                  </a:cubicBezTo>
                  <a:cubicBezTo>
                    <a:pt x="247" y="125"/>
                    <a:pt x="248" y="125"/>
                    <a:pt x="248" y="125"/>
                  </a:cubicBezTo>
                  <a:cubicBezTo>
                    <a:pt x="254" y="125"/>
                    <a:pt x="261" y="204"/>
                    <a:pt x="261" y="276"/>
                  </a:cubicBezTo>
                  <a:cubicBezTo>
                    <a:pt x="261" y="321"/>
                    <a:pt x="299" y="348"/>
                    <a:pt x="331" y="348"/>
                  </a:cubicBezTo>
                  <a:cubicBezTo>
                    <a:pt x="348" y="348"/>
                    <a:pt x="363" y="341"/>
                    <a:pt x="370" y="324"/>
                  </a:cubicBezTo>
                  <a:cubicBezTo>
                    <a:pt x="391" y="283"/>
                    <a:pt x="398" y="50"/>
                    <a:pt x="316" y="22"/>
                  </a:cubicBezTo>
                  <a:cubicBezTo>
                    <a:pt x="278" y="5"/>
                    <a:pt x="232" y="0"/>
                    <a:pt x="185"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7"/>
            <p:cNvSpPr/>
            <p:nvPr/>
          </p:nvSpPr>
          <p:spPr>
            <a:xfrm>
              <a:off x="5012300" y="4234750"/>
              <a:ext cx="294125" cy="366275"/>
            </a:xfrm>
            <a:custGeom>
              <a:avLst/>
              <a:gdLst/>
              <a:ahLst/>
              <a:cxnLst/>
              <a:rect l="l" t="t" r="r" b="b"/>
              <a:pathLst>
                <a:path w="11765" h="14651" extrusionOk="0">
                  <a:moveTo>
                    <a:pt x="2571" y="1"/>
                  </a:moveTo>
                  <a:cubicBezTo>
                    <a:pt x="2264" y="1"/>
                    <a:pt x="1953" y="88"/>
                    <a:pt x="1680" y="269"/>
                  </a:cubicBezTo>
                  <a:lnTo>
                    <a:pt x="926" y="784"/>
                  </a:lnTo>
                  <a:cubicBezTo>
                    <a:pt x="192" y="1277"/>
                    <a:pt x="0" y="2278"/>
                    <a:pt x="487" y="3005"/>
                  </a:cubicBezTo>
                  <a:lnTo>
                    <a:pt x="7857" y="13946"/>
                  </a:lnTo>
                  <a:cubicBezTo>
                    <a:pt x="8166" y="14402"/>
                    <a:pt x="8675" y="14650"/>
                    <a:pt x="9191" y="14650"/>
                  </a:cubicBezTo>
                  <a:cubicBezTo>
                    <a:pt x="9498" y="14650"/>
                    <a:pt x="9807" y="14562"/>
                    <a:pt x="10078" y="14378"/>
                  </a:cubicBezTo>
                  <a:lnTo>
                    <a:pt x="10839" y="13871"/>
                  </a:lnTo>
                  <a:cubicBezTo>
                    <a:pt x="11573" y="13377"/>
                    <a:pt x="11765" y="12377"/>
                    <a:pt x="11271" y="11643"/>
                  </a:cubicBezTo>
                  <a:lnTo>
                    <a:pt x="3901" y="708"/>
                  </a:lnTo>
                  <a:cubicBezTo>
                    <a:pt x="3596" y="248"/>
                    <a:pt x="3088" y="1"/>
                    <a:pt x="2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7"/>
            <p:cNvSpPr/>
            <p:nvPr/>
          </p:nvSpPr>
          <p:spPr>
            <a:xfrm>
              <a:off x="5012300" y="4249025"/>
              <a:ext cx="284350" cy="352000"/>
            </a:xfrm>
            <a:custGeom>
              <a:avLst/>
              <a:gdLst/>
              <a:ahLst/>
              <a:cxnLst/>
              <a:rect l="l" t="t" r="r" b="b"/>
              <a:pathLst>
                <a:path w="11374" h="14080" extrusionOk="0">
                  <a:moveTo>
                    <a:pt x="1241" y="0"/>
                  </a:moveTo>
                  <a:lnTo>
                    <a:pt x="919" y="213"/>
                  </a:lnTo>
                  <a:lnTo>
                    <a:pt x="926" y="213"/>
                  </a:lnTo>
                  <a:cubicBezTo>
                    <a:pt x="192" y="706"/>
                    <a:pt x="0" y="1707"/>
                    <a:pt x="487" y="2434"/>
                  </a:cubicBezTo>
                  <a:lnTo>
                    <a:pt x="7857" y="13375"/>
                  </a:lnTo>
                  <a:cubicBezTo>
                    <a:pt x="8166" y="13831"/>
                    <a:pt x="8675" y="14079"/>
                    <a:pt x="9191" y="14079"/>
                  </a:cubicBezTo>
                  <a:cubicBezTo>
                    <a:pt x="9498" y="14079"/>
                    <a:pt x="9807" y="13991"/>
                    <a:pt x="10078" y="13807"/>
                  </a:cubicBezTo>
                  <a:lnTo>
                    <a:pt x="10839" y="13300"/>
                  </a:lnTo>
                  <a:cubicBezTo>
                    <a:pt x="11079" y="13136"/>
                    <a:pt x="11257" y="12923"/>
                    <a:pt x="11374" y="12683"/>
                  </a:cubicBezTo>
                  <a:lnTo>
                    <a:pt x="11374" y="12683"/>
                  </a:lnTo>
                  <a:lnTo>
                    <a:pt x="10935" y="12978"/>
                  </a:lnTo>
                  <a:cubicBezTo>
                    <a:pt x="10660" y="13163"/>
                    <a:pt x="10348" y="13252"/>
                    <a:pt x="10039" y="13252"/>
                  </a:cubicBezTo>
                  <a:cubicBezTo>
                    <a:pt x="9524" y="13252"/>
                    <a:pt x="9018" y="13005"/>
                    <a:pt x="8714" y="12546"/>
                  </a:cubicBezTo>
                  <a:lnTo>
                    <a:pt x="1344" y="1604"/>
                  </a:lnTo>
                  <a:cubicBezTo>
                    <a:pt x="1008" y="1111"/>
                    <a:pt x="994" y="501"/>
                    <a:pt x="1241" y="0"/>
                  </a:cubicBezTo>
                  <a:close/>
                </a:path>
              </a:pathLst>
            </a:custGeom>
            <a:solidFill>
              <a:srgbClr val="191919">
                <a:alpha val="39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7"/>
            <p:cNvSpPr/>
            <p:nvPr/>
          </p:nvSpPr>
          <p:spPr>
            <a:xfrm>
              <a:off x="5025825" y="4261000"/>
              <a:ext cx="103550" cy="70425"/>
            </a:xfrm>
            <a:custGeom>
              <a:avLst/>
              <a:gdLst/>
              <a:ahLst/>
              <a:cxnLst/>
              <a:rect l="l" t="t" r="r" b="b"/>
              <a:pathLst>
                <a:path w="4142" h="2817" extrusionOk="0">
                  <a:moveTo>
                    <a:pt x="3600" y="1"/>
                  </a:moveTo>
                  <a:lnTo>
                    <a:pt x="3600" y="1"/>
                  </a:lnTo>
                  <a:cubicBezTo>
                    <a:pt x="3600" y="1"/>
                    <a:pt x="3854" y="646"/>
                    <a:pt x="2736" y="1413"/>
                  </a:cubicBezTo>
                  <a:cubicBezTo>
                    <a:pt x="1966" y="1946"/>
                    <a:pt x="1223" y="2135"/>
                    <a:pt x="649" y="2135"/>
                  </a:cubicBezTo>
                  <a:cubicBezTo>
                    <a:pt x="396" y="2135"/>
                    <a:pt x="176" y="2098"/>
                    <a:pt x="1" y="2037"/>
                  </a:cubicBezTo>
                  <a:lnTo>
                    <a:pt x="1" y="2037"/>
                  </a:lnTo>
                  <a:cubicBezTo>
                    <a:pt x="255" y="2414"/>
                    <a:pt x="495" y="2764"/>
                    <a:pt x="495" y="2764"/>
                  </a:cubicBezTo>
                  <a:cubicBezTo>
                    <a:pt x="495" y="2764"/>
                    <a:pt x="604" y="2816"/>
                    <a:pt x="853" y="2816"/>
                  </a:cubicBezTo>
                  <a:cubicBezTo>
                    <a:pt x="1229" y="2816"/>
                    <a:pt x="1922" y="2697"/>
                    <a:pt x="3031" y="2099"/>
                  </a:cubicBezTo>
                  <a:cubicBezTo>
                    <a:pt x="4142" y="1461"/>
                    <a:pt x="4018" y="625"/>
                    <a:pt x="4018" y="625"/>
                  </a:cubicBezTo>
                  <a:lnTo>
                    <a:pt x="3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7"/>
            <p:cNvSpPr/>
            <p:nvPr/>
          </p:nvSpPr>
          <p:spPr>
            <a:xfrm>
              <a:off x="5048975" y="4295300"/>
              <a:ext cx="103550" cy="71300"/>
            </a:xfrm>
            <a:custGeom>
              <a:avLst/>
              <a:gdLst/>
              <a:ahLst/>
              <a:cxnLst/>
              <a:rect l="l" t="t" r="r" b="b"/>
              <a:pathLst>
                <a:path w="4142" h="2852" extrusionOk="0">
                  <a:moveTo>
                    <a:pt x="3593" y="0"/>
                  </a:moveTo>
                  <a:cubicBezTo>
                    <a:pt x="3593" y="0"/>
                    <a:pt x="3853" y="679"/>
                    <a:pt x="2736" y="1447"/>
                  </a:cubicBezTo>
                  <a:cubicBezTo>
                    <a:pt x="1966" y="1979"/>
                    <a:pt x="1222" y="2169"/>
                    <a:pt x="649" y="2169"/>
                  </a:cubicBezTo>
                  <a:cubicBezTo>
                    <a:pt x="395" y="2169"/>
                    <a:pt x="175" y="2131"/>
                    <a:pt x="1" y="2071"/>
                  </a:cubicBezTo>
                  <a:lnTo>
                    <a:pt x="1" y="2071"/>
                  </a:lnTo>
                  <a:cubicBezTo>
                    <a:pt x="254" y="2448"/>
                    <a:pt x="494" y="2797"/>
                    <a:pt x="494" y="2797"/>
                  </a:cubicBezTo>
                  <a:cubicBezTo>
                    <a:pt x="494" y="2797"/>
                    <a:pt x="606" y="2851"/>
                    <a:pt x="859" y="2851"/>
                  </a:cubicBezTo>
                  <a:cubicBezTo>
                    <a:pt x="1236" y="2851"/>
                    <a:pt x="1927" y="2731"/>
                    <a:pt x="3031" y="2132"/>
                  </a:cubicBezTo>
                  <a:cubicBezTo>
                    <a:pt x="4141" y="1501"/>
                    <a:pt x="4011" y="617"/>
                    <a:pt x="4011" y="617"/>
                  </a:cubicBezTo>
                  <a:lnTo>
                    <a:pt x="3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7"/>
            <p:cNvSpPr/>
            <p:nvPr/>
          </p:nvSpPr>
          <p:spPr>
            <a:xfrm>
              <a:off x="5123875" y="4382425"/>
              <a:ext cx="71325" cy="70625"/>
            </a:xfrm>
            <a:custGeom>
              <a:avLst/>
              <a:gdLst/>
              <a:ahLst/>
              <a:cxnLst/>
              <a:rect l="l" t="t" r="r" b="b"/>
              <a:pathLst>
                <a:path w="2853" h="2825" extrusionOk="0">
                  <a:moveTo>
                    <a:pt x="621" y="1"/>
                  </a:moveTo>
                  <a:cubicBezTo>
                    <a:pt x="539" y="1"/>
                    <a:pt x="464" y="58"/>
                    <a:pt x="446" y="142"/>
                  </a:cubicBezTo>
                  <a:lnTo>
                    <a:pt x="21" y="2185"/>
                  </a:lnTo>
                  <a:cubicBezTo>
                    <a:pt x="0" y="2281"/>
                    <a:pt x="62" y="2370"/>
                    <a:pt x="158" y="2390"/>
                  </a:cubicBezTo>
                  <a:lnTo>
                    <a:pt x="2194" y="2822"/>
                  </a:lnTo>
                  <a:cubicBezTo>
                    <a:pt x="2204" y="2824"/>
                    <a:pt x="2214" y="2824"/>
                    <a:pt x="2223" y="2824"/>
                  </a:cubicBezTo>
                  <a:cubicBezTo>
                    <a:pt x="2309" y="2824"/>
                    <a:pt x="2388" y="2771"/>
                    <a:pt x="2407" y="2678"/>
                  </a:cubicBezTo>
                  <a:lnTo>
                    <a:pt x="2832" y="642"/>
                  </a:lnTo>
                  <a:cubicBezTo>
                    <a:pt x="2852" y="546"/>
                    <a:pt x="2791" y="450"/>
                    <a:pt x="2695" y="430"/>
                  </a:cubicBezTo>
                  <a:lnTo>
                    <a:pt x="659" y="5"/>
                  </a:lnTo>
                  <a:cubicBezTo>
                    <a:pt x="646" y="2"/>
                    <a:pt x="634" y="1"/>
                    <a:pt x="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2" name="Google Shape;1162;p17"/>
          <p:cNvGrpSpPr/>
          <p:nvPr/>
        </p:nvGrpSpPr>
        <p:grpSpPr>
          <a:xfrm>
            <a:off x="7970506" y="2833013"/>
            <a:ext cx="2298680" cy="2311373"/>
            <a:chOff x="7668256" y="3448326"/>
            <a:chExt cx="2298680" cy="2311373"/>
          </a:xfrm>
        </p:grpSpPr>
        <p:grpSp>
          <p:nvGrpSpPr>
            <p:cNvPr id="1163" name="Google Shape;1163;p17"/>
            <p:cNvGrpSpPr/>
            <p:nvPr/>
          </p:nvGrpSpPr>
          <p:grpSpPr>
            <a:xfrm>
              <a:off x="7668256" y="3448326"/>
              <a:ext cx="2298680" cy="2311373"/>
              <a:chOff x="6575150" y="4621988"/>
              <a:chExt cx="392675" cy="394850"/>
            </a:xfrm>
          </p:grpSpPr>
          <p:sp>
            <p:nvSpPr>
              <p:cNvPr id="1164" name="Google Shape;1164;p17"/>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3113" y="42"/>
                    </a:lnTo>
                    <a:lnTo>
                      <a:pt x="1" y="1"/>
                    </a:lnTo>
                    <a:close/>
                  </a:path>
                </a:pathLst>
              </a:custGeom>
              <a:solidFill>
                <a:srgbClr val="FF4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a:off x="6622800" y="4753288"/>
                <a:ext cx="345025" cy="263500"/>
              </a:xfrm>
              <a:custGeom>
                <a:avLst/>
                <a:gdLst/>
                <a:ahLst/>
                <a:cxnLst/>
                <a:rect l="l" t="t" r="r" b="b"/>
                <a:pathLst>
                  <a:path w="13801" h="10540" extrusionOk="0">
                    <a:moveTo>
                      <a:pt x="12046" y="0"/>
                    </a:moveTo>
                    <a:cubicBezTo>
                      <a:pt x="11785" y="1282"/>
                      <a:pt x="10723" y="3792"/>
                      <a:pt x="6623" y="6829"/>
                    </a:cubicBezTo>
                    <a:cubicBezTo>
                      <a:pt x="4164" y="8653"/>
                      <a:pt x="1896" y="9017"/>
                      <a:pt x="484" y="9017"/>
                    </a:cubicBezTo>
                    <a:cubicBezTo>
                      <a:pt x="309" y="9017"/>
                      <a:pt x="148" y="9011"/>
                      <a:pt x="1" y="9002"/>
                    </a:cubicBezTo>
                    <a:lnTo>
                      <a:pt x="1" y="9002"/>
                    </a:lnTo>
                    <a:lnTo>
                      <a:pt x="186" y="10387"/>
                    </a:lnTo>
                    <a:cubicBezTo>
                      <a:pt x="186" y="10387"/>
                      <a:pt x="738" y="10539"/>
                      <a:pt x="1657" y="10539"/>
                    </a:cubicBezTo>
                    <a:cubicBezTo>
                      <a:pt x="3069" y="10539"/>
                      <a:pt x="5343" y="10180"/>
                      <a:pt x="7809" y="8357"/>
                    </a:cubicBezTo>
                    <a:cubicBezTo>
                      <a:pt x="13801" y="3915"/>
                      <a:pt x="13300" y="604"/>
                      <a:pt x="13300" y="604"/>
                    </a:cubicBezTo>
                    <a:lnTo>
                      <a:pt x="12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7"/>
              <p:cNvSpPr/>
              <p:nvPr/>
            </p:nvSpPr>
            <p:spPr>
              <a:xfrm>
                <a:off x="6626225" y="4764938"/>
                <a:ext cx="341600" cy="251850"/>
              </a:xfrm>
              <a:custGeom>
                <a:avLst/>
                <a:gdLst/>
                <a:ahLst/>
                <a:cxnLst/>
                <a:rect l="l" t="t" r="r" b="b"/>
                <a:pathLst>
                  <a:path w="13664" h="10074" extrusionOk="0">
                    <a:moveTo>
                      <a:pt x="12882" y="1"/>
                    </a:moveTo>
                    <a:cubicBezTo>
                      <a:pt x="12862" y="837"/>
                      <a:pt x="12409" y="3771"/>
                      <a:pt x="7370" y="7508"/>
                    </a:cubicBezTo>
                    <a:cubicBezTo>
                      <a:pt x="4912" y="9332"/>
                      <a:pt x="2644" y="9692"/>
                      <a:pt x="1232" y="9692"/>
                    </a:cubicBezTo>
                    <a:cubicBezTo>
                      <a:pt x="675" y="9692"/>
                      <a:pt x="251" y="9636"/>
                      <a:pt x="1" y="9592"/>
                    </a:cubicBezTo>
                    <a:lnTo>
                      <a:pt x="1" y="9592"/>
                    </a:lnTo>
                    <a:lnTo>
                      <a:pt x="49" y="9921"/>
                    </a:lnTo>
                    <a:cubicBezTo>
                      <a:pt x="49" y="9921"/>
                      <a:pt x="601" y="10073"/>
                      <a:pt x="1520" y="10073"/>
                    </a:cubicBezTo>
                    <a:cubicBezTo>
                      <a:pt x="2932" y="10073"/>
                      <a:pt x="5206" y="9714"/>
                      <a:pt x="7672" y="7891"/>
                    </a:cubicBezTo>
                    <a:cubicBezTo>
                      <a:pt x="13664" y="3449"/>
                      <a:pt x="13163" y="138"/>
                      <a:pt x="13163" y="138"/>
                    </a:cubicBezTo>
                    <a:lnTo>
                      <a:pt x="128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7"/>
              <p:cNvSpPr/>
              <p:nvPr/>
            </p:nvSpPr>
            <p:spPr>
              <a:xfrm>
                <a:off x="6780825" y="4753338"/>
                <a:ext cx="29150" cy="22975"/>
              </a:xfrm>
              <a:custGeom>
                <a:avLst/>
                <a:gdLst/>
                <a:ahLst/>
                <a:cxnLst/>
                <a:rect l="l" t="t" r="r" b="b"/>
                <a:pathLst>
                  <a:path w="1166" h="919" extrusionOk="0">
                    <a:moveTo>
                      <a:pt x="189" y="1"/>
                    </a:moveTo>
                    <a:cubicBezTo>
                      <a:pt x="145" y="1"/>
                      <a:pt x="111" y="13"/>
                      <a:pt x="90" y="40"/>
                    </a:cubicBezTo>
                    <a:cubicBezTo>
                      <a:pt x="0" y="136"/>
                      <a:pt x="158" y="410"/>
                      <a:pt x="432" y="643"/>
                    </a:cubicBezTo>
                    <a:cubicBezTo>
                      <a:pt x="637" y="817"/>
                      <a:pt x="850" y="919"/>
                      <a:pt x="982" y="919"/>
                    </a:cubicBezTo>
                    <a:cubicBezTo>
                      <a:pt x="1026" y="919"/>
                      <a:pt x="1061" y="907"/>
                      <a:pt x="1084" y="883"/>
                    </a:cubicBezTo>
                    <a:cubicBezTo>
                      <a:pt x="1166" y="780"/>
                      <a:pt x="1015" y="513"/>
                      <a:pt x="741" y="280"/>
                    </a:cubicBezTo>
                    <a:cubicBezTo>
                      <a:pt x="532" y="106"/>
                      <a:pt x="319" y="1"/>
                      <a:pt x="189"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a:off x="6784775" y="4756338"/>
                <a:ext cx="19050" cy="15000"/>
              </a:xfrm>
              <a:custGeom>
                <a:avLst/>
                <a:gdLst/>
                <a:ahLst/>
                <a:cxnLst/>
                <a:rect l="l" t="t" r="r" b="b"/>
                <a:pathLst>
                  <a:path w="762" h="600" extrusionOk="0">
                    <a:moveTo>
                      <a:pt x="107" y="1"/>
                    </a:moveTo>
                    <a:cubicBezTo>
                      <a:pt x="81" y="1"/>
                      <a:pt x="61" y="8"/>
                      <a:pt x="48" y="22"/>
                    </a:cubicBezTo>
                    <a:cubicBezTo>
                      <a:pt x="0" y="77"/>
                      <a:pt x="103" y="255"/>
                      <a:pt x="288" y="406"/>
                    </a:cubicBezTo>
                    <a:cubicBezTo>
                      <a:pt x="424" y="527"/>
                      <a:pt x="568" y="599"/>
                      <a:pt x="650" y="599"/>
                    </a:cubicBezTo>
                    <a:cubicBezTo>
                      <a:pt x="676" y="599"/>
                      <a:pt x="695" y="592"/>
                      <a:pt x="706" y="578"/>
                    </a:cubicBezTo>
                    <a:cubicBezTo>
                      <a:pt x="761" y="516"/>
                      <a:pt x="651" y="345"/>
                      <a:pt x="473" y="194"/>
                    </a:cubicBezTo>
                    <a:cubicBezTo>
                      <a:pt x="332" y="73"/>
                      <a:pt x="190"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7"/>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7"/>
              <p:cNvSpPr/>
              <p:nvPr/>
            </p:nvSpPr>
            <p:spPr>
              <a:xfrm>
                <a:off x="6759225" y="4811313"/>
                <a:ext cx="23675" cy="27950"/>
              </a:xfrm>
              <a:custGeom>
                <a:avLst/>
                <a:gdLst/>
                <a:ahLst/>
                <a:cxnLst/>
                <a:rect l="l" t="t" r="r" b="b"/>
                <a:pathLst>
                  <a:path w="947" h="1118" extrusionOk="0">
                    <a:moveTo>
                      <a:pt x="169" y="0"/>
                    </a:moveTo>
                    <a:cubicBezTo>
                      <a:pt x="147" y="0"/>
                      <a:pt x="127" y="6"/>
                      <a:pt x="110" y="17"/>
                    </a:cubicBezTo>
                    <a:cubicBezTo>
                      <a:pt x="1" y="93"/>
                      <a:pt x="76" y="394"/>
                      <a:pt x="275" y="689"/>
                    </a:cubicBezTo>
                    <a:cubicBezTo>
                      <a:pt x="444" y="945"/>
                      <a:pt x="652" y="1117"/>
                      <a:pt x="778" y="1117"/>
                    </a:cubicBezTo>
                    <a:cubicBezTo>
                      <a:pt x="801" y="1117"/>
                      <a:pt x="820" y="1112"/>
                      <a:pt x="837" y="1100"/>
                    </a:cubicBezTo>
                    <a:cubicBezTo>
                      <a:pt x="947" y="1032"/>
                      <a:pt x="871" y="730"/>
                      <a:pt x="672" y="429"/>
                    </a:cubicBezTo>
                    <a:cubicBezTo>
                      <a:pt x="504" y="172"/>
                      <a:pt x="295" y="0"/>
                      <a:pt x="169"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7"/>
              <p:cNvSpPr/>
              <p:nvPr/>
            </p:nvSpPr>
            <p:spPr>
              <a:xfrm>
                <a:off x="6762475" y="4814788"/>
                <a:ext cx="15300" cy="18425"/>
              </a:xfrm>
              <a:custGeom>
                <a:avLst/>
                <a:gdLst/>
                <a:ahLst/>
                <a:cxnLst/>
                <a:rect l="l" t="t" r="r" b="b"/>
                <a:pathLst>
                  <a:path w="612" h="737" extrusionOk="0">
                    <a:moveTo>
                      <a:pt x="100" y="1"/>
                    </a:moveTo>
                    <a:cubicBezTo>
                      <a:pt x="89" y="1"/>
                      <a:pt x="78" y="3"/>
                      <a:pt x="69" y="8"/>
                    </a:cubicBezTo>
                    <a:cubicBezTo>
                      <a:pt x="1" y="50"/>
                      <a:pt x="56" y="248"/>
                      <a:pt x="186" y="447"/>
                    </a:cubicBezTo>
                    <a:cubicBezTo>
                      <a:pt x="305" y="620"/>
                      <a:pt x="440" y="736"/>
                      <a:pt x="518" y="736"/>
                    </a:cubicBezTo>
                    <a:cubicBezTo>
                      <a:pt x="530" y="736"/>
                      <a:pt x="540" y="734"/>
                      <a:pt x="549" y="728"/>
                    </a:cubicBezTo>
                    <a:cubicBezTo>
                      <a:pt x="611" y="687"/>
                      <a:pt x="556" y="488"/>
                      <a:pt x="426" y="290"/>
                    </a:cubicBezTo>
                    <a:cubicBezTo>
                      <a:pt x="313" y="116"/>
                      <a:pt x="178"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7"/>
              <p:cNvSpPr/>
              <p:nvPr/>
            </p:nvSpPr>
            <p:spPr>
              <a:xfrm>
                <a:off x="6697525" y="4765288"/>
                <a:ext cx="27450" cy="24775"/>
              </a:xfrm>
              <a:custGeom>
                <a:avLst/>
                <a:gdLst/>
                <a:ahLst/>
                <a:cxnLst/>
                <a:rect l="l" t="t" r="r" b="b"/>
                <a:pathLst>
                  <a:path w="1098" h="991" extrusionOk="0">
                    <a:moveTo>
                      <a:pt x="175" y="1"/>
                    </a:moveTo>
                    <a:cubicBezTo>
                      <a:pt x="142" y="1"/>
                      <a:pt x="115" y="9"/>
                      <a:pt x="97" y="28"/>
                    </a:cubicBezTo>
                    <a:cubicBezTo>
                      <a:pt x="1" y="124"/>
                      <a:pt x="131" y="405"/>
                      <a:pt x="385" y="658"/>
                    </a:cubicBezTo>
                    <a:cubicBezTo>
                      <a:pt x="578" y="862"/>
                      <a:pt x="792" y="991"/>
                      <a:pt x="922" y="991"/>
                    </a:cubicBezTo>
                    <a:cubicBezTo>
                      <a:pt x="958" y="991"/>
                      <a:pt x="988" y="981"/>
                      <a:pt x="1008" y="960"/>
                    </a:cubicBezTo>
                    <a:cubicBezTo>
                      <a:pt x="1097" y="871"/>
                      <a:pt x="974" y="590"/>
                      <a:pt x="720" y="329"/>
                    </a:cubicBezTo>
                    <a:cubicBezTo>
                      <a:pt x="519" y="128"/>
                      <a:pt x="301"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7"/>
              <p:cNvSpPr/>
              <p:nvPr/>
            </p:nvSpPr>
            <p:spPr>
              <a:xfrm>
                <a:off x="6701300" y="4768488"/>
                <a:ext cx="17850" cy="16225"/>
              </a:xfrm>
              <a:custGeom>
                <a:avLst/>
                <a:gdLst/>
                <a:ahLst/>
                <a:cxnLst/>
                <a:rect l="l" t="t" r="r" b="b"/>
                <a:pathLst>
                  <a:path w="714" h="649" extrusionOk="0">
                    <a:moveTo>
                      <a:pt x="102" y="0"/>
                    </a:moveTo>
                    <a:cubicBezTo>
                      <a:pt x="82" y="0"/>
                      <a:pt x="66" y="5"/>
                      <a:pt x="55" y="16"/>
                    </a:cubicBezTo>
                    <a:cubicBezTo>
                      <a:pt x="0" y="71"/>
                      <a:pt x="90" y="249"/>
                      <a:pt x="254" y="421"/>
                    </a:cubicBezTo>
                    <a:cubicBezTo>
                      <a:pt x="387" y="559"/>
                      <a:pt x="529" y="649"/>
                      <a:pt x="611" y="649"/>
                    </a:cubicBezTo>
                    <a:cubicBezTo>
                      <a:pt x="631" y="649"/>
                      <a:pt x="647" y="644"/>
                      <a:pt x="659" y="633"/>
                    </a:cubicBezTo>
                    <a:cubicBezTo>
                      <a:pt x="713" y="578"/>
                      <a:pt x="624" y="393"/>
                      <a:pt x="460" y="222"/>
                    </a:cubicBezTo>
                    <a:cubicBezTo>
                      <a:pt x="322" y="85"/>
                      <a:pt x="18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7"/>
              <p:cNvSpPr/>
              <p:nvPr/>
            </p:nvSpPr>
            <p:spPr>
              <a:xfrm>
                <a:off x="6722900" y="4864238"/>
                <a:ext cx="21625" cy="29075"/>
              </a:xfrm>
              <a:custGeom>
                <a:avLst/>
                <a:gdLst/>
                <a:ahLst/>
                <a:cxnLst/>
                <a:rect l="l" t="t" r="r" b="b"/>
                <a:pathLst>
                  <a:path w="865" h="1163" extrusionOk="0">
                    <a:moveTo>
                      <a:pt x="156" y="1"/>
                    </a:moveTo>
                    <a:cubicBezTo>
                      <a:pt x="139" y="1"/>
                      <a:pt x="124" y="4"/>
                      <a:pt x="110" y="12"/>
                    </a:cubicBezTo>
                    <a:cubicBezTo>
                      <a:pt x="0" y="80"/>
                      <a:pt x="48" y="389"/>
                      <a:pt x="226" y="697"/>
                    </a:cubicBezTo>
                    <a:cubicBezTo>
                      <a:pt x="382" y="972"/>
                      <a:pt x="578" y="1163"/>
                      <a:pt x="703" y="1163"/>
                    </a:cubicBezTo>
                    <a:cubicBezTo>
                      <a:pt x="722" y="1163"/>
                      <a:pt x="739" y="1159"/>
                      <a:pt x="754" y="1150"/>
                    </a:cubicBezTo>
                    <a:cubicBezTo>
                      <a:pt x="864" y="1088"/>
                      <a:pt x="816" y="780"/>
                      <a:pt x="638" y="471"/>
                    </a:cubicBezTo>
                    <a:cubicBezTo>
                      <a:pt x="481" y="193"/>
                      <a:pt x="281"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7"/>
              <p:cNvSpPr/>
              <p:nvPr/>
            </p:nvSpPr>
            <p:spPr>
              <a:xfrm>
                <a:off x="6725975" y="4867938"/>
                <a:ext cx="13900" cy="19075"/>
              </a:xfrm>
              <a:custGeom>
                <a:avLst/>
                <a:gdLst/>
                <a:ahLst/>
                <a:cxnLst/>
                <a:rect l="l" t="t" r="r" b="b"/>
                <a:pathLst>
                  <a:path w="556" h="763" extrusionOk="0">
                    <a:moveTo>
                      <a:pt x="97" y="0"/>
                    </a:moveTo>
                    <a:cubicBezTo>
                      <a:pt x="87" y="0"/>
                      <a:pt x="77" y="3"/>
                      <a:pt x="69" y="8"/>
                    </a:cubicBezTo>
                    <a:cubicBezTo>
                      <a:pt x="1" y="42"/>
                      <a:pt x="35" y="241"/>
                      <a:pt x="151" y="453"/>
                    </a:cubicBezTo>
                    <a:cubicBezTo>
                      <a:pt x="254" y="634"/>
                      <a:pt x="383" y="762"/>
                      <a:pt x="459" y="762"/>
                    </a:cubicBezTo>
                    <a:cubicBezTo>
                      <a:pt x="470" y="762"/>
                      <a:pt x="479" y="760"/>
                      <a:pt x="487" y="755"/>
                    </a:cubicBezTo>
                    <a:cubicBezTo>
                      <a:pt x="556" y="721"/>
                      <a:pt x="522" y="522"/>
                      <a:pt x="405" y="309"/>
                    </a:cubicBezTo>
                    <a:cubicBezTo>
                      <a:pt x="303" y="128"/>
                      <a:pt x="173"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7"/>
              <p:cNvSpPr/>
              <p:nvPr/>
            </p:nvSpPr>
            <p:spPr>
              <a:xfrm>
                <a:off x="6660500" y="4880713"/>
                <a:ext cx="16475" cy="31550"/>
              </a:xfrm>
              <a:custGeom>
                <a:avLst/>
                <a:gdLst/>
                <a:ahLst/>
                <a:cxnLst/>
                <a:rect l="l" t="t" r="r" b="b"/>
                <a:pathLst>
                  <a:path w="659" h="1262" extrusionOk="0">
                    <a:moveTo>
                      <a:pt x="175" y="1"/>
                    </a:moveTo>
                    <a:cubicBezTo>
                      <a:pt x="167" y="1"/>
                      <a:pt x="159" y="2"/>
                      <a:pt x="152" y="4"/>
                    </a:cubicBezTo>
                    <a:cubicBezTo>
                      <a:pt x="21" y="45"/>
                      <a:pt x="1" y="354"/>
                      <a:pt x="104" y="696"/>
                    </a:cubicBezTo>
                    <a:cubicBezTo>
                      <a:pt x="200" y="1024"/>
                      <a:pt x="369" y="1262"/>
                      <a:pt x="491" y="1262"/>
                    </a:cubicBezTo>
                    <a:cubicBezTo>
                      <a:pt x="499" y="1262"/>
                      <a:pt x="507" y="1261"/>
                      <a:pt x="515" y="1259"/>
                    </a:cubicBezTo>
                    <a:cubicBezTo>
                      <a:pt x="638" y="1224"/>
                      <a:pt x="659" y="916"/>
                      <a:pt x="556" y="566"/>
                    </a:cubicBezTo>
                    <a:cubicBezTo>
                      <a:pt x="459" y="244"/>
                      <a:pt x="296"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7"/>
              <p:cNvSpPr/>
              <p:nvPr/>
            </p:nvSpPr>
            <p:spPr>
              <a:xfrm>
                <a:off x="6663250" y="4884663"/>
                <a:ext cx="10125" cy="20750"/>
              </a:xfrm>
              <a:custGeom>
                <a:avLst/>
                <a:gdLst/>
                <a:ahLst/>
                <a:cxnLst/>
                <a:rect l="l" t="t" r="r" b="b"/>
                <a:pathLst>
                  <a:path w="405" h="830" extrusionOk="0">
                    <a:moveTo>
                      <a:pt x="99" y="1"/>
                    </a:moveTo>
                    <a:cubicBezTo>
                      <a:pt x="94" y="1"/>
                      <a:pt x="88" y="2"/>
                      <a:pt x="83" y="4"/>
                    </a:cubicBezTo>
                    <a:cubicBezTo>
                      <a:pt x="7" y="24"/>
                      <a:pt x="0" y="223"/>
                      <a:pt x="69" y="456"/>
                    </a:cubicBezTo>
                    <a:cubicBezTo>
                      <a:pt x="133" y="666"/>
                      <a:pt x="232" y="829"/>
                      <a:pt x="306" y="829"/>
                    </a:cubicBezTo>
                    <a:cubicBezTo>
                      <a:pt x="312" y="829"/>
                      <a:pt x="317" y="828"/>
                      <a:pt x="323" y="826"/>
                    </a:cubicBezTo>
                    <a:cubicBezTo>
                      <a:pt x="398" y="806"/>
                      <a:pt x="405" y="607"/>
                      <a:pt x="343" y="374"/>
                    </a:cubicBezTo>
                    <a:cubicBezTo>
                      <a:pt x="280" y="164"/>
                      <a:pt x="174"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7"/>
              <p:cNvSpPr/>
              <p:nvPr/>
            </p:nvSpPr>
            <p:spPr>
              <a:xfrm>
                <a:off x="6634450" y="4798788"/>
                <a:ext cx="16475" cy="31550"/>
              </a:xfrm>
              <a:custGeom>
                <a:avLst/>
                <a:gdLst/>
                <a:ahLst/>
                <a:cxnLst/>
                <a:rect l="l" t="t" r="r" b="b"/>
                <a:pathLst>
                  <a:path w="659" h="1262" extrusionOk="0">
                    <a:moveTo>
                      <a:pt x="175" y="1"/>
                    </a:moveTo>
                    <a:cubicBezTo>
                      <a:pt x="167" y="1"/>
                      <a:pt x="159" y="2"/>
                      <a:pt x="152" y="4"/>
                    </a:cubicBezTo>
                    <a:cubicBezTo>
                      <a:pt x="21" y="38"/>
                      <a:pt x="1" y="354"/>
                      <a:pt x="104" y="696"/>
                    </a:cubicBezTo>
                    <a:cubicBezTo>
                      <a:pt x="200" y="1018"/>
                      <a:pt x="369" y="1262"/>
                      <a:pt x="492" y="1262"/>
                    </a:cubicBezTo>
                    <a:cubicBezTo>
                      <a:pt x="500" y="1262"/>
                      <a:pt x="507" y="1261"/>
                      <a:pt x="515" y="1259"/>
                    </a:cubicBezTo>
                    <a:cubicBezTo>
                      <a:pt x="638" y="1217"/>
                      <a:pt x="659" y="909"/>
                      <a:pt x="556" y="566"/>
                    </a:cubicBezTo>
                    <a:cubicBezTo>
                      <a:pt x="466" y="238"/>
                      <a:pt x="298"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7"/>
              <p:cNvSpPr/>
              <p:nvPr/>
            </p:nvSpPr>
            <p:spPr>
              <a:xfrm>
                <a:off x="6637200" y="4802613"/>
                <a:ext cx="10300" cy="20850"/>
              </a:xfrm>
              <a:custGeom>
                <a:avLst/>
                <a:gdLst/>
                <a:ahLst/>
                <a:cxnLst/>
                <a:rect l="l" t="t" r="r" b="b"/>
                <a:pathLst>
                  <a:path w="412" h="834" extrusionOk="0">
                    <a:moveTo>
                      <a:pt x="96" y="0"/>
                    </a:moveTo>
                    <a:cubicBezTo>
                      <a:pt x="91" y="0"/>
                      <a:pt x="87" y="1"/>
                      <a:pt x="83" y="2"/>
                    </a:cubicBezTo>
                    <a:cubicBezTo>
                      <a:pt x="7" y="22"/>
                      <a:pt x="0" y="228"/>
                      <a:pt x="69" y="454"/>
                    </a:cubicBezTo>
                    <a:cubicBezTo>
                      <a:pt x="134" y="674"/>
                      <a:pt x="241" y="833"/>
                      <a:pt x="316" y="833"/>
                    </a:cubicBezTo>
                    <a:cubicBezTo>
                      <a:pt x="321" y="833"/>
                      <a:pt x="325" y="833"/>
                      <a:pt x="329" y="831"/>
                    </a:cubicBezTo>
                    <a:cubicBezTo>
                      <a:pt x="398" y="811"/>
                      <a:pt x="412" y="605"/>
                      <a:pt x="343" y="379"/>
                    </a:cubicBezTo>
                    <a:cubicBezTo>
                      <a:pt x="279" y="159"/>
                      <a:pt x="17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7"/>
              <p:cNvSpPr/>
              <p:nvPr/>
            </p:nvSpPr>
            <p:spPr>
              <a:xfrm>
                <a:off x="6672325" y="4801413"/>
                <a:ext cx="19225" cy="30100"/>
              </a:xfrm>
              <a:custGeom>
                <a:avLst/>
                <a:gdLst/>
                <a:ahLst/>
                <a:cxnLst/>
                <a:rect l="l" t="t" r="r" b="b"/>
                <a:pathLst>
                  <a:path w="769" h="1204" extrusionOk="0">
                    <a:moveTo>
                      <a:pt x="156" y="1"/>
                    </a:moveTo>
                    <a:cubicBezTo>
                      <a:pt x="142" y="1"/>
                      <a:pt x="129" y="3"/>
                      <a:pt x="117" y="9"/>
                    </a:cubicBezTo>
                    <a:cubicBezTo>
                      <a:pt x="1" y="64"/>
                      <a:pt x="21" y="372"/>
                      <a:pt x="172" y="701"/>
                    </a:cubicBezTo>
                    <a:cubicBezTo>
                      <a:pt x="301" y="996"/>
                      <a:pt x="491" y="1203"/>
                      <a:pt x="613" y="1203"/>
                    </a:cubicBezTo>
                    <a:cubicBezTo>
                      <a:pt x="627" y="1203"/>
                      <a:pt x="640" y="1200"/>
                      <a:pt x="652" y="1195"/>
                    </a:cubicBezTo>
                    <a:cubicBezTo>
                      <a:pt x="769" y="1147"/>
                      <a:pt x="748" y="831"/>
                      <a:pt x="597" y="509"/>
                    </a:cubicBezTo>
                    <a:cubicBezTo>
                      <a:pt x="468" y="213"/>
                      <a:pt x="277"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7"/>
              <p:cNvSpPr/>
              <p:nvPr/>
            </p:nvSpPr>
            <p:spPr>
              <a:xfrm>
                <a:off x="6675075" y="4805088"/>
                <a:ext cx="12525" cy="19975"/>
              </a:xfrm>
              <a:custGeom>
                <a:avLst/>
                <a:gdLst/>
                <a:ahLst/>
                <a:cxnLst/>
                <a:rect l="l" t="t" r="r" b="b"/>
                <a:pathLst>
                  <a:path w="501" h="799" extrusionOk="0">
                    <a:moveTo>
                      <a:pt x="92" y="1"/>
                    </a:moveTo>
                    <a:cubicBezTo>
                      <a:pt x="84" y="1"/>
                      <a:pt x="76" y="2"/>
                      <a:pt x="69" y="6"/>
                    </a:cubicBezTo>
                    <a:cubicBezTo>
                      <a:pt x="0" y="40"/>
                      <a:pt x="21" y="239"/>
                      <a:pt x="117" y="458"/>
                    </a:cubicBezTo>
                    <a:cubicBezTo>
                      <a:pt x="210" y="657"/>
                      <a:pt x="331" y="799"/>
                      <a:pt x="404" y="799"/>
                    </a:cubicBezTo>
                    <a:cubicBezTo>
                      <a:pt x="412" y="799"/>
                      <a:pt x="419" y="797"/>
                      <a:pt x="426" y="794"/>
                    </a:cubicBezTo>
                    <a:cubicBezTo>
                      <a:pt x="501" y="760"/>
                      <a:pt x="474" y="561"/>
                      <a:pt x="378" y="342"/>
                    </a:cubicBezTo>
                    <a:cubicBezTo>
                      <a:pt x="291" y="143"/>
                      <a:pt x="170"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17"/>
            <p:cNvGrpSpPr/>
            <p:nvPr/>
          </p:nvGrpSpPr>
          <p:grpSpPr>
            <a:xfrm>
              <a:off x="7957555" y="3913197"/>
              <a:ext cx="170788" cy="134637"/>
              <a:chOff x="6689975" y="4706488"/>
              <a:chExt cx="29175" cy="23000"/>
            </a:xfrm>
          </p:grpSpPr>
          <p:sp>
            <p:nvSpPr>
              <p:cNvPr id="1185" name="Google Shape;1185;p17"/>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7"/>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7" name="Google Shape;1187;p17"/>
          <p:cNvGrpSpPr/>
          <p:nvPr/>
        </p:nvGrpSpPr>
        <p:grpSpPr>
          <a:xfrm>
            <a:off x="-1418381" y="3705224"/>
            <a:ext cx="3219802" cy="2381029"/>
            <a:chOff x="2032825" y="4801875"/>
            <a:chExt cx="664000" cy="491025"/>
          </a:xfrm>
        </p:grpSpPr>
        <p:sp>
          <p:nvSpPr>
            <p:cNvPr id="1188" name="Google Shape;1188;p17"/>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7"/>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7"/>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7"/>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7"/>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7"/>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7"/>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7"/>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7"/>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7"/>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7"/>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7"/>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7"/>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7"/>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7"/>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7"/>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7"/>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7"/>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accent1"/>
        </a:solidFill>
        <a:effectLst/>
      </p:bgPr>
    </p:bg>
    <p:spTree>
      <p:nvGrpSpPr>
        <p:cNvPr id="1" name="Shape 1329"/>
        <p:cNvGrpSpPr/>
        <p:nvPr/>
      </p:nvGrpSpPr>
      <p:grpSpPr>
        <a:xfrm>
          <a:off x="0" y="0"/>
          <a:ext cx="0" cy="0"/>
          <a:chOff x="0" y="0"/>
          <a:chExt cx="0" cy="0"/>
        </a:xfrm>
      </p:grpSpPr>
      <p:sp>
        <p:nvSpPr>
          <p:cNvPr id="1330" name="Google Shape;1330;p19"/>
          <p:cNvSpPr txBox="1">
            <a:spLocks noGrp="1"/>
          </p:cNvSpPr>
          <p:nvPr>
            <p:ph type="title"/>
          </p:nvPr>
        </p:nvSpPr>
        <p:spPr>
          <a:xfrm>
            <a:off x="1013150" y="539500"/>
            <a:ext cx="7117800" cy="1171500"/>
          </a:xfrm>
          <a:prstGeom prst="rect">
            <a:avLst/>
          </a:prstGeom>
          <a:ln>
            <a:noFill/>
          </a:ln>
        </p:spPr>
        <p:txBody>
          <a:bodyPr spcFirstLastPara="1" wrap="square" lIns="91425" tIns="91425" rIns="91425" bIns="91425" anchor="b" anchorCtr="0">
            <a:noAutofit/>
          </a:bodyPr>
          <a:lstStyle>
            <a:lvl1pPr lvl="0" algn="ctr" rtl="0">
              <a:lnSpc>
                <a:spcPct val="90000"/>
              </a:lnSpc>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1331" name="Google Shape;1331;p19"/>
          <p:cNvSpPr txBox="1">
            <a:spLocks noGrp="1"/>
          </p:cNvSpPr>
          <p:nvPr>
            <p:ph type="subTitle" idx="1"/>
          </p:nvPr>
        </p:nvSpPr>
        <p:spPr>
          <a:xfrm>
            <a:off x="1013050" y="1710850"/>
            <a:ext cx="7117800" cy="67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32" name="Google Shape;1332;p19"/>
          <p:cNvSpPr>
            <a:spLocks noGrp="1"/>
          </p:cNvSpPr>
          <p:nvPr>
            <p:ph type="pic" idx="2"/>
          </p:nvPr>
        </p:nvSpPr>
        <p:spPr>
          <a:xfrm>
            <a:off x="713225" y="2675650"/>
            <a:ext cx="7717500" cy="1928400"/>
          </a:xfrm>
          <a:prstGeom prst="rect">
            <a:avLst/>
          </a:prstGeom>
          <a:noFill/>
          <a:ln>
            <a:noFill/>
          </a:ln>
        </p:spPr>
      </p:sp>
      <p:grpSp>
        <p:nvGrpSpPr>
          <p:cNvPr id="1333" name="Google Shape;1333;p19"/>
          <p:cNvGrpSpPr/>
          <p:nvPr/>
        </p:nvGrpSpPr>
        <p:grpSpPr>
          <a:xfrm>
            <a:off x="8297085" y="80578"/>
            <a:ext cx="575724" cy="557093"/>
            <a:chOff x="3216625" y="4232525"/>
            <a:chExt cx="126175" cy="122100"/>
          </a:xfrm>
        </p:grpSpPr>
        <p:sp>
          <p:nvSpPr>
            <p:cNvPr id="1334" name="Google Shape;1334;p1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3" name="Google Shape;1353;p19"/>
          <p:cNvGrpSpPr/>
          <p:nvPr/>
        </p:nvGrpSpPr>
        <p:grpSpPr>
          <a:xfrm>
            <a:off x="8717762" y="4755713"/>
            <a:ext cx="586524" cy="567570"/>
            <a:chOff x="3216625" y="4232525"/>
            <a:chExt cx="126175" cy="122100"/>
          </a:xfrm>
        </p:grpSpPr>
        <p:sp>
          <p:nvSpPr>
            <p:cNvPr id="1354" name="Google Shape;1354;p1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3" name="Google Shape;1373;p19"/>
          <p:cNvGrpSpPr/>
          <p:nvPr/>
        </p:nvGrpSpPr>
        <p:grpSpPr>
          <a:xfrm>
            <a:off x="6245" y="-47660"/>
            <a:ext cx="840780" cy="813565"/>
            <a:chOff x="3216625" y="4232525"/>
            <a:chExt cx="126175" cy="122100"/>
          </a:xfrm>
        </p:grpSpPr>
        <p:sp>
          <p:nvSpPr>
            <p:cNvPr id="1374" name="Google Shape;1374;p1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accent1"/>
        </a:solidFill>
        <a:effectLst/>
      </p:bgPr>
    </p:bg>
    <p:spTree>
      <p:nvGrpSpPr>
        <p:cNvPr id="1" name="Shape 1789"/>
        <p:cNvGrpSpPr/>
        <p:nvPr/>
      </p:nvGrpSpPr>
      <p:grpSpPr>
        <a:xfrm>
          <a:off x="0" y="0"/>
          <a:ext cx="0" cy="0"/>
          <a:chOff x="0" y="0"/>
          <a:chExt cx="0" cy="0"/>
        </a:xfrm>
      </p:grpSpPr>
      <p:sp>
        <p:nvSpPr>
          <p:cNvPr id="1790" name="Google Shape;1790;p25"/>
          <p:cNvSpPr txBox="1">
            <a:spLocks noGrp="1"/>
          </p:cNvSpPr>
          <p:nvPr>
            <p:ph type="subTitle" idx="1"/>
          </p:nvPr>
        </p:nvSpPr>
        <p:spPr>
          <a:xfrm>
            <a:off x="4988336" y="3350563"/>
            <a:ext cx="2971800" cy="1041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1" name="Google Shape;1791;p25"/>
          <p:cNvSpPr txBox="1">
            <a:spLocks noGrp="1"/>
          </p:cNvSpPr>
          <p:nvPr>
            <p:ph type="subTitle" idx="2"/>
          </p:nvPr>
        </p:nvSpPr>
        <p:spPr>
          <a:xfrm>
            <a:off x="1183864" y="3350563"/>
            <a:ext cx="2971800" cy="1041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2" name="Google Shape;1792;p25"/>
          <p:cNvSpPr txBox="1">
            <a:spLocks noGrp="1"/>
          </p:cNvSpPr>
          <p:nvPr>
            <p:ph type="subTitle" idx="3"/>
          </p:nvPr>
        </p:nvSpPr>
        <p:spPr>
          <a:xfrm>
            <a:off x="1183864" y="2874200"/>
            <a:ext cx="2971800" cy="55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93" name="Google Shape;1793;p25"/>
          <p:cNvSpPr txBox="1">
            <a:spLocks noGrp="1"/>
          </p:cNvSpPr>
          <p:nvPr>
            <p:ph type="subTitle" idx="4"/>
          </p:nvPr>
        </p:nvSpPr>
        <p:spPr>
          <a:xfrm>
            <a:off x="4988336" y="2874200"/>
            <a:ext cx="2971800" cy="55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794" name="Google Shape;1794;p25"/>
          <p:cNvGrpSpPr/>
          <p:nvPr/>
        </p:nvGrpSpPr>
        <p:grpSpPr>
          <a:xfrm>
            <a:off x="8150480" y="4354829"/>
            <a:ext cx="731146" cy="707533"/>
            <a:chOff x="3216625" y="4232525"/>
            <a:chExt cx="126175" cy="122100"/>
          </a:xfrm>
        </p:grpSpPr>
        <p:sp>
          <p:nvSpPr>
            <p:cNvPr id="1795" name="Google Shape;1795;p2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25"/>
          <p:cNvGrpSpPr/>
          <p:nvPr/>
        </p:nvGrpSpPr>
        <p:grpSpPr>
          <a:xfrm>
            <a:off x="8568285" y="3"/>
            <a:ext cx="575724" cy="557093"/>
            <a:chOff x="3216625" y="4232525"/>
            <a:chExt cx="126175" cy="122100"/>
          </a:xfrm>
        </p:grpSpPr>
        <p:sp>
          <p:nvSpPr>
            <p:cNvPr id="1815" name="Google Shape;1815;p2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4" name="Google Shape;1834;p25"/>
          <p:cNvGrpSpPr/>
          <p:nvPr/>
        </p:nvGrpSpPr>
        <p:grpSpPr>
          <a:xfrm>
            <a:off x="348920" y="168353"/>
            <a:ext cx="840780" cy="813565"/>
            <a:chOff x="3216625" y="4232525"/>
            <a:chExt cx="126175" cy="122100"/>
          </a:xfrm>
        </p:grpSpPr>
        <p:sp>
          <p:nvSpPr>
            <p:cNvPr id="1835" name="Google Shape;1835;p2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4" name="Google Shape;1854;p25"/>
          <p:cNvGrpSpPr/>
          <p:nvPr/>
        </p:nvGrpSpPr>
        <p:grpSpPr>
          <a:xfrm>
            <a:off x="170733" y="4354835"/>
            <a:ext cx="840780" cy="813626"/>
            <a:chOff x="3216625" y="4232525"/>
            <a:chExt cx="126175" cy="122100"/>
          </a:xfrm>
        </p:grpSpPr>
        <p:sp>
          <p:nvSpPr>
            <p:cNvPr id="1855" name="Google Shape;1855;p2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4" name="Google Shape;1874;p25"/>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bg>
      <p:bgPr>
        <a:solidFill>
          <a:schemeClr val="accent1"/>
        </a:solidFill>
        <a:effectLst/>
      </p:bgPr>
    </p:bg>
    <p:spTree>
      <p:nvGrpSpPr>
        <p:cNvPr id="1" name="Shape 1875"/>
        <p:cNvGrpSpPr/>
        <p:nvPr/>
      </p:nvGrpSpPr>
      <p:grpSpPr>
        <a:xfrm>
          <a:off x="0" y="0"/>
          <a:ext cx="0" cy="0"/>
          <a:chOff x="0" y="0"/>
          <a:chExt cx="0" cy="0"/>
        </a:xfrm>
      </p:grpSpPr>
      <p:sp>
        <p:nvSpPr>
          <p:cNvPr id="1876" name="Google Shape;1876;p26"/>
          <p:cNvSpPr txBox="1">
            <a:spLocks noGrp="1"/>
          </p:cNvSpPr>
          <p:nvPr>
            <p:ph type="subTitle" idx="1"/>
          </p:nvPr>
        </p:nvSpPr>
        <p:spPr>
          <a:xfrm>
            <a:off x="4572036" y="1681275"/>
            <a:ext cx="3852000" cy="261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7" name="Google Shape;1877;p26"/>
          <p:cNvSpPr txBox="1">
            <a:spLocks noGrp="1"/>
          </p:cNvSpPr>
          <p:nvPr>
            <p:ph type="subTitle" idx="2"/>
          </p:nvPr>
        </p:nvSpPr>
        <p:spPr>
          <a:xfrm>
            <a:off x="720000" y="1681275"/>
            <a:ext cx="3852000" cy="261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78" name="Google Shape;1878;p26"/>
          <p:cNvGrpSpPr/>
          <p:nvPr/>
        </p:nvGrpSpPr>
        <p:grpSpPr>
          <a:xfrm>
            <a:off x="8010383" y="4391347"/>
            <a:ext cx="840780" cy="813626"/>
            <a:chOff x="3216625" y="4232525"/>
            <a:chExt cx="126175" cy="122100"/>
          </a:xfrm>
        </p:grpSpPr>
        <p:sp>
          <p:nvSpPr>
            <p:cNvPr id="1879" name="Google Shape;187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8" name="Google Shape;1898;p26"/>
          <p:cNvGrpSpPr/>
          <p:nvPr/>
        </p:nvGrpSpPr>
        <p:grpSpPr>
          <a:xfrm>
            <a:off x="2935437" y="4391338"/>
            <a:ext cx="586524" cy="567570"/>
            <a:chOff x="3216625" y="4232525"/>
            <a:chExt cx="126175" cy="122100"/>
          </a:xfrm>
        </p:grpSpPr>
        <p:sp>
          <p:nvSpPr>
            <p:cNvPr id="1899" name="Google Shape;189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8" name="Google Shape;1918;p26"/>
          <p:cNvGrpSpPr/>
          <p:nvPr/>
        </p:nvGrpSpPr>
        <p:grpSpPr>
          <a:xfrm>
            <a:off x="8693812" y="255713"/>
            <a:ext cx="586524" cy="567570"/>
            <a:chOff x="3216625" y="4232525"/>
            <a:chExt cx="126175" cy="122100"/>
          </a:xfrm>
        </p:grpSpPr>
        <p:sp>
          <p:nvSpPr>
            <p:cNvPr id="1919" name="Google Shape;191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8" name="Google Shape;1938;p26"/>
          <p:cNvGrpSpPr/>
          <p:nvPr/>
        </p:nvGrpSpPr>
        <p:grpSpPr>
          <a:xfrm>
            <a:off x="-5" y="3"/>
            <a:ext cx="840780" cy="813565"/>
            <a:chOff x="3216625" y="4232525"/>
            <a:chExt cx="126175" cy="122100"/>
          </a:xfrm>
        </p:grpSpPr>
        <p:sp>
          <p:nvSpPr>
            <p:cNvPr id="1939" name="Google Shape;193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8" name="Google Shape;1958;p26"/>
          <p:cNvGrpSpPr/>
          <p:nvPr/>
        </p:nvGrpSpPr>
        <p:grpSpPr>
          <a:xfrm>
            <a:off x="-300963" y="2442063"/>
            <a:ext cx="586524" cy="567570"/>
            <a:chOff x="3216625" y="4232525"/>
            <a:chExt cx="126175" cy="122100"/>
          </a:xfrm>
        </p:grpSpPr>
        <p:sp>
          <p:nvSpPr>
            <p:cNvPr id="1959" name="Google Shape;195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8" name="Google Shape;1978;p26"/>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solidFill>
          <a:schemeClr val="accent1"/>
        </a:solidFill>
        <a:effectLst/>
      </p:bgPr>
    </p:bg>
    <p:spTree>
      <p:nvGrpSpPr>
        <p:cNvPr id="1" name="Shape 1979"/>
        <p:cNvGrpSpPr/>
        <p:nvPr/>
      </p:nvGrpSpPr>
      <p:grpSpPr>
        <a:xfrm>
          <a:off x="0" y="0"/>
          <a:ext cx="0" cy="0"/>
          <a:chOff x="0" y="0"/>
          <a:chExt cx="0" cy="0"/>
        </a:xfrm>
      </p:grpSpPr>
      <p:sp>
        <p:nvSpPr>
          <p:cNvPr id="1980" name="Google Shape;1980;p27"/>
          <p:cNvSpPr txBox="1">
            <a:spLocks noGrp="1"/>
          </p:cNvSpPr>
          <p:nvPr>
            <p:ph type="subTitle" idx="1"/>
          </p:nvPr>
        </p:nvSpPr>
        <p:spPr>
          <a:xfrm>
            <a:off x="830400" y="3341073"/>
            <a:ext cx="2389800" cy="869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81" name="Google Shape;1981;p27"/>
          <p:cNvSpPr txBox="1">
            <a:spLocks noGrp="1"/>
          </p:cNvSpPr>
          <p:nvPr>
            <p:ph type="subTitle" idx="2"/>
          </p:nvPr>
        </p:nvSpPr>
        <p:spPr>
          <a:xfrm>
            <a:off x="3377100" y="3341073"/>
            <a:ext cx="2389800" cy="869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82" name="Google Shape;1982;p27"/>
          <p:cNvSpPr txBox="1">
            <a:spLocks noGrp="1"/>
          </p:cNvSpPr>
          <p:nvPr>
            <p:ph type="subTitle" idx="3"/>
          </p:nvPr>
        </p:nvSpPr>
        <p:spPr>
          <a:xfrm>
            <a:off x="5923800" y="3341073"/>
            <a:ext cx="2389800" cy="869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83" name="Google Shape;1983;p27"/>
          <p:cNvSpPr txBox="1">
            <a:spLocks noGrp="1"/>
          </p:cNvSpPr>
          <p:nvPr>
            <p:ph type="subTitle" idx="4"/>
          </p:nvPr>
        </p:nvSpPr>
        <p:spPr>
          <a:xfrm>
            <a:off x="830400" y="2907519"/>
            <a:ext cx="2389800" cy="527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84" name="Google Shape;1984;p27"/>
          <p:cNvSpPr txBox="1">
            <a:spLocks noGrp="1"/>
          </p:cNvSpPr>
          <p:nvPr>
            <p:ph type="subTitle" idx="5"/>
          </p:nvPr>
        </p:nvSpPr>
        <p:spPr>
          <a:xfrm>
            <a:off x="3377100" y="2907519"/>
            <a:ext cx="2389800" cy="527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85" name="Google Shape;1985;p27"/>
          <p:cNvSpPr txBox="1">
            <a:spLocks noGrp="1"/>
          </p:cNvSpPr>
          <p:nvPr>
            <p:ph type="subTitle" idx="6"/>
          </p:nvPr>
        </p:nvSpPr>
        <p:spPr>
          <a:xfrm>
            <a:off x="5923800" y="2907519"/>
            <a:ext cx="2389800" cy="527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986" name="Google Shape;1986;p27"/>
          <p:cNvGrpSpPr/>
          <p:nvPr/>
        </p:nvGrpSpPr>
        <p:grpSpPr>
          <a:xfrm>
            <a:off x="-323767" y="4329872"/>
            <a:ext cx="840780" cy="813626"/>
            <a:chOff x="3216625" y="4232525"/>
            <a:chExt cx="126175" cy="122100"/>
          </a:xfrm>
        </p:grpSpPr>
        <p:sp>
          <p:nvSpPr>
            <p:cNvPr id="1987" name="Google Shape;198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27"/>
          <p:cNvGrpSpPr/>
          <p:nvPr/>
        </p:nvGrpSpPr>
        <p:grpSpPr>
          <a:xfrm>
            <a:off x="8568285" y="1812040"/>
            <a:ext cx="575724" cy="557093"/>
            <a:chOff x="3216625" y="4232525"/>
            <a:chExt cx="126175" cy="122100"/>
          </a:xfrm>
        </p:grpSpPr>
        <p:sp>
          <p:nvSpPr>
            <p:cNvPr id="2007" name="Google Shape;200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27"/>
          <p:cNvGrpSpPr/>
          <p:nvPr/>
        </p:nvGrpSpPr>
        <p:grpSpPr>
          <a:xfrm>
            <a:off x="8500512" y="4685638"/>
            <a:ext cx="586524" cy="567570"/>
            <a:chOff x="3216625" y="4232525"/>
            <a:chExt cx="126175" cy="122100"/>
          </a:xfrm>
        </p:grpSpPr>
        <p:sp>
          <p:nvSpPr>
            <p:cNvPr id="2027" name="Google Shape;202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6" name="Google Shape;2046;p27"/>
          <p:cNvGrpSpPr/>
          <p:nvPr/>
        </p:nvGrpSpPr>
        <p:grpSpPr>
          <a:xfrm>
            <a:off x="5708612" y="-259237"/>
            <a:ext cx="586524" cy="567570"/>
            <a:chOff x="3216625" y="4232525"/>
            <a:chExt cx="126175" cy="122100"/>
          </a:xfrm>
        </p:grpSpPr>
        <p:sp>
          <p:nvSpPr>
            <p:cNvPr id="2047" name="Google Shape;204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6" name="Google Shape;2066;p27"/>
          <p:cNvGrpSpPr/>
          <p:nvPr/>
        </p:nvGrpSpPr>
        <p:grpSpPr>
          <a:xfrm>
            <a:off x="-323780" y="-321447"/>
            <a:ext cx="840780" cy="813565"/>
            <a:chOff x="3216625" y="4232525"/>
            <a:chExt cx="126175" cy="122100"/>
          </a:xfrm>
        </p:grpSpPr>
        <p:sp>
          <p:nvSpPr>
            <p:cNvPr id="2067" name="Google Shape;206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6" name="Google Shape;2086;p27"/>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solidFill>
          <a:schemeClr val="accent1"/>
        </a:solidFill>
        <a:effectLst/>
      </p:bgPr>
    </p:bg>
    <p:spTree>
      <p:nvGrpSpPr>
        <p:cNvPr id="1" name="Shape 2087"/>
        <p:cNvGrpSpPr/>
        <p:nvPr/>
      </p:nvGrpSpPr>
      <p:grpSpPr>
        <a:xfrm>
          <a:off x="0" y="0"/>
          <a:ext cx="0" cy="0"/>
          <a:chOff x="0" y="0"/>
          <a:chExt cx="0" cy="0"/>
        </a:xfrm>
      </p:grpSpPr>
      <p:sp>
        <p:nvSpPr>
          <p:cNvPr id="2088" name="Google Shape;2088;p28"/>
          <p:cNvSpPr txBox="1">
            <a:spLocks noGrp="1"/>
          </p:cNvSpPr>
          <p:nvPr>
            <p:ph type="subTitle" idx="1"/>
          </p:nvPr>
        </p:nvSpPr>
        <p:spPr>
          <a:xfrm>
            <a:off x="2424849" y="2204775"/>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89" name="Google Shape;2089;p28"/>
          <p:cNvSpPr txBox="1">
            <a:spLocks noGrp="1"/>
          </p:cNvSpPr>
          <p:nvPr>
            <p:ph type="subTitle" idx="2"/>
          </p:nvPr>
        </p:nvSpPr>
        <p:spPr>
          <a:xfrm>
            <a:off x="4740951" y="2204775"/>
            <a:ext cx="19782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0" name="Google Shape;2090;p28"/>
          <p:cNvSpPr txBox="1">
            <a:spLocks noGrp="1"/>
          </p:cNvSpPr>
          <p:nvPr>
            <p:ph type="subTitle" idx="3"/>
          </p:nvPr>
        </p:nvSpPr>
        <p:spPr>
          <a:xfrm>
            <a:off x="2424849" y="3638175"/>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1" name="Google Shape;2091;p28"/>
          <p:cNvSpPr txBox="1">
            <a:spLocks noGrp="1"/>
          </p:cNvSpPr>
          <p:nvPr>
            <p:ph type="subTitle" idx="4"/>
          </p:nvPr>
        </p:nvSpPr>
        <p:spPr>
          <a:xfrm>
            <a:off x="4740951" y="3638175"/>
            <a:ext cx="19782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2" name="Google Shape;2092;p28"/>
          <p:cNvSpPr txBox="1">
            <a:spLocks noGrp="1"/>
          </p:cNvSpPr>
          <p:nvPr>
            <p:ph type="subTitle" idx="5"/>
          </p:nvPr>
        </p:nvSpPr>
        <p:spPr>
          <a:xfrm>
            <a:off x="2424849" y="192117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3" name="Google Shape;2093;p28"/>
          <p:cNvSpPr txBox="1">
            <a:spLocks noGrp="1"/>
          </p:cNvSpPr>
          <p:nvPr>
            <p:ph type="subTitle" idx="6"/>
          </p:nvPr>
        </p:nvSpPr>
        <p:spPr>
          <a:xfrm>
            <a:off x="2424849" y="335465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4" name="Google Shape;2094;p28"/>
          <p:cNvSpPr txBox="1">
            <a:spLocks noGrp="1"/>
          </p:cNvSpPr>
          <p:nvPr>
            <p:ph type="subTitle" idx="7"/>
          </p:nvPr>
        </p:nvSpPr>
        <p:spPr>
          <a:xfrm>
            <a:off x="4740949" y="1921175"/>
            <a:ext cx="1978200" cy="377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5" name="Google Shape;2095;p28"/>
          <p:cNvSpPr txBox="1">
            <a:spLocks noGrp="1"/>
          </p:cNvSpPr>
          <p:nvPr>
            <p:ph type="subTitle" idx="8"/>
          </p:nvPr>
        </p:nvSpPr>
        <p:spPr>
          <a:xfrm>
            <a:off x="4740949" y="3354650"/>
            <a:ext cx="1978200" cy="377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096" name="Google Shape;2096;p28"/>
          <p:cNvGrpSpPr/>
          <p:nvPr/>
        </p:nvGrpSpPr>
        <p:grpSpPr>
          <a:xfrm>
            <a:off x="8507283" y="4652222"/>
            <a:ext cx="840780" cy="813626"/>
            <a:chOff x="3216625" y="4232525"/>
            <a:chExt cx="126175" cy="122100"/>
          </a:xfrm>
        </p:grpSpPr>
        <p:sp>
          <p:nvSpPr>
            <p:cNvPr id="2097" name="Google Shape;2097;p2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28"/>
          <p:cNvGrpSpPr/>
          <p:nvPr/>
        </p:nvGrpSpPr>
        <p:grpSpPr>
          <a:xfrm>
            <a:off x="8234010" y="260953"/>
            <a:ext cx="575724" cy="557093"/>
            <a:chOff x="3216625" y="4232525"/>
            <a:chExt cx="126175" cy="122100"/>
          </a:xfrm>
        </p:grpSpPr>
        <p:sp>
          <p:nvSpPr>
            <p:cNvPr id="2117" name="Google Shape;2117;p2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6" name="Google Shape;2136;p28"/>
          <p:cNvGrpSpPr/>
          <p:nvPr/>
        </p:nvGrpSpPr>
        <p:grpSpPr>
          <a:xfrm>
            <a:off x="203987" y="4411288"/>
            <a:ext cx="586524" cy="567570"/>
            <a:chOff x="3216625" y="4232525"/>
            <a:chExt cx="126175" cy="122100"/>
          </a:xfrm>
        </p:grpSpPr>
        <p:sp>
          <p:nvSpPr>
            <p:cNvPr id="2137" name="Google Shape;2137;p2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28"/>
          <p:cNvGrpSpPr/>
          <p:nvPr/>
        </p:nvGrpSpPr>
        <p:grpSpPr>
          <a:xfrm>
            <a:off x="4503337" y="-321462"/>
            <a:ext cx="586524" cy="567570"/>
            <a:chOff x="3216625" y="4232525"/>
            <a:chExt cx="126175" cy="122100"/>
          </a:xfrm>
        </p:grpSpPr>
        <p:sp>
          <p:nvSpPr>
            <p:cNvPr id="2157" name="Google Shape;2157;p2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6" name="Google Shape;2176;p28"/>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148"/>
        <p:cNvGrpSpPr/>
        <p:nvPr/>
      </p:nvGrpSpPr>
      <p:grpSpPr>
        <a:xfrm>
          <a:off x="0" y="0"/>
          <a:ext cx="0" cy="0"/>
          <a:chOff x="0" y="0"/>
          <a:chExt cx="0" cy="0"/>
        </a:xfrm>
      </p:grpSpPr>
      <p:sp>
        <p:nvSpPr>
          <p:cNvPr id="149" name="Google Shape;149;p3"/>
          <p:cNvSpPr txBox="1">
            <a:spLocks noGrp="1"/>
          </p:cNvSpPr>
          <p:nvPr>
            <p:ph type="title"/>
          </p:nvPr>
        </p:nvSpPr>
        <p:spPr>
          <a:xfrm>
            <a:off x="2038200" y="2754484"/>
            <a:ext cx="50676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0" name="Google Shape;150;p3"/>
          <p:cNvSpPr txBox="1">
            <a:spLocks noGrp="1"/>
          </p:cNvSpPr>
          <p:nvPr>
            <p:ph type="title" idx="2" hasCustomPrompt="1"/>
          </p:nvPr>
        </p:nvSpPr>
        <p:spPr>
          <a:xfrm>
            <a:off x="3879150" y="1257417"/>
            <a:ext cx="138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1" name="Google Shape;151;p3"/>
          <p:cNvSpPr txBox="1">
            <a:spLocks noGrp="1"/>
          </p:cNvSpPr>
          <p:nvPr>
            <p:ph type="subTitle" idx="1"/>
          </p:nvPr>
        </p:nvSpPr>
        <p:spPr>
          <a:xfrm>
            <a:off x="2038200" y="3596284"/>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52" name="Google Shape;152;p3"/>
          <p:cNvGrpSpPr/>
          <p:nvPr/>
        </p:nvGrpSpPr>
        <p:grpSpPr>
          <a:xfrm>
            <a:off x="6853550" y="-280462"/>
            <a:ext cx="586524" cy="567570"/>
            <a:chOff x="3216625" y="4232525"/>
            <a:chExt cx="126175" cy="122100"/>
          </a:xfrm>
        </p:grpSpPr>
        <p:sp>
          <p:nvSpPr>
            <p:cNvPr id="153" name="Google Shape;153;p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4251333" y="4375665"/>
            <a:ext cx="840780" cy="813565"/>
            <a:chOff x="3216625" y="4232525"/>
            <a:chExt cx="126175" cy="122100"/>
          </a:xfrm>
        </p:grpSpPr>
        <p:sp>
          <p:nvSpPr>
            <p:cNvPr id="173" name="Google Shape;173;p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solidFill>
          <a:schemeClr val="accent1"/>
        </a:solidFill>
        <a:effectLst/>
      </p:bgPr>
    </p:bg>
    <p:spTree>
      <p:nvGrpSpPr>
        <p:cNvPr id="1" name="Shape 2177"/>
        <p:cNvGrpSpPr/>
        <p:nvPr/>
      </p:nvGrpSpPr>
      <p:grpSpPr>
        <a:xfrm>
          <a:off x="0" y="0"/>
          <a:ext cx="0" cy="0"/>
          <a:chOff x="0" y="0"/>
          <a:chExt cx="0" cy="0"/>
        </a:xfrm>
      </p:grpSpPr>
      <p:sp>
        <p:nvSpPr>
          <p:cNvPr id="2178" name="Google Shape;2178;p29"/>
          <p:cNvSpPr txBox="1">
            <a:spLocks noGrp="1"/>
          </p:cNvSpPr>
          <p:nvPr>
            <p:ph type="subTitle" idx="1"/>
          </p:nvPr>
        </p:nvSpPr>
        <p:spPr>
          <a:xfrm>
            <a:off x="966551" y="1792000"/>
            <a:ext cx="2267700" cy="527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79" name="Google Shape;2179;p29"/>
          <p:cNvSpPr txBox="1">
            <a:spLocks noGrp="1"/>
          </p:cNvSpPr>
          <p:nvPr>
            <p:ph type="subTitle" idx="2"/>
          </p:nvPr>
        </p:nvSpPr>
        <p:spPr>
          <a:xfrm>
            <a:off x="5909749" y="1792000"/>
            <a:ext cx="2265600" cy="527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0" name="Google Shape;2180;p29"/>
          <p:cNvSpPr txBox="1">
            <a:spLocks noGrp="1"/>
          </p:cNvSpPr>
          <p:nvPr>
            <p:ph type="subTitle" idx="3"/>
          </p:nvPr>
        </p:nvSpPr>
        <p:spPr>
          <a:xfrm>
            <a:off x="966551" y="2892804"/>
            <a:ext cx="2267700" cy="527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1" name="Google Shape;2181;p29"/>
          <p:cNvSpPr txBox="1">
            <a:spLocks noGrp="1"/>
          </p:cNvSpPr>
          <p:nvPr>
            <p:ph type="subTitle" idx="4"/>
          </p:nvPr>
        </p:nvSpPr>
        <p:spPr>
          <a:xfrm>
            <a:off x="966551" y="3993607"/>
            <a:ext cx="2267700" cy="527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2" name="Google Shape;2182;p29"/>
          <p:cNvSpPr txBox="1">
            <a:spLocks noGrp="1"/>
          </p:cNvSpPr>
          <p:nvPr>
            <p:ph type="subTitle" idx="5"/>
          </p:nvPr>
        </p:nvSpPr>
        <p:spPr>
          <a:xfrm>
            <a:off x="5909749" y="2892804"/>
            <a:ext cx="2265600" cy="527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3" name="Google Shape;2183;p29"/>
          <p:cNvSpPr txBox="1">
            <a:spLocks noGrp="1"/>
          </p:cNvSpPr>
          <p:nvPr>
            <p:ph type="subTitle" idx="6"/>
          </p:nvPr>
        </p:nvSpPr>
        <p:spPr>
          <a:xfrm>
            <a:off x="5909749" y="3993607"/>
            <a:ext cx="2265600" cy="527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4" name="Google Shape;2184;p29"/>
          <p:cNvSpPr txBox="1">
            <a:spLocks noGrp="1"/>
          </p:cNvSpPr>
          <p:nvPr>
            <p:ph type="subTitle" idx="7"/>
          </p:nvPr>
        </p:nvSpPr>
        <p:spPr>
          <a:xfrm>
            <a:off x="968651" y="1571625"/>
            <a:ext cx="2265600" cy="3771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5" name="Google Shape;2185;p29"/>
          <p:cNvSpPr txBox="1">
            <a:spLocks noGrp="1"/>
          </p:cNvSpPr>
          <p:nvPr>
            <p:ph type="subTitle" idx="8"/>
          </p:nvPr>
        </p:nvSpPr>
        <p:spPr>
          <a:xfrm>
            <a:off x="5909749" y="1571625"/>
            <a:ext cx="22677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6" name="Google Shape;2186;p29"/>
          <p:cNvSpPr txBox="1">
            <a:spLocks noGrp="1"/>
          </p:cNvSpPr>
          <p:nvPr>
            <p:ph type="subTitle" idx="9"/>
          </p:nvPr>
        </p:nvSpPr>
        <p:spPr>
          <a:xfrm>
            <a:off x="5909749" y="2671483"/>
            <a:ext cx="22677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7" name="Google Shape;2187;p29"/>
          <p:cNvSpPr txBox="1">
            <a:spLocks noGrp="1"/>
          </p:cNvSpPr>
          <p:nvPr>
            <p:ph type="subTitle" idx="13"/>
          </p:nvPr>
        </p:nvSpPr>
        <p:spPr>
          <a:xfrm>
            <a:off x="968651" y="2671483"/>
            <a:ext cx="2265600" cy="3771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8" name="Google Shape;2188;p29"/>
          <p:cNvSpPr txBox="1">
            <a:spLocks noGrp="1"/>
          </p:cNvSpPr>
          <p:nvPr>
            <p:ph type="subTitle" idx="14"/>
          </p:nvPr>
        </p:nvSpPr>
        <p:spPr>
          <a:xfrm>
            <a:off x="968651" y="3771340"/>
            <a:ext cx="2265600" cy="3771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9" name="Google Shape;2189;p29"/>
          <p:cNvSpPr txBox="1">
            <a:spLocks noGrp="1"/>
          </p:cNvSpPr>
          <p:nvPr>
            <p:ph type="subTitle" idx="15"/>
          </p:nvPr>
        </p:nvSpPr>
        <p:spPr>
          <a:xfrm>
            <a:off x="5909749" y="3771340"/>
            <a:ext cx="22677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190" name="Google Shape;2190;p29"/>
          <p:cNvGrpSpPr/>
          <p:nvPr/>
        </p:nvGrpSpPr>
        <p:grpSpPr>
          <a:xfrm>
            <a:off x="143435" y="185703"/>
            <a:ext cx="575724" cy="557093"/>
            <a:chOff x="3216625" y="4232525"/>
            <a:chExt cx="126175" cy="122100"/>
          </a:xfrm>
        </p:grpSpPr>
        <p:sp>
          <p:nvSpPr>
            <p:cNvPr id="2191" name="Google Shape;2191;p2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0" name="Google Shape;2210;p29"/>
          <p:cNvGrpSpPr/>
          <p:nvPr/>
        </p:nvGrpSpPr>
        <p:grpSpPr>
          <a:xfrm>
            <a:off x="8101662" y="4401113"/>
            <a:ext cx="586524" cy="567570"/>
            <a:chOff x="3216625" y="4232525"/>
            <a:chExt cx="126175" cy="122100"/>
          </a:xfrm>
        </p:grpSpPr>
        <p:sp>
          <p:nvSpPr>
            <p:cNvPr id="2211" name="Google Shape;2211;p2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0" name="Google Shape;2230;p29"/>
          <p:cNvGrpSpPr/>
          <p:nvPr/>
        </p:nvGrpSpPr>
        <p:grpSpPr>
          <a:xfrm>
            <a:off x="8494495" y="415515"/>
            <a:ext cx="840780" cy="813565"/>
            <a:chOff x="3216625" y="4232525"/>
            <a:chExt cx="126175" cy="122100"/>
          </a:xfrm>
        </p:grpSpPr>
        <p:sp>
          <p:nvSpPr>
            <p:cNvPr id="2231" name="Google Shape;2231;p2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0" name="Google Shape;2250;p29"/>
          <p:cNvGrpSpPr/>
          <p:nvPr/>
        </p:nvGrpSpPr>
        <p:grpSpPr>
          <a:xfrm>
            <a:off x="143433" y="4078022"/>
            <a:ext cx="840780" cy="813626"/>
            <a:chOff x="3216625" y="4232525"/>
            <a:chExt cx="126175" cy="122100"/>
          </a:xfrm>
        </p:grpSpPr>
        <p:sp>
          <p:nvSpPr>
            <p:cNvPr id="2251" name="Google Shape;2251;p2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0" name="Google Shape;2270;p29"/>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8">
    <p:bg>
      <p:bgPr>
        <a:solidFill>
          <a:schemeClr val="accent1"/>
        </a:solidFill>
        <a:effectLst/>
      </p:bgPr>
    </p:bg>
    <p:spTree>
      <p:nvGrpSpPr>
        <p:cNvPr id="1" name="Shape 2271"/>
        <p:cNvGrpSpPr/>
        <p:nvPr/>
      </p:nvGrpSpPr>
      <p:grpSpPr>
        <a:xfrm>
          <a:off x="0" y="0"/>
          <a:ext cx="0" cy="0"/>
          <a:chOff x="0" y="0"/>
          <a:chExt cx="0" cy="0"/>
        </a:xfrm>
      </p:grpSpPr>
      <p:sp>
        <p:nvSpPr>
          <p:cNvPr id="2272" name="Google Shape;2272;p30"/>
          <p:cNvSpPr txBox="1">
            <a:spLocks noGrp="1"/>
          </p:cNvSpPr>
          <p:nvPr>
            <p:ph type="title" hasCustomPrompt="1"/>
          </p:nvPr>
        </p:nvSpPr>
        <p:spPr>
          <a:xfrm>
            <a:off x="2058750" y="537000"/>
            <a:ext cx="50265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73" name="Google Shape;2273;p30"/>
          <p:cNvSpPr txBox="1">
            <a:spLocks noGrp="1"/>
          </p:cNvSpPr>
          <p:nvPr>
            <p:ph type="subTitle" idx="1"/>
          </p:nvPr>
        </p:nvSpPr>
        <p:spPr>
          <a:xfrm>
            <a:off x="2058750" y="1301493"/>
            <a:ext cx="50265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274" name="Google Shape;2274;p30"/>
          <p:cNvSpPr txBox="1">
            <a:spLocks noGrp="1"/>
          </p:cNvSpPr>
          <p:nvPr>
            <p:ph type="title" idx="2" hasCustomPrompt="1"/>
          </p:nvPr>
        </p:nvSpPr>
        <p:spPr>
          <a:xfrm>
            <a:off x="2058750" y="1973678"/>
            <a:ext cx="50265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75" name="Google Shape;2275;p30"/>
          <p:cNvSpPr txBox="1">
            <a:spLocks noGrp="1"/>
          </p:cNvSpPr>
          <p:nvPr>
            <p:ph type="subTitle" idx="3"/>
          </p:nvPr>
        </p:nvSpPr>
        <p:spPr>
          <a:xfrm>
            <a:off x="2058750" y="2741147"/>
            <a:ext cx="50265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276" name="Google Shape;2276;p30"/>
          <p:cNvSpPr txBox="1">
            <a:spLocks noGrp="1"/>
          </p:cNvSpPr>
          <p:nvPr>
            <p:ph type="title" idx="4" hasCustomPrompt="1"/>
          </p:nvPr>
        </p:nvSpPr>
        <p:spPr>
          <a:xfrm>
            <a:off x="2058750" y="3410356"/>
            <a:ext cx="50265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77" name="Google Shape;2277;p30"/>
          <p:cNvSpPr txBox="1">
            <a:spLocks noGrp="1"/>
          </p:cNvSpPr>
          <p:nvPr>
            <p:ph type="subTitle" idx="5"/>
          </p:nvPr>
        </p:nvSpPr>
        <p:spPr>
          <a:xfrm>
            <a:off x="2058750" y="4180800"/>
            <a:ext cx="50265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2278" name="Google Shape;2278;p30"/>
          <p:cNvGrpSpPr/>
          <p:nvPr/>
        </p:nvGrpSpPr>
        <p:grpSpPr>
          <a:xfrm>
            <a:off x="8815635" y="260953"/>
            <a:ext cx="575724" cy="557093"/>
            <a:chOff x="3216625" y="4232525"/>
            <a:chExt cx="126175" cy="122100"/>
          </a:xfrm>
        </p:grpSpPr>
        <p:sp>
          <p:nvSpPr>
            <p:cNvPr id="2279" name="Google Shape;2279;p3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8" name="Google Shape;2298;p30"/>
          <p:cNvGrpSpPr/>
          <p:nvPr/>
        </p:nvGrpSpPr>
        <p:grpSpPr>
          <a:xfrm>
            <a:off x="8810237" y="4890613"/>
            <a:ext cx="586524" cy="567570"/>
            <a:chOff x="3216625" y="4232525"/>
            <a:chExt cx="126175" cy="122100"/>
          </a:xfrm>
        </p:grpSpPr>
        <p:sp>
          <p:nvSpPr>
            <p:cNvPr id="2299" name="Google Shape;2299;p3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8" name="Google Shape;2318;p30"/>
          <p:cNvGrpSpPr/>
          <p:nvPr/>
        </p:nvGrpSpPr>
        <p:grpSpPr>
          <a:xfrm>
            <a:off x="12" y="-185662"/>
            <a:ext cx="586524" cy="567570"/>
            <a:chOff x="3216625" y="4232525"/>
            <a:chExt cx="126175" cy="122100"/>
          </a:xfrm>
        </p:grpSpPr>
        <p:sp>
          <p:nvSpPr>
            <p:cNvPr id="2319" name="Google Shape;2319;p3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8" name="Google Shape;2338;p30"/>
          <p:cNvGrpSpPr/>
          <p:nvPr/>
        </p:nvGrpSpPr>
        <p:grpSpPr>
          <a:xfrm>
            <a:off x="143433" y="4644547"/>
            <a:ext cx="840780" cy="813626"/>
            <a:chOff x="3216625" y="4232525"/>
            <a:chExt cx="126175" cy="122100"/>
          </a:xfrm>
        </p:grpSpPr>
        <p:sp>
          <p:nvSpPr>
            <p:cNvPr id="2339" name="Google Shape;2339;p3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1"/>
        </a:solidFill>
        <a:effectLst/>
      </p:bgPr>
    </p:bg>
    <p:spTree>
      <p:nvGrpSpPr>
        <p:cNvPr id="1" name="Shape 2573"/>
        <p:cNvGrpSpPr/>
        <p:nvPr/>
      </p:nvGrpSpPr>
      <p:grpSpPr>
        <a:xfrm>
          <a:off x="0" y="0"/>
          <a:ext cx="0" cy="0"/>
          <a:chOff x="0" y="0"/>
          <a:chExt cx="0" cy="0"/>
        </a:xfrm>
      </p:grpSpPr>
      <p:grpSp>
        <p:nvGrpSpPr>
          <p:cNvPr id="2574" name="Google Shape;2574;p33"/>
          <p:cNvGrpSpPr/>
          <p:nvPr/>
        </p:nvGrpSpPr>
        <p:grpSpPr>
          <a:xfrm>
            <a:off x="3616033" y="4685647"/>
            <a:ext cx="840780" cy="813626"/>
            <a:chOff x="3216625" y="4232525"/>
            <a:chExt cx="126175" cy="122100"/>
          </a:xfrm>
        </p:grpSpPr>
        <p:sp>
          <p:nvSpPr>
            <p:cNvPr id="2575" name="Google Shape;257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4" name="Google Shape;2594;p33"/>
          <p:cNvGrpSpPr/>
          <p:nvPr/>
        </p:nvGrpSpPr>
        <p:grpSpPr>
          <a:xfrm>
            <a:off x="8065192" y="2465629"/>
            <a:ext cx="731146" cy="707533"/>
            <a:chOff x="3216625" y="4232525"/>
            <a:chExt cx="126175" cy="122100"/>
          </a:xfrm>
        </p:grpSpPr>
        <p:sp>
          <p:nvSpPr>
            <p:cNvPr id="2595" name="Google Shape;259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4" name="Google Shape;2614;p33"/>
          <p:cNvGrpSpPr/>
          <p:nvPr/>
        </p:nvGrpSpPr>
        <p:grpSpPr>
          <a:xfrm>
            <a:off x="8016772" y="260953"/>
            <a:ext cx="575724" cy="557093"/>
            <a:chOff x="3216625" y="4232525"/>
            <a:chExt cx="126175" cy="122100"/>
          </a:xfrm>
        </p:grpSpPr>
        <p:sp>
          <p:nvSpPr>
            <p:cNvPr id="2615" name="Google Shape;261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33"/>
          <p:cNvGrpSpPr/>
          <p:nvPr/>
        </p:nvGrpSpPr>
        <p:grpSpPr>
          <a:xfrm>
            <a:off x="8796362" y="4320213"/>
            <a:ext cx="586524" cy="567570"/>
            <a:chOff x="3216625" y="4232525"/>
            <a:chExt cx="126175" cy="122100"/>
          </a:xfrm>
        </p:grpSpPr>
        <p:sp>
          <p:nvSpPr>
            <p:cNvPr id="2635" name="Google Shape;263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4" name="Google Shape;2654;p33"/>
          <p:cNvGrpSpPr/>
          <p:nvPr/>
        </p:nvGrpSpPr>
        <p:grpSpPr>
          <a:xfrm>
            <a:off x="585212" y="255713"/>
            <a:ext cx="586524" cy="567570"/>
            <a:chOff x="3216625" y="4232525"/>
            <a:chExt cx="126175" cy="122100"/>
          </a:xfrm>
        </p:grpSpPr>
        <p:sp>
          <p:nvSpPr>
            <p:cNvPr id="2655" name="Google Shape;265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3"/>
          <p:cNvGrpSpPr/>
          <p:nvPr/>
        </p:nvGrpSpPr>
        <p:grpSpPr>
          <a:xfrm>
            <a:off x="-5" y="4320578"/>
            <a:ext cx="840780" cy="813565"/>
            <a:chOff x="3216625" y="4232525"/>
            <a:chExt cx="126175" cy="122100"/>
          </a:xfrm>
        </p:grpSpPr>
        <p:sp>
          <p:nvSpPr>
            <p:cNvPr id="2675" name="Google Shape;267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1"/>
        </a:solidFill>
        <a:effectLst/>
      </p:bgPr>
    </p:bg>
    <p:spTree>
      <p:nvGrpSpPr>
        <p:cNvPr id="1" name="Shape 2694"/>
        <p:cNvGrpSpPr/>
        <p:nvPr/>
      </p:nvGrpSpPr>
      <p:grpSpPr>
        <a:xfrm>
          <a:off x="0" y="0"/>
          <a:ext cx="0" cy="0"/>
          <a:chOff x="0" y="0"/>
          <a:chExt cx="0" cy="0"/>
        </a:xfrm>
      </p:grpSpPr>
      <p:grpSp>
        <p:nvGrpSpPr>
          <p:cNvPr id="2695" name="Google Shape;2695;p34"/>
          <p:cNvGrpSpPr/>
          <p:nvPr/>
        </p:nvGrpSpPr>
        <p:grpSpPr>
          <a:xfrm>
            <a:off x="8136545" y="4075422"/>
            <a:ext cx="840780" cy="813626"/>
            <a:chOff x="3216625" y="4232525"/>
            <a:chExt cx="126175" cy="122100"/>
          </a:xfrm>
        </p:grpSpPr>
        <p:sp>
          <p:nvSpPr>
            <p:cNvPr id="2696" name="Google Shape;2696;p3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5" name="Google Shape;2715;p34"/>
          <p:cNvGrpSpPr/>
          <p:nvPr/>
        </p:nvGrpSpPr>
        <p:grpSpPr>
          <a:xfrm>
            <a:off x="8191342" y="240804"/>
            <a:ext cx="731146" cy="707533"/>
            <a:chOff x="3216625" y="4232525"/>
            <a:chExt cx="126175" cy="122100"/>
          </a:xfrm>
        </p:grpSpPr>
        <p:sp>
          <p:nvSpPr>
            <p:cNvPr id="2716" name="Google Shape;2716;p3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34"/>
          <p:cNvGrpSpPr/>
          <p:nvPr/>
        </p:nvGrpSpPr>
        <p:grpSpPr>
          <a:xfrm>
            <a:off x="503085" y="316028"/>
            <a:ext cx="575724" cy="557093"/>
            <a:chOff x="3216625" y="4232525"/>
            <a:chExt cx="126175" cy="122100"/>
          </a:xfrm>
        </p:grpSpPr>
        <p:sp>
          <p:nvSpPr>
            <p:cNvPr id="2736" name="Google Shape;2736;p3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5" name="Google Shape;2755;p34"/>
          <p:cNvGrpSpPr/>
          <p:nvPr/>
        </p:nvGrpSpPr>
        <p:grpSpPr>
          <a:xfrm>
            <a:off x="-378050" y="1983726"/>
            <a:ext cx="586524" cy="567570"/>
            <a:chOff x="3216625" y="4232525"/>
            <a:chExt cx="126175" cy="122100"/>
          </a:xfrm>
        </p:grpSpPr>
        <p:sp>
          <p:nvSpPr>
            <p:cNvPr id="2756" name="Google Shape;2756;p3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5" name="Google Shape;2775;p34"/>
          <p:cNvGrpSpPr/>
          <p:nvPr/>
        </p:nvGrpSpPr>
        <p:grpSpPr>
          <a:xfrm>
            <a:off x="298220" y="4197215"/>
            <a:ext cx="840780" cy="813565"/>
            <a:chOff x="3216625" y="4232525"/>
            <a:chExt cx="126175" cy="122100"/>
          </a:xfrm>
        </p:grpSpPr>
        <p:sp>
          <p:nvSpPr>
            <p:cNvPr id="2776" name="Google Shape;2776;p3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43"/>
        <p:cNvGrpSpPr/>
        <p:nvPr/>
      </p:nvGrpSpPr>
      <p:grpSpPr>
        <a:xfrm>
          <a:off x="0" y="0"/>
          <a:ext cx="0" cy="0"/>
          <a:chOff x="0" y="0"/>
          <a:chExt cx="0" cy="0"/>
        </a:xfrm>
      </p:grpSpPr>
      <p:pic>
        <p:nvPicPr>
          <p:cNvPr id="144" name="Google Shape;144;p19"/>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145" name="Google Shape;145;p19"/>
          <p:cNvSpPr txBox="1">
            <a:spLocks noGrp="1"/>
          </p:cNvSpPr>
          <p:nvPr>
            <p:ph type="title"/>
          </p:nvPr>
        </p:nvSpPr>
        <p:spPr>
          <a:xfrm>
            <a:off x="1734588" y="1740444"/>
            <a:ext cx="3273600" cy="7590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6" name="Google Shape;146;p19"/>
          <p:cNvSpPr txBox="1">
            <a:spLocks noGrp="1"/>
          </p:cNvSpPr>
          <p:nvPr>
            <p:ph type="subTitle" idx="1"/>
          </p:nvPr>
        </p:nvSpPr>
        <p:spPr>
          <a:xfrm>
            <a:off x="1734588" y="2421275"/>
            <a:ext cx="3273600" cy="83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47" name="Google Shape;147;p19"/>
          <p:cNvGrpSpPr/>
          <p:nvPr/>
        </p:nvGrpSpPr>
        <p:grpSpPr>
          <a:xfrm>
            <a:off x="-659170" y="-1484051"/>
            <a:ext cx="10462350" cy="7706276"/>
            <a:chOff x="-659170" y="-1484051"/>
            <a:chExt cx="10462350" cy="7706276"/>
          </a:xfrm>
        </p:grpSpPr>
        <p:pic>
          <p:nvPicPr>
            <p:cNvPr id="148" name="Google Shape;148;p19"/>
            <p:cNvPicPr preferRelativeResize="0"/>
            <p:nvPr/>
          </p:nvPicPr>
          <p:blipFill>
            <a:blip r:embed="rId3">
              <a:alphaModFix amt="90000"/>
            </a:blip>
            <a:stretch>
              <a:fillRect/>
            </a:stretch>
          </p:blipFill>
          <p:spPr>
            <a:xfrm rot="-5400000">
              <a:off x="-2716621" y="573400"/>
              <a:ext cx="5725076" cy="1610175"/>
            </a:xfrm>
            <a:prstGeom prst="rect">
              <a:avLst/>
            </a:prstGeom>
            <a:noFill/>
            <a:ln>
              <a:noFill/>
            </a:ln>
          </p:spPr>
        </p:pic>
        <p:pic>
          <p:nvPicPr>
            <p:cNvPr id="149" name="Google Shape;149;p19"/>
            <p:cNvPicPr preferRelativeResize="0"/>
            <p:nvPr/>
          </p:nvPicPr>
          <p:blipFill>
            <a:blip r:embed="rId3">
              <a:alphaModFix amt="90000"/>
            </a:blip>
            <a:stretch>
              <a:fillRect/>
            </a:stretch>
          </p:blipFill>
          <p:spPr>
            <a:xfrm rot="5400000" flipH="1">
              <a:off x="6135554" y="2554600"/>
              <a:ext cx="5725076" cy="1610175"/>
            </a:xfrm>
            <a:prstGeom prst="rect">
              <a:avLst/>
            </a:prstGeom>
            <a:noFill/>
            <a:ln>
              <a:noFill/>
            </a:ln>
          </p:spPr>
        </p:pic>
      </p:grpSp>
    </p:spTree>
    <p:extLst>
      <p:ext uri="{BB962C8B-B14F-4D97-AF65-F5344CB8AC3E}">
        <p14:creationId xmlns:p14="http://schemas.microsoft.com/office/powerpoint/2010/main" val="298518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50"/>
        <p:cNvGrpSpPr/>
        <p:nvPr/>
      </p:nvGrpSpPr>
      <p:grpSpPr>
        <a:xfrm>
          <a:off x="0" y="0"/>
          <a:ext cx="0" cy="0"/>
          <a:chOff x="0" y="0"/>
          <a:chExt cx="0" cy="0"/>
        </a:xfrm>
      </p:grpSpPr>
      <p:pic>
        <p:nvPicPr>
          <p:cNvPr id="151" name="Google Shape;151;p20"/>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152" name="Google Shape;152;p20"/>
          <p:cNvSpPr txBox="1">
            <a:spLocks noGrp="1"/>
          </p:cNvSpPr>
          <p:nvPr>
            <p:ph type="title"/>
          </p:nvPr>
        </p:nvSpPr>
        <p:spPr>
          <a:xfrm>
            <a:off x="720000" y="448056"/>
            <a:ext cx="7708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53" name="Google Shape;153;p20"/>
          <p:cNvSpPr txBox="1">
            <a:spLocks noGrp="1"/>
          </p:cNvSpPr>
          <p:nvPr>
            <p:ph type="subTitle" idx="1"/>
          </p:nvPr>
        </p:nvSpPr>
        <p:spPr>
          <a:xfrm>
            <a:off x="720000" y="1234474"/>
            <a:ext cx="7708500" cy="9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grpSp>
        <p:nvGrpSpPr>
          <p:cNvPr id="154" name="Google Shape;154;p20"/>
          <p:cNvGrpSpPr/>
          <p:nvPr/>
        </p:nvGrpSpPr>
        <p:grpSpPr>
          <a:xfrm>
            <a:off x="-135174" y="-360625"/>
            <a:ext cx="9787999" cy="5620180"/>
            <a:chOff x="-135174" y="-360625"/>
            <a:chExt cx="9787999" cy="5620180"/>
          </a:xfrm>
        </p:grpSpPr>
        <p:pic>
          <p:nvPicPr>
            <p:cNvPr id="155" name="Google Shape;155;p20"/>
            <p:cNvPicPr preferRelativeResize="0"/>
            <p:nvPr/>
          </p:nvPicPr>
          <p:blipFill>
            <a:blip r:embed="rId3">
              <a:alphaModFix amt="90000"/>
            </a:blip>
            <a:stretch>
              <a:fillRect/>
            </a:stretch>
          </p:blipFill>
          <p:spPr>
            <a:xfrm>
              <a:off x="4767341" y="-360625"/>
              <a:ext cx="4885484" cy="808675"/>
            </a:xfrm>
            <a:prstGeom prst="rect">
              <a:avLst/>
            </a:prstGeom>
            <a:noFill/>
            <a:ln>
              <a:noFill/>
            </a:ln>
          </p:spPr>
        </p:pic>
        <p:pic>
          <p:nvPicPr>
            <p:cNvPr id="156" name="Google Shape;156;p20"/>
            <p:cNvPicPr preferRelativeResize="0"/>
            <p:nvPr/>
          </p:nvPicPr>
          <p:blipFill>
            <a:blip r:embed="rId4">
              <a:alphaModFix amt="90000"/>
            </a:blip>
            <a:stretch>
              <a:fillRect/>
            </a:stretch>
          </p:blipFill>
          <p:spPr>
            <a:xfrm>
              <a:off x="-135174" y="4799575"/>
              <a:ext cx="2185728" cy="459980"/>
            </a:xfrm>
            <a:prstGeom prst="rect">
              <a:avLst/>
            </a:prstGeom>
            <a:noFill/>
            <a:ln>
              <a:noFill/>
            </a:ln>
          </p:spPr>
        </p:pic>
      </p:grpSp>
    </p:spTree>
    <p:extLst>
      <p:ext uri="{BB962C8B-B14F-4D97-AF65-F5344CB8AC3E}">
        <p14:creationId xmlns:p14="http://schemas.microsoft.com/office/powerpoint/2010/main" val="5318884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1"/>
        </a:solidFill>
        <a:effectLst/>
      </p:bgPr>
    </p:bg>
    <p:spTree>
      <p:nvGrpSpPr>
        <p:cNvPr id="1" name="Shape 192"/>
        <p:cNvGrpSpPr/>
        <p:nvPr/>
      </p:nvGrpSpPr>
      <p:grpSpPr>
        <a:xfrm>
          <a:off x="0" y="0"/>
          <a:ext cx="0" cy="0"/>
          <a:chOff x="0" y="0"/>
          <a:chExt cx="0" cy="0"/>
        </a:xfrm>
      </p:grpSpPr>
      <p:sp>
        <p:nvSpPr>
          <p:cNvPr id="193" name="Google Shape;193;p4"/>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194" name="Google Shape;194;p4"/>
          <p:cNvSpPr txBox="1">
            <a:spLocks noGrp="1"/>
          </p:cNvSpPr>
          <p:nvPr>
            <p:ph type="subTitle" idx="1"/>
          </p:nvPr>
        </p:nvSpPr>
        <p:spPr>
          <a:xfrm>
            <a:off x="720000" y="1056900"/>
            <a:ext cx="7704000" cy="3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Char char="●"/>
              <a:defRPr>
                <a:solidFill>
                  <a:schemeClr val="dk1"/>
                </a:solidFill>
              </a:defRPr>
            </a:lvl1pPr>
            <a:lvl2pPr lvl="1" algn="ctr" rtl="0">
              <a:lnSpc>
                <a:spcPct val="100000"/>
              </a:lnSpc>
              <a:spcBef>
                <a:spcPts val="0"/>
              </a:spcBef>
              <a:spcAft>
                <a:spcPts val="0"/>
              </a:spcAft>
              <a:buSzPts val="1800"/>
              <a:buChar char="○"/>
              <a:defRPr sz="1800"/>
            </a:lvl2pPr>
            <a:lvl3pPr lvl="2" algn="ctr" rtl="0">
              <a:lnSpc>
                <a:spcPct val="100000"/>
              </a:lnSpc>
              <a:spcBef>
                <a:spcPts val="0"/>
              </a:spcBef>
              <a:spcAft>
                <a:spcPts val="0"/>
              </a:spcAft>
              <a:buSzPts val="1800"/>
              <a:buChar char="■"/>
              <a:defRPr sz="1800"/>
            </a:lvl3pPr>
            <a:lvl4pPr lvl="3" algn="ctr" rtl="0">
              <a:lnSpc>
                <a:spcPct val="100000"/>
              </a:lnSpc>
              <a:spcBef>
                <a:spcPts val="0"/>
              </a:spcBef>
              <a:spcAft>
                <a:spcPts val="0"/>
              </a:spcAft>
              <a:buSzPts val="1800"/>
              <a:buChar char="●"/>
              <a:defRPr sz="1800"/>
            </a:lvl4pPr>
            <a:lvl5pPr lvl="4" algn="ctr" rtl="0">
              <a:lnSpc>
                <a:spcPct val="100000"/>
              </a:lnSpc>
              <a:spcBef>
                <a:spcPts val="0"/>
              </a:spcBef>
              <a:spcAft>
                <a:spcPts val="0"/>
              </a:spcAft>
              <a:buSzPts val="1800"/>
              <a:buChar char="○"/>
              <a:defRPr sz="1800"/>
            </a:lvl5pPr>
            <a:lvl6pPr lvl="5" algn="ctr" rtl="0">
              <a:lnSpc>
                <a:spcPct val="100000"/>
              </a:lnSpc>
              <a:spcBef>
                <a:spcPts val="0"/>
              </a:spcBef>
              <a:spcAft>
                <a:spcPts val="0"/>
              </a:spcAft>
              <a:buSzPts val="1800"/>
              <a:buChar char="■"/>
              <a:defRPr sz="1800"/>
            </a:lvl6pPr>
            <a:lvl7pPr lvl="6" algn="ctr" rtl="0">
              <a:lnSpc>
                <a:spcPct val="100000"/>
              </a:lnSpc>
              <a:spcBef>
                <a:spcPts val="0"/>
              </a:spcBef>
              <a:spcAft>
                <a:spcPts val="0"/>
              </a:spcAft>
              <a:buSzPts val="1800"/>
              <a:buChar char="●"/>
              <a:defRPr sz="1800"/>
            </a:lvl7pPr>
            <a:lvl8pPr lvl="7" algn="ctr" rtl="0">
              <a:lnSpc>
                <a:spcPct val="100000"/>
              </a:lnSpc>
              <a:spcBef>
                <a:spcPts val="0"/>
              </a:spcBef>
              <a:spcAft>
                <a:spcPts val="0"/>
              </a:spcAft>
              <a:buSzPts val="1800"/>
              <a:buChar char="○"/>
              <a:defRPr sz="1800"/>
            </a:lvl8pPr>
            <a:lvl9pPr lvl="8" algn="ctr" rtl="0">
              <a:lnSpc>
                <a:spcPct val="100000"/>
              </a:lnSpc>
              <a:spcBef>
                <a:spcPts val="0"/>
              </a:spcBef>
              <a:spcAft>
                <a:spcPts val="0"/>
              </a:spcAft>
              <a:buSzPts val="1800"/>
              <a:buChar char="■"/>
              <a:defRPr sz="1800"/>
            </a:lvl9pPr>
          </a:lstStyle>
          <a:p>
            <a:endParaRPr/>
          </a:p>
        </p:txBody>
      </p:sp>
      <p:grpSp>
        <p:nvGrpSpPr>
          <p:cNvPr id="195" name="Google Shape;195;p4"/>
          <p:cNvGrpSpPr/>
          <p:nvPr/>
        </p:nvGrpSpPr>
        <p:grpSpPr>
          <a:xfrm>
            <a:off x="3616033" y="4685647"/>
            <a:ext cx="840780" cy="813626"/>
            <a:chOff x="3216625" y="4232525"/>
            <a:chExt cx="126175" cy="122100"/>
          </a:xfrm>
        </p:grpSpPr>
        <p:sp>
          <p:nvSpPr>
            <p:cNvPr id="196" name="Google Shape;196;p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4"/>
          <p:cNvGrpSpPr/>
          <p:nvPr/>
        </p:nvGrpSpPr>
        <p:grpSpPr>
          <a:xfrm>
            <a:off x="8796362" y="4320213"/>
            <a:ext cx="586524" cy="567570"/>
            <a:chOff x="3216625" y="4232525"/>
            <a:chExt cx="126175" cy="122100"/>
          </a:xfrm>
        </p:grpSpPr>
        <p:sp>
          <p:nvSpPr>
            <p:cNvPr id="216" name="Google Shape;216;p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4"/>
          <p:cNvGrpSpPr/>
          <p:nvPr/>
        </p:nvGrpSpPr>
        <p:grpSpPr>
          <a:xfrm>
            <a:off x="-5" y="4320578"/>
            <a:ext cx="840780" cy="813565"/>
            <a:chOff x="3216625" y="4232525"/>
            <a:chExt cx="126175" cy="122100"/>
          </a:xfrm>
        </p:grpSpPr>
        <p:sp>
          <p:nvSpPr>
            <p:cNvPr id="236" name="Google Shape;236;p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1"/>
        </a:solidFill>
        <a:effectLst/>
      </p:bgPr>
    </p:bg>
    <p:spTree>
      <p:nvGrpSpPr>
        <p:cNvPr id="1" name="Shape 341"/>
        <p:cNvGrpSpPr/>
        <p:nvPr/>
      </p:nvGrpSpPr>
      <p:grpSpPr>
        <a:xfrm>
          <a:off x="0" y="0"/>
          <a:ext cx="0" cy="0"/>
          <a:chOff x="0" y="0"/>
          <a:chExt cx="0" cy="0"/>
        </a:xfrm>
      </p:grpSpPr>
      <p:grpSp>
        <p:nvGrpSpPr>
          <p:cNvPr id="342" name="Google Shape;342;p6"/>
          <p:cNvGrpSpPr/>
          <p:nvPr/>
        </p:nvGrpSpPr>
        <p:grpSpPr>
          <a:xfrm>
            <a:off x="8824367" y="2398079"/>
            <a:ext cx="731146" cy="707533"/>
            <a:chOff x="3216625" y="4232525"/>
            <a:chExt cx="126175" cy="122100"/>
          </a:xfrm>
        </p:grpSpPr>
        <p:sp>
          <p:nvSpPr>
            <p:cNvPr id="343" name="Google Shape;34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6"/>
          <p:cNvGrpSpPr/>
          <p:nvPr/>
        </p:nvGrpSpPr>
        <p:grpSpPr>
          <a:xfrm>
            <a:off x="8505910" y="260953"/>
            <a:ext cx="575724" cy="557093"/>
            <a:chOff x="3216625" y="4232525"/>
            <a:chExt cx="126175" cy="122100"/>
          </a:xfrm>
        </p:grpSpPr>
        <p:sp>
          <p:nvSpPr>
            <p:cNvPr id="363" name="Google Shape;36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6"/>
          <p:cNvGrpSpPr/>
          <p:nvPr/>
        </p:nvGrpSpPr>
        <p:grpSpPr>
          <a:xfrm>
            <a:off x="8500512" y="4603988"/>
            <a:ext cx="586524" cy="567570"/>
            <a:chOff x="3216625" y="4232525"/>
            <a:chExt cx="126175" cy="122100"/>
          </a:xfrm>
        </p:grpSpPr>
        <p:sp>
          <p:nvSpPr>
            <p:cNvPr id="383" name="Google Shape;38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6"/>
          <p:cNvGrpSpPr/>
          <p:nvPr/>
        </p:nvGrpSpPr>
        <p:grpSpPr>
          <a:xfrm>
            <a:off x="4082887" y="-321462"/>
            <a:ext cx="586524" cy="567570"/>
            <a:chOff x="3216625" y="4232525"/>
            <a:chExt cx="126175" cy="122100"/>
          </a:xfrm>
        </p:grpSpPr>
        <p:sp>
          <p:nvSpPr>
            <p:cNvPr id="403" name="Google Shape;40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6"/>
          <p:cNvGrpSpPr/>
          <p:nvPr/>
        </p:nvGrpSpPr>
        <p:grpSpPr>
          <a:xfrm>
            <a:off x="246495" y="-444460"/>
            <a:ext cx="840780" cy="813565"/>
            <a:chOff x="3216625" y="4232525"/>
            <a:chExt cx="126175" cy="122100"/>
          </a:xfrm>
        </p:grpSpPr>
        <p:sp>
          <p:nvSpPr>
            <p:cNvPr id="423" name="Google Shape;42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92942" y="4685647"/>
            <a:ext cx="840780" cy="813626"/>
            <a:chOff x="3216625" y="4232525"/>
            <a:chExt cx="126175" cy="122100"/>
          </a:xfrm>
        </p:grpSpPr>
        <p:sp>
          <p:nvSpPr>
            <p:cNvPr id="443" name="Google Shape;44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6"/>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1"/>
        </a:solidFill>
        <a:effectLst/>
      </p:bgPr>
    </p:bg>
    <p:spTree>
      <p:nvGrpSpPr>
        <p:cNvPr id="1" name="Shape 463"/>
        <p:cNvGrpSpPr/>
        <p:nvPr/>
      </p:nvGrpSpPr>
      <p:grpSpPr>
        <a:xfrm>
          <a:off x="0" y="0"/>
          <a:ext cx="0" cy="0"/>
          <a:chOff x="0" y="0"/>
          <a:chExt cx="0" cy="0"/>
        </a:xfrm>
      </p:grpSpPr>
      <p:sp>
        <p:nvSpPr>
          <p:cNvPr id="464" name="Google Shape;464;p7"/>
          <p:cNvSpPr txBox="1">
            <a:spLocks noGrp="1"/>
          </p:cNvSpPr>
          <p:nvPr>
            <p:ph type="subTitle" idx="1"/>
          </p:nvPr>
        </p:nvSpPr>
        <p:spPr>
          <a:xfrm>
            <a:off x="4086659" y="2015225"/>
            <a:ext cx="4226400" cy="193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465" name="Google Shape;465;p7"/>
          <p:cNvSpPr>
            <a:spLocks noGrp="1"/>
          </p:cNvSpPr>
          <p:nvPr>
            <p:ph type="pic" idx="2"/>
          </p:nvPr>
        </p:nvSpPr>
        <p:spPr>
          <a:xfrm>
            <a:off x="830941" y="1573325"/>
            <a:ext cx="2728500" cy="2821800"/>
          </a:xfrm>
          <a:prstGeom prst="ellipse">
            <a:avLst/>
          </a:prstGeom>
          <a:noFill/>
          <a:ln>
            <a:noFill/>
          </a:ln>
        </p:spPr>
      </p:sp>
      <p:grpSp>
        <p:nvGrpSpPr>
          <p:cNvPr id="466" name="Google Shape;466;p7"/>
          <p:cNvGrpSpPr/>
          <p:nvPr/>
        </p:nvGrpSpPr>
        <p:grpSpPr>
          <a:xfrm>
            <a:off x="8297072" y="331028"/>
            <a:ext cx="575724" cy="557093"/>
            <a:chOff x="3216625" y="4232525"/>
            <a:chExt cx="126175" cy="122100"/>
          </a:xfrm>
        </p:grpSpPr>
        <p:sp>
          <p:nvSpPr>
            <p:cNvPr id="467" name="Google Shape;467;p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7"/>
          <p:cNvGrpSpPr/>
          <p:nvPr/>
        </p:nvGrpSpPr>
        <p:grpSpPr>
          <a:xfrm>
            <a:off x="8137525" y="4320213"/>
            <a:ext cx="586524" cy="567570"/>
            <a:chOff x="3216625" y="4232525"/>
            <a:chExt cx="126175" cy="122100"/>
          </a:xfrm>
        </p:grpSpPr>
        <p:sp>
          <p:nvSpPr>
            <p:cNvPr id="487" name="Google Shape;487;p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7"/>
          <p:cNvGrpSpPr/>
          <p:nvPr/>
        </p:nvGrpSpPr>
        <p:grpSpPr>
          <a:xfrm>
            <a:off x="133487" y="115563"/>
            <a:ext cx="586524" cy="567570"/>
            <a:chOff x="3216625" y="4232525"/>
            <a:chExt cx="126175" cy="122100"/>
          </a:xfrm>
        </p:grpSpPr>
        <p:sp>
          <p:nvSpPr>
            <p:cNvPr id="507" name="Google Shape;507;p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7"/>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527"/>
        <p:cNvGrpSpPr/>
        <p:nvPr/>
      </p:nvGrpSpPr>
      <p:grpSpPr>
        <a:xfrm>
          <a:off x="0" y="0"/>
          <a:ext cx="0" cy="0"/>
          <a:chOff x="0" y="0"/>
          <a:chExt cx="0" cy="0"/>
        </a:xfrm>
      </p:grpSpPr>
      <p:sp>
        <p:nvSpPr>
          <p:cNvPr id="528" name="Google Shape;528;p8"/>
          <p:cNvSpPr/>
          <p:nvPr/>
        </p:nvSpPr>
        <p:spPr>
          <a:xfrm>
            <a:off x="1637283" y="-504550"/>
            <a:ext cx="5869434" cy="6152600"/>
          </a:xfrm>
          <a:custGeom>
            <a:avLst/>
            <a:gdLst/>
            <a:ahLst/>
            <a:cxnLst/>
            <a:rect l="l" t="t" r="r" b="b"/>
            <a:pathLst>
              <a:path w="27287" h="30815" extrusionOk="0">
                <a:moveTo>
                  <a:pt x="13646" y="0"/>
                </a:moveTo>
                <a:cubicBezTo>
                  <a:pt x="13258" y="0"/>
                  <a:pt x="12869" y="101"/>
                  <a:pt x="12519" y="303"/>
                </a:cubicBezTo>
                <a:lnTo>
                  <a:pt x="1125" y="6885"/>
                </a:lnTo>
                <a:cubicBezTo>
                  <a:pt x="426" y="7283"/>
                  <a:pt x="1" y="8023"/>
                  <a:pt x="1" y="8825"/>
                </a:cubicBezTo>
                <a:lnTo>
                  <a:pt x="1" y="21988"/>
                </a:lnTo>
                <a:cubicBezTo>
                  <a:pt x="1" y="22790"/>
                  <a:pt x="426" y="23530"/>
                  <a:pt x="1125" y="23935"/>
                </a:cubicBezTo>
                <a:lnTo>
                  <a:pt x="12519" y="30516"/>
                </a:lnTo>
                <a:cubicBezTo>
                  <a:pt x="12869" y="30715"/>
                  <a:pt x="13258" y="30815"/>
                  <a:pt x="13646" y="30815"/>
                </a:cubicBezTo>
                <a:cubicBezTo>
                  <a:pt x="14034" y="30815"/>
                  <a:pt x="14422" y="30715"/>
                  <a:pt x="14768" y="30516"/>
                </a:cubicBezTo>
                <a:lnTo>
                  <a:pt x="26169" y="23935"/>
                </a:lnTo>
                <a:cubicBezTo>
                  <a:pt x="26861" y="23530"/>
                  <a:pt x="27286" y="22790"/>
                  <a:pt x="27286" y="21988"/>
                </a:cubicBezTo>
                <a:lnTo>
                  <a:pt x="27286" y="8825"/>
                </a:lnTo>
                <a:cubicBezTo>
                  <a:pt x="27286" y="8023"/>
                  <a:pt x="26861" y="7283"/>
                  <a:pt x="26169" y="6885"/>
                </a:cubicBezTo>
                <a:lnTo>
                  <a:pt x="14768" y="303"/>
                </a:lnTo>
                <a:cubicBezTo>
                  <a:pt x="14422" y="101"/>
                  <a:pt x="14034" y="0"/>
                  <a:pt x="136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txBox="1">
            <a:spLocks noGrp="1"/>
          </p:cNvSpPr>
          <p:nvPr>
            <p:ph type="title"/>
          </p:nvPr>
        </p:nvSpPr>
        <p:spPr>
          <a:xfrm>
            <a:off x="1744050" y="1591950"/>
            <a:ext cx="5655900" cy="1959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8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30" name="Google Shape;530;p8"/>
          <p:cNvGrpSpPr/>
          <p:nvPr/>
        </p:nvGrpSpPr>
        <p:grpSpPr>
          <a:xfrm>
            <a:off x="8065192" y="4250241"/>
            <a:ext cx="731146" cy="707533"/>
            <a:chOff x="3216625" y="4232525"/>
            <a:chExt cx="126175" cy="122100"/>
          </a:xfrm>
        </p:grpSpPr>
        <p:sp>
          <p:nvSpPr>
            <p:cNvPr id="531" name="Google Shape;531;p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8"/>
          <p:cNvGrpSpPr/>
          <p:nvPr/>
        </p:nvGrpSpPr>
        <p:grpSpPr>
          <a:xfrm>
            <a:off x="425385" y="4325453"/>
            <a:ext cx="575724" cy="557093"/>
            <a:chOff x="3216625" y="4232525"/>
            <a:chExt cx="126175" cy="122100"/>
          </a:xfrm>
        </p:grpSpPr>
        <p:sp>
          <p:nvSpPr>
            <p:cNvPr id="551" name="Google Shape;551;p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8"/>
          <p:cNvGrpSpPr/>
          <p:nvPr/>
        </p:nvGrpSpPr>
        <p:grpSpPr>
          <a:xfrm>
            <a:off x="4046662" y="4250238"/>
            <a:ext cx="586524" cy="567570"/>
            <a:chOff x="3216625" y="4232525"/>
            <a:chExt cx="126175" cy="122100"/>
          </a:xfrm>
        </p:grpSpPr>
        <p:sp>
          <p:nvSpPr>
            <p:cNvPr id="571" name="Google Shape;571;p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590"/>
        <p:cNvGrpSpPr/>
        <p:nvPr/>
      </p:nvGrpSpPr>
      <p:grpSpPr>
        <a:xfrm>
          <a:off x="0" y="0"/>
          <a:ext cx="0" cy="0"/>
          <a:chOff x="0" y="0"/>
          <a:chExt cx="0" cy="0"/>
        </a:xfrm>
      </p:grpSpPr>
      <p:sp>
        <p:nvSpPr>
          <p:cNvPr id="591" name="Google Shape;591;p9"/>
          <p:cNvSpPr/>
          <p:nvPr/>
        </p:nvSpPr>
        <p:spPr>
          <a:xfrm>
            <a:off x="1727550" y="-504550"/>
            <a:ext cx="5869434" cy="6152600"/>
          </a:xfrm>
          <a:custGeom>
            <a:avLst/>
            <a:gdLst/>
            <a:ahLst/>
            <a:cxnLst/>
            <a:rect l="l" t="t" r="r" b="b"/>
            <a:pathLst>
              <a:path w="27287" h="30815" extrusionOk="0">
                <a:moveTo>
                  <a:pt x="13646" y="0"/>
                </a:moveTo>
                <a:cubicBezTo>
                  <a:pt x="13258" y="0"/>
                  <a:pt x="12869" y="101"/>
                  <a:pt x="12519" y="303"/>
                </a:cubicBezTo>
                <a:lnTo>
                  <a:pt x="1125" y="6885"/>
                </a:lnTo>
                <a:cubicBezTo>
                  <a:pt x="426" y="7283"/>
                  <a:pt x="1" y="8023"/>
                  <a:pt x="1" y="8825"/>
                </a:cubicBezTo>
                <a:lnTo>
                  <a:pt x="1" y="21988"/>
                </a:lnTo>
                <a:cubicBezTo>
                  <a:pt x="1" y="22790"/>
                  <a:pt x="426" y="23530"/>
                  <a:pt x="1125" y="23935"/>
                </a:cubicBezTo>
                <a:lnTo>
                  <a:pt x="12519" y="30516"/>
                </a:lnTo>
                <a:cubicBezTo>
                  <a:pt x="12869" y="30715"/>
                  <a:pt x="13258" y="30815"/>
                  <a:pt x="13646" y="30815"/>
                </a:cubicBezTo>
                <a:cubicBezTo>
                  <a:pt x="14034" y="30815"/>
                  <a:pt x="14422" y="30715"/>
                  <a:pt x="14768" y="30516"/>
                </a:cubicBezTo>
                <a:lnTo>
                  <a:pt x="26169" y="23935"/>
                </a:lnTo>
                <a:cubicBezTo>
                  <a:pt x="26861" y="23530"/>
                  <a:pt x="27286" y="22790"/>
                  <a:pt x="27286" y="21988"/>
                </a:cubicBezTo>
                <a:lnTo>
                  <a:pt x="27286" y="8825"/>
                </a:lnTo>
                <a:cubicBezTo>
                  <a:pt x="27286" y="8023"/>
                  <a:pt x="26861" y="7283"/>
                  <a:pt x="26169" y="6885"/>
                </a:cubicBezTo>
                <a:lnTo>
                  <a:pt x="14768" y="303"/>
                </a:lnTo>
                <a:cubicBezTo>
                  <a:pt x="14422" y="101"/>
                  <a:pt x="14034" y="0"/>
                  <a:pt x="136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txBox="1">
            <a:spLocks noGrp="1"/>
          </p:cNvSpPr>
          <p:nvPr>
            <p:ph type="title"/>
          </p:nvPr>
        </p:nvSpPr>
        <p:spPr>
          <a:xfrm>
            <a:off x="1758150" y="1425850"/>
            <a:ext cx="5627700" cy="16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000">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93" name="Google Shape;593;p9"/>
          <p:cNvSpPr txBox="1">
            <a:spLocks noGrp="1"/>
          </p:cNvSpPr>
          <p:nvPr>
            <p:ph type="subTitle" idx="1"/>
          </p:nvPr>
        </p:nvSpPr>
        <p:spPr>
          <a:xfrm>
            <a:off x="1996350" y="3046550"/>
            <a:ext cx="51513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94" name="Google Shape;594;p9"/>
          <p:cNvGrpSpPr/>
          <p:nvPr/>
        </p:nvGrpSpPr>
        <p:grpSpPr>
          <a:xfrm>
            <a:off x="-267250" y="2375138"/>
            <a:ext cx="586524" cy="567570"/>
            <a:chOff x="3216625" y="4232525"/>
            <a:chExt cx="126175" cy="122100"/>
          </a:xfrm>
        </p:grpSpPr>
        <p:sp>
          <p:nvSpPr>
            <p:cNvPr id="595" name="Google Shape;595;p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9"/>
          <p:cNvGrpSpPr/>
          <p:nvPr/>
        </p:nvGrpSpPr>
        <p:grpSpPr>
          <a:xfrm>
            <a:off x="8842600" y="1684313"/>
            <a:ext cx="586524" cy="567570"/>
            <a:chOff x="3216625" y="4232525"/>
            <a:chExt cx="126175" cy="122100"/>
          </a:xfrm>
        </p:grpSpPr>
        <p:sp>
          <p:nvSpPr>
            <p:cNvPr id="615" name="Google Shape;615;p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442755" y="4250229"/>
            <a:ext cx="731146" cy="707533"/>
            <a:chOff x="3216625" y="4232525"/>
            <a:chExt cx="126175" cy="122100"/>
          </a:xfrm>
        </p:grpSpPr>
        <p:sp>
          <p:nvSpPr>
            <p:cNvPr id="635" name="Google Shape;635;p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9"/>
          <p:cNvGrpSpPr/>
          <p:nvPr/>
        </p:nvGrpSpPr>
        <p:grpSpPr>
          <a:xfrm>
            <a:off x="-786181" y="-1033014"/>
            <a:ext cx="3219802" cy="2381029"/>
            <a:chOff x="2032825" y="4801875"/>
            <a:chExt cx="664000" cy="491025"/>
          </a:xfrm>
        </p:grpSpPr>
        <p:sp>
          <p:nvSpPr>
            <p:cNvPr id="655" name="Google Shape;655;p9"/>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50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673;p9"/>
          <p:cNvGrpSpPr/>
          <p:nvPr/>
        </p:nvGrpSpPr>
        <p:grpSpPr>
          <a:xfrm>
            <a:off x="6412248" y="4155410"/>
            <a:ext cx="3110032" cy="3073141"/>
            <a:chOff x="1043900" y="4321850"/>
            <a:chExt cx="547975" cy="541475"/>
          </a:xfrm>
        </p:grpSpPr>
        <p:sp>
          <p:nvSpPr>
            <p:cNvPr id="674" name="Google Shape;674;p9"/>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a:off x="8150631" y="3206788"/>
            <a:ext cx="2298680" cy="2311373"/>
            <a:chOff x="7668256" y="3448326"/>
            <a:chExt cx="2298680" cy="2311373"/>
          </a:xfrm>
        </p:grpSpPr>
        <p:grpSp>
          <p:nvGrpSpPr>
            <p:cNvPr id="682" name="Google Shape;682;p9"/>
            <p:cNvGrpSpPr/>
            <p:nvPr/>
          </p:nvGrpSpPr>
          <p:grpSpPr>
            <a:xfrm>
              <a:off x="7668256" y="3448326"/>
              <a:ext cx="2298680" cy="2311373"/>
              <a:chOff x="6575150" y="4621988"/>
              <a:chExt cx="392675" cy="394850"/>
            </a:xfrm>
          </p:grpSpPr>
          <p:sp>
            <p:nvSpPr>
              <p:cNvPr id="683" name="Google Shape;683;p9"/>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3113" y="42"/>
                    </a:lnTo>
                    <a:lnTo>
                      <a:pt x="1" y="1"/>
                    </a:lnTo>
                    <a:close/>
                  </a:path>
                </a:pathLst>
              </a:custGeom>
              <a:solidFill>
                <a:srgbClr val="FF4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6622800" y="4753288"/>
                <a:ext cx="345025" cy="263500"/>
              </a:xfrm>
              <a:custGeom>
                <a:avLst/>
                <a:gdLst/>
                <a:ahLst/>
                <a:cxnLst/>
                <a:rect l="l" t="t" r="r" b="b"/>
                <a:pathLst>
                  <a:path w="13801" h="10540" extrusionOk="0">
                    <a:moveTo>
                      <a:pt x="12046" y="0"/>
                    </a:moveTo>
                    <a:cubicBezTo>
                      <a:pt x="11785" y="1282"/>
                      <a:pt x="10723" y="3792"/>
                      <a:pt x="6623" y="6829"/>
                    </a:cubicBezTo>
                    <a:cubicBezTo>
                      <a:pt x="4164" y="8653"/>
                      <a:pt x="1896" y="9017"/>
                      <a:pt x="484" y="9017"/>
                    </a:cubicBezTo>
                    <a:cubicBezTo>
                      <a:pt x="309" y="9017"/>
                      <a:pt x="148" y="9011"/>
                      <a:pt x="1" y="9002"/>
                    </a:cubicBezTo>
                    <a:lnTo>
                      <a:pt x="1" y="9002"/>
                    </a:lnTo>
                    <a:lnTo>
                      <a:pt x="186" y="10387"/>
                    </a:lnTo>
                    <a:cubicBezTo>
                      <a:pt x="186" y="10387"/>
                      <a:pt x="738" y="10539"/>
                      <a:pt x="1657" y="10539"/>
                    </a:cubicBezTo>
                    <a:cubicBezTo>
                      <a:pt x="3069" y="10539"/>
                      <a:pt x="5343" y="10180"/>
                      <a:pt x="7809" y="8357"/>
                    </a:cubicBezTo>
                    <a:cubicBezTo>
                      <a:pt x="13801" y="3915"/>
                      <a:pt x="13300" y="604"/>
                      <a:pt x="13300" y="604"/>
                    </a:cubicBezTo>
                    <a:lnTo>
                      <a:pt x="12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6626225" y="4764938"/>
                <a:ext cx="341600" cy="251850"/>
              </a:xfrm>
              <a:custGeom>
                <a:avLst/>
                <a:gdLst/>
                <a:ahLst/>
                <a:cxnLst/>
                <a:rect l="l" t="t" r="r" b="b"/>
                <a:pathLst>
                  <a:path w="13664" h="10074" extrusionOk="0">
                    <a:moveTo>
                      <a:pt x="12882" y="1"/>
                    </a:moveTo>
                    <a:cubicBezTo>
                      <a:pt x="12862" y="837"/>
                      <a:pt x="12409" y="3771"/>
                      <a:pt x="7370" y="7508"/>
                    </a:cubicBezTo>
                    <a:cubicBezTo>
                      <a:pt x="4912" y="9332"/>
                      <a:pt x="2644" y="9692"/>
                      <a:pt x="1232" y="9692"/>
                    </a:cubicBezTo>
                    <a:cubicBezTo>
                      <a:pt x="675" y="9692"/>
                      <a:pt x="251" y="9636"/>
                      <a:pt x="1" y="9592"/>
                    </a:cubicBezTo>
                    <a:lnTo>
                      <a:pt x="1" y="9592"/>
                    </a:lnTo>
                    <a:lnTo>
                      <a:pt x="49" y="9921"/>
                    </a:lnTo>
                    <a:cubicBezTo>
                      <a:pt x="49" y="9921"/>
                      <a:pt x="601" y="10073"/>
                      <a:pt x="1520" y="10073"/>
                    </a:cubicBezTo>
                    <a:cubicBezTo>
                      <a:pt x="2932" y="10073"/>
                      <a:pt x="5206" y="9714"/>
                      <a:pt x="7672" y="7891"/>
                    </a:cubicBezTo>
                    <a:cubicBezTo>
                      <a:pt x="13664" y="3449"/>
                      <a:pt x="13163" y="138"/>
                      <a:pt x="13163" y="138"/>
                    </a:cubicBezTo>
                    <a:lnTo>
                      <a:pt x="128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6780825" y="4753338"/>
                <a:ext cx="29150" cy="22975"/>
              </a:xfrm>
              <a:custGeom>
                <a:avLst/>
                <a:gdLst/>
                <a:ahLst/>
                <a:cxnLst/>
                <a:rect l="l" t="t" r="r" b="b"/>
                <a:pathLst>
                  <a:path w="1166" h="919" extrusionOk="0">
                    <a:moveTo>
                      <a:pt x="189" y="1"/>
                    </a:moveTo>
                    <a:cubicBezTo>
                      <a:pt x="145" y="1"/>
                      <a:pt x="111" y="13"/>
                      <a:pt x="90" y="40"/>
                    </a:cubicBezTo>
                    <a:cubicBezTo>
                      <a:pt x="0" y="136"/>
                      <a:pt x="158" y="410"/>
                      <a:pt x="432" y="643"/>
                    </a:cubicBezTo>
                    <a:cubicBezTo>
                      <a:pt x="637" y="817"/>
                      <a:pt x="850" y="919"/>
                      <a:pt x="982" y="919"/>
                    </a:cubicBezTo>
                    <a:cubicBezTo>
                      <a:pt x="1026" y="919"/>
                      <a:pt x="1061" y="907"/>
                      <a:pt x="1084" y="883"/>
                    </a:cubicBezTo>
                    <a:cubicBezTo>
                      <a:pt x="1166" y="780"/>
                      <a:pt x="1015" y="513"/>
                      <a:pt x="741" y="280"/>
                    </a:cubicBezTo>
                    <a:cubicBezTo>
                      <a:pt x="532" y="106"/>
                      <a:pt x="319" y="1"/>
                      <a:pt x="189"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784775" y="4756338"/>
                <a:ext cx="19050" cy="15000"/>
              </a:xfrm>
              <a:custGeom>
                <a:avLst/>
                <a:gdLst/>
                <a:ahLst/>
                <a:cxnLst/>
                <a:rect l="l" t="t" r="r" b="b"/>
                <a:pathLst>
                  <a:path w="762" h="600" extrusionOk="0">
                    <a:moveTo>
                      <a:pt x="107" y="1"/>
                    </a:moveTo>
                    <a:cubicBezTo>
                      <a:pt x="81" y="1"/>
                      <a:pt x="61" y="8"/>
                      <a:pt x="48" y="22"/>
                    </a:cubicBezTo>
                    <a:cubicBezTo>
                      <a:pt x="0" y="77"/>
                      <a:pt x="103" y="255"/>
                      <a:pt x="288" y="406"/>
                    </a:cubicBezTo>
                    <a:cubicBezTo>
                      <a:pt x="424" y="527"/>
                      <a:pt x="568" y="599"/>
                      <a:pt x="650" y="599"/>
                    </a:cubicBezTo>
                    <a:cubicBezTo>
                      <a:pt x="676" y="599"/>
                      <a:pt x="695" y="592"/>
                      <a:pt x="706" y="578"/>
                    </a:cubicBezTo>
                    <a:cubicBezTo>
                      <a:pt x="761" y="516"/>
                      <a:pt x="651" y="345"/>
                      <a:pt x="473" y="194"/>
                    </a:cubicBezTo>
                    <a:cubicBezTo>
                      <a:pt x="332" y="73"/>
                      <a:pt x="190"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6759225" y="4811313"/>
                <a:ext cx="23675" cy="27950"/>
              </a:xfrm>
              <a:custGeom>
                <a:avLst/>
                <a:gdLst/>
                <a:ahLst/>
                <a:cxnLst/>
                <a:rect l="l" t="t" r="r" b="b"/>
                <a:pathLst>
                  <a:path w="947" h="1118" extrusionOk="0">
                    <a:moveTo>
                      <a:pt x="169" y="0"/>
                    </a:moveTo>
                    <a:cubicBezTo>
                      <a:pt x="147" y="0"/>
                      <a:pt x="127" y="6"/>
                      <a:pt x="110" y="17"/>
                    </a:cubicBezTo>
                    <a:cubicBezTo>
                      <a:pt x="1" y="93"/>
                      <a:pt x="76" y="394"/>
                      <a:pt x="275" y="689"/>
                    </a:cubicBezTo>
                    <a:cubicBezTo>
                      <a:pt x="444" y="945"/>
                      <a:pt x="652" y="1117"/>
                      <a:pt x="778" y="1117"/>
                    </a:cubicBezTo>
                    <a:cubicBezTo>
                      <a:pt x="801" y="1117"/>
                      <a:pt x="820" y="1112"/>
                      <a:pt x="837" y="1100"/>
                    </a:cubicBezTo>
                    <a:cubicBezTo>
                      <a:pt x="947" y="1032"/>
                      <a:pt x="871" y="730"/>
                      <a:pt x="672" y="429"/>
                    </a:cubicBezTo>
                    <a:cubicBezTo>
                      <a:pt x="504" y="172"/>
                      <a:pt x="295" y="0"/>
                      <a:pt x="169"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6762475" y="4814788"/>
                <a:ext cx="15300" cy="18425"/>
              </a:xfrm>
              <a:custGeom>
                <a:avLst/>
                <a:gdLst/>
                <a:ahLst/>
                <a:cxnLst/>
                <a:rect l="l" t="t" r="r" b="b"/>
                <a:pathLst>
                  <a:path w="612" h="737" extrusionOk="0">
                    <a:moveTo>
                      <a:pt x="100" y="1"/>
                    </a:moveTo>
                    <a:cubicBezTo>
                      <a:pt x="89" y="1"/>
                      <a:pt x="78" y="3"/>
                      <a:pt x="69" y="8"/>
                    </a:cubicBezTo>
                    <a:cubicBezTo>
                      <a:pt x="1" y="50"/>
                      <a:pt x="56" y="248"/>
                      <a:pt x="186" y="447"/>
                    </a:cubicBezTo>
                    <a:cubicBezTo>
                      <a:pt x="305" y="620"/>
                      <a:pt x="440" y="736"/>
                      <a:pt x="518" y="736"/>
                    </a:cubicBezTo>
                    <a:cubicBezTo>
                      <a:pt x="530" y="736"/>
                      <a:pt x="540" y="734"/>
                      <a:pt x="549" y="728"/>
                    </a:cubicBezTo>
                    <a:cubicBezTo>
                      <a:pt x="611" y="687"/>
                      <a:pt x="556" y="488"/>
                      <a:pt x="426" y="290"/>
                    </a:cubicBezTo>
                    <a:cubicBezTo>
                      <a:pt x="313" y="116"/>
                      <a:pt x="178"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697525" y="4765288"/>
                <a:ext cx="27450" cy="24775"/>
              </a:xfrm>
              <a:custGeom>
                <a:avLst/>
                <a:gdLst/>
                <a:ahLst/>
                <a:cxnLst/>
                <a:rect l="l" t="t" r="r" b="b"/>
                <a:pathLst>
                  <a:path w="1098" h="991" extrusionOk="0">
                    <a:moveTo>
                      <a:pt x="175" y="1"/>
                    </a:moveTo>
                    <a:cubicBezTo>
                      <a:pt x="142" y="1"/>
                      <a:pt x="115" y="9"/>
                      <a:pt x="97" y="28"/>
                    </a:cubicBezTo>
                    <a:cubicBezTo>
                      <a:pt x="1" y="124"/>
                      <a:pt x="131" y="405"/>
                      <a:pt x="385" y="658"/>
                    </a:cubicBezTo>
                    <a:cubicBezTo>
                      <a:pt x="578" y="862"/>
                      <a:pt x="792" y="991"/>
                      <a:pt x="922" y="991"/>
                    </a:cubicBezTo>
                    <a:cubicBezTo>
                      <a:pt x="958" y="991"/>
                      <a:pt x="988" y="981"/>
                      <a:pt x="1008" y="960"/>
                    </a:cubicBezTo>
                    <a:cubicBezTo>
                      <a:pt x="1097" y="871"/>
                      <a:pt x="974" y="590"/>
                      <a:pt x="720" y="329"/>
                    </a:cubicBezTo>
                    <a:cubicBezTo>
                      <a:pt x="519" y="128"/>
                      <a:pt x="301"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6701300" y="4768488"/>
                <a:ext cx="17850" cy="16225"/>
              </a:xfrm>
              <a:custGeom>
                <a:avLst/>
                <a:gdLst/>
                <a:ahLst/>
                <a:cxnLst/>
                <a:rect l="l" t="t" r="r" b="b"/>
                <a:pathLst>
                  <a:path w="714" h="649" extrusionOk="0">
                    <a:moveTo>
                      <a:pt x="102" y="0"/>
                    </a:moveTo>
                    <a:cubicBezTo>
                      <a:pt x="82" y="0"/>
                      <a:pt x="66" y="5"/>
                      <a:pt x="55" y="16"/>
                    </a:cubicBezTo>
                    <a:cubicBezTo>
                      <a:pt x="0" y="71"/>
                      <a:pt x="90" y="249"/>
                      <a:pt x="254" y="421"/>
                    </a:cubicBezTo>
                    <a:cubicBezTo>
                      <a:pt x="387" y="559"/>
                      <a:pt x="529" y="649"/>
                      <a:pt x="611" y="649"/>
                    </a:cubicBezTo>
                    <a:cubicBezTo>
                      <a:pt x="631" y="649"/>
                      <a:pt x="647" y="644"/>
                      <a:pt x="659" y="633"/>
                    </a:cubicBezTo>
                    <a:cubicBezTo>
                      <a:pt x="713" y="578"/>
                      <a:pt x="624" y="393"/>
                      <a:pt x="460" y="222"/>
                    </a:cubicBezTo>
                    <a:cubicBezTo>
                      <a:pt x="322" y="85"/>
                      <a:pt x="18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6722900" y="4864238"/>
                <a:ext cx="21625" cy="29075"/>
              </a:xfrm>
              <a:custGeom>
                <a:avLst/>
                <a:gdLst/>
                <a:ahLst/>
                <a:cxnLst/>
                <a:rect l="l" t="t" r="r" b="b"/>
                <a:pathLst>
                  <a:path w="865" h="1163" extrusionOk="0">
                    <a:moveTo>
                      <a:pt x="156" y="1"/>
                    </a:moveTo>
                    <a:cubicBezTo>
                      <a:pt x="139" y="1"/>
                      <a:pt x="124" y="4"/>
                      <a:pt x="110" y="12"/>
                    </a:cubicBezTo>
                    <a:cubicBezTo>
                      <a:pt x="0" y="80"/>
                      <a:pt x="48" y="389"/>
                      <a:pt x="226" y="697"/>
                    </a:cubicBezTo>
                    <a:cubicBezTo>
                      <a:pt x="382" y="972"/>
                      <a:pt x="578" y="1163"/>
                      <a:pt x="703" y="1163"/>
                    </a:cubicBezTo>
                    <a:cubicBezTo>
                      <a:pt x="722" y="1163"/>
                      <a:pt x="739" y="1159"/>
                      <a:pt x="754" y="1150"/>
                    </a:cubicBezTo>
                    <a:cubicBezTo>
                      <a:pt x="864" y="1088"/>
                      <a:pt x="816" y="780"/>
                      <a:pt x="638" y="471"/>
                    </a:cubicBezTo>
                    <a:cubicBezTo>
                      <a:pt x="481" y="193"/>
                      <a:pt x="281"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6725975" y="4867938"/>
                <a:ext cx="13900" cy="19075"/>
              </a:xfrm>
              <a:custGeom>
                <a:avLst/>
                <a:gdLst/>
                <a:ahLst/>
                <a:cxnLst/>
                <a:rect l="l" t="t" r="r" b="b"/>
                <a:pathLst>
                  <a:path w="556" h="763" extrusionOk="0">
                    <a:moveTo>
                      <a:pt x="97" y="0"/>
                    </a:moveTo>
                    <a:cubicBezTo>
                      <a:pt x="87" y="0"/>
                      <a:pt x="77" y="3"/>
                      <a:pt x="69" y="8"/>
                    </a:cubicBezTo>
                    <a:cubicBezTo>
                      <a:pt x="1" y="42"/>
                      <a:pt x="35" y="241"/>
                      <a:pt x="151" y="453"/>
                    </a:cubicBezTo>
                    <a:cubicBezTo>
                      <a:pt x="254" y="634"/>
                      <a:pt x="383" y="762"/>
                      <a:pt x="459" y="762"/>
                    </a:cubicBezTo>
                    <a:cubicBezTo>
                      <a:pt x="470" y="762"/>
                      <a:pt x="479" y="760"/>
                      <a:pt x="487" y="755"/>
                    </a:cubicBezTo>
                    <a:cubicBezTo>
                      <a:pt x="556" y="721"/>
                      <a:pt x="522" y="522"/>
                      <a:pt x="405" y="309"/>
                    </a:cubicBezTo>
                    <a:cubicBezTo>
                      <a:pt x="303" y="128"/>
                      <a:pt x="173"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6660500" y="4880713"/>
                <a:ext cx="16475" cy="31550"/>
              </a:xfrm>
              <a:custGeom>
                <a:avLst/>
                <a:gdLst/>
                <a:ahLst/>
                <a:cxnLst/>
                <a:rect l="l" t="t" r="r" b="b"/>
                <a:pathLst>
                  <a:path w="659" h="1262" extrusionOk="0">
                    <a:moveTo>
                      <a:pt x="175" y="1"/>
                    </a:moveTo>
                    <a:cubicBezTo>
                      <a:pt x="167" y="1"/>
                      <a:pt x="159" y="2"/>
                      <a:pt x="152" y="4"/>
                    </a:cubicBezTo>
                    <a:cubicBezTo>
                      <a:pt x="21" y="45"/>
                      <a:pt x="1" y="354"/>
                      <a:pt x="104" y="696"/>
                    </a:cubicBezTo>
                    <a:cubicBezTo>
                      <a:pt x="200" y="1024"/>
                      <a:pt x="369" y="1262"/>
                      <a:pt x="491" y="1262"/>
                    </a:cubicBezTo>
                    <a:cubicBezTo>
                      <a:pt x="499" y="1262"/>
                      <a:pt x="507" y="1261"/>
                      <a:pt x="515" y="1259"/>
                    </a:cubicBezTo>
                    <a:cubicBezTo>
                      <a:pt x="638" y="1224"/>
                      <a:pt x="659" y="916"/>
                      <a:pt x="556" y="566"/>
                    </a:cubicBezTo>
                    <a:cubicBezTo>
                      <a:pt x="459" y="244"/>
                      <a:pt x="296"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663250" y="4884663"/>
                <a:ext cx="10125" cy="20750"/>
              </a:xfrm>
              <a:custGeom>
                <a:avLst/>
                <a:gdLst/>
                <a:ahLst/>
                <a:cxnLst/>
                <a:rect l="l" t="t" r="r" b="b"/>
                <a:pathLst>
                  <a:path w="405" h="830" extrusionOk="0">
                    <a:moveTo>
                      <a:pt x="99" y="1"/>
                    </a:moveTo>
                    <a:cubicBezTo>
                      <a:pt x="94" y="1"/>
                      <a:pt x="88" y="2"/>
                      <a:pt x="83" y="4"/>
                    </a:cubicBezTo>
                    <a:cubicBezTo>
                      <a:pt x="7" y="24"/>
                      <a:pt x="0" y="223"/>
                      <a:pt x="69" y="456"/>
                    </a:cubicBezTo>
                    <a:cubicBezTo>
                      <a:pt x="133" y="666"/>
                      <a:pt x="232" y="829"/>
                      <a:pt x="306" y="829"/>
                    </a:cubicBezTo>
                    <a:cubicBezTo>
                      <a:pt x="312" y="829"/>
                      <a:pt x="317" y="828"/>
                      <a:pt x="323" y="826"/>
                    </a:cubicBezTo>
                    <a:cubicBezTo>
                      <a:pt x="398" y="806"/>
                      <a:pt x="405" y="607"/>
                      <a:pt x="343" y="374"/>
                    </a:cubicBezTo>
                    <a:cubicBezTo>
                      <a:pt x="280" y="164"/>
                      <a:pt x="174"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6634450" y="4798788"/>
                <a:ext cx="16475" cy="31550"/>
              </a:xfrm>
              <a:custGeom>
                <a:avLst/>
                <a:gdLst/>
                <a:ahLst/>
                <a:cxnLst/>
                <a:rect l="l" t="t" r="r" b="b"/>
                <a:pathLst>
                  <a:path w="659" h="1262" extrusionOk="0">
                    <a:moveTo>
                      <a:pt x="175" y="1"/>
                    </a:moveTo>
                    <a:cubicBezTo>
                      <a:pt x="167" y="1"/>
                      <a:pt x="159" y="2"/>
                      <a:pt x="152" y="4"/>
                    </a:cubicBezTo>
                    <a:cubicBezTo>
                      <a:pt x="21" y="38"/>
                      <a:pt x="1" y="354"/>
                      <a:pt x="104" y="696"/>
                    </a:cubicBezTo>
                    <a:cubicBezTo>
                      <a:pt x="200" y="1018"/>
                      <a:pt x="369" y="1262"/>
                      <a:pt x="492" y="1262"/>
                    </a:cubicBezTo>
                    <a:cubicBezTo>
                      <a:pt x="500" y="1262"/>
                      <a:pt x="507" y="1261"/>
                      <a:pt x="515" y="1259"/>
                    </a:cubicBezTo>
                    <a:cubicBezTo>
                      <a:pt x="638" y="1217"/>
                      <a:pt x="659" y="909"/>
                      <a:pt x="556" y="566"/>
                    </a:cubicBezTo>
                    <a:cubicBezTo>
                      <a:pt x="466" y="238"/>
                      <a:pt x="298"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6637200" y="4802613"/>
                <a:ext cx="10300" cy="20850"/>
              </a:xfrm>
              <a:custGeom>
                <a:avLst/>
                <a:gdLst/>
                <a:ahLst/>
                <a:cxnLst/>
                <a:rect l="l" t="t" r="r" b="b"/>
                <a:pathLst>
                  <a:path w="412" h="834" extrusionOk="0">
                    <a:moveTo>
                      <a:pt x="96" y="0"/>
                    </a:moveTo>
                    <a:cubicBezTo>
                      <a:pt x="91" y="0"/>
                      <a:pt x="87" y="1"/>
                      <a:pt x="83" y="2"/>
                    </a:cubicBezTo>
                    <a:cubicBezTo>
                      <a:pt x="7" y="22"/>
                      <a:pt x="0" y="228"/>
                      <a:pt x="69" y="454"/>
                    </a:cubicBezTo>
                    <a:cubicBezTo>
                      <a:pt x="134" y="674"/>
                      <a:pt x="241" y="833"/>
                      <a:pt x="316" y="833"/>
                    </a:cubicBezTo>
                    <a:cubicBezTo>
                      <a:pt x="321" y="833"/>
                      <a:pt x="325" y="833"/>
                      <a:pt x="329" y="831"/>
                    </a:cubicBezTo>
                    <a:cubicBezTo>
                      <a:pt x="398" y="811"/>
                      <a:pt x="412" y="605"/>
                      <a:pt x="343" y="379"/>
                    </a:cubicBezTo>
                    <a:cubicBezTo>
                      <a:pt x="279" y="159"/>
                      <a:pt x="17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6672325" y="4801413"/>
                <a:ext cx="19225" cy="30100"/>
              </a:xfrm>
              <a:custGeom>
                <a:avLst/>
                <a:gdLst/>
                <a:ahLst/>
                <a:cxnLst/>
                <a:rect l="l" t="t" r="r" b="b"/>
                <a:pathLst>
                  <a:path w="769" h="1204" extrusionOk="0">
                    <a:moveTo>
                      <a:pt x="156" y="1"/>
                    </a:moveTo>
                    <a:cubicBezTo>
                      <a:pt x="142" y="1"/>
                      <a:pt x="129" y="3"/>
                      <a:pt x="117" y="9"/>
                    </a:cubicBezTo>
                    <a:cubicBezTo>
                      <a:pt x="1" y="64"/>
                      <a:pt x="21" y="372"/>
                      <a:pt x="172" y="701"/>
                    </a:cubicBezTo>
                    <a:cubicBezTo>
                      <a:pt x="301" y="996"/>
                      <a:pt x="491" y="1203"/>
                      <a:pt x="613" y="1203"/>
                    </a:cubicBezTo>
                    <a:cubicBezTo>
                      <a:pt x="627" y="1203"/>
                      <a:pt x="640" y="1200"/>
                      <a:pt x="652" y="1195"/>
                    </a:cubicBezTo>
                    <a:cubicBezTo>
                      <a:pt x="769" y="1147"/>
                      <a:pt x="748" y="831"/>
                      <a:pt x="597" y="509"/>
                    </a:cubicBezTo>
                    <a:cubicBezTo>
                      <a:pt x="468" y="213"/>
                      <a:pt x="277"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6675075" y="4805088"/>
                <a:ext cx="12525" cy="19975"/>
              </a:xfrm>
              <a:custGeom>
                <a:avLst/>
                <a:gdLst/>
                <a:ahLst/>
                <a:cxnLst/>
                <a:rect l="l" t="t" r="r" b="b"/>
                <a:pathLst>
                  <a:path w="501" h="799" extrusionOk="0">
                    <a:moveTo>
                      <a:pt x="92" y="1"/>
                    </a:moveTo>
                    <a:cubicBezTo>
                      <a:pt x="84" y="1"/>
                      <a:pt x="76" y="2"/>
                      <a:pt x="69" y="6"/>
                    </a:cubicBezTo>
                    <a:cubicBezTo>
                      <a:pt x="0" y="40"/>
                      <a:pt x="21" y="239"/>
                      <a:pt x="117" y="458"/>
                    </a:cubicBezTo>
                    <a:cubicBezTo>
                      <a:pt x="210" y="657"/>
                      <a:pt x="331" y="799"/>
                      <a:pt x="404" y="799"/>
                    </a:cubicBezTo>
                    <a:cubicBezTo>
                      <a:pt x="412" y="799"/>
                      <a:pt x="419" y="797"/>
                      <a:pt x="426" y="794"/>
                    </a:cubicBezTo>
                    <a:cubicBezTo>
                      <a:pt x="501" y="760"/>
                      <a:pt x="474" y="561"/>
                      <a:pt x="378" y="342"/>
                    </a:cubicBezTo>
                    <a:cubicBezTo>
                      <a:pt x="291" y="143"/>
                      <a:pt x="170"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9"/>
            <p:cNvGrpSpPr/>
            <p:nvPr/>
          </p:nvGrpSpPr>
          <p:grpSpPr>
            <a:xfrm>
              <a:off x="7957555" y="3913197"/>
              <a:ext cx="170788" cy="134637"/>
              <a:chOff x="6689975" y="4706488"/>
              <a:chExt cx="29175" cy="23000"/>
            </a:xfrm>
          </p:grpSpPr>
          <p:sp>
            <p:nvSpPr>
              <p:cNvPr id="704" name="Google Shape;704;p9"/>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1"/>
        </a:solidFill>
        <a:effectLst/>
      </p:bgPr>
    </p:bg>
    <p:spTree>
      <p:nvGrpSpPr>
        <p:cNvPr id="1" name="Shape 768"/>
        <p:cNvGrpSpPr/>
        <p:nvPr/>
      </p:nvGrpSpPr>
      <p:grpSpPr>
        <a:xfrm>
          <a:off x="0" y="0"/>
          <a:ext cx="0" cy="0"/>
          <a:chOff x="0" y="0"/>
          <a:chExt cx="0" cy="0"/>
        </a:xfrm>
      </p:grpSpPr>
      <p:sp>
        <p:nvSpPr>
          <p:cNvPr id="769" name="Google Shape;769;p11"/>
          <p:cNvSpPr txBox="1">
            <a:spLocks noGrp="1"/>
          </p:cNvSpPr>
          <p:nvPr>
            <p:ph type="title" hasCustomPrompt="1"/>
          </p:nvPr>
        </p:nvSpPr>
        <p:spPr>
          <a:xfrm>
            <a:off x="1790700" y="1776150"/>
            <a:ext cx="5562600" cy="1167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9600"/>
              <a:buNone/>
              <a:defRPr sz="79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70" name="Google Shape;770;p11"/>
          <p:cNvSpPr txBox="1">
            <a:spLocks noGrp="1"/>
          </p:cNvSpPr>
          <p:nvPr>
            <p:ph type="subTitle" idx="1"/>
          </p:nvPr>
        </p:nvSpPr>
        <p:spPr>
          <a:xfrm>
            <a:off x="1790700" y="2944050"/>
            <a:ext cx="5562600" cy="42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771" name="Google Shape;771;p11"/>
          <p:cNvGrpSpPr/>
          <p:nvPr/>
        </p:nvGrpSpPr>
        <p:grpSpPr>
          <a:xfrm>
            <a:off x="1822437" y="255713"/>
            <a:ext cx="586524" cy="567570"/>
            <a:chOff x="3216625" y="4232525"/>
            <a:chExt cx="126175" cy="122100"/>
          </a:xfrm>
        </p:grpSpPr>
        <p:sp>
          <p:nvSpPr>
            <p:cNvPr id="772" name="Google Shape;772;p1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11"/>
          <p:cNvGrpSpPr/>
          <p:nvPr/>
        </p:nvGrpSpPr>
        <p:grpSpPr>
          <a:xfrm>
            <a:off x="8142892" y="4250229"/>
            <a:ext cx="731146" cy="707533"/>
            <a:chOff x="3216625" y="4232525"/>
            <a:chExt cx="126175" cy="122100"/>
          </a:xfrm>
        </p:grpSpPr>
        <p:sp>
          <p:nvSpPr>
            <p:cNvPr id="792" name="Google Shape;792;p1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1"/>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78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1pPr>
            <a:lvl2pPr lvl="1"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2pPr>
            <a:lvl3pPr lvl="2"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3pPr>
            <a:lvl4pPr lvl="3"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4pPr>
            <a:lvl5pPr lvl="4"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5pPr>
            <a:lvl6pPr lvl="5"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6pPr>
            <a:lvl7pPr lvl="6"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7pPr>
            <a:lvl8pPr lvl="7"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8pPr>
            <a:lvl9pPr lvl="8"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5" r:id="rId15"/>
    <p:sldLayoutId id="2147483671" r:id="rId16"/>
    <p:sldLayoutId id="2147483672" r:id="rId17"/>
    <p:sldLayoutId id="2147483673" r:id="rId18"/>
    <p:sldLayoutId id="2147483674" r:id="rId19"/>
    <p:sldLayoutId id="2147483675" r:id="rId20"/>
    <p:sldLayoutId id="2147483676" r:id="rId21"/>
    <p:sldLayoutId id="2147483679" r:id="rId22"/>
    <p:sldLayoutId id="2147483680" r:id="rId23"/>
    <p:sldLayoutId id="2147483685" r:id="rId24"/>
    <p:sldLayoutId id="2147483686" r:id="rId25"/>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33.sv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9.png"/><Relationship Id="rId7"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20"/>
        <p:cNvGrpSpPr/>
        <p:nvPr/>
      </p:nvGrpSpPr>
      <p:grpSpPr>
        <a:xfrm>
          <a:off x="0" y="0"/>
          <a:ext cx="0" cy="0"/>
          <a:chOff x="0" y="0"/>
          <a:chExt cx="0" cy="0"/>
        </a:xfrm>
      </p:grpSpPr>
      <p:grpSp>
        <p:nvGrpSpPr>
          <p:cNvPr id="3123" name="Google Shape;3123;p41"/>
          <p:cNvGrpSpPr/>
          <p:nvPr/>
        </p:nvGrpSpPr>
        <p:grpSpPr>
          <a:xfrm>
            <a:off x="4151608" y="4197185"/>
            <a:ext cx="840780" cy="813626"/>
            <a:chOff x="3216625" y="4232525"/>
            <a:chExt cx="126175" cy="122100"/>
          </a:xfrm>
        </p:grpSpPr>
        <p:sp>
          <p:nvSpPr>
            <p:cNvPr id="3124" name="Google Shape;3124;p4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3" name="Google Shape;3143;p41"/>
          <p:cNvGrpSpPr/>
          <p:nvPr/>
        </p:nvGrpSpPr>
        <p:grpSpPr>
          <a:xfrm>
            <a:off x="4189472" y="260953"/>
            <a:ext cx="575724" cy="557093"/>
            <a:chOff x="3216625" y="4232525"/>
            <a:chExt cx="126175" cy="122100"/>
          </a:xfrm>
        </p:grpSpPr>
        <p:sp>
          <p:nvSpPr>
            <p:cNvPr id="3144" name="Google Shape;3144;p4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3" name="Google Shape;3163;p41"/>
          <p:cNvGrpSpPr/>
          <p:nvPr/>
        </p:nvGrpSpPr>
        <p:grpSpPr>
          <a:xfrm>
            <a:off x="8080750" y="332413"/>
            <a:ext cx="586524" cy="567570"/>
            <a:chOff x="3216625" y="4232525"/>
            <a:chExt cx="126175" cy="122100"/>
          </a:xfrm>
        </p:grpSpPr>
        <p:sp>
          <p:nvSpPr>
            <p:cNvPr id="3164" name="Google Shape;3164;p4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3" name="Google Shape;3183;p41"/>
          <p:cNvGrpSpPr/>
          <p:nvPr/>
        </p:nvGrpSpPr>
        <p:grpSpPr>
          <a:xfrm>
            <a:off x="1323733" y="958753"/>
            <a:ext cx="840780" cy="813565"/>
            <a:chOff x="3216625" y="4232525"/>
            <a:chExt cx="126175" cy="122100"/>
          </a:xfrm>
        </p:grpSpPr>
        <p:sp>
          <p:nvSpPr>
            <p:cNvPr id="3184" name="Google Shape;3184;p4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2203;p57">
            <a:extLst>
              <a:ext uri="{FF2B5EF4-FFF2-40B4-BE49-F238E27FC236}">
                <a16:creationId xmlns:a16="http://schemas.microsoft.com/office/drawing/2014/main" id="{D4D0FE15-6463-EC1C-EC97-67DB07D146AD}"/>
              </a:ext>
            </a:extLst>
          </p:cNvPr>
          <p:cNvSpPr txBox="1">
            <a:spLocks/>
          </p:cNvSpPr>
          <p:nvPr/>
        </p:nvSpPr>
        <p:spPr>
          <a:xfrm>
            <a:off x="2129915" y="1217116"/>
            <a:ext cx="5049480" cy="26388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Fredoka One"/>
              <a:buNone/>
              <a:defRPr sz="72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a:lnSpc>
                <a:spcPct val="150000"/>
              </a:lnSpc>
            </a:pPr>
            <a:r>
              <a:rPr lang="vi-VN" sz="4000" b="1" dirty="0">
                <a:solidFill>
                  <a:schemeClr val="bg2"/>
                </a:solidFill>
                <a:latin typeface="Arial" panose="020B0604020202020204" pitchFamily="34" charset="0"/>
                <a:cs typeface="Arial" panose="020B0604020202020204" pitchFamily="34" charset="0"/>
                <a:sym typeface="Montserrat"/>
              </a:rPr>
              <a:t>CHÀO MỪNG </a:t>
            </a:r>
          </a:p>
          <a:p>
            <a:pPr>
              <a:lnSpc>
                <a:spcPct val="150000"/>
              </a:lnSpc>
            </a:pPr>
            <a:r>
              <a:rPr lang="vi-VN" sz="4000" b="1" dirty="0">
                <a:solidFill>
                  <a:schemeClr val="bg2"/>
                </a:solidFill>
                <a:latin typeface="Arial" panose="020B0604020202020204" pitchFamily="34" charset="0"/>
                <a:cs typeface="Arial" panose="020B0604020202020204" pitchFamily="34" charset="0"/>
                <a:sym typeface="Montserrat"/>
              </a:rPr>
              <a:t>CÁC BẠN ĐẾN VỚI BÀI HỌC MỚI!</a:t>
            </a:r>
            <a:endParaRPr lang="vi-VN" sz="4000" b="1" dirty="0">
              <a:solidFill>
                <a:schemeClr val="bg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4" name="Picture 3">
            <a:extLst>
              <a:ext uri="{FF2B5EF4-FFF2-40B4-BE49-F238E27FC236}">
                <a16:creationId xmlns:a16="http://schemas.microsoft.com/office/drawing/2014/main" id="{C1B53A2C-DAC9-BB0C-3CB5-E913C3E073BB}"/>
              </a:ext>
            </a:extLst>
          </p:cNvPr>
          <p:cNvPicPr>
            <a:picLocks noChangeAspect="1"/>
          </p:cNvPicPr>
          <p:nvPr/>
        </p:nvPicPr>
        <p:blipFill rotWithShape="1">
          <a:blip r:embed="rId3"/>
          <a:srcRect l="27307" t="7944" r="26810" b="6819"/>
          <a:stretch/>
        </p:blipFill>
        <p:spPr>
          <a:xfrm>
            <a:off x="291000" y="789449"/>
            <a:ext cx="3641114" cy="3564601"/>
          </a:xfrm>
          <a:prstGeom prst="rect">
            <a:avLst/>
          </a:prstGeom>
        </p:spPr>
      </p:pic>
      <p:pic>
        <p:nvPicPr>
          <p:cNvPr id="5" name="Picture 4">
            <a:extLst>
              <a:ext uri="{FF2B5EF4-FFF2-40B4-BE49-F238E27FC236}">
                <a16:creationId xmlns:a16="http://schemas.microsoft.com/office/drawing/2014/main" id="{C1B0455A-4022-3319-2EE6-541705E49961}"/>
              </a:ext>
            </a:extLst>
          </p:cNvPr>
          <p:cNvPicPr>
            <a:picLocks noChangeAspect="1"/>
          </p:cNvPicPr>
          <p:nvPr/>
        </p:nvPicPr>
        <p:blipFill rotWithShape="1">
          <a:blip r:embed="rId4"/>
          <a:srcRect l="25808" t="10760" r="27787" b="5928"/>
          <a:stretch/>
        </p:blipFill>
        <p:spPr>
          <a:xfrm>
            <a:off x="4148058" y="789449"/>
            <a:ext cx="4704942" cy="3564600"/>
          </a:xfrm>
          <a:prstGeom prst="rect">
            <a:avLst/>
          </a:prstGeom>
        </p:spPr>
      </p:pic>
    </p:spTree>
    <p:extLst>
      <p:ext uri="{BB962C8B-B14F-4D97-AF65-F5344CB8AC3E}">
        <p14:creationId xmlns:p14="http://schemas.microsoft.com/office/powerpoint/2010/main" val="3710434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sp>
        <p:nvSpPr>
          <p:cNvPr id="8" name="Title 2">
            <a:extLst>
              <a:ext uri="{FF2B5EF4-FFF2-40B4-BE49-F238E27FC236}">
                <a16:creationId xmlns:a16="http://schemas.microsoft.com/office/drawing/2014/main" id="{D772F381-7BEC-AFEC-B2FA-FD64E4D83037}"/>
              </a:ext>
            </a:extLst>
          </p:cNvPr>
          <p:cNvSpPr>
            <a:spLocks noGrp="1"/>
          </p:cNvSpPr>
          <p:nvPr>
            <p:ph type="title"/>
          </p:nvPr>
        </p:nvSpPr>
        <p:spPr>
          <a:xfrm>
            <a:off x="932704" y="365510"/>
            <a:ext cx="7278592" cy="454861"/>
          </a:xfrm>
        </p:spPr>
        <p:txBody>
          <a:bodyPr anchor="ctr"/>
          <a:lstStyle/>
          <a:p>
            <a:r>
              <a:rPr lang="vi-VN" sz="2200" b="1" dirty="0">
                <a:solidFill>
                  <a:schemeClr val="bg2"/>
                </a:solidFill>
                <a:effectLst/>
                <a:latin typeface="Arial" panose="020B0604020202020204" pitchFamily="34" charset="0"/>
                <a:ea typeface="Calibri" panose="020F0502020204030204" pitchFamily="34" charset="0"/>
                <a:cs typeface="Arial" panose="020B0604020202020204" pitchFamily="34" charset="0"/>
              </a:rPr>
              <a:t>Quan sát hình ảnh </a:t>
            </a:r>
            <a:r>
              <a:rPr lang="vi-VN" sz="2200" b="1" dirty="0">
                <a:solidFill>
                  <a:schemeClr val="bg2"/>
                </a:solidFill>
                <a:latin typeface="Arial" panose="020B0604020202020204" pitchFamily="34" charset="0"/>
                <a:cs typeface="Arial" panose="020B0604020202020204" pitchFamily="34" charset="0"/>
              </a:rPr>
              <a:t>về các hoạt động trong dịp Tết</a:t>
            </a:r>
          </a:p>
        </p:txBody>
      </p:sp>
      <p:grpSp>
        <p:nvGrpSpPr>
          <p:cNvPr id="2" name="Group 1">
            <a:extLst>
              <a:ext uri="{FF2B5EF4-FFF2-40B4-BE49-F238E27FC236}">
                <a16:creationId xmlns:a16="http://schemas.microsoft.com/office/drawing/2014/main" id="{423E4150-C675-077A-4276-04847192B822}"/>
              </a:ext>
            </a:extLst>
          </p:cNvPr>
          <p:cNvGrpSpPr/>
          <p:nvPr/>
        </p:nvGrpSpPr>
        <p:grpSpPr>
          <a:xfrm>
            <a:off x="516119" y="1078283"/>
            <a:ext cx="3875031" cy="3699707"/>
            <a:chOff x="437724" y="1107311"/>
            <a:chExt cx="3875031" cy="3699707"/>
          </a:xfrm>
        </p:grpSpPr>
        <p:pic>
          <p:nvPicPr>
            <p:cNvPr id="3" name="Picture 2">
              <a:extLst>
                <a:ext uri="{FF2B5EF4-FFF2-40B4-BE49-F238E27FC236}">
                  <a16:creationId xmlns:a16="http://schemas.microsoft.com/office/drawing/2014/main" id="{72EAB0BA-BC10-A5A3-2F2F-45F0863CD497}"/>
                </a:ext>
              </a:extLst>
            </p:cNvPr>
            <p:cNvPicPr>
              <a:picLocks noChangeAspect="1" noChangeArrowheads="1"/>
            </p:cNvPicPr>
            <p:nvPr/>
          </p:nvPicPr>
          <p:blipFill>
            <a:blip r:embed="rId3"/>
            <a:srcRect/>
            <a:stretch/>
          </p:blipFill>
          <p:spPr bwMode="auto">
            <a:xfrm>
              <a:off x="437724" y="1107311"/>
              <a:ext cx="3875031" cy="29288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D6E46A-E7BC-BB2D-37E3-78D9B053F0F0}"/>
                </a:ext>
              </a:extLst>
            </p:cNvPr>
            <p:cNvSpPr txBox="1"/>
            <p:nvPr/>
          </p:nvSpPr>
          <p:spPr>
            <a:xfrm>
              <a:off x="437725" y="4021675"/>
              <a:ext cx="3875030" cy="785343"/>
            </a:xfrm>
            <a:prstGeom prst="rect">
              <a:avLst/>
            </a:prstGeom>
            <a:noFill/>
          </p:spPr>
          <p:txBody>
            <a:bodyPr wrap="square" rtlCol="0">
              <a:spAutoFit/>
            </a:bodyPr>
            <a:lstStyle/>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Đón giao thừa (1958) </a:t>
              </a: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Lê Quốc Lộc</a:t>
              </a:r>
              <a:endParaRPr lang="vi-VN" sz="1600" dirty="0">
                <a:effectLst/>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D6D9DA69-20A3-A8CE-805A-12CD60241A85}"/>
              </a:ext>
            </a:extLst>
          </p:cNvPr>
          <p:cNvGrpSpPr/>
          <p:nvPr/>
        </p:nvGrpSpPr>
        <p:grpSpPr>
          <a:xfrm>
            <a:off x="4752850" y="1078283"/>
            <a:ext cx="3875031" cy="3663422"/>
            <a:chOff x="437724" y="1107311"/>
            <a:chExt cx="3875031" cy="3663422"/>
          </a:xfrm>
        </p:grpSpPr>
        <p:pic>
          <p:nvPicPr>
            <p:cNvPr id="7" name="Picture 6">
              <a:extLst>
                <a:ext uri="{FF2B5EF4-FFF2-40B4-BE49-F238E27FC236}">
                  <a16:creationId xmlns:a16="http://schemas.microsoft.com/office/drawing/2014/main" id="{6CD84537-DAE3-8A0A-F1AA-26DBEFFF43F2}"/>
                </a:ext>
              </a:extLst>
            </p:cNvPr>
            <p:cNvPicPr>
              <a:picLocks noChangeAspect="1" noChangeArrowheads="1"/>
            </p:cNvPicPr>
            <p:nvPr/>
          </p:nvPicPr>
          <p:blipFill>
            <a:blip r:embed="rId4"/>
            <a:srcRect/>
            <a:stretch/>
          </p:blipFill>
          <p:spPr bwMode="auto">
            <a:xfrm>
              <a:off x="437724" y="1107311"/>
              <a:ext cx="3875031" cy="29143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5B5681B-B1B3-D984-6764-089418D1CA77}"/>
                </a:ext>
              </a:extLst>
            </p:cNvPr>
            <p:cNvSpPr txBox="1"/>
            <p:nvPr/>
          </p:nvSpPr>
          <p:spPr>
            <a:xfrm>
              <a:off x="437725" y="3985390"/>
              <a:ext cx="3875030" cy="785343"/>
            </a:xfrm>
            <a:prstGeom prst="rect">
              <a:avLst/>
            </a:prstGeom>
            <a:noFill/>
          </p:spPr>
          <p:txBody>
            <a:bodyPr wrap="square" rtlCol="0">
              <a:spAutoFit/>
            </a:bodyPr>
            <a:lstStyle/>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Phong cảnh mùa xuân </a:t>
              </a: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Trần Lưu Hậu</a:t>
              </a:r>
              <a:endParaRPr lang="vi-VN" sz="16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62371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grpSp>
        <p:nvGrpSpPr>
          <p:cNvPr id="2" name="Group 1">
            <a:extLst>
              <a:ext uri="{FF2B5EF4-FFF2-40B4-BE49-F238E27FC236}">
                <a16:creationId xmlns:a16="http://schemas.microsoft.com/office/drawing/2014/main" id="{423E4150-C675-077A-4276-04847192B822}"/>
              </a:ext>
            </a:extLst>
          </p:cNvPr>
          <p:cNvGrpSpPr/>
          <p:nvPr/>
        </p:nvGrpSpPr>
        <p:grpSpPr>
          <a:xfrm>
            <a:off x="1357307" y="163883"/>
            <a:ext cx="2570028" cy="4845381"/>
            <a:chOff x="1090226" y="192911"/>
            <a:chExt cx="2570028" cy="4845381"/>
          </a:xfrm>
        </p:grpSpPr>
        <p:pic>
          <p:nvPicPr>
            <p:cNvPr id="3" name="Picture 2">
              <a:extLst>
                <a:ext uri="{FF2B5EF4-FFF2-40B4-BE49-F238E27FC236}">
                  <a16:creationId xmlns:a16="http://schemas.microsoft.com/office/drawing/2014/main" id="{72EAB0BA-BC10-A5A3-2F2F-45F0863CD497}"/>
                </a:ext>
              </a:extLst>
            </p:cNvPr>
            <p:cNvPicPr>
              <a:picLocks noChangeAspect="1" noChangeArrowheads="1"/>
            </p:cNvPicPr>
            <p:nvPr/>
          </p:nvPicPr>
          <p:blipFill>
            <a:blip r:embed="rId3"/>
            <a:srcRect/>
            <a:stretch/>
          </p:blipFill>
          <p:spPr bwMode="auto">
            <a:xfrm>
              <a:off x="1090226" y="192911"/>
              <a:ext cx="2562823" cy="41033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D6E46A-E7BC-BB2D-37E3-78D9B053F0F0}"/>
                </a:ext>
              </a:extLst>
            </p:cNvPr>
            <p:cNvSpPr txBox="1"/>
            <p:nvPr/>
          </p:nvSpPr>
          <p:spPr>
            <a:xfrm>
              <a:off x="1090226" y="4296229"/>
              <a:ext cx="2570028" cy="742063"/>
            </a:xfrm>
            <a:prstGeom prst="rect">
              <a:avLst/>
            </a:prstGeom>
            <a:noFill/>
          </p:spPr>
          <p:txBody>
            <a:bodyPr wrap="square" rtlCol="0">
              <a:spAutoFit/>
            </a:bodyPr>
            <a:lstStyle/>
            <a:p>
              <a:pPr algn="ctr">
                <a:lnSpc>
                  <a:spcPct val="150000"/>
                </a:lnSpc>
              </a:pPr>
              <a:r>
                <a:rPr lang="vi-VN"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Đi chợ tết </a:t>
              </a:r>
            </a:p>
            <a:p>
              <a:pPr algn="ctr">
                <a:lnSpc>
                  <a:spcPct val="150000"/>
                </a:lnSpc>
              </a:pPr>
              <a:r>
                <a:rPr lang="vi-VN"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Nguyễn Tiến Chung</a:t>
              </a:r>
              <a:endParaRPr lang="vi-VN" sz="1500" dirty="0">
                <a:effectLst/>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D6D9DA69-20A3-A8CE-805A-12CD60241A85}"/>
              </a:ext>
            </a:extLst>
          </p:cNvPr>
          <p:cNvGrpSpPr/>
          <p:nvPr/>
        </p:nvGrpSpPr>
        <p:grpSpPr>
          <a:xfrm>
            <a:off x="4842023" y="163883"/>
            <a:ext cx="3290286" cy="4823854"/>
            <a:chOff x="730097" y="192911"/>
            <a:chExt cx="3290286" cy="4823854"/>
          </a:xfrm>
        </p:grpSpPr>
        <p:pic>
          <p:nvPicPr>
            <p:cNvPr id="7" name="Picture 6">
              <a:extLst>
                <a:ext uri="{FF2B5EF4-FFF2-40B4-BE49-F238E27FC236}">
                  <a16:creationId xmlns:a16="http://schemas.microsoft.com/office/drawing/2014/main" id="{6CD84537-DAE3-8A0A-F1AA-26DBEFFF43F2}"/>
                </a:ext>
              </a:extLst>
            </p:cNvPr>
            <p:cNvPicPr>
              <a:picLocks noChangeAspect="1" noChangeArrowheads="1"/>
            </p:cNvPicPr>
            <p:nvPr/>
          </p:nvPicPr>
          <p:blipFill>
            <a:blip r:embed="rId4"/>
            <a:srcRect/>
            <a:stretch/>
          </p:blipFill>
          <p:spPr bwMode="auto">
            <a:xfrm>
              <a:off x="730097" y="192911"/>
              <a:ext cx="3283851" cy="41033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5B5681B-B1B3-D984-6764-089418D1CA77}"/>
                </a:ext>
              </a:extLst>
            </p:cNvPr>
            <p:cNvSpPr txBox="1"/>
            <p:nvPr/>
          </p:nvSpPr>
          <p:spPr>
            <a:xfrm>
              <a:off x="730097" y="4274702"/>
              <a:ext cx="3290286" cy="742063"/>
            </a:xfrm>
            <a:prstGeom prst="rect">
              <a:avLst/>
            </a:prstGeom>
            <a:noFill/>
          </p:spPr>
          <p:txBody>
            <a:bodyPr wrap="square" rtlCol="0">
              <a:spAutoFit/>
            </a:bodyPr>
            <a:lstStyle/>
            <a:p>
              <a:pPr algn="ctr">
                <a:lnSpc>
                  <a:spcPct val="150000"/>
                </a:lnSpc>
              </a:pPr>
              <a:r>
                <a:rPr lang="vi-VN"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Xuân Tây Nguyên (1962), </a:t>
              </a:r>
            </a:p>
            <a:p>
              <a:pPr algn="ctr">
                <a:lnSpc>
                  <a:spcPct val="150000"/>
                </a:lnSpc>
              </a:pPr>
              <a:r>
                <a:rPr lang="vi-VN"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Trần Hữu Chất</a:t>
              </a:r>
              <a:endParaRPr lang="vi-VN" sz="15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20206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12" name="Title 2">
            <a:extLst>
              <a:ext uri="{FF2B5EF4-FFF2-40B4-BE49-F238E27FC236}">
                <a16:creationId xmlns:a16="http://schemas.microsoft.com/office/drawing/2014/main" id="{2E4CC48C-D62B-A943-D3D2-2732FF046726}"/>
              </a:ext>
            </a:extLst>
          </p:cNvPr>
          <p:cNvSpPr>
            <a:spLocks noGrp="1"/>
          </p:cNvSpPr>
          <p:nvPr>
            <p:ph type="title"/>
          </p:nvPr>
        </p:nvSpPr>
        <p:spPr>
          <a:xfrm>
            <a:off x="532151" y="478173"/>
            <a:ext cx="8079698" cy="472500"/>
          </a:xfrm>
        </p:spPr>
        <p:txBody>
          <a:bodyPr anchor="ctr"/>
          <a:lstStyle/>
          <a:p>
            <a:r>
              <a:rPr lang="vi-VN" sz="2400" b="1" dirty="0">
                <a:latin typeface="Arial" panose="020B0604020202020204" pitchFamily="34" charset="0"/>
                <a:cs typeface="Arial" panose="020B0604020202020204" pitchFamily="34" charset="0"/>
              </a:rPr>
              <a:t>Bố cục, hình ảnh và màu sắc của bức tranh</a:t>
            </a:r>
            <a:endParaRPr lang="vi-VN" sz="2400" dirty="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B3D0774F-56AD-88E9-FFE0-F845B1C4140D}"/>
              </a:ext>
            </a:extLst>
          </p:cNvPr>
          <p:cNvSpPr/>
          <p:nvPr/>
        </p:nvSpPr>
        <p:spPr>
          <a:xfrm>
            <a:off x="867914" y="1109069"/>
            <a:ext cx="4484914" cy="3556258"/>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2" name="TextBox 1">
            <a:extLst>
              <a:ext uri="{FF2B5EF4-FFF2-40B4-BE49-F238E27FC236}">
                <a16:creationId xmlns:a16="http://schemas.microsoft.com/office/drawing/2014/main" id="{0DF96CC7-7763-12B2-3665-090B531BC970}"/>
              </a:ext>
            </a:extLst>
          </p:cNvPr>
          <p:cNvSpPr txBox="1"/>
          <p:nvPr/>
        </p:nvSpPr>
        <p:spPr>
          <a:xfrm>
            <a:off x="1042054" y="1204686"/>
            <a:ext cx="4136633" cy="3365024"/>
          </a:xfrm>
          <a:prstGeom prst="rect">
            <a:avLst/>
          </a:prstGeom>
          <a:noFill/>
        </p:spPr>
        <p:txBody>
          <a:bodyPr wrap="square">
            <a:spAutoFit/>
          </a:bodyPr>
          <a:lstStyle/>
          <a:p>
            <a:pPr algn="just">
              <a:lnSpc>
                <a:spcPct val="150000"/>
              </a:lnSpc>
            </a:pPr>
            <a:r>
              <a:rPr lang="vi-VN" sz="1800" b="1" dirty="0"/>
              <a:t>- Bố cục: </a:t>
            </a:r>
          </a:p>
          <a:p>
            <a:pPr algn="just">
              <a:lnSpc>
                <a:spcPct val="150000"/>
              </a:lnSpc>
            </a:pPr>
            <a:r>
              <a:rPr lang="vi-VN" sz="1800" dirty="0"/>
              <a:t>+ Cân đối, hài hòa, đối xứng.</a:t>
            </a:r>
          </a:p>
          <a:p>
            <a:pPr algn="just">
              <a:lnSpc>
                <a:spcPct val="150000"/>
              </a:lnSpc>
            </a:pPr>
            <a:r>
              <a:rPr lang="vi-VN" sz="1800" dirty="0"/>
              <a:t>+ Có một/nhiều tiêu điểm là nhân vật chính, chi tiết nổi bật.</a:t>
            </a:r>
          </a:p>
          <a:p>
            <a:pPr algn="just">
              <a:lnSpc>
                <a:spcPct val="150000"/>
              </a:lnSpc>
            </a:pPr>
            <a:r>
              <a:rPr lang="vi-VN" sz="1800" b="1" dirty="0"/>
              <a:t>- Hình ảnh: </a:t>
            </a:r>
            <a:r>
              <a:rPr lang="vi-VN" sz="1800" dirty="0"/>
              <a:t>thể hiện theo nhiều phong cách khác nhau như hiện thực, ấn tượng, trừu tượng, hay siêu thực, tùy vào cách tiếp cận của họa sĩ.</a:t>
            </a:r>
          </a:p>
        </p:txBody>
      </p:sp>
      <p:pic>
        <p:nvPicPr>
          <p:cNvPr id="3076" name="Picture 4">
            <a:extLst>
              <a:ext uri="{FF2B5EF4-FFF2-40B4-BE49-F238E27FC236}">
                <a16:creationId xmlns:a16="http://schemas.microsoft.com/office/drawing/2014/main" id="{08A3F5B5-EBAF-B070-0D42-AE584AE73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017" y="1109068"/>
            <a:ext cx="2632069" cy="3556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063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left)">
                                      <p:cBhvr>
                                        <p:cTn id="16" dur="500"/>
                                        <p:tgtEl>
                                          <p:spTgt spid="2">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F29846-B9C6-1654-1C27-68BE32BAC72F}"/>
              </a:ext>
            </a:extLst>
          </p:cNvPr>
          <p:cNvSpPr/>
          <p:nvPr/>
        </p:nvSpPr>
        <p:spPr>
          <a:xfrm>
            <a:off x="812799" y="1233715"/>
            <a:ext cx="7518402" cy="3437598"/>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12" name="Title 2">
            <a:extLst>
              <a:ext uri="{FF2B5EF4-FFF2-40B4-BE49-F238E27FC236}">
                <a16:creationId xmlns:a16="http://schemas.microsoft.com/office/drawing/2014/main" id="{2E4CC48C-D62B-A943-D3D2-2732FF046726}"/>
              </a:ext>
            </a:extLst>
          </p:cNvPr>
          <p:cNvSpPr>
            <a:spLocks noGrp="1"/>
          </p:cNvSpPr>
          <p:nvPr>
            <p:ph type="title"/>
          </p:nvPr>
        </p:nvSpPr>
        <p:spPr>
          <a:xfrm>
            <a:off x="532151" y="517178"/>
            <a:ext cx="8079698" cy="472500"/>
          </a:xfrm>
        </p:spPr>
        <p:txBody>
          <a:bodyPr anchor="ctr"/>
          <a:lstStyle/>
          <a:p>
            <a:r>
              <a:rPr lang="vi-VN" sz="2400" b="1" dirty="0">
                <a:latin typeface="Arial" panose="020B0604020202020204" pitchFamily="34" charset="0"/>
                <a:cs typeface="Arial" panose="020B0604020202020204" pitchFamily="34" charset="0"/>
              </a:rPr>
              <a:t>Bố cục, hình ảnh và màu sắc của bức tranh</a:t>
            </a:r>
            <a:endParaRPr lang="vi-VN"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F924BED-D37E-5C36-85D9-C847F4053547}"/>
              </a:ext>
            </a:extLst>
          </p:cNvPr>
          <p:cNvSpPr txBox="1"/>
          <p:nvPr/>
        </p:nvSpPr>
        <p:spPr>
          <a:xfrm>
            <a:off x="1153886" y="1477751"/>
            <a:ext cx="6836228" cy="2949525"/>
          </a:xfrm>
          <a:prstGeom prst="rect">
            <a:avLst/>
          </a:prstGeom>
          <a:noFill/>
        </p:spPr>
        <p:txBody>
          <a:bodyPr wrap="square">
            <a:spAutoFit/>
          </a:bodyPr>
          <a:lstStyle/>
          <a:p>
            <a:pPr algn="just">
              <a:lnSpc>
                <a:spcPct val="150000"/>
              </a:lnSpc>
            </a:pPr>
            <a:r>
              <a:rPr lang="vi-VN" sz="1800" b="1" dirty="0"/>
              <a:t>- Màu sắc:</a:t>
            </a:r>
          </a:p>
          <a:p>
            <a:pPr algn="just">
              <a:lnSpc>
                <a:spcPct val="150000"/>
              </a:lnSpc>
            </a:pPr>
            <a:r>
              <a:rPr lang="vi-VN" sz="1800" dirty="0"/>
              <a:t>+ Tạo ra độ đậm nhạt, tương phản, những mảng màu sáng tối được phối hợp hài hòa để tạo chiều sâu và không gian.</a:t>
            </a:r>
          </a:p>
          <a:p>
            <a:pPr algn="just">
              <a:lnSpc>
                <a:spcPct val="150000"/>
              </a:lnSpc>
            </a:pPr>
            <a:r>
              <a:rPr lang="vi-VN" sz="1800" dirty="0"/>
              <a:t>+ Tông màu nóng như đỏ, cam, vàng mang lại cảm giác ấm áp, sôi động.</a:t>
            </a:r>
          </a:p>
          <a:p>
            <a:pPr algn="just">
              <a:lnSpc>
                <a:spcPct val="150000"/>
              </a:lnSpc>
            </a:pPr>
            <a:r>
              <a:rPr lang="vi-VN" sz="1800" dirty="0"/>
              <a:t>+ Tông màu lạnh như xanh, tím, trắng mang lại cảm giác yên bình, tĩnh lặng.</a:t>
            </a:r>
          </a:p>
        </p:txBody>
      </p:sp>
    </p:spTree>
    <p:extLst>
      <p:ext uri="{BB962C8B-B14F-4D97-AF65-F5344CB8AC3E}">
        <p14:creationId xmlns:p14="http://schemas.microsoft.com/office/powerpoint/2010/main" val="3579520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pic>
        <p:nvPicPr>
          <p:cNvPr id="8" name="Picture 7">
            <a:extLst>
              <a:ext uri="{FF2B5EF4-FFF2-40B4-BE49-F238E27FC236}">
                <a16:creationId xmlns:a16="http://schemas.microsoft.com/office/drawing/2014/main" id="{F103E4AF-02D4-0672-22E7-F4AAD63AAE87}"/>
              </a:ext>
            </a:extLst>
          </p:cNvPr>
          <p:cNvPicPr>
            <a:picLocks noChangeAspect="1"/>
          </p:cNvPicPr>
          <p:nvPr/>
        </p:nvPicPr>
        <p:blipFill rotWithShape="1">
          <a:blip r:embed="rId3"/>
          <a:srcRect l="23939" t="7652" r="23939" b="5207"/>
          <a:stretch/>
        </p:blipFill>
        <p:spPr>
          <a:xfrm>
            <a:off x="384630" y="1596571"/>
            <a:ext cx="4056120" cy="2597242"/>
          </a:xfrm>
          <a:prstGeom prst="rect">
            <a:avLst/>
          </a:prstGeom>
        </p:spPr>
      </p:pic>
      <p:sp>
        <p:nvSpPr>
          <p:cNvPr id="13" name="Title 2">
            <a:extLst>
              <a:ext uri="{FF2B5EF4-FFF2-40B4-BE49-F238E27FC236}">
                <a16:creationId xmlns:a16="http://schemas.microsoft.com/office/drawing/2014/main" id="{8E42FBFE-F7CE-9309-ECD8-6DFBB9FCAA1B}"/>
              </a:ext>
            </a:extLst>
          </p:cNvPr>
          <p:cNvSpPr>
            <a:spLocks noGrp="1"/>
          </p:cNvSpPr>
          <p:nvPr>
            <p:ph type="title"/>
          </p:nvPr>
        </p:nvSpPr>
        <p:spPr>
          <a:xfrm>
            <a:off x="2474686" y="478115"/>
            <a:ext cx="4194628" cy="454861"/>
          </a:xfrm>
        </p:spPr>
        <p:txBody>
          <a:bodyPr anchor="ctr"/>
          <a:lstStyle/>
          <a:p>
            <a:r>
              <a:rPr lang="vi-VN" sz="2400" b="1" dirty="0">
                <a:latin typeface="Arial" panose="020B0604020202020204" pitchFamily="34" charset="0"/>
                <a:cs typeface="Arial" panose="020B0604020202020204" pitchFamily="34" charset="0"/>
              </a:rPr>
              <a:t>Cảm nhận về bức tranh</a:t>
            </a:r>
          </a:p>
        </p:txBody>
      </p:sp>
      <p:sp>
        <p:nvSpPr>
          <p:cNvPr id="2" name="Rectangle: Rounded Corners 1">
            <a:extLst>
              <a:ext uri="{FF2B5EF4-FFF2-40B4-BE49-F238E27FC236}">
                <a16:creationId xmlns:a16="http://schemas.microsoft.com/office/drawing/2014/main" id="{E584D90A-07C7-6A37-F9ED-D96510090B73}"/>
              </a:ext>
            </a:extLst>
          </p:cNvPr>
          <p:cNvSpPr/>
          <p:nvPr/>
        </p:nvSpPr>
        <p:spPr>
          <a:xfrm>
            <a:off x="4644571" y="1176393"/>
            <a:ext cx="4114799" cy="3437598"/>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6F2DB2ED-F7D9-6D76-D4DF-7E47F1825533}"/>
              </a:ext>
            </a:extLst>
          </p:cNvPr>
          <p:cNvSpPr txBox="1"/>
          <p:nvPr/>
        </p:nvSpPr>
        <p:spPr>
          <a:xfrm>
            <a:off x="4757057" y="1440230"/>
            <a:ext cx="3824514" cy="2949525"/>
          </a:xfrm>
          <a:prstGeom prst="rect">
            <a:avLst/>
          </a:prstGeom>
          <a:noFill/>
        </p:spPr>
        <p:txBody>
          <a:bodyPr wrap="square">
            <a:spAutoFit/>
          </a:bodyPr>
          <a:lstStyle/>
          <a:p>
            <a:pPr marL="285750" indent="-285750" algn="just">
              <a:lnSpc>
                <a:spcPct val="150000"/>
              </a:lnSpc>
              <a:buFontTx/>
              <a:buChar char="-"/>
            </a:pPr>
            <a:r>
              <a:rPr lang="vi-VN" sz="1800" dirty="0"/>
              <a:t>Thể hiện khung cảnh huyên náo, vui vẻ của người dân tại hồ Gươm vào đêm giao thừa. </a:t>
            </a:r>
          </a:p>
          <a:p>
            <a:pPr marL="285750" indent="-285750" algn="just">
              <a:lnSpc>
                <a:spcPct val="150000"/>
              </a:lnSpc>
              <a:buFontTx/>
              <a:buChar char="-"/>
            </a:pPr>
            <a:r>
              <a:rPr lang="vi-VN" sz="1800" dirty="0"/>
              <a:t>Phản ánh niềm vui và sự hân hoan của người dân Hà Nội. </a:t>
            </a:r>
          </a:p>
          <a:p>
            <a:pPr marL="285750" indent="-285750" algn="just">
              <a:lnSpc>
                <a:spcPct val="150000"/>
              </a:lnSpc>
              <a:buFontTx/>
              <a:buChar char="-"/>
            </a:pPr>
            <a:r>
              <a:rPr lang="vi-VN" sz="1800" dirty="0"/>
              <a:t>Gửi gắm tinh thần hy vọng và lạc quan về tương lai.</a:t>
            </a:r>
          </a:p>
        </p:txBody>
      </p:sp>
    </p:spTree>
    <p:extLst>
      <p:ext uri="{BB962C8B-B14F-4D97-AF65-F5344CB8AC3E}">
        <p14:creationId xmlns:p14="http://schemas.microsoft.com/office/powerpoint/2010/main" val="1906498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4" name="Picture 3">
            <a:extLst>
              <a:ext uri="{FF2B5EF4-FFF2-40B4-BE49-F238E27FC236}">
                <a16:creationId xmlns:a16="http://schemas.microsoft.com/office/drawing/2014/main" id="{C1B53A2C-DAC9-BB0C-3CB5-E913C3E073BB}"/>
              </a:ext>
            </a:extLst>
          </p:cNvPr>
          <p:cNvPicPr>
            <a:picLocks noChangeAspect="1"/>
          </p:cNvPicPr>
          <p:nvPr/>
        </p:nvPicPr>
        <p:blipFill rotWithShape="1">
          <a:blip r:embed="rId3"/>
          <a:srcRect l="27388" t="7602" r="26330" b="5324"/>
          <a:stretch/>
        </p:blipFill>
        <p:spPr>
          <a:xfrm>
            <a:off x="4695141" y="762001"/>
            <a:ext cx="4113218" cy="3764640"/>
          </a:xfrm>
          <a:prstGeom prst="rect">
            <a:avLst/>
          </a:prstGeom>
        </p:spPr>
      </p:pic>
      <p:sp>
        <p:nvSpPr>
          <p:cNvPr id="2" name="Rectangle: Rounded Corners 1">
            <a:extLst>
              <a:ext uri="{FF2B5EF4-FFF2-40B4-BE49-F238E27FC236}">
                <a16:creationId xmlns:a16="http://schemas.microsoft.com/office/drawing/2014/main" id="{15CEDBE7-C21B-237A-4030-9E26D195AF6B}"/>
              </a:ext>
            </a:extLst>
          </p:cNvPr>
          <p:cNvSpPr/>
          <p:nvPr/>
        </p:nvSpPr>
        <p:spPr>
          <a:xfrm>
            <a:off x="305033" y="647126"/>
            <a:ext cx="4114799" cy="3994390"/>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FA5E5CA8-DA96-D2D9-3FFF-65919C4000CA}"/>
              </a:ext>
            </a:extLst>
          </p:cNvPr>
          <p:cNvSpPr txBox="1"/>
          <p:nvPr/>
        </p:nvSpPr>
        <p:spPr>
          <a:xfrm>
            <a:off x="459246" y="961808"/>
            <a:ext cx="3806372" cy="3365024"/>
          </a:xfrm>
          <a:prstGeom prst="rect">
            <a:avLst/>
          </a:prstGeom>
          <a:noFill/>
        </p:spPr>
        <p:txBody>
          <a:bodyPr wrap="square">
            <a:spAutoFit/>
          </a:bodyPr>
          <a:lstStyle/>
          <a:p>
            <a:pPr marL="285750" indent="-285750" algn="just">
              <a:lnSpc>
                <a:spcPct val="150000"/>
              </a:lnSpc>
              <a:buFontTx/>
              <a:buChar char="-"/>
            </a:pPr>
            <a:r>
              <a:rPr lang="vi-VN" sz="1800" dirty="0"/>
              <a:t>Bố cục không gian: có sự mở rộng về chiều ngang.</a:t>
            </a:r>
          </a:p>
          <a:p>
            <a:pPr marL="285750" indent="-285750" algn="just">
              <a:lnSpc>
                <a:spcPct val="150000"/>
              </a:lnSpc>
              <a:buFontTx/>
              <a:buChar char="-"/>
            </a:pPr>
            <a:r>
              <a:rPr lang="vi-VN" sz="1800" dirty="0"/>
              <a:t>Màu sắc tổng thể và trang phục của các nhân vật được vẽ bằng tông màu đậm và ấm. </a:t>
            </a:r>
          </a:p>
          <a:p>
            <a:pPr marL="285750" indent="-285750" algn="just">
              <a:lnSpc>
                <a:spcPct val="150000"/>
              </a:lnSpc>
              <a:buFontTx/>
              <a:buChar char="-"/>
            </a:pPr>
            <a:r>
              <a:rPr lang="vi-VN" sz="1800" dirty="0"/>
              <a:t>Hình ảnh ba nhân vật cô gái yêu kiều, nền nã trong tà áo dài và ba người phụ nữ bán hoa đào.</a:t>
            </a:r>
          </a:p>
        </p:txBody>
      </p:sp>
    </p:spTree>
    <p:extLst>
      <p:ext uri="{BB962C8B-B14F-4D97-AF65-F5344CB8AC3E}">
        <p14:creationId xmlns:p14="http://schemas.microsoft.com/office/powerpoint/2010/main" val="3476822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5" name="Picture 4">
            <a:extLst>
              <a:ext uri="{FF2B5EF4-FFF2-40B4-BE49-F238E27FC236}">
                <a16:creationId xmlns:a16="http://schemas.microsoft.com/office/drawing/2014/main" id="{C1B0455A-4022-3319-2EE6-541705E49961}"/>
              </a:ext>
            </a:extLst>
          </p:cNvPr>
          <p:cNvPicPr>
            <a:picLocks noChangeAspect="1"/>
          </p:cNvPicPr>
          <p:nvPr/>
        </p:nvPicPr>
        <p:blipFill rotWithShape="1">
          <a:blip r:embed="rId3"/>
          <a:srcRect l="30262" t="6455" r="30937" b="4998"/>
          <a:stretch/>
        </p:blipFill>
        <p:spPr>
          <a:xfrm>
            <a:off x="580571" y="574555"/>
            <a:ext cx="3616318" cy="3994389"/>
          </a:xfrm>
          <a:prstGeom prst="rect">
            <a:avLst/>
          </a:prstGeom>
        </p:spPr>
      </p:pic>
      <p:sp>
        <p:nvSpPr>
          <p:cNvPr id="2" name="Rectangle: Rounded Corners 1">
            <a:extLst>
              <a:ext uri="{FF2B5EF4-FFF2-40B4-BE49-F238E27FC236}">
                <a16:creationId xmlns:a16="http://schemas.microsoft.com/office/drawing/2014/main" id="{EACED09D-8F1C-5259-072C-E7FD89C883C4}"/>
              </a:ext>
            </a:extLst>
          </p:cNvPr>
          <p:cNvSpPr/>
          <p:nvPr/>
        </p:nvSpPr>
        <p:spPr>
          <a:xfrm>
            <a:off x="4572000" y="928914"/>
            <a:ext cx="4114799" cy="3430812"/>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023DBA35-6E44-C6DD-D49D-0B423B931172}"/>
              </a:ext>
            </a:extLst>
          </p:cNvPr>
          <p:cNvSpPr txBox="1"/>
          <p:nvPr/>
        </p:nvSpPr>
        <p:spPr>
          <a:xfrm>
            <a:off x="4786992" y="1169557"/>
            <a:ext cx="3684814" cy="2949525"/>
          </a:xfrm>
          <a:prstGeom prst="rect">
            <a:avLst/>
          </a:prstGeom>
          <a:noFill/>
        </p:spPr>
        <p:txBody>
          <a:bodyPr wrap="square">
            <a:spAutoFit/>
          </a:bodyPr>
          <a:lstStyle/>
          <a:p>
            <a:pPr marL="285750" indent="-285750" algn="just">
              <a:lnSpc>
                <a:spcPct val="150000"/>
              </a:lnSpc>
              <a:buFontTx/>
              <a:buChar char="-"/>
            </a:pPr>
            <a:r>
              <a:rPr lang="vi-VN" sz="1800" dirty="0"/>
              <a:t>Bức tranh kết hợp gam màu nóng và gam màu lạnh để diễn tả không khí mùa xuân. </a:t>
            </a:r>
          </a:p>
          <a:p>
            <a:pPr marL="285750" indent="-285750" algn="just">
              <a:lnSpc>
                <a:spcPct val="150000"/>
              </a:lnSpc>
              <a:buFontTx/>
              <a:buChar char="-"/>
            </a:pPr>
            <a:r>
              <a:rPr lang="vi-VN" sz="1800" dirty="0"/>
              <a:t>Họa sĩ sử dụng trường phái nghệ thuật trừu tượng khắc họa đồ vật quen thuộc trong ngày Tết.</a:t>
            </a:r>
          </a:p>
        </p:txBody>
      </p:sp>
    </p:spTree>
    <p:extLst>
      <p:ext uri="{BB962C8B-B14F-4D97-AF65-F5344CB8AC3E}">
        <p14:creationId xmlns:p14="http://schemas.microsoft.com/office/powerpoint/2010/main" val="1374080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4" name="Picture 3">
            <a:extLst>
              <a:ext uri="{FF2B5EF4-FFF2-40B4-BE49-F238E27FC236}">
                <a16:creationId xmlns:a16="http://schemas.microsoft.com/office/drawing/2014/main" id="{C1B53A2C-DAC9-BB0C-3CB5-E913C3E073BB}"/>
              </a:ext>
            </a:extLst>
          </p:cNvPr>
          <p:cNvPicPr>
            <a:picLocks noChangeAspect="1"/>
          </p:cNvPicPr>
          <p:nvPr/>
        </p:nvPicPr>
        <p:blipFill rotWithShape="1">
          <a:blip r:embed="rId3"/>
          <a:srcRect l="27307" t="7944" r="26810" b="6819"/>
          <a:stretch/>
        </p:blipFill>
        <p:spPr>
          <a:xfrm>
            <a:off x="5132057" y="789449"/>
            <a:ext cx="3641114" cy="3564601"/>
          </a:xfrm>
          <a:prstGeom prst="rect">
            <a:avLst/>
          </a:prstGeom>
        </p:spPr>
      </p:pic>
      <p:sp>
        <p:nvSpPr>
          <p:cNvPr id="2" name="Rectangle: Rounded Corners 1">
            <a:extLst>
              <a:ext uri="{FF2B5EF4-FFF2-40B4-BE49-F238E27FC236}">
                <a16:creationId xmlns:a16="http://schemas.microsoft.com/office/drawing/2014/main" id="{EDD5E583-6A3C-9144-7F9E-BB26ACD2194F}"/>
              </a:ext>
            </a:extLst>
          </p:cNvPr>
          <p:cNvSpPr/>
          <p:nvPr/>
        </p:nvSpPr>
        <p:spPr>
          <a:xfrm>
            <a:off x="480229" y="679909"/>
            <a:ext cx="4390572" cy="3780522"/>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F8D36C51-FE8C-DB1E-6F92-6515B340230D}"/>
              </a:ext>
            </a:extLst>
          </p:cNvPr>
          <p:cNvSpPr txBox="1"/>
          <p:nvPr/>
        </p:nvSpPr>
        <p:spPr>
          <a:xfrm>
            <a:off x="741485" y="887658"/>
            <a:ext cx="3868058" cy="3365024"/>
          </a:xfrm>
          <a:prstGeom prst="rect">
            <a:avLst/>
          </a:prstGeom>
          <a:noFill/>
        </p:spPr>
        <p:txBody>
          <a:bodyPr wrap="square">
            <a:spAutoFit/>
          </a:bodyPr>
          <a:lstStyle/>
          <a:p>
            <a:pPr marL="285750" indent="-285750" algn="just">
              <a:lnSpc>
                <a:spcPct val="150000"/>
              </a:lnSpc>
              <a:buFontTx/>
              <a:buChar char="-"/>
            </a:pPr>
            <a:r>
              <a:rPr lang="vi-VN" sz="1800" dirty="0"/>
              <a:t>Tranh lụa giàu chất thơ, bố cục sinh động và có cách hòa màu riêng biệt. </a:t>
            </a:r>
          </a:p>
          <a:p>
            <a:pPr marL="285750" indent="-285750" algn="just">
              <a:lnSpc>
                <a:spcPct val="150000"/>
              </a:lnSpc>
              <a:buFontTx/>
              <a:buChar char="-"/>
            </a:pPr>
            <a:r>
              <a:rPr lang="vi-VN" sz="1800" dirty="0"/>
              <a:t>Các hình ảnh trong tranh được vẽ chi tiết, tỉ mỉ, từ trang phục truyền thống của người dân, các hoạt động lễ hội, đến các yếu tố thiên nhiên như cây cối, hoa lá. </a:t>
            </a:r>
          </a:p>
        </p:txBody>
      </p:sp>
    </p:spTree>
    <p:extLst>
      <p:ext uri="{BB962C8B-B14F-4D97-AF65-F5344CB8AC3E}">
        <p14:creationId xmlns:p14="http://schemas.microsoft.com/office/powerpoint/2010/main" val="3881490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5" name="Picture 4">
            <a:extLst>
              <a:ext uri="{FF2B5EF4-FFF2-40B4-BE49-F238E27FC236}">
                <a16:creationId xmlns:a16="http://schemas.microsoft.com/office/drawing/2014/main" id="{C1B0455A-4022-3319-2EE6-541705E49961}"/>
              </a:ext>
            </a:extLst>
          </p:cNvPr>
          <p:cNvPicPr>
            <a:picLocks noChangeAspect="1"/>
          </p:cNvPicPr>
          <p:nvPr/>
        </p:nvPicPr>
        <p:blipFill rotWithShape="1">
          <a:blip r:embed="rId3"/>
          <a:srcRect l="25808" t="10760" r="27787" b="5928"/>
          <a:stretch/>
        </p:blipFill>
        <p:spPr>
          <a:xfrm>
            <a:off x="618370" y="1074057"/>
            <a:ext cx="3953630" cy="2995384"/>
          </a:xfrm>
          <a:prstGeom prst="rect">
            <a:avLst/>
          </a:prstGeom>
        </p:spPr>
      </p:pic>
      <p:sp>
        <p:nvSpPr>
          <p:cNvPr id="2" name="Rectangle: Rounded Corners 1">
            <a:extLst>
              <a:ext uri="{FF2B5EF4-FFF2-40B4-BE49-F238E27FC236}">
                <a16:creationId xmlns:a16="http://schemas.microsoft.com/office/drawing/2014/main" id="{2CAA3236-A96B-275D-CCF8-F20541BC8E14}"/>
              </a:ext>
            </a:extLst>
          </p:cNvPr>
          <p:cNvSpPr/>
          <p:nvPr/>
        </p:nvSpPr>
        <p:spPr>
          <a:xfrm>
            <a:off x="4864803" y="821636"/>
            <a:ext cx="3837024" cy="3500226"/>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5624FE0B-5C96-EF73-5538-2FA587777905}"/>
              </a:ext>
            </a:extLst>
          </p:cNvPr>
          <p:cNvSpPr txBox="1"/>
          <p:nvPr/>
        </p:nvSpPr>
        <p:spPr>
          <a:xfrm>
            <a:off x="5118802" y="1096986"/>
            <a:ext cx="3329026" cy="2949525"/>
          </a:xfrm>
          <a:prstGeom prst="rect">
            <a:avLst/>
          </a:prstGeom>
          <a:noFill/>
        </p:spPr>
        <p:txBody>
          <a:bodyPr wrap="square">
            <a:spAutoFit/>
          </a:bodyPr>
          <a:lstStyle/>
          <a:p>
            <a:pPr marL="285750" indent="-285750" algn="just">
              <a:lnSpc>
                <a:spcPct val="150000"/>
              </a:lnSpc>
              <a:buFontTx/>
              <a:buChar char="-"/>
            </a:pPr>
            <a:r>
              <a:rPr lang="vi-VN" sz="1800" dirty="0"/>
              <a:t>Bức tranh truyền tải được không khí rộn ràng, náo nhiệt của chợ tình. </a:t>
            </a:r>
          </a:p>
          <a:p>
            <a:pPr marL="285750" indent="-285750" algn="just">
              <a:lnSpc>
                <a:spcPct val="150000"/>
              </a:lnSpc>
              <a:buFontTx/>
              <a:buChar char="-"/>
            </a:pPr>
            <a:r>
              <a:rPr lang="vi-VN" sz="1800" dirty="0"/>
              <a:t>Họa sĩ sử dụng những gam màu tươi sáng, rực rỡ để diễn tả sự vui tươi và phấn khởi của chợ tình. </a:t>
            </a:r>
          </a:p>
        </p:txBody>
      </p:sp>
    </p:spTree>
    <p:extLst>
      <p:ext uri="{BB962C8B-B14F-4D97-AF65-F5344CB8AC3E}">
        <p14:creationId xmlns:p14="http://schemas.microsoft.com/office/powerpoint/2010/main" val="380456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30"/>
        <p:cNvGrpSpPr/>
        <p:nvPr/>
      </p:nvGrpSpPr>
      <p:grpSpPr>
        <a:xfrm>
          <a:off x="0" y="0"/>
          <a:ext cx="0" cy="0"/>
          <a:chOff x="0" y="0"/>
          <a:chExt cx="0" cy="0"/>
        </a:xfrm>
      </p:grpSpPr>
      <p:grpSp>
        <p:nvGrpSpPr>
          <p:cNvPr id="3056" name="Google Shape;3056;p39"/>
          <p:cNvGrpSpPr/>
          <p:nvPr/>
        </p:nvGrpSpPr>
        <p:grpSpPr>
          <a:xfrm>
            <a:off x="8016772" y="260953"/>
            <a:ext cx="575724" cy="557093"/>
            <a:chOff x="3216625" y="4232525"/>
            <a:chExt cx="126175" cy="122100"/>
          </a:xfrm>
        </p:grpSpPr>
        <p:sp>
          <p:nvSpPr>
            <p:cNvPr id="3057" name="Google Shape;3057;p3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8" name="Google Shape;3058;p3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9" name="Google Shape;3059;p3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0" name="Google Shape;3060;p3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1" name="Google Shape;3061;p3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2" name="Google Shape;3062;p3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3" name="Google Shape;3063;p3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4" name="Google Shape;3064;p3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5" name="Google Shape;3065;p3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6" name="Google Shape;3066;p3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7" name="Google Shape;3067;p3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8" name="Google Shape;3068;p3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9" name="Google Shape;3069;p3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0" name="Google Shape;3070;p3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1" name="Google Shape;3071;p3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2" name="Google Shape;3072;p3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3" name="Google Shape;3073;p3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4" name="Google Shape;3074;p3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5" name="Google Shape;3075;p3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3076" name="Google Shape;3076;p39"/>
          <p:cNvGrpSpPr/>
          <p:nvPr/>
        </p:nvGrpSpPr>
        <p:grpSpPr>
          <a:xfrm>
            <a:off x="585212" y="255713"/>
            <a:ext cx="586524" cy="567570"/>
            <a:chOff x="3216625" y="4232525"/>
            <a:chExt cx="126175" cy="122100"/>
          </a:xfrm>
        </p:grpSpPr>
        <p:sp>
          <p:nvSpPr>
            <p:cNvPr id="3077" name="Google Shape;3077;p3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8" name="Google Shape;3078;p3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9" name="Google Shape;3079;p3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0" name="Google Shape;3080;p3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1" name="Google Shape;3081;p3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2" name="Google Shape;3082;p3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3" name="Google Shape;3083;p3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4" name="Google Shape;3084;p3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5" name="Google Shape;3085;p3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6" name="Google Shape;3086;p3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7" name="Google Shape;3087;p3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8" name="Google Shape;3088;p3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9" name="Google Shape;3089;p3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0" name="Google Shape;3090;p3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1" name="Google Shape;3091;p3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2" name="Google Shape;3092;p3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3" name="Google Shape;3093;p3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4" name="Google Shape;3094;p3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5" name="Google Shape;3095;p3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6" name="Title 2">
            <a:extLst>
              <a:ext uri="{FF2B5EF4-FFF2-40B4-BE49-F238E27FC236}">
                <a16:creationId xmlns:a16="http://schemas.microsoft.com/office/drawing/2014/main" id="{035A19D9-D99B-1DC5-BD40-1E7AF7FCBAE4}"/>
              </a:ext>
            </a:extLst>
          </p:cNvPr>
          <p:cNvSpPr>
            <a:spLocks noGrp="1"/>
          </p:cNvSpPr>
          <p:nvPr>
            <p:ph type="title"/>
          </p:nvPr>
        </p:nvSpPr>
        <p:spPr>
          <a:xfrm>
            <a:off x="3078480" y="432683"/>
            <a:ext cx="2987040" cy="572700"/>
          </a:xfrm>
        </p:spPr>
        <p:txBody>
          <a:bodyPr anchor="ctr"/>
          <a:lstStyle/>
          <a:p>
            <a:pPr algn="ctr"/>
            <a:r>
              <a:rPr lang="vi-VN" sz="3000" b="1" dirty="0">
                <a:latin typeface="Arial" panose="020B0604020202020204" pitchFamily="34" charset="0"/>
                <a:cs typeface="Arial" panose="020B0604020202020204" pitchFamily="34" charset="0"/>
              </a:rPr>
              <a:t>KHỞI ĐỘNG</a:t>
            </a:r>
          </a:p>
        </p:txBody>
      </p:sp>
      <p:grpSp>
        <p:nvGrpSpPr>
          <p:cNvPr id="7" name="Group 6">
            <a:extLst>
              <a:ext uri="{FF2B5EF4-FFF2-40B4-BE49-F238E27FC236}">
                <a16:creationId xmlns:a16="http://schemas.microsoft.com/office/drawing/2014/main" id="{1BF16E6A-0E40-AFD6-DD20-B69A1CC6662D}"/>
              </a:ext>
            </a:extLst>
          </p:cNvPr>
          <p:cNvGrpSpPr/>
          <p:nvPr/>
        </p:nvGrpSpPr>
        <p:grpSpPr>
          <a:xfrm>
            <a:off x="406400" y="3358978"/>
            <a:ext cx="8331200" cy="1101388"/>
            <a:chOff x="578842" y="652668"/>
            <a:chExt cx="8331200" cy="983498"/>
          </a:xfrm>
        </p:grpSpPr>
        <p:sp>
          <p:nvSpPr>
            <p:cNvPr id="8" name="Rectangle: Rounded Corners 7">
              <a:extLst>
                <a:ext uri="{FF2B5EF4-FFF2-40B4-BE49-F238E27FC236}">
                  <a16:creationId xmlns:a16="http://schemas.microsoft.com/office/drawing/2014/main" id="{FCAC4951-3E74-889A-84A4-98014CBA3BDF}"/>
                </a:ext>
              </a:extLst>
            </p:cNvPr>
            <p:cNvSpPr/>
            <p:nvPr/>
          </p:nvSpPr>
          <p:spPr>
            <a:xfrm>
              <a:off x="578842" y="841412"/>
              <a:ext cx="8331200"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cs typeface="Arial" panose="020B0604020202020204" pitchFamily="34" charset="0"/>
                </a:rPr>
                <a:t>Em hãy nêu cảm nhận về bức tranh mùa xuân của họa sĩ Nguyễn Công Huy.</a:t>
              </a:r>
              <a:endParaRPr lang="vi-VN" sz="1800" dirty="0">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6841C8-7059-BED3-9A6A-9BED55542A8C}"/>
                </a:ext>
              </a:extLst>
            </p:cNvPr>
            <p:cNvSpPr/>
            <p:nvPr/>
          </p:nvSpPr>
          <p:spPr>
            <a:xfrm>
              <a:off x="2371356" y="652668"/>
              <a:ext cx="4746172"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2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Quan </a:t>
              </a:r>
              <a:r>
                <a:rPr lang="vi-VN" sz="2200" b="1">
                  <a:solidFill>
                    <a:schemeClr val="bg1"/>
                  </a:solidFill>
                  <a:effectLst/>
                  <a:latin typeface="Arial" panose="020B0604020202020204" pitchFamily="34" charset="0"/>
                  <a:ea typeface="SimSun" panose="02010600030101010101" pitchFamily="2" charset="-122"/>
                  <a:cs typeface="Arial" panose="020B0604020202020204" pitchFamily="34" charset="0"/>
                </a:rPr>
                <a:t>sát tranh và trả lời câu hỏi</a:t>
              </a:r>
              <a:endParaRPr lang="it-IT" sz="22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sp>
        <p:nvSpPr>
          <p:cNvPr id="2" name="Freeform 34">
            <a:extLst>
              <a:ext uri="{FF2B5EF4-FFF2-40B4-BE49-F238E27FC236}">
                <a16:creationId xmlns:a16="http://schemas.microsoft.com/office/drawing/2014/main" id="{74D57867-E90C-C62D-3132-2348A0D54441}"/>
              </a:ext>
            </a:extLst>
          </p:cNvPr>
          <p:cNvSpPr/>
          <p:nvPr/>
        </p:nvSpPr>
        <p:spPr>
          <a:xfrm>
            <a:off x="2896798" y="1399023"/>
            <a:ext cx="3350403" cy="1851098"/>
          </a:xfrm>
          <a:custGeom>
            <a:avLst/>
            <a:gdLst/>
            <a:ahLst/>
            <a:cxnLst/>
            <a:rect l="l" t="t" r="r" b="b"/>
            <a:pathLst>
              <a:path w="2371536" h="1310274">
                <a:moveTo>
                  <a:pt x="0" y="0"/>
                </a:moveTo>
                <a:lnTo>
                  <a:pt x="2371536" y="0"/>
                </a:lnTo>
                <a:lnTo>
                  <a:pt x="2371536" y="1310274"/>
                </a:lnTo>
                <a:lnTo>
                  <a:pt x="0" y="1310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6" name="TextBox 5">
            <a:extLst>
              <a:ext uri="{FF2B5EF4-FFF2-40B4-BE49-F238E27FC236}">
                <a16:creationId xmlns:a16="http://schemas.microsoft.com/office/drawing/2014/main" id="{7A2C9837-7BCA-FF99-249E-BEE7D7EC528A}"/>
              </a:ext>
            </a:extLst>
          </p:cNvPr>
          <p:cNvSpPr txBox="1"/>
          <p:nvPr/>
        </p:nvSpPr>
        <p:spPr>
          <a:xfrm>
            <a:off x="1251917" y="889238"/>
            <a:ext cx="6640166" cy="3365024"/>
          </a:xfrm>
          <a:prstGeom prst="rect">
            <a:avLst/>
          </a:prstGeom>
          <a:noFill/>
        </p:spPr>
        <p:txBody>
          <a:bodyPr wrap="square">
            <a:spAutoFit/>
          </a:bodyPr>
          <a:lstStyle/>
          <a:p>
            <a:pPr algn="just">
              <a:lnSpc>
                <a:spcPct val="150000"/>
              </a:lnSpc>
            </a:pPr>
            <a:r>
              <a:rPr lang="vi-VN" sz="1800" dirty="0"/>
              <a:t>- Tết là một trong những dịp đặc biệt của người Việt Nam thể hiện được nét đặc trưng truyền thống của dân tộc.</a:t>
            </a:r>
          </a:p>
          <a:p>
            <a:pPr algn="just">
              <a:lnSpc>
                <a:spcPct val="150000"/>
              </a:lnSpc>
            </a:pPr>
            <a:r>
              <a:rPr lang="vi-VN" sz="1800" dirty="0"/>
              <a:t>- Tết và mùa xuân là thời điểm thường diễn ra nhiều hoạt động. Các lễ hội được tổ chức sôi nổi, nhộn nhịp, gần gũi với đời sống của người dân.</a:t>
            </a:r>
          </a:p>
          <a:p>
            <a:pPr algn="just">
              <a:lnSpc>
                <a:spcPct val="150000"/>
              </a:lnSpc>
            </a:pPr>
            <a:r>
              <a:rPr lang="vi-VN" sz="1800" dirty="0"/>
              <a:t>- Vào dịp này, có rất nhiều đề tài sáng tạo các sản phẩm mĩ thuật: chợ Tết, phong cảnh ngày xuân, cảnh mua sắm Tết, gói bánh chưng, bày mâm ngũ quả,...</a:t>
            </a:r>
          </a:p>
        </p:txBody>
      </p:sp>
      <p:sp>
        <p:nvSpPr>
          <p:cNvPr id="12" name="Title 2">
            <a:extLst>
              <a:ext uri="{FF2B5EF4-FFF2-40B4-BE49-F238E27FC236}">
                <a16:creationId xmlns:a16="http://schemas.microsoft.com/office/drawing/2014/main" id="{2E4CC48C-D62B-A943-D3D2-2732FF046726}"/>
              </a:ext>
            </a:extLst>
          </p:cNvPr>
          <p:cNvSpPr>
            <a:spLocks noGrp="1"/>
          </p:cNvSpPr>
          <p:nvPr>
            <p:ph type="title"/>
          </p:nvPr>
        </p:nvSpPr>
        <p:spPr>
          <a:xfrm>
            <a:off x="3567659" y="247337"/>
            <a:ext cx="2008682" cy="523109"/>
          </a:xfrm>
        </p:spPr>
        <p:txBody>
          <a:bodyPr anchor="ctr"/>
          <a:lstStyle/>
          <a:p>
            <a:r>
              <a:rPr lang="vi-VN" sz="2400" b="1">
                <a:solidFill>
                  <a:schemeClr val="bg2"/>
                </a:solidFill>
                <a:latin typeface="Arial" panose="020B0604020202020204" pitchFamily="34" charset="0"/>
                <a:cs typeface="Arial" panose="020B0604020202020204" pitchFamily="34" charset="0"/>
              </a:rPr>
              <a:t>KẾT LUẬN</a:t>
            </a:r>
            <a:endParaRPr lang="vi-VN" sz="2400"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318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0"/>
        <p:cNvGrpSpPr/>
        <p:nvPr/>
      </p:nvGrpSpPr>
      <p:grpSpPr>
        <a:xfrm>
          <a:off x="0" y="0"/>
          <a:ext cx="0" cy="0"/>
          <a:chOff x="0" y="0"/>
          <a:chExt cx="0" cy="0"/>
        </a:xfrm>
      </p:grpSpPr>
      <p:grpSp>
        <p:nvGrpSpPr>
          <p:cNvPr id="3792" name="Google Shape;3792;p50"/>
          <p:cNvGrpSpPr/>
          <p:nvPr/>
        </p:nvGrpSpPr>
        <p:grpSpPr>
          <a:xfrm>
            <a:off x="5250958" y="132697"/>
            <a:ext cx="840780" cy="813626"/>
            <a:chOff x="3216625" y="4232525"/>
            <a:chExt cx="126175" cy="122100"/>
          </a:xfrm>
        </p:grpSpPr>
        <p:sp>
          <p:nvSpPr>
            <p:cNvPr id="3793" name="Google Shape;3793;p5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2" name="Google Shape;3812;p50"/>
          <p:cNvGrpSpPr/>
          <p:nvPr/>
        </p:nvGrpSpPr>
        <p:grpSpPr>
          <a:xfrm>
            <a:off x="8078380" y="-533409"/>
            <a:ext cx="1385698" cy="3432265"/>
            <a:chOff x="7737930" y="-375134"/>
            <a:chExt cx="1385698" cy="3432265"/>
          </a:xfrm>
        </p:grpSpPr>
        <p:sp>
          <p:nvSpPr>
            <p:cNvPr id="3813" name="Google Shape;3813;p50"/>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0"/>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5" name="Google Shape;3815;p50"/>
            <p:cNvGrpSpPr/>
            <p:nvPr/>
          </p:nvGrpSpPr>
          <p:grpSpPr>
            <a:xfrm>
              <a:off x="8088503" y="2389866"/>
              <a:ext cx="684551" cy="667265"/>
              <a:chOff x="8088503" y="2389866"/>
              <a:chExt cx="684551" cy="667265"/>
            </a:xfrm>
          </p:grpSpPr>
          <p:sp>
            <p:nvSpPr>
              <p:cNvPr id="3816" name="Google Shape;3816;p50"/>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0"/>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0"/>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0"/>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0"/>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0"/>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0"/>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0"/>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0"/>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0"/>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0"/>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0"/>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0"/>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0"/>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0"/>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0"/>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0"/>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3" name="Google Shape;3833;p50"/>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0"/>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0"/>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0"/>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0"/>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0"/>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0"/>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0"/>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0"/>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0"/>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0"/>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0"/>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0"/>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0"/>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0"/>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0"/>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0"/>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0"/>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0"/>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0"/>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3" name="Google Shape;3853;p50"/>
          <p:cNvGrpSpPr/>
          <p:nvPr/>
        </p:nvGrpSpPr>
        <p:grpSpPr>
          <a:xfrm>
            <a:off x="360847" y="-533394"/>
            <a:ext cx="704774" cy="3285315"/>
            <a:chOff x="5736300" y="3343825"/>
            <a:chExt cx="160125" cy="746425"/>
          </a:xfrm>
        </p:grpSpPr>
        <p:sp>
          <p:nvSpPr>
            <p:cNvPr id="3854" name="Google Shape;3854;p50"/>
            <p:cNvSpPr/>
            <p:nvPr/>
          </p:nvSpPr>
          <p:spPr>
            <a:xfrm>
              <a:off x="5814850" y="3343825"/>
              <a:ext cx="1525" cy="720575"/>
            </a:xfrm>
            <a:custGeom>
              <a:avLst/>
              <a:gdLst/>
              <a:ahLst/>
              <a:cxnLst/>
              <a:rect l="l" t="t" r="r" b="b"/>
              <a:pathLst>
                <a:path w="61" h="28823" extrusionOk="0">
                  <a:moveTo>
                    <a:pt x="1" y="0"/>
                  </a:moveTo>
                  <a:lnTo>
                    <a:pt x="1" y="28792"/>
                  </a:lnTo>
                  <a:cubicBezTo>
                    <a:pt x="1" y="28812"/>
                    <a:pt x="11" y="28822"/>
                    <a:pt x="31" y="28822"/>
                  </a:cubicBezTo>
                  <a:cubicBezTo>
                    <a:pt x="51" y="28822"/>
                    <a:pt x="60" y="28812"/>
                    <a:pt x="60" y="28792"/>
                  </a:cubicBez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0"/>
            <p:cNvSpPr/>
            <p:nvPr/>
          </p:nvSpPr>
          <p:spPr>
            <a:xfrm>
              <a:off x="5812875" y="3995750"/>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0"/>
            <p:cNvSpPr/>
            <p:nvPr/>
          </p:nvSpPr>
          <p:spPr>
            <a:xfrm>
              <a:off x="5822075" y="4018500"/>
              <a:ext cx="60925" cy="57400"/>
            </a:xfrm>
            <a:custGeom>
              <a:avLst/>
              <a:gdLst/>
              <a:ahLst/>
              <a:cxnLst/>
              <a:rect l="l" t="t" r="r" b="b"/>
              <a:pathLst>
                <a:path w="2437" h="2296" extrusionOk="0">
                  <a:moveTo>
                    <a:pt x="144" y="0"/>
                  </a:moveTo>
                  <a:cubicBezTo>
                    <a:pt x="110" y="0"/>
                    <a:pt x="75" y="15"/>
                    <a:pt x="50" y="45"/>
                  </a:cubicBezTo>
                  <a:cubicBezTo>
                    <a:pt x="0" y="95"/>
                    <a:pt x="0" y="174"/>
                    <a:pt x="50" y="224"/>
                  </a:cubicBezTo>
                  <a:lnTo>
                    <a:pt x="2168" y="2283"/>
                  </a:lnTo>
                  <a:cubicBezTo>
                    <a:pt x="2201" y="2291"/>
                    <a:pt x="2236" y="2296"/>
                    <a:pt x="2272" y="2296"/>
                  </a:cubicBezTo>
                  <a:cubicBezTo>
                    <a:pt x="2322" y="2296"/>
                    <a:pt x="2374" y="2286"/>
                    <a:pt x="2427" y="2263"/>
                  </a:cubicBezTo>
                  <a:cubicBezTo>
                    <a:pt x="2437" y="2223"/>
                    <a:pt x="2427" y="2173"/>
                    <a:pt x="2397" y="2133"/>
                  </a:cubicBezTo>
                  <a:lnTo>
                    <a:pt x="239" y="45"/>
                  </a:lnTo>
                  <a:cubicBezTo>
                    <a:pt x="214" y="15"/>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0"/>
            <p:cNvSpPr/>
            <p:nvPr/>
          </p:nvSpPr>
          <p:spPr>
            <a:xfrm>
              <a:off x="5809150" y="3993250"/>
              <a:ext cx="28350" cy="25025"/>
            </a:xfrm>
            <a:custGeom>
              <a:avLst/>
              <a:gdLst/>
              <a:ahLst/>
              <a:cxnLst/>
              <a:rect l="l" t="t" r="r" b="b"/>
              <a:pathLst>
                <a:path w="1134" h="1001" extrusionOk="0">
                  <a:moveTo>
                    <a:pt x="755" y="0"/>
                  </a:moveTo>
                  <a:cubicBezTo>
                    <a:pt x="578" y="0"/>
                    <a:pt x="368" y="102"/>
                    <a:pt x="219" y="279"/>
                  </a:cubicBezTo>
                  <a:cubicBezTo>
                    <a:pt x="10" y="528"/>
                    <a:pt x="0" y="826"/>
                    <a:pt x="189" y="946"/>
                  </a:cubicBezTo>
                  <a:cubicBezTo>
                    <a:pt x="246" y="983"/>
                    <a:pt x="314" y="1000"/>
                    <a:pt x="387" y="1000"/>
                  </a:cubicBezTo>
                  <a:cubicBezTo>
                    <a:pt x="566" y="1000"/>
                    <a:pt x="773" y="894"/>
                    <a:pt x="915" y="717"/>
                  </a:cubicBezTo>
                  <a:cubicBezTo>
                    <a:pt x="1124" y="478"/>
                    <a:pt x="1134" y="170"/>
                    <a:pt x="945" y="50"/>
                  </a:cubicBezTo>
                  <a:cubicBezTo>
                    <a:pt x="891" y="16"/>
                    <a:pt x="826" y="0"/>
                    <a:pt x="7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0"/>
            <p:cNvSpPr/>
            <p:nvPr/>
          </p:nvSpPr>
          <p:spPr>
            <a:xfrm>
              <a:off x="5815600" y="3999575"/>
              <a:ext cx="13200" cy="11750"/>
            </a:xfrm>
            <a:custGeom>
              <a:avLst/>
              <a:gdLst/>
              <a:ahLst/>
              <a:cxnLst/>
              <a:rect l="l" t="t" r="r" b="b"/>
              <a:pathLst>
                <a:path w="528" h="470" extrusionOk="0">
                  <a:moveTo>
                    <a:pt x="347" y="1"/>
                  </a:moveTo>
                  <a:cubicBezTo>
                    <a:pt x="266" y="1"/>
                    <a:pt x="170" y="48"/>
                    <a:pt x="100" y="126"/>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0"/>
            <p:cNvSpPr/>
            <p:nvPr/>
          </p:nvSpPr>
          <p:spPr>
            <a:xfrm>
              <a:off x="5821825" y="4006425"/>
              <a:ext cx="27125" cy="22900"/>
            </a:xfrm>
            <a:custGeom>
              <a:avLst/>
              <a:gdLst/>
              <a:ahLst/>
              <a:cxnLst/>
              <a:rect l="l" t="t" r="r" b="b"/>
              <a:pathLst>
                <a:path w="1085" h="916"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0"/>
            <p:cNvSpPr/>
            <p:nvPr/>
          </p:nvSpPr>
          <p:spPr>
            <a:xfrm>
              <a:off x="5830775" y="4014625"/>
              <a:ext cx="25875" cy="22800"/>
            </a:xfrm>
            <a:custGeom>
              <a:avLst/>
              <a:gdLst/>
              <a:ahLst/>
              <a:cxnLst/>
              <a:rect l="l" t="t" r="r" b="b"/>
              <a:pathLst>
                <a:path w="1035" h="912"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4" y="906"/>
                    <a:pt x="211" y="911"/>
                    <a:pt x="248" y="911"/>
                  </a:cubicBezTo>
                  <a:cubicBezTo>
                    <a:pt x="429" y="911"/>
                    <a:pt x="640" y="798"/>
                    <a:pt x="796" y="618"/>
                  </a:cubicBezTo>
                  <a:cubicBezTo>
                    <a:pt x="935" y="45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0"/>
            <p:cNvSpPr/>
            <p:nvPr/>
          </p:nvSpPr>
          <p:spPr>
            <a:xfrm>
              <a:off x="5806400" y="3981325"/>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0"/>
            <p:cNvSpPr/>
            <p:nvPr/>
          </p:nvSpPr>
          <p:spPr>
            <a:xfrm>
              <a:off x="5740025" y="39918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0"/>
            <p:cNvSpPr/>
            <p:nvPr/>
          </p:nvSpPr>
          <p:spPr>
            <a:xfrm>
              <a:off x="5763150" y="4000875"/>
              <a:ext cx="54475" cy="63575"/>
            </a:xfrm>
            <a:custGeom>
              <a:avLst/>
              <a:gdLst/>
              <a:ahLst/>
              <a:cxnLst/>
              <a:rect l="l" t="t" r="r" b="b"/>
              <a:pathLst>
                <a:path w="2179" h="2543" extrusionOk="0">
                  <a:moveTo>
                    <a:pt x="2094" y="0"/>
                  </a:moveTo>
                  <a:cubicBezTo>
                    <a:pt x="2056" y="0"/>
                    <a:pt x="2022" y="13"/>
                    <a:pt x="1999" y="44"/>
                  </a:cubicBezTo>
                  <a:lnTo>
                    <a:pt x="40" y="2331"/>
                  </a:lnTo>
                  <a:cubicBezTo>
                    <a:pt x="0" y="2381"/>
                    <a:pt x="0" y="2461"/>
                    <a:pt x="60" y="2510"/>
                  </a:cubicBezTo>
                  <a:cubicBezTo>
                    <a:pt x="82" y="2533"/>
                    <a:pt x="111" y="2543"/>
                    <a:pt x="140" y="2543"/>
                  </a:cubicBezTo>
                  <a:cubicBezTo>
                    <a:pt x="175" y="2543"/>
                    <a:pt x="212" y="2528"/>
                    <a:pt x="239" y="2500"/>
                  </a:cubicBezTo>
                  <a:lnTo>
                    <a:pt x="2158" y="263"/>
                  </a:lnTo>
                  <a:lnTo>
                    <a:pt x="2158" y="25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0"/>
            <p:cNvSpPr/>
            <p:nvPr/>
          </p:nvSpPr>
          <p:spPr>
            <a:xfrm>
              <a:off x="5736300" y="4051925"/>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7"/>
                    <a:pt x="767" y="1007"/>
                  </a:cubicBezTo>
                  <a:cubicBezTo>
                    <a:pt x="892" y="1007"/>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0"/>
            <p:cNvSpPr/>
            <p:nvPr/>
          </p:nvSpPr>
          <p:spPr>
            <a:xfrm>
              <a:off x="5743500" y="4059825"/>
              <a:ext cx="13700" cy="11850"/>
            </a:xfrm>
            <a:custGeom>
              <a:avLst/>
              <a:gdLst/>
              <a:ahLst/>
              <a:cxnLst/>
              <a:rect l="l" t="t" r="r" b="b"/>
              <a:pathLst>
                <a:path w="548" h="474" extrusionOk="0">
                  <a:moveTo>
                    <a:pt x="197" y="0"/>
                  </a:moveTo>
                  <a:cubicBezTo>
                    <a:pt x="135" y="0"/>
                    <a:pt x="82" y="25"/>
                    <a:pt x="50" y="73"/>
                  </a:cubicBezTo>
                  <a:cubicBezTo>
                    <a:pt x="0" y="172"/>
                    <a:pt x="60" y="321"/>
                    <a:pt x="179" y="411"/>
                  </a:cubicBezTo>
                  <a:cubicBezTo>
                    <a:pt x="241" y="453"/>
                    <a:pt x="304" y="473"/>
                    <a:pt x="359" y="473"/>
                  </a:cubicBezTo>
                  <a:cubicBezTo>
                    <a:pt x="420" y="473"/>
                    <a:pt x="471" y="448"/>
                    <a:pt x="498" y="401"/>
                  </a:cubicBezTo>
                  <a:cubicBezTo>
                    <a:pt x="547" y="301"/>
                    <a:pt x="488" y="152"/>
                    <a:pt x="368" y="63"/>
                  </a:cubicBezTo>
                  <a:cubicBezTo>
                    <a:pt x="312" y="20"/>
                    <a:pt x="251"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0"/>
            <p:cNvSpPr/>
            <p:nvPr/>
          </p:nvSpPr>
          <p:spPr>
            <a:xfrm>
              <a:off x="5750200" y="4039400"/>
              <a:ext cx="24900" cy="25475"/>
            </a:xfrm>
            <a:custGeom>
              <a:avLst/>
              <a:gdLst/>
              <a:ahLst/>
              <a:cxnLst/>
              <a:rect l="l" t="t" r="r" b="b"/>
              <a:pathLst>
                <a:path w="996" h="1019" extrusionOk="0">
                  <a:moveTo>
                    <a:pt x="218" y="1"/>
                  </a:moveTo>
                  <a:cubicBezTo>
                    <a:pt x="188" y="1"/>
                    <a:pt x="159" y="5"/>
                    <a:pt x="130" y="14"/>
                  </a:cubicBezTo>
                  <a:lnTo>
                    <a:pt x="1" y="164"/>
                  </a:lnTo>
                  <a:cubicBezTo>
                    <a:pt x="34" y="149"/>
                    <a:pt x="72" y="140"/>
                    <a:pt x="115" y="140"/>
                  </a:cubicBezTo>
                  <a:cubicBezTo>
                    <a:pt x="217" y="140"/>
                    <a:pt x="348" y="187"/>
                    <a:pt x="508" y="313"/>
                  </a:cubicBezTo>
                  <a:cubicBezTo>
                    <a:pt x="757" y="502"/>
                    <a:pt x="886" y="810"/>
                    <a:pt x="787" y="1019"/>
                  </a:cubicBezTo>
                  <a:lnTo>
                    <a:pt x="926" y="86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0"/>
            <p:cNvSpPr/>
            <p:nvPr/>
          </p:nvSpPr>
          <p:spPr>
            <a:xfrm>
              <a:off x="5757925" y="4031200"/>
              <a:ext cx="24375" cy="24250"/>
            </a:xfrm>
            <a:custGeom>
              <a:avLst/>
              <a:gdLst/>
              <a:ahLst/>
              <a:cxnLst/>
              <a:rect l="l" t="t" r="r" b="b"/>
              <a:pathLst>
                <a:path w="975" h="970" extrusionOk="0">
                  <a:moveTo>
                    <a:pt x="217" y="0"/>
                  </a:moveTo>
                  <a:cubicBezTo>
                    <a:pt x="187" y="0"/>
                    <a:pt x="158" y="5"/>
                    <a:pt x="130" y="14"/>
                  </a:cubicBezTo>
                  <a:lnTo>
                    <a:pt x="0" y="154"/>
                  </a:lnTo>
                  <a:cubicBezTo>
                    <a:pt x="32" y="140"/>
                    <a:pt x="66" y="134"/>
                    <a:pt x="103" y="134"/>
                  </a:cubicBezTo>
                  <a:cubicBezTo>
                    <a:pt x="207" y="134"/>
                    <a:pt x="336" y="188"/>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0"/>
            <p:cNvSpPr/>
            <p:nvPr/>
          </p:nvSpPr>
          <p:spPr>
            <a:xfrm>
              <a:off x="5812875" y="3948000"/>
              <a:ext cx="83550" cy="80250"/>
            </a:xfrm>
            <a:custGeom>
              <a:avLst/>
              <a:gdLst/>
              <a:ahLst/>
              <a:cxnLst/>
              <a:rect l="l" t="t" r="r" b="b"/>
              <a:pathLst>
                <a:path w="3342" h="3210" extrusionOk="0">
                  <a:moveTo>
                    <a:pt x="856" y="1"/>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0"/>
            <p:cNvSpPr/>
            <p:nvPr/>
          </p:nvSpPr>
          <p:spPr>
            <a:xfrm>
              <a:off x="5822075" y="3970950"/>
              <a:ext cx="60925" cy="57300"/>
            </a:xfrm>
            <a:custGeom>
              <a:avLst/>
              <a:gdLst/>
              <a:ahLst/>
              <a:cxnLst/>
              <a:rect l="l" t="t" r="r" b="b"/>
              <a:pathLst>
                <a:path w="2437" h="2292" extrusionOk="0">
                  <a:moveTo>
                    <a:pt x="144" y="0"/>
                  </a:moveTo>
                  <a:cubicBezTo>
                    <a:pt x="110" y="0"/>
                    <a:pt x="75" y="13"/>
                    <a:pt x="50" y="37"/>
                  </a:cubicBezTo>
                  <a:cubicBezTo>
                    <a:pt x="0" y="87"/>
                    <a:pt x="0" y="177"/>
                    <a:pt x="50" y="226"/>
                  </a:cubicBezTo>
                  <a:lnTo>
                    <a:pt x="2168" y="2275"/>
                  </a:lnTo>
                  <a:cubicBezTo>
                    <a:pt x="2205" y="2284"/>
                    <a:pt x="2244" y="2291"/>
                    <a:pt x="2284" y="2291"/>
                  </a:cubicBezTo>
                  <a:cubicBezTo>
                    <a:pt x="2331" y="2291"/>
                    <a:pt x="2379" y="2282"/>
                    <a:pt x="2427" y="225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0"/>
            <p:cNvSpPr/>
            <p:nvPr/>
          </p:nvSpPr>
          <p:spPr>
            <a:xfrm>
              <a:off x="5809150" y="3945650"/>
              <a:ext cx="28350" cy="25025"/>
            </a:xfrm>
            <a:custGeom>
              <a:avLst/>
              <a:gdLst/>
              <a:ahLst/>
              <a:cxnLst/>
              <a:rect l="l" t="t" r="r" b="b"/>
              <a:pathLst>
                <a:path w="1134" h="1001" extrusionOk="0">
                  <a:moveTo>
                    <a:pt x="753" y="0"/>
                  </a:moveTo>
                  <a:cubicBezTo>
                    <a:pt x="577" y="0"/>
                    <a:pt x="368" y="107"/>
                    <a:pt x="219" y="284"/>
                  </a:cubicBezTo>
                  <a:cubicBezTo>
                    <a:pt x="10" y="522"/>
                    <a:pt x="0" y="831"/>
                    <a:pt x="189" y="950"/>
                  </a:cubicBezTo>
                  <a:cubicBezTo>
                    <a:pt x="246" y="984"/>
                    <a:pt x="313" y="1000"/>
                    <a:pt x="385" y="1000"/>
                  </a:cubicBezTo>
                  <a:cubicBezTo>
                    <a:pt x="565" y="1000"/>
                    <a:pt x="773" y="899"/>
                    <a:pt x="915" y="721"/>
                  </a:cubicBezTo>
                  <a:cubicBezTo>
                    <a:pt x="1124" y="473"/>
                    <a:pt x="1134" y="174"/>
                    <a:pt x="945" y="55"/>
                  </a:cubicBezTo>
                  <a:cubicBezTo>
                    <a:pt x="890" y="18"/>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0"/>
            <p:cNvSpPr/>
            <p:nvPr/>
          </p:nvSpPr>
          <p:spPr>
            <a:xfrm>
              <a:off x="5815600" y="3951850"/>
              <a:ext cx="13200" cy="11725"/>
            </a:xfrm>
            <a:custGeom>
              <a:avLst/>
              <a:gdLst/>
              <a:ahLst/>
              <a:cxnLst/>
              <a:rect l="l" t="t" r="r" b="b"/>
              <a:pathLst>
                <a:path w="528" h="469" extrusionOk="0">
                  <a:moveTo>
                    <a:pt x="349" y="0"/>
                  </a:moveTo>
                  <a:cubicBezTo>
                    <a:pt x="267" y="0"/>
                    <a:pt x="171" y="50"/>
                    <a:pt x="100" y="135"/>
                  </a:cubicBezTo>
                  <a:cubicBezTo>
                    <a:pt x="1" y="244"/>
                    <a:pt x="1" y="394"/>
                    <a:pt x="90" y="443"/>
                  </a:cubicBezTo>
                  <a:cubicBezTo>
                    <a:pt x="116" y="461"/>
                    <a:pt x="147" y="469"/>
                    <a:pt x="180" y="469"/>
                  </a:cubicBezTo>
                  <a:cubicBezTo>
                    <a:pt x="261" y="469"/>
                    <a:pt x="357" y="419"/>
                    <a:pt x="428" y="334"/>
                  </a:cubicBezTo>
                  <a:lnTo>
                    <a:pt x="428" y="344"/>
                  </a:ln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0"/>
            <p:cNvSpPr/>
            <p:nvPr/>
          </p:nvSpPr>
          <p:spPr>
            <a:xfrm>
              <a:off x="5821825" y="3958950"/>
              <a:ext cx="27125" cy="22675"/>
            </a:xfrm>
            <a:custGeom>
              <a:avLst/>
              <a:gdLst/>
              <a:ahLst/>
              <a:cxnLst/>
              <a:rect l="l" t="t" r="r" b="b"/>
              <a:pathLst>
                <a:path w="1085" h="907" extrusionOk="0">
                  <a:moveTo>
                    <a:pt x="905" y="0"/>
                  </a:moveTo>
                  <a:cubicBezTo>
                    <a:pt x="945" y="120"/>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800"/>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0"/>
            <p:cNvSpPr/>
            <p:nvPr/>
          </p:nvSpPr>
          <p:spPr>
            <a:xfrm>
              <a:off x="5830775" y="396715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6"/>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0"/>
            <p:cNvSpPr/>
            <p:nvPr/>
          </p:nvSpPr>
          <p:spPr>
            <a:xfrm>
              <a:off x="5806400" y="393382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0"/>
            <p:cNvSpPr/>
            <p:nvPr/>
          </p:nvSpPr>
          <p:spPr>
            <a:xfrm>
              <a:off x="5740025" y="3944150"/>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0"/>
            <p:cNvSpPr/>
            <p:nvPr/>
          </p:nvSpPr>
          <p:spPr>
            <a:xfrm>
              <a:off x="5763150" y="3953125"/>
              <a:ext cx="54475" cy="63725"/>
            </a:xfrm>
            <a:custGeom>
              <a:avLst/>
              <a:gdLst/>
              <a:ahLst/>
              <a:cxnLst/>
              <a:rect l="l" t="t" r="r" b="b"/>
              <a:pathLst>
                <a:path w="2179" h="2549" extrusionOk="0">
                  <a:moveTo>
                    <a:pt x="2094" y="1"/>
                  </a:moveTo>
                  <a:cubicBezTo>
                    <a:pt x="2056" y="1"/>
                    <a:pt x="2022" y="14"/>
                    <a:pt x="1999" y="44"/>
                  </a:cubicBezTo>
                  <a:lnTo>
                    <a:pt x="40" y="2332"/>
                  </a:lnTo>
                  <a:cubicBezTo>
                    <a:pt x="0" y="2391"/>
                    <a:pt x="0" y="2471"/>
                    <a:pt x="60" y="2521"/>
                  </a:cubicBezTo>
                  <a:cubicBezTo>
                    <a:pt x="82" y="2539"/>
                    <a:pt x="111" y="2548"/>
                    <a:pt x="140" y="2548"/>
                  </a:cubicBezTo>
                  <a:cubicBezTo>
                    <a:pt x="175" y="2548"/>
                    <a:pt x="211" y="2534"/>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0"/>
            <p:cNvSpPr/>
            <p:nvPr/>
          </p:nvSpPr>
          <p:spPr>
            <a:xfrm>
              <a:off x="5736300" y="4004325"/>
              <a:ext cx="29100" cy="25175"/>
            </a:xfrm>
            <a:custGeom>
              <a:avLst/>
              <a:gdLst/>
              <a:ahLst/>
              <a:cxnLst/>
              <a:rect l="l" t="t" r="r" b="b"/>
              <a:pathLst>
                <a:path w="1164" h="1007" extrusionOk="0">
                  <a:moveTo>
                    <a:pt x="396" y="0"/>
                  </a:moveTo>
                  <a:cubicBezTo>
                    <a:pt x="271" y="0"/>
                    <a:pt x="166" y="52"/>
                    <a:pt x="109" y="154"/>
                  </a:cubicBezTo>
                  <a:cubicBezTo>
                    <a:pt x="0" y="353"/>
                    <a:pt x="119" y="672"/>
                    <a:pt x="378" y="870"/>
                  </a:cubicBezTo>
                  <a:cubicBezTo>
                    <a:pt x="502" y="961"/>
                    <a:pt x="638" y="1006"/>
                    <a:pt x="758" y="1006"/>
                  </a:cubicBezTo>
                  <a:cubicBezTo>
                    <a:pt x="887" y="1006"/>
                    <a:pt x="997" y="954"/>
                    <a:pt x="1054" y="851"/>
                  </a:cubicBezTo>
                  <a:cubicBezTo>
                    <a:pt x="1164" y="652"/>
                    <a:pt x="1034" y="333"/>
                    <a:pt x="776" y="144"/>
                  </a:cubicBezTo>
                  <a:cubicBezTo>
                    <a:pt x="650" y="47"/>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0"/>
            <p:cNvSpPr/>
            <p:nvPr/>
          </p:nvSpPr>
          <p:spPr>
            <a:xfrm>
              <a:off x="5743500" y="4012225"/>
              <a:ext cx="13700" cy="11800"/>
            </a:xfrm>
            <a:custGeom>
              <a:avLst/>
              <a:gdLst/>
              <a:ahLst/>
              <a:cxnLst/>
              <a:rect l="l" t="t" r="r" b="b"/>
              <a:pathLst>
                <a:path w="548" h="472" extrusionOk="0">
                  <a:moveTo>
                    <a:pt x="187" y="0"/>
                  </a:moveTo>
                  <a:cubicBezTo>
                    <a:pt x="130" y="0"/>
                    <a:pt x="80" y="22"/>
                    <a:pt x="50" y="67"/>
                  </a:cubicBezTo>
                  <a:cubicBezTo>
                    <a:pt x="0" y="167"/>
                    <a:pt x="60" y="316"/>
                    <a:pt x="179" y="405"/>
                  </a:cubicBezTo>
                  <a:cubicBezTo>
                    <a:pt x="242" y="449"/>
                    <a:pt x="308" y="471"/>
                    <a:pt x="364" y="471"/>
                  </a:cubicBezTo>
                  <a:cubicBezTo>
                    <a:pt x="423" y="471"/>
                    <a:pt x="472" y="446"/>
                    <a:pt x="498" y="395"/>
                  </a:cubicBezTo>
                  <a:cubicBezTo>
                    <a:pt x="547" y="306"/>
                    <a:pt x="488" y="157"/>
                    <a:pt x="368" y="67"/>
                  </a:cubicBezTo>
                  <a:cubicBezTo>
                    <a:pt x="309" y="22"/>
                    <a:pt x="244"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0"/>
            <p:cNvSpPr/>
            <p:nvPr/>
          </p:nvSpPr>
          <p:spPr>
            <a:xfrm>
              <a:off x="5750200" y="3991825"/>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cubicBezTo>
                    <a:pt x="757" y="505"/>
                    <a:pt x="886" y="814"/>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0"/>
            <p:cNvSpPr/>
            <p:nvPr/>
          </p:nvSpPr>
          <p:spPr>
            <a:xfrm>
              <a:off x="5757925" y="3983475"/>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0"/>
            <p:cNvSpPr/>
            <p:nvPr/>
          </p:nvSpPr>
          <p:spPr>
            <a:xfrm>
              <a:off x="5812875" y="3900525"/>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0"/>
            <p:cNvSpPr/>
            <p:nvPr/>
          </p:nvSpPr>
          <p:spPr>
            <a:xfrm>
              <a:off x="5822075" y="3923225"/>
              <a:ext cx="60925" cy="57450"/>
            </a:xfrm>
            <a:custGeom>
              <a:avLst/>
              <a:gdLst/>
              <a:ahLst/>
              <a:cxnLst/>
              <a:rect l="l" t="t" r="r" b="b"/>
              <a:pathLst>
                <a:path w="2437" h="2298" extrusionOk="0">
                  <a:moveTo>
                    <a:pt x="149" y="1"/>
                  </a:moveTo>
                  <a:cubicBezTo>
                    <a:pt x="113" y="1"/>
                    <a:pt x="76" y="16"/>
                    <a:pt x="50" y="47"/>
                  </a:cubicBezTo>
                  <a:cubicBezTo>
                    <a:pt x="0" y="97"/>
                    <a:pt x="0" y="176"/>
                    <a:pt x="50" y="226"/>
                  </a:cubicBezTo>
                  <a:lnTo>
                    <a:pt x="2168" y="2285"/>
                  </a:lnTo>
                  <a:cubicBezTo>
                    <a:pt x="2201" y="2293"/>
                    <a:pt x="2236" y="2298"/>
                    <a:pt x="2272" y="2298"/>
                  </a:cubicBezTo>
                  <a:cubicBezTo>
                    <a:pt x="2322" y="2298"/>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0"/>
            <p:cNvSpPr/>
            <p:nvPr/>
          </p:nvSpPr>
          <p:spPr>
            <a:xfrm>
              <a:off x="5809150" y="3898000"/>
              <a:ext cx="28350" cy="25050"/>
            </a:xfrm>
            <a:custGeom>
              <a:avLst/>
              <a:gdLst/>
              <a:ahLst/>
              <a:cxnLst/>
              <a:rect l="l" t="t" r="r" b="b"/>
              <a:pathLst>
                <a:path w="1134" h="1002"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0"/>
            <p:cNvSpPr/>
            <p:nvPr/>
          </p:nvSpPr>
          <p:spPr>
            <a:xfrm>
              <a:off x="5815600" y="3904350"/>
              <a:ext cx="13200" cy="11625"/>
            </a:xfrm>
            <a:custGeom>
              <a:avLst/>
              <a:gdLst/>
              <a:ahLst/>
              <a:cxnLst/>
              <a:rect l="l" t="t" r="r" b="b"/>
              <a:pathLst>
                <a:path w="528" h="465" extrusionOk="0">
                  <a:moveTo>
                    <a:pt x="347" y="1"/>
                  </a:moveTo>
                  <a:cubicBezTo>
                    <a:pt x="266" y="1"/>
                    <a:pt x="170" y="48"/>
                    <a:pt x="100" y="126"/>
                  </a:cubicBezTo>
                  <a:cubicBezTo>
                    <a:pt x="1" y="245"/>
                    <a:pt x="1" y="384"/>
                    <a:pt x="90" y="444"/>
                  </a:cubicBezTo>
                  <a:cubicBezTo>
                    <a:pt x="115" y="458"/>
                    <a:pt x="145" y="465"/>
                    <a:pt x="178" y="465"/>
                  </a:cubicBezTo>
                  <a:cubicBezTo>
                    <a:pt x="260" y="465"/>
                    <a:pt x="357" y="420"/>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0"/>
            <p:cNvSpPr/>
            <p:nvPr/>
          </p:nvSpPr>
          <p:spPr>
            <a:xfrm>
              <a:off x="5821825" y="3911200"/>
              <a:ext cx="27125" cy="22800"/>
            </a:xfrm>
            <a:custGeom>
              <a:avLst/>
              <a:gdLst/>
              <a:ahLst/>
              <a:cxnLst/>
              <a:rect l="l" t="t" r="r" b="b"/>
              <a:pathLst>
                <a:path w="1085" h="912"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3" y="903"/>
                    <a:pt x="242" y="912"/>
                    <a:pt x="293" y="912"/>
                  </a:cubicBezTo>
                  <a:cubicBezTo>
                    <a:pt x="474" y="912"/>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0"/>
            <p:cNvSpPr/>
            <p:nvPr/>
          </p:nvSpPr>
          <p:spPr>
            <a:xfrm>
              <a:off x="5830775" y="3919650"/>
              <a:ext cx="25875" cy="22550"/>
            </a:xfrm>
            <a:custGeom>
              <a:avLst/>
              <a:gdLst/>
              <a:ahLst/>
              <a:cxnLst/>
              <a:rect l="l" t="t" r="r" b="b"/>
              <a:pathLst>
                <a:path w="1035" h="902" extrusionOk="0">
                  <a:moveTo>
                    <a:pt x="856" y="1"/>
                  </a:moveTo>
                  <a:lnTo>
                    <a:pt x="856" y="1"/>
                  </a:lnTo>
                  <a:cubicBezTo>
                    <a:pt x="895" y="120"/>
                    <a:pt x="856" y="26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7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0"/>
            <p:cNvSpPr/>
            <p:nvPr/>
          </p:nvSpPr>
          <p:spPr>
            <a:xfrm>
              <a:off x="5806400" y="3886100"/>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0"/>
            <p:cNvSpPr/>
            <p:nvPr/>
          </p:nvSpPr>
          <p:spPr>
            <a:xfrm>
              <a:off x="5740025" y="3896625"/>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0"/>
            <p:cNvSpPr/>
            <p:nvPr/>
          </p:nvSpPr>
          <p:spPr>
            <a:xfrm>
              <a:off x="5763150" y="3905425"/>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2"/>
                    <a:pt x="111" y="2552"/>
                    <a:pt x="140" y="2552"/>
                  </a:cubicBezTo>
                  <a:cubicBezTo>
                    <a:pt x="175" y="2552"/>
                    <a:pt x="212" y="2537"/>
                    <a:pt x="239" y="2509"/>
                  </a:cubicBezTo>
                  <a:lnTo>
                    <a:pt x="2158" y="262"/>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0"/>
            <p:cNvSpPr/>
            <p:nvPr/>
          </p:nvSpPr>
          <p:spPr>
            <a:xfrm>
              <a:off x="5736300" y="3956700"/>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6"/>
                    <a:pt x="767" y="1006"/>
                  </a:cubicBezTo>
                  <a:cubicBezTo>
                    <a:pt x="892" y="1006"/>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0"/>
            <p:cNvSpPr/>
            <p:nvPr/>
          </p:nvSpPr>
          <p:spPr>
            <a:xfrm>
              <a:off x="5743500" y="3964500"/>
              <a:ext cx="13700" cy="11900"/>
            </a:xfrm>
            <a:custGeom>
              <a:avLst/>
              <a:gdLst/>
              <a:ahLst/>
              <a:cxnLst/>
              <a:rect l="l" t="t" r="r" b="b"/>
              <a:pathLst>
                <a:path w="548" h="476" extrusionOk="0">
                  <a:moveTo>
                    <a:pt x="191" y="1"/>
                  </a:moveTo>
                  <a:cubicBezTo>
                    <a:pt x="132" y="1"/>
                    <a:pt x="81" y="26"/>
                    <a:pt x="50" y="77"/>
                  </a:cubicBezTo>
                  <a:cubicBezTo>
                    <a:pt x="0" y="166"/>
                    <a:pt x="60" y="315"/>
                    <a:pt x="179" y="405"/>
                  </a:cubicBezTo>
                  <a:cubicBezTo>
                    <a:pt x="242" y="453"/>
                    <a:pt x="308" y="476"/>
                    <a:pt x="364" y="476"/>
                  </a:cubicBezTo>
                  <a:cubicBezTo>
                    <a:pt x="423" y="476"/>
                    <a:pt x="472" y="451"/>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0"/>
            <p:cNvSpPr/>
            <p:nvPr/>
          </p:nvSpPr>
          <p:spPr>
            <a:xfrm>
              <a:off x="5750200" y="3944175"/>
              <a:ext cx="24900" cy="25225"/>
            </a:xfrm>
            <a:custGeom>
              <a:avLst/>
              <a:gdLst/>
              <a:ahLst/>
              <a:cxnLst/>
              <a:rect l="l" t="t" r="r" b="b"/>
              <a:pathLst>
                <a:path w="996" h="1009" extrusionOk="0">
                  <a:moveTo>
                    <a:pt x="218" y="0"/>
                  </a:moveTo>
                  <a:cubicBezTo>
                    <a:pt x="188" y="0"/>
                    <a:pt x="159" y="5"/>
                    <a:pt x="130" y="14"/>
                  </a:cubicBezTo>
                  <a:lnTo>
                    <a:pt x="1" y="164"/>
                  </a:lnTo>
                  <a:cubicBezTo>
                    <a:pt x="34" y="149"/>
                    <a:pt x="72" y="140"/>
                    <a:pt x="115" y="140"/>
                  </a:cubicBezTo>
                  <a:cubicBezTo>
                    <a:pt x="217" y="140"/>
                    <a:pt x="348" y="187"/>
                    <a:pt x="508" y="313"/>
                  </a:cubicBezTo>
                  <a:cubicBezTo>
                    <a:pt x="757" y="502"/>
                    <a:pt x="886" y="810"/>
                    <a:pt x="787" y="100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0"/>
            <p:cNvSpPr/>
            <p:nvPr/>
          </p:nvSpPr>
          <p:spPr>
            <a:xfrm>
              <a:off x="5757925" y="3935975"/>
              <a:ext cx="24375" cy="24225"/>
            </a:xfrm>
            <a:custGeom>
              <a:avLst/>
              <a:gdLst/>
              <a:ahLst/>
              <a:cxnLst/>
              <a:rect l="l" t="t" r="r" b="b"/>
              <a:pathLst>
                <a:path w="975" h="969" extrusionOk="0">
                  <a:moveTo>
                    <a:pt x="217" y="0"/>
                  </a:moveTo>
                  <a:cubicBezTo>
                    <a:pt x="187" y="0"/>
                    <a:pt x="158" y="5"/>
                    <a:pt x="130" y="14"/>
                  </a:cubicBezTo>
                  <a:lnTo>
                    <a:pt x="0" y="153"/>
                  </a:lnTo>
                  <a:cubicBezTo>
                    <a:pt x="34" y="140"/>
                    <a:pt x="70" y="132"/>
                    <a:pt x="110" y="132"/>
                  </a:cubicBezTo>
                  <a:cubicBezTo>
                    <a:pt x="213" y="132"/>
                    <a:pt x="340" y="183"/>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0"/>
            <p:cNvSpPr/>
            <p:nvPr/>
          </p:nvSpPr>
          <p:spPr>
            <a:xfrm>
              <a:off x="5812875" y="3852775"/>
              <a:ext cx="83550" cy="80225"/>
            </a:xfrm>
            <a:custGeom>
              <a:avLst/>
              <a:gdLst/>
              <a:ahLst/>
              <a:cxnLst/>
              <a:rect l="l" t="t" r="r" b="b"/>
              <a:pathLst>
                <a:path w="3342" h="3209" extrusionOk="0">
                  <a:moveTo>
                    <a:pt x="856" y="1"/>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0"/>
            <p:cNvSpPr/>
            <p:nvPr/>
          </p:nvSpPr>
          <p:spPr>
            <a:xfrm>
              <a:off x="5822075" y="3875700"/>
              <a:ext cx="60925" cy="57250"/>
            </a:xfrm>
            <a:custGeom>
              <a:avLst/>
              <a:gdLst/>
              <a:ahLst/>
              <a:cxnLst/>
              <a:rect l="l" t="t" r="r" b="b"/>
              <a:pathLst>
                <a:path w="2437" h="2290" extrusionOk="0">
                  <a:moveTo>
                    <a:pt x="144" y="1"/>
                  </a:moveTo>
                  <a:cubicBezTo>
                    <a:pt x="110" y="1"/>
                    <a:pt x="75" y="13"/>
                    <a:pt x="50" y="38"/>
                  </a:cubicBezTo>
                  <a:cubicBezTo>
                    <a:pt x="0" y="88"/>
                    <a:pt x="0" y="178"/>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0"/>
            <p:cNvSpPr/>
            <p:nvPr/>
          </p:nvSpPr>
          <p:spPr>
            <a:xfrm>
              <a:off x="5809150" y="3850425"/>
              <a:ext cx="28350" cy="25025"/>
            </a:xfrm>
            <a:custGeom>
              <a:avLst/>
              <a:gdLst/>
              <a:ahLst/>
              <a:cxnLst/>
              <a:rect l="l" t="t" r="r" b="b"/>
              <a:pathLst>
                <a:path w="1134" h="1001" extrusionOk="0">
                  <a:moveTo>
                    <a:pt x="753" y="0"/>
                  </a:moveTo>
                  <a:cubicBezTo>
                    <a:pt x="577" y="0"/>
                    <a:pt x="368" y="106"/>
                    <a:pt x="219" y="283"/>
                  </a:cubicBezTo>
                  <a:cubicBezTo>
                    <a:pt x="10" y="522"/>
                    <a:pt x="0" y="830"/>
                    <a:pt x="189" y="950"/>
                  </a:cubicBezTo>
                  <a:cubicBezTo>
                    <a:pt x="246" y="984"/>
                    <a:pt x="313" y="1000"/>
                    <a:pt x="385" y="1000"/>
                  </a:cubicBezTo>
                  <a:cubicBezTo>
                    <a:pt x="565" y="1000"/>
                    <a:pt x="773" y="899"/>
                    <a:pt x="915" y="721"/>
                  </a:cubicBezTo>
                  <a:cubicBezTo>
                    <a:pt x="1124" y="472"/>
                    <a:pt x="1134" y="174"/>
                    <a:pt x="945" y="55"/>
                  </a:cubicBezTo>
                  <a:cubicBezTo>
                    <a:pt x="890" y="17"/>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0"/>
            <p:cNvSpPr/>
            <p:nvPr/>
          </p:nvSpPr>
          <p:spPr>
            <a:xfrm>
              <a:off x="5815600" y="3856625"/>
              <a:ext cx="13200" cy="11725"/>
            </a:xfrm>
            <a:custGeom>
              <a:avLst/>
              <a:gdLst/>
              <a:ahLst/>
              <a:cxnLst/>
              <a:rect l="l" t="t" r="r" b="b"/>
              <a:pathLst>
                <a:path w="528" h="469" extrusionOk="0">
                  <a:moveTo>
                    <a:pt x="349" y="0"/>
                  </a:moveTo>
                  <a:cubicBezTo>
                    <a:pt x="267" y="0"/>
                    <a:pt x="171" y="50"/>
                    <a:pt x="100" y="135"/>
                  </a:cubicBezTo>
                  <a:cubicBezTo>
                    <a:pt x="1" y="244"/>
                    <a:pt x="1" y="384"/>
                    <a:pt x="90" y="443"/>
                  </a:cubicBezTo>
                  <a:cubicBezTo>
                    <a:pt x="116" y="460"/>
                    <a:pt x="147" y="469"/>
                    <a:pt x="180" y="469"/>
                  </a:cubicBezTo>
                  <a:cubicBezTo>
                    <a:pt x="261" y="469"/>
                    <a:pt x="357" y="419"/>
                    <a:pt x="428" y="334"/>
                  </a:cubicBezTo>
                  <a:cubicBezTo>
                    <a:pt x="528" y="224"/>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0"/>
            <p:cNvSpPr/>
            <p:nvPr/>
          </p:nvSpPr>
          <p:spPr>
            <a:xfrm>
              <a:off x="5821825" y="3863725"/>
              <a:ext cx="27125" cy="22675"/>
            </a:xfrm>
            <a:custGeom>
              <a:avLst/>
              <a:gdLst/>
              <a:ahLst/>
              <a:cxnLst/>
              <a:rect l="l" t="t" r="r" b="b"/>
              <a:pathLst>
                <a:path w="1085" h="907" extrusionOk="0">
                  <a:moveTo>
                    <a:pt x="905" y="0"/>
                  </a:moveTo>
                  <a:cubicBezTo>
                    <a:pt x="945" y="119"/>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0"/>
            <p:cNvSpPr/>
            <p:nvPr/>
          </p:nvSpPr>
          <p:spPr>
            <a:xfrm>
              <a:off x="5830775" y="3871925"/>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5"/>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0"/>
            <p:cNvSpPr/>
            <p:nvPr/>
          </p:nvSpPr>
          <p:spPr>
            <a:xfrm>
              <a:off x="5806400" y="3838600"/>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09"/>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0"/>
            <p:cNvSpPr/>
            <p:nvPr/>
          </p:nvSpPr>
          <p:spPr>
            <a:xfrm>
              <a:off x="5740025" y="3848925"/>
              <a:ext cx="82075" cy="82700"/>
            </a:xfrm>
            <a:custGeom>
              <a:avLst/>
              <a:gdLst/>
              <a:ahLst/>
              <a:cxnLst/>
              <a:rect l="l" t="t" r="r" b="b"/>
              <a:pathLst>
                <a:path w="3283" h="3308" extrusionOk="0">
                  <a:moveTo>
                    <a:pt x="2482" y="0"/>
                  </a:moveTo>
                  <a:cubicBezTo>
                    <a:pt x="2347" y="0"/>
                    <a:pt x="2268" y="65"/>
                    <a:pt x="2268" y="65"/>
                  </a:cubicBezTo>
                  <a:lnTo>
                    <a:pt x="0" y="2502"/>
                  </a:lnTo>
                  <a:lnTo>
                    <a:pt x="865" y="3307"/>
                  </a:lnTo>
                  <a:lnTo>
                    <a:pt x="2944" y="871"/>
                  </a:lnTo>
                  <a:cubicBezTo>
                    <a:pt x="2944" y="871"/>
                    <a:pt x="3282" y="542"/>
                    <a:pt x="2924" y="214"/>
                  </a:cubicBezTo>
                  <a:cubicBezTo>
                    <a:pt x="2747" y="46"/>
                    <a:pt x="2595" y="0"/>
                    <a:pt x="2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0"/>
            <p:cNvSpPr/>
            <p:nvPr/>
          </p:nvSpPr>
          <p:spPr>
            <a:xfrm>
              <a:off x="5763150" y="3857900"/>
              <a:ext cx="54475" cy="63675"/>
            </a:xfrm>
            <a:custGeom>
              <a:avLst/>
              <a:gdLst/>
              <a:ahLst/>
              <a:cxnLst/>
              <a:rect l="l" t="t" r="r" b="b"/>
              <a:pathLst>
                <a:path w="2179" h="2547" extrusionOk="0">
                  <a:moveTo>
                    <a:pt x="2094" y="1"/>
                  </a:moveTo>
                  <a:cubicBezTo>
                    <a:pt x="2056" y="1"/>
                    <a:pt x="2022" y="14"/>
                    <a:pt x="1999" y="44"/>
                  </a:cubicBezTo>
                  <a:lnTo>
                    <a:pt x="40" y="2332"/>
                  </a:lnTo>
                  <a:cubicBezTo>
                    <a:pt x="0" y="2381"/>
                    <a:pt x="0" y="2471"/>
                    <a:pt x="60" y="2511"/>
                  </a:cubicBezTo>
                  <a:cubicBezTo>
                    <a:pt x="84" y="2534"/>
                    <a:pt x="114" y="2547"/>
                    <a:pt x="145" y="2547"/>
                  </a:cubicBezTo>
                  <a:cubicBezTo>
                    <a:pt x="179" y="2547"/>
                    <a:pt x="213" y="2532"/>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0"/>
            <p:cNvSpPr/>
            <p:nvPr/>
          </p:nvSpPr>
          <p:spPr>
            <a:xfrm>
              <a:off x="5736300" y="3909050"/>
              <a:ext cx="29100" cy="25225"/>
            </a:xfrm>
            <a:custGeom>
              <a:avLst/>
              <a:gdLst/>
              <a:ahLst/>
              <a:cxnLst/>
              <a:rect l="l" t="t" r="r" b="b"/>
              <a:pathLst>
                <a:path w="1164" h="1009"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4"/>
                    <a:pt x="1034" y="335"/>
                    <a:pt x="776" y="136"/>
                  </a:cubicBezTo>
                  <a:cubicBezTo>
                    <a:pt x="651" y="46"/>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0"/>
            <p:cNvSpPr/>
            <p:nvPr/>
          </p:nvSpPr>
          <p:spPr>
            <a:xfrm>
              <a:off x="5743500" y="3916975"/>
              <a:ext cx="13700" cy="11825"/>
            </a:xfrm>
            <a:custGeom>
              <a:avLst/>
              <a:gdLst/>
              <a:ahLst/>
              <a:cxnLst/>
              <a:rect l="l" t="t" r="r" b="b"/>
              <a:pathLst>
                <a:path w="548" h="473" extrusionOk="0">
                  <a:moveTo>
                    <a:pt x="187" y="1"/>
                  </a:moveTo>
                  <a:cubicBezTo>
                    <a:pt x="130" y="1"/>
                    <a:pt x="80" y="23"/>
                    <a:pt x="50" y="68"/>
                  </a:cubicBezTo>
                  <a:cubicBezTo>
                    <a:pt x="0" y="168"/>
                    <a:pt x="60" y="317"/>
                    <a:pt x="179" y="406"/>
                  </a:cubicBezTo>
                  <a:cubicBezTo>
                    <a:pt x="242" y="450"/>
                    <a:pt x="308" y="472"/>
                    <a:pt x="364" y="472"/>
                  </a:cubicBezTo>
                  <a:cubicBezTo>
                    <a:pt x="423" y="472"/>
                    <a:pt x="472" y="447"/>
                    <a:pt x="498" y="396"/>
                  </a:cubicBezTo>
                  <a:cubicBezTo>
                    <a:pt x="547" y="307"/>
                    <a:pt x="488" y="158"/>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0"/>
            <p:cNvSpPr/>
            <p:nvPr/>
          </p:nvSpPr>
          <p:spPr>
            <a:xfrm>
              <a:off x="5750200" y="3896600"/>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lnTo>
                    <a:pt x="508" y="306"/>
                  </a:lnTo>
                  <a:cubicBezTo>
                    <a:pt x="757" y="505"/>
                    <a:pt x="886" y="803"/>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0"/>
            <p:cNvSpPr/>
            <p:nvPr/>
          </p:nvSpPr>
          <p:spPr>
            <a:xfrm>
              <a:off x="5757925" y="3888250"/>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0"/>
            <p:cNvSpPr/>
            <p:nvPr/>
          </p:nvSpPr>
          <p:spPr>
            <a:xfrm>
              <a:off x="5812875" y="3805275"/>
              <a:ext cx="83550" cy="80150"/>
            </a:xfrm>
            <a:custGeom>
              <a:avLst/>
              <a:gdLst/>
              <a:ahLst/>
              <a:cxnLst/>
              <a:rect l="l" t="t" r="r" b="b"/>
              <a:pathLst>
                <a:path w="3342" h="3206"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0"/>
            <p:cNvSpPr/>
            <p:nvPr/>
          </p:nvSpPr>
          <p:spPr>
            <a:xfrm>
              <a:off x="5822075" y="3828000"/>
              <a:ext cx="60925" cy="57450"/>
            </a:xfrm>
            <a:custGeom>
              <a:avLst/>
              <a:gdLst/>
              <a:ahLst/>
              <a:cxnLst/>
              <a:rect l="l" t="t" r="r" b="b"/>
              <a:pathLst>
                <a:path w="2437" h="2298" extrusionOk="0">
                  <a:moveTo>
                    <a:pt x="149" y="1"/>
                  </a:moveTo>
                  <a:cubicBezTo>
                    <a:pt x="113" y="1"/>
                    <a:pt x="76" y="16"/>
                    <a:pt x="50" y="47"/>
                  </a:cubicBezTo>
                  <a:cubicBezTo>
                    <a:pt x="0" y="96"/>
                    <a:pt x="0" y="176"/>
                    <a:pt x="50" y="226"/>
                  </a:cubicBezTo>
                  <a:lnTo>
                    <a:pt x="2168" y="2284"/>
                  </a:lnTo>
                  <a:cubicBezTo>
                    <a:pt x="2201" y="2293"/>
                    <a:pt x="2236" y="2297"/>
                    <a:pt x="2272" y="2297"/>
                  </a:cubicBezTo>
                  <a:cubicBezTo>
                    <a:pt x="2322" y="2297"/>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0"/>
            <p:cNvSpPr/>
            <p:nvPr/>
          </p:nvSpPr>
          <p:spPr>
            <a:xfrm>
              <a:off x="5809150" y="3802775"/>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0"/>
            <p:cNvSpPr/>
            <p:nvPr/>
          </p:nvSpPr>
          <p:spPr>
            <a:xfrm>
              <a:off x="5815600" y="3809000"/>
              <a:ext cx="13200" cy="11700"/>
            </a:xfrm>
            <a:custGeom>
              <a:avLst/>
              <a:gdLst/>
              <a:ahLst/>
              <a:cxnLst/>
              <a:rect l="l" t="t" r="r" b="b"/>
              <a:pathLst>
                <a:path w="528" h="468" extrusionOk="0">
                  <a:moveTo>
                    <a:pt x="351" y="0"/>
                  </a:moveTo>
                  <a:cubicBezTo>
                    <a:pt x="268" y="0"/>
                    <a:pt x="171" y="45"/>
                    <a:pt x="100" y="130"/>
                  </a:cubicBezTo>
                  <a:cubicBezTo>
                    <a:pt x="1" y="250"/>
                    <a:pt x="1" y="389"/>
                    <a:pt x="90" y="449"/>
                  </a:cubicBezTo>
                  <a:cubicBezTo>
                    <a:pt x="114" y="462"/>
                    <a:pt x="142" y="468"/>
                    <a:pt x="171" y="468"/>
                  </a:cubicBezTo>
                  <a:cubicBezTo>
                    <a:pt x="255" y="468"/>
                    <a:pt x="355" y="420"/>
                    <a:pt x="428" y="339"/>
                  </a:cubicBezTo>
                  <a:cubicBezTo>
                    <a:pt x="528" y="220"/>
                    <a:pt x="528" y="81"/>
                    <a:pt x="438" y="21"/>
                  </a:cubicBezTo>
                  <a:cubicBezTo>
                    <a:pt x="413" y="7"/>
                    <a:pt x="383"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0"/>
            <p:cNvSpPr/>
            <p:nvPr/>
          </p:nvSpPr>
          <p:spPr>
            <a:xfrm>
              <a:off x="5821825" y="3815975"/>
              <a:ext cx="27125" cy="22900"/>
            </a:xfrm>
            <a:custGeom>
              <a:avLst/>
              <a:gdLst/>
              <a:ahLst/>
              <a:cxnLst/>
              <a:rect l="l" t="t" r="r" b="b"/>
              <a:pathLst>
                <a:path w="1085" h="916" extrusionOk="0">
                  <a:moveTo>
                    <a:pt x="905" y="1"/>
                  </a:moveTo>
                  <a:lnTo>
                    <a:pt x="905" y="1"/>
                  </a:lnTo>
                  <a:cubicBezTo>
                    <a:pt x="945" y="120"/>
                    <a:pt x="905" y="279"/>
                    <a:pt x="716" y="498"/>
                  </a:cubicBezTo>
                  <a:cubicBezTo>
                    <a:pt x="563" y="673"/>
                    <a:pt x="355" y="779"/>
                    <a:pt x="177" y="779"/>
                  </a:cubicBezTo>
                  <a:cubicBezTo>
                    <a:pt x="113" y="779"/>
                    <a:pt x="53" y="765"/>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0"/>
            <p:cNvSpPr/>
            <p:nvPr/>
          </p:nvSpPr>
          <p:spPr>
            <a:xfrm>
              <a:off x="5830775" y="382417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0"/>
            <p:cNvSpPr/>
            <p:nvPr/>
          </p:nvSpPr>
          <p:spPr>
            <a:xfrm>
              <a:off x="5806400" y="3790875"/>
              <a:ext cx="16675" cy="24375"/>
            </a:xfrm>
            <a:custGeom>
              <a:avLst/>
              <a:gdLst/>
              <a:ahLst/>
              <a:cxnLst/>
              <a:rect l="l" t="t" r="r" b="b"/>
              <a:pathLst>
                <a:path w="667" h="975" extrusionOk="0">
                  <a:moveTo>
                    <a:pt x="389" y="0"/>
                  </a:moveTo>
                  <a:lnTo>
                    <a:pt x="339" y="100"/>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0"/>
            <p:cNvSpPr/>
            <p:nvPr/>
          </p:nvSpPr>
          <p:spPr>
            <a:xfrm>
              <a:off x="5740025" y="380140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0"/>
            <p:cNvSpPr/>
            <p:nvPr/>
          </p:nvSpPr>
          <p:spPr>
            <a:xfrm>
              <a:off x="5763150" y="3810200"/>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0"/>
            <p:cNvSpPr/>
            <p:nvPr/>
          </p:nvSpPr>
          <p:spPr>
            <a:xfrm>
              <a:off x="5736300" y="3861475"/>
              <a:ext cx="29100" cy="25150"/>
            </a:xfrm>
            <a:custGeom>
              <a:avLst/>
              <a:gdLst/>
              <a:ahLst/>
              <a:cxnLst/>
              <a:rect l="l" t="t" r="r" b="b"/>
              <a:pathLst>
                <a:path w="1164" h="1006" extrusionOk="0">
                  <a:moveTo>
                    <a:pt x="396" y="1"/>
                  </a:moveTo>
                  <a:cubicBezTo>
                    <a:pt x="271" y="1"/>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0"/>
            <p:cNvSpPr/>
            <p:nvPr/>
          </p:nvSpPr>
          <p:spPr>
            <a:xfrm>
              <a:off x="5743500" y="3869275"/>
              <a:ext cx="13700" cy="11800"/>
            </a:xfrm>
            <a:custGeom>
              <a:avLst/>
              <a:gdLst/>
              <a:ahLst/>
              <a:cxnLst/>
              <a:rect l="l" t="t" r="r" b="b"/>
              <a:pathLst>
                <a:path w="548" h="472" extrusionOk="0">
                  <a:moveTo>
                    <a:pt x="191" y="1"/>
                  </a:moveTo>
                  <a:cubicBezTo>
                    <a:pt x="132" y="1"/>
                    <a:pt x="81" y="25"/>
                    <a:pt x="50" y="76"/>
                  </a:cubicBezTo>
                  <a:cubicBezTo>
                    <a:pt x="0" y="166"/>
                    <a:pt x="60" y="315"/>
                    <a:pt x="179" y="405"/>
                  </a:cubicBezTo>
                  <a:cubicBezTo>
                    <a:pt x="244" y="449"/>
                    <a:pt x="311" y="472"/>
                    <a:pt x="368" y="472"/>
                  </a:cubicBezTo>
                  <a:cubicBezTo>
                    <a:pt x="426" y="472"/>
                    <a:pt x="473" y="449"/>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0"/>
            <p:cNvSpPr/>
            <p:nvPr/>
          </p:nvSpPr>
          <p:spPr>
            <a:xfrm>
              <a:off x="5750200" y="3848950"/>
              <a:ext cx="24900" cy="25225"/>
            </a:xfrm>
            <a:custGeom>
              <a:avLst/>
              <a:gdLst/>
              <a:ahLst/>
              <a:cxnLst/>
              <a:rect l="l" t="t" r="r" b="b"/>
              <a:pathLst>
                <a:path w="996" h="1009" extrusionOk="0">
                  <a:moveTo>
                    <a:pt x="218" y="0"/>
                  </a:moveTo>
                  <a:cubicBezTo>
                    <a:pt x="188" y="0"/>
                    <a:pt x="159" y="5"/>
                    <a:pt x="130" y="14"/>
                  </a:cubicBezTo>
                  <a:lnTo>
                    <a:pt x="1" y="163"/>
                  </a:lnTo>
                  <a:cubicBezTo>
                    <a:pt x="34" y="145"/>
                    <a:pt x="73" y="136"/>
                    <a:pt x="117" y="136"/>
                  </a:cubicBezTo>
                  <a:cubicBezTo>
                    <a:pt x="218" y="136"/>
                    <a:pt x="349" y="188"/>
                    <a:pt x="508" y="313"/>
                  </a:cubicBezTo>
                  <a:cubicBezTo>
                    <a:pt x="757" y="502"/>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0"/>
            <p:cNvSpPr/>
            <p:nvPr/>
          </p:nvSpPr>
          <p:spPr>
            <a:xfrm>
              <a:off x="5757925" y="3840750"/>
              <a:ext cx="24375" cy="24225"/>
            </a:xfrm>
            <a:custGeom>
              <a:avLst/>
              <a:gdLst/>
              <a:ahLst/>
              <a:cxnLst/>
              <a:rect l="l" t="t" r="r" b="b"/>
              <a:pathLst>
                <a:path w="975" h="969" extrusionOk="0">
                  <a:moveTo>
                    <a:pt x="217" y="0"/>
                  </a:moveTo>
                  <a:cubicBezTo>
                    <a:pt x="187" y="0"/>
                    <a:pt x="158" y="5"/>
                    <a:pt x="130" y="14"/>
                  </a:cubicBezTo>
                  <a:lnTo>
                    <a:pt x="0" y="153"/>
                  </a:lnTo>
                  <a:cubicBezTo>
                    <a:pt x="32" y="140"/>
                    <a:pt x="66" y="133"/>
                    <a:pt x="103" y="133"/>
                  </a:cubicBezTo>
                  <a:cubicBezTo>
                    <a:pt x="207" y="133"/>
                    <a:pt x="336" y="188"/>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0"/>
            <p:cNvSpPr/>
            <p:nvPr/>
          </p:nvSpPr>
          <p:spPr>
            <a:xfrm>
              <a:off x="5812875" y="3757550"/>
              <a:ext cx="83550" cy="80225"/>
            </a:xfrm>
            <a:custGeom>
              <a:avLst/>
              <a:gdLst/>
              <a:ahLst/>
              <a:cxnLst/>
              <a:rect l="l" t="t" r="r" b="b"/>
              <a:pathLst>
                <a:path w="3342" h="3209" extrusionOk="0">
                  <a:moveTo>
                    <a:pt x="856" y="0"/>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0"/>
            <p:cNvSpPr/>
            <p:nvPr/>
          </p:nvSpPr>
          <p:spPr>
            <a:xfrm>
              <a:off x="5822075" y="3780475"/>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0"/>
            <p:cNvSpPr/>
            <p:nvPr/>
          </p:nvSpPr>
          <p:spPr>
            <a:xfrm>
              <a:off x="5809150" y="3755175"/>
              <a:ext cx="28350" cy="25050"/>
            </a:xfrm>
            <a:custGeom>
              <a:avLst/>
              <a:gdLst/>
              <a:ahLst/>
              <a:cxnLst/>
              <a:rect l="l" t="t" r="r" b="b"/>
              <a:pathLst>
                <a:path w="1134" h="1002" extrusionOk="0">
                  <a:moveTo>
                    <a:pt x="753" y="1"/>
                  </a:moveTo>
                  <a:cubicBezTo>
                    <a:pt x="577" y="1"/>
                    <a:pt x="368" y="107"/>
                    <a:pt x="219" y="284"/>
                  </a:cubicBezTo>
                  <a:cubicBezTo>
                    <a:pt x="10" y="523"/>
                    <a:pt x="0" y="831"/>
                    <a:pt x="189" y="951"/>
                  </a:cubicBezTo>
                  <a:cubicBezTo>
                    <a:pt x="246" y="985"/>
                    <a:pt x="313" y="1001"/>
                    <a:pt x="385" y="1001"/>
                  </a:cubicBezTo>
                  <a:cubicBezTo>
                    <a:pt x="565" y="1001"/>
                    <a:pt x="773" y="900"/>
                    <a:pt x="915" y="722"/>
                  </a:cubicBezTo>
                  <a:cubicBezTo>
                    <a:pt x="1124" y="473"/>
                    <a:pt x="1134" y="175"/>
                    <a:pt x="945" y="56"/>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0"/>
            <p:cNvSpPr/>
            <p:nvPr/>
          </p:nvSpPr>
          <p:spPr>
            <a:xfrm>
              <a:off x="5815600" y="3761400"/>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50"/>
            <p:cNvSpPr/>
            <p:nvPr/>
          </p:nvSpPr>
          <p:spPr>
            <a:xfrm>
              <a:off x="5821825" y="3768500"/>
              <a:ext cx="27125" cy="22675"/>
            </a:xfrm>
            <a:custGeom>
              <a:avLst/>
              <a:gdLst/>
              <a:ahLst/>
              <a:cxnLst/>
              <a:rect l="l" t="t" r="r" b="b"/>
              <a:pathLst>
                <a:path w="1085" h="907" extrusionOk="0">
                  <a:moveTo>
                    <a:pt x="905" y="0"/>
                  </a:moveTo>
                  <a:cubicBezTo>
                    <a:pt x="945" y="119"/>
                    <a:pt x="905" y="278"/>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8"/>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50"/>
            <p:cNvSpPr/>
            <p:nvPr/>
          </p:nvSpPr>
          <p:spPr>
            <a:xfrm>
              <a:off x="5830775" y="377670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6" y="662"/>
                    <a:pt x="308" y="767"/>
                    <a:pt x="129" y="767"/>
                  </a:cubicBezTo>
                  <a:cubicBezTo>
                    <a:pt x="84" y="767"/>
                    <a:pt x="41" y="760"/>
                    <a:pt x="0" y="746"/>
                  </a:cubicBezTo>
                  <a:lnTo>
                    <a:pt x="0" y="746"/>
                  </a:lnTo>
                  <a:lnTo>
                    <a:pt x="140" y="885"/>
                  </a:lnTo>
                  <a:cubicBezTo>
                    <a:pt x="176" y="896"/>
                    <a:pt x="214" y="902"/>
                    <a:pt x="254" y="902"/>
                  </a:cubicBezTo>
                  <a:cubicBezTo>
                    <a:pt x="434" y="902"/>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50"/>
            <p:cNvSpPr/>
            <p:nvPr/>
          </p:nvSpPr>
          <p:spPr>
            <a:xfrm>
              <a:off x="5806400" y="374337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6"/>
                  </a:cubicBezTo>
                  <a:cubicBezTo>
                    <a:pt x="29" y="751"/>
                    <a:pt x="37" y="753"/>
                    <a:pt x="45" y="753"/>
                  </a:cubicBezTo>
                  <a:cubicBezTo>
                    <a:pt x="55" y="753"/>
                    <a:pt x="64" y="748"/>
                    <a:pt x="70" y="737"/>
                  </a:cubicBezTo>
                  <a:cubicBezTo>
                    <a:pt x="70" y="737"/>
                    <a:pt x="180" y="548"/>
                    <a:pt x="349" y="209"/>
                  </a:cubicBezTo>
                  <a:cubicBezTo>
                    <a:pt x="418" y="617"/>
                    <a:pt x="597" y="935"/>
                    <a:pt x="597" y="955"/>
                  </a:cubicBezTo>
                  <a:cubicBezTo>
                    <a:pt x="607" y="965"/>
                    <a:pt x="617" y="965"/>
                    <a:pt x="627" y="965"/>
                  </a:cubicBezTo>
                  <a:lnTo>
                    <a:pt x="647" y="965"/>
                  </a:lnTo>
                  <a:cubicBezTo>
                    <a:pt x="657" y="955"/>
                    <a:pt x="667" y="935"/>
                    <a:pt x="657" y="925"/>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50"/>
            <p:cNvSpPr/>
            <p:nvPr/>
          </p:nvSpPr>
          <p:spPr>
            <a:xfrm>
              <a:off x="5740025" y="3753650"/>
              <a:ext cx="82075" cy="82500"/>
            </a:xfrm>
            <a:custGeom>
              <a:avLst/>
              <a:gdLst/>
              <a:ahLst/>
              <a:cxnLst/>
              <a:rect l="l" t="t" r="r" b="b"/>
              <a:pathLst>
                <a:path w="3283" h="3300" extrusionOk="0">
                  <a:moveTo>
                    <a:pt x="2487" y="1"/>
                  </a:moveTo>
                  <a:cubicBezTo>
                    <a:pt x="2349" y="1"/>
                    <a:pt x="2268" y="67"/>
                    <a:pt x="2268" y="67"/>
                  </a:cubicBezTo>
                  <a:lnTo>
                    <a:pt x="0" y="2504"/>
                  </a:lnTo>
                  <a:lnTo>
                    <a:pt x="865" y="3299"/>
                  </a:lnTo>
                  <a:lnTo>
                    <a:pt x="2944" y="863"/>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50"/>
            <p:cNvSpPr/>
            <p:nvPr/>
          </p:nvSpPr>
          <p:spPr>
            <a:xfrm>
              <a:off x="5763150" y="3762675"/>
              <a:ext cx="54475" cy="63725"/>
            </a:xfrm>
            <a:custGeom>
              <a:avLst/>
              <a:gdLst/>
              <a:ahLst/>
              <a:cxnLst/>
              <a:rect l="l" t="t" r="r" b="b"/>
              <a:pathLst>
                <a:path w="2179" h="2549" extrusionOk="0">
                  <a:moveTo>
                    <a:pt x="2094" y="1"/>
                  </a:moveTo>
                  <a:cubicBezTo>
                    <a:pt x="2056" y="1"/>
                    <a:pt x="2022" y="14"/>
                    <a:pt x="1999" y="44"/>
                  </a:cubicBezTo>
                  <a:lnTo>
                    <a:pt x="40" y="2332"/>
                  </a:lnTo>
                  <a:cubicBezTo>
                    <a:pt x="0" y="2381"/>
                    <a:pt x="0" y="2471"/>
                    <a:pt x="60" y="2520"/>
                  </a:cubicBezTo>
                  <a:cubicBezTo>
                    <a:pt x="82" y="2538"/>
                    <a:pt x="111" y="2548"/>
                    <a:pt x="140" y="2548"/>
                  </a:cubicBezTo>
                  <a:cubicBezTo>
                    <a:pt x="175" y="2548"/>
                    <a:pt x="211" y="2533"/>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50"/>
            <p:cNvSpPr/>
            <p:nvPr/>
          </p:nvSpPr>
          <p:spPr>
            <a:xfrm>
              <a:off x="5736300" y="3813825"/>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50"/>
            <p:cNvSpPr/>
            <p:nvPr/>
          </p:nvSpPr>
          <p:spPr>
            <a:xfrm>
              <a:off x="5743500" y="3821750"/>
              <a:ext cx="13700" cy="11825"/>
            </a:xfrm>
            <a:custGeom>
              <a:avLst/>
              <a:gdLst/>
              <a:ahLst/>
              <a:cxnLst/>
              <a:rect l="l" t="t" r="r" b="b"/>
              <a:pathLst>
                <a:path w="548" h="473"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50"/>
            <p:cNvSpPr/>
            <p:nvPr/>
          </p:nvSpPr>
          <p:spPr>
            <a:xfrm>
              <a:off x="5750200" y="3801200"/>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50"/>
            <p:cNvSpPr/>
            <p:nvPr/>
          </p:nvSpPr>
          <p:spPr>
            <a:xfrm>
              <a:off x="5757925" y="3793025"/>
              <a:ext cx="24375" cy="24225"/>
            </a:xfrm>
            <a:custGeom>
              <a:avLst/>
              <a:gdLst/>
              <a:ahLst/>
              <a:cxnLst/>
              <a:rect l="l" t="t" r="r" b="b"/>
              <a:pathLst>
                <a:path w="975" h="969" extrusionOk="0">
                  <a:moveTo>
                    <a:pt x="211" y="1"/>
                  </a:moveTo>
                  <a:cubicBezTo>
                    <a:pt x="183" y="1"/>
                    <a:pt x="156" y="5"/>
                    <a:pt x="130" y="14"/>
                  </a:cubicBezTo>
                  <a:lnTo>
                    <a:pt x="0" y="163"/>
                  </a:lnTo>
                  <a:cubicBezTo>
                    <a:pt x="34" y="149"/>
                    <a:pt x="71" y="141"/>
                    <a:pt x="111" y="141"/>
                  </a:cubicBezTo>
                  <a:cubicBezTo>
                    <a:pt x="214" y="141"/>
                    <a:pt x="341" y="191"/>
                    <a:pt x="498" y="312"/>
                  </a:cubicBezTo>
                  <a:cubicBezTo>
                    <a:pt x="736" y="501"/>
                    <a:pt x="856" y="769"/>
                    <a:pt x="796" y="96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50"/>
            <p:cNvSpPr/>
            <p:nvPr/>
          </p:nvSpPr>
          <p:spPr>
            <a:xfrm>
              <a:off x="5812875" y="371005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50"/>
            <p:cNvSpPr/>
            <p:nvPr/>
          </p:nvSpPr>
          <p:spPr>
            <a:xfrm>
              <a:off x="5822075" y="3732800"/>
              <a:ext cx="60925" cy="57425"/>
            </a:xfrm>
            <a:custGeom>
              <a:avLst/>
              <a:gdLst/>
              <a:ahLst/>
              <a:cxnLst/>
              <a:rect l="l" t="t" r="r" b="b"/>
              <a:pathLst>
                <a:path w="2437" h="2297" extrusionOk="0">
                  <a:moveTo>
                    <a:pt x="144" y="1"/>
                  </a:moveTo>
                  <a:cubicBezTo>
                    <a:pt x="110" y="1"/>
                    <a:pt x="75" y="16"/>
                    <a:pt x="50" y="46"/>
                  </a:cubicBezTo>
                  <a:cubicBezTo>
                    <a:pt x="0" y="95"/>
                    <a:pt x="0" y="175"/>
                    <a:pt x="50" y="225"/>
                  </a:cubicBezTo>
                  <a:lnTo>
                    <a:pt x="2168" y="2283"/>
                  </a:lnTo>
                  <a:cubicBezTo>
                    <a:pt x="2201" y="2292"/>
                    <a:pt x="2236" y="2296"/>
                    <a:pt x="2272" y="2296"/>
                  </a:cubicBezTo>
                  <a:cubicBezTo>
                    <a:pt x="2322" y="2296"/>
                    <a:pt x="2374" y="2287"/>
                    <a:pt x="2427" y="2263"/>
                  </a:cubicBezTo>
                  <a:cubicBezTo>
                    <a:pt x="2437" y="2224"/>
                    <a:pt x="2427" y="2164"/>
                    <a:pt x="2397" y="2134"/>
                  </a:cubicBezTo>
                  <a:lnTo>
                    <a:pt x="239" y="46"/>
                  </a:lnTo>
                  <a:cubicBezTo>
                    <a:pt x="214" y="16"/>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50"/>
            <p:cNvSpPr/>
            <p:nvPr/>
          </p:nvSpPr>
          <p:spPr>
            <a:xfrm>
              <a:off x="5809150" y="3707550"/>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50"/>
            <p:cNvSpPr/>
            <p:nvPr/>
          </p:nvSpPr>
          <p:spPr>
            <a:xfrm>
              <a:off x="5815600" y="3713800"/>
              <a:ext cx="13200" cy="11675"/>
            </a:xfrm>
            <a:custGeom>
              <a:avLst/>
              <a:gdLst/>
              <a:ahLst/>
              <a:cxnLst/>
              <a:rect l="l" t="t" r="r" b="b"/>
              <a:pathLst>
                <a:path w="528" h="467" extrusionOk="0">
                  <a:moveTo>
                    <a:pt x="357" y="1"/>
                  </a:moveTo>
                  <a:cubicBezTo>
                    <a:pt x="273" y="1"/>
                    <a:pt x="173" y="49"/>
                    <a:pt x="100" y="129"/>
                  </a:cubicBezTo>
                  <a:cubicBezTo>
                    <a:pt x="1" y="249"/>
                    <a:pt x="1" y="388"/>
                    <a:pt x="90" y="448"/>
                  </a:cubicBezTo>
                  <a:cubicBezTo>
                    <a:pt x="114" y="461"/>
                    <a:pt x="142" y="467"/>
                    <a:pt x="171" y="467"/>
                  </a:cubicBezTo>
                  <a:cubicBezTo>
                    <a:pt x="255" y="467"/>
                    <a:pt x="355" y="419"/>
                    <a:pt x="428" y="338"/>
                  </a:cubicBezTo>
                  <a:cubicBezTo>
                    <a:pt x="528" y="219"/>
                    <a:pt x="528" y="80"/>
                    <a:pt x="438" y="20"/>
                  </a:cubicBezTo>
                  <a:cubicBezTo>
                    <a:pt x="415" y="7"/>
                    <a:pt x="387"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50"/>
            <p:cNvSpPr/>
            <p:nvPr/>
          </p:nvSpPr>
          <p:spPr>
            <a:xfrm>
              <a:off x="5821825" y="3720750"/>
              <a:ext cx="27125" cy="22800"/>
            </a:xfrm>
            <a:custGeom>
              <a:avLst/>
              <a:gdLst/>
              <a:ahLst/>
              <a:cxnLst/>
              <a:rect l="l" t="t" r="r" b="b"/>
              <a:pathLst>
                <a:path w="1085" h="912" extrusionOk="0">
                  <a:moveTo>
                    <a:pt x="905" y="1"/>
                  </a:moveTo>
                  <a:lnTo>
                    <a:pt x="905" y="1"/>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50"/>
            <p:cNvSpPr/>
            <p:nvPr/>
          </p:nvSpPr>
          <p:spPr>
            <a:xfrm>
              <a:off x="5830775" y="372895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50"/>
            <p:cNvSpPr/>
            <p:nvPr/>
          </p:nvSpPr>
          <p:spPr>
            <a:xfrm>
              <a:off x="5806400" y="3695650"/>
              <a:ext cx="16675" cy="24375"/>
            </a:xfrm>
            <a:custGeom>
              <a:avLst/>
              <a:gdLst/>
              <a:ahLst/>
              <a:cxnLst/>
              <a:rect l="l" t="t" r="r" b="b"/>
              <a:pathLst>
                <a:path w="667" h="975" extrusionOk="0">
                  <a:moveTo>
                    <a:pt x="389" y="0"/>
                  </a:moveTo>
                  <a:lnTo>
                    <a:pt x="339" y="99"/>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09"/>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50"/>
            <p:cNvSpPr/>
            <p:nvPr/>
          </p:nvSpPr>
          <p:spPr>
            <a:xfrm>
              <a:off x="5740025" y="3705950"/>
              <a:ext cx="82075" cy="82700"/>
            </a:xfrm>
            <a:custGeom>
              <a:avLst/>
              <a:gdLst/>
              <a:ahLst/>
              <a:cxnLst/>
              <a:rect l="l" t="t" r="r" b="b"/>
              <a:pathLst>
                <a:path w="3283" h="3308" extrusionOk="0">
                  <a:moveTo>
                    <a:pt x="2482" y="1"/>
                  </a:moveTo>
                  <a:cubicBezTo>
                    <a:pt x="2347" y="1"/>
                    <a:pt x="2268" y="65"/>
                    <a:pt x="2268" y="65"/>
                  </a:cubicBezTo>
                  <a:lnTo>
                    <a:pt x="0" y="2502"/>
                  </a:lnTo>
                  <a:lnTo>
                    <a:pt x="865" y="3308"/>
                  </a:lnTo>
                  <a:lnTo>
                    <a:pt x="2944" y="871"/>
                  </a:lnTo>
                  <a:cubicBezTo>
                    <a:pt x="2944" y="871"/>
                    <a:pt x="3282" y="543"/>
                    <a:pt x="2924" y="215"/>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50"/>
            <p:cNvSpPr/>
            <p:nvPr/>
          </p:nvSpPr>
          <p:spPr>
            <a:xfrm>
              <a:off x="5763150" y="3714975"/>
              <a:ext cx="54475" cy="63800"/>
            </a:xfrm>
            <a:custGeom>
              <a:avLst/>
              <a:gdLst/>
              <a:ahLst/>
              <a:cxnLst/>
              <a:rect l="l" t="t" r="r" b="b"/>
              <a:pathLst>
                <a:path w="2179" h="2552" extrusionOk="0">
                  <a:moveTo>
                    <a:pt x="2103" y="0"/>
                  </a:moveTo>
                  <a:cubicBezTo>
                    <a:pt x="2062" y="0"/>
                    <a:pt x="2024" y="20"/>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50"/>
            <p:cNvSpPr/>
            <p:nvPr/>
          </p:nvSpPr>
          <p:spPr>
            <a:xfrm>
              <a:off x="5736300" y="3766250"/>
              <a:ext cx="29100" cy="25150"/>
            </a:xfrm>
            <a:custGeom>
              <a:avLst/>
              <a:gdLst/>
              <a:ahLst/>
              <a:cxnLst/>
              <a:rect l="l" t="t" r="r" b="b"/>
              <a:pathLst>
                <a:path w="1164" h="1006" extrusionOk="0">
                  <a:moveTo>
                    <a:pt x="396" y="0"/>
                  </a:moveTo>
                  <a:cubicBezTo>
                    <a:pt x="271" y="0"/>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50"/>
            <p:cNvSpPr/>
            <p:nvPr/>
          </p:nvSpPr>
          <p:spPr>
            <a:xfrm>
              <a:off x="5743500" y="3774050"/>
              <a:ext cx="13700" cy="11900"/>
            </a:xfrm>
            <a:custGeom>
              <a:avLst/>
              <a:gdLst/>
              <a:ahLst/>
              <a:cxnLst/>
              <a:rect l="l" t="t" r="r" b="b"/>
              <a:pathLst>
                <a:path w="548" h="476" extrusionOk="0">
                  <a:moveTo>
                    <a:pt x="191" y="1"/>
                  </a:moveTo>
                  <a:cubicBezTo>
                    <a:pt x="132" y="1"/>
                    <a:pt x="81" y="25"/>
                    <a:pt x="50" y="76"/>
                  </a:cubicBezTo>
                  <a:cubicBezTo>
                    <a:pt x="0" y="166"/>
                    <a:pt x="60" y="315"/>
                    <a:pt x="179" y="405"/>
                  </a:cubicBezTo>
                  <a:cubicBezTo>
                    <a:pt x="242" y="453"/>
                    <a:pt x="308" y="475"/>
                    <a:pt x="364" y="475"/>
                  </a:cubicBezTo>
                  <a:cubicBezTo>
                    <a:pt x="423" y="475"/>
                    <a:pt x="472" y="451"/>
                    <a:pt x="498" y="405"/>
                  </a:cubicBezTo>
                  <a:cubicBezTo>
                    <a:pt x="547" y="305"/>
                    <a:pt x="488" y="156"/>
                    <a:pt x="368" y="66"/>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50"/>
            <p:cNvSpPr/>
            <p:nvPr/>
          </p:nvSpPr>
          <p:spPr>
            <a:xfrm>
              <a:off x="5750200" y="3753725"/>
              <a:ext cx="24900" cy="25475"/>
            </a:xfrm>
            <a:custGeom>
              <a:avLst/>
              <a:gdLst/>
              <a:ahLst/>
              <a:cxnLst/>
              <a:rect l="l" t="t" r="r" b="b"/>
              <a:pathLst>
                <a:path w="996" h="1019" extrusionOk="0">
                  <a:moveTo>
                    <a:pt x="218" y="0"/>
                  </a:moveTo>
                  <a:cubicBezTo>
                    <a:pt x="188" y="0"/>
                    <a:pt x="159" y="5"/>
                    <a:pt x="130" y="14"/>
                  </a:cubicBezTo>
                  <a:lnTo>
                    <a:pt x="1" y="163"/>
                  </a:lnTo>
                  <a:cubicBezTo>
                    <a:pt x="34" y="148"/>
                    <a:pt x="72" y="140"/>
                    <a:pt x="115" y="140"/>
                  </a:cubicBezTo>
                  <a:cubicBezTo>
                    <a:pt x="217" y="140"/>
                    <a:pt x="348" y="187"/>
                    <a:pt x="508" y="313"/>
                  </a:cubicBezTo>
                  <a:cubicBezTo>
                    <a:pt x="757" y="502"/>
                    <a:pt x="886" y="810"/>
                    <a:pt x="787" y="101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50"/>
            <p:cNvSpPr/>
            <p:nvPr/>
          </p:nvSpPr>
          <p:spPr>
            <a:xfrm>
              <a:off x="5757925" y="3745525"/>
              <a:ext cx="24375" cy="24225"/>
            </a:xfrm>
            <a:custGeom>
              <a:avLst/>
              <a:gdLst/>
              <a:ahLst/>
              <a:cxnLst/>
              <a:rect l="l" t="t" r="r" b="b"/>
              <a:pathLst>
                <a:path w="975" h="969" extrusionOk="0">
                  <a:moveTo>
                    <a:pt x="217" y="0"/>
                  </a:moveTo>
                  <a:cubicBezTo>
                    <a:pt x="187" y="0"/>
                    <a:pt x="158" y="4"/>
                    <a:pt x="130" y="14"/>
                  </a:cubicBezTo>
                  <a:lnTo>
                    <a:pt x="0" y="153"/>
                  </a:lnTo>
                  <a:cubicBezTo>
                    <a:pt x="34" y="139"/>
                    <a:pt x="70" y="132"/>
                    <a:pt x="110" y="132"/>
                  </a:cubicBezTo>
                  <a:cubicBezTo>
                    <a:pt x="213" y="132"/>
                    <a:pt x="340" y="183"/>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50"/>
            <p:cNvSpPr/>
            <p:nvPr/>
          </p:nvSpPr>
          <p:spPr>
            <a:xfrm>
              <a:off x="5812875" y="3662325"/>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50"/>
            <p:cNvSpPr/>
            <p:nvPr/>
          </p:nvSpPr>
          <p:spPr>
            <a:xfrm>
              <a:off x="5822075" y="368525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50"/>
            <p:cNvSpPr/>
            <p:nvPr/>
          </p:nvSpPr>
          <p:spPr>
            <a:xfrm>
              <a:off x="5809150" y="3659850"/>
              <a:ext cx="28350" cy="25125"/>
            </a:xfrm>
            <a:custGeom>
              <a:avLst/>
              <a:gdLst/>
              <a:ahLst/>
              <a:cxnLst/>
              <a:rect l="l" t="t" r="r" b="b"/>
              <a:pathLst>
                <a:path w="1134" h="1005" extrusionOk="0">
                  <a:moveTo>
                    <a:pt x="761" y="1"/>
                  </a:moveTo>
                  <a:cubicBezTo>
                    <a:pt x="583" y="1"/>
                    <a:pt x="370" y="106"/>
                    <a:pt x="219" y="278"/>
                  </a:cubicBezTo>
                  <a:cubicBezTo>
                    <a:pt x="10" y="527"/>
                    <a:pt x="0" y="825"/>
                    <a:pt x="189" y="955"/>
                  </a:cubicBezTo>
                  <a:cubicBezTo>
                    <a:pt x="246" y="989"/>
                    <a:pt x="313" y="1005"/>
                    <a:pt x="385" y="1005"/>
                  </a:cubicBezTo>
                  <a:cubicBezTo>
                    <a:pt x="565" y="1005"/>
                    <a:pt x="773" y="903"/>
                    <a:pt x="915" y="726"/>
                  </a:cubicBezTo>
                  <a:cubicBezTo>
                    <a:pt x="1124" y="477"/>
                    <a:pt x="1134" y="179"/>
                    <a:pt x="945" y="50"/>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50"/>
            <p:cNvSpPr/>
            <p:nvPr/>
          </p:nvSpPr>
          <p:spPr>
            <a:xfrm>
              <a:off x="5815600" y="3666175"/>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50"/>
            <p:cNvSpPr/>
            <p:nvPr/>
          </p:nvSpPr>
          <p:spPr>
            <a:xfrm>
              <a:off x="5821825" y="3673250"/>
              <a:ext cx="27125" cy="22700"/>
            </a:xfrm>
            <a:custGeom>
              <a:avLst/>
              <a:gdLst/>
              <a:ahLst/>
              <a:cxnLst/>
              <a:rect l="l" t="t" r="r" b="b"/>
              <a:pathLst>
                <a:path w="1085" h="908" extrusionOk="0">
                  <a:moveTo>
                    <a:pt x="905" y="1"/>
                  </a:moveTo>
                  <a:cubicBezTo>
                    <a:pt x="945" y="120"/>
                    <a:pt x="905" y="279"/>
                    <a:pt x="716" y="498"/>
                  </a:cubicBezTo>
                  <a:cubicBezTo>
                    <a:pt x="563" y="666"/>
                    <a:pt x="356" y="770"/>
                    <a:pt x="178" y="770"/>
                  </a:cubicBezTo>
                  <a:cubicBezTo>
                    <a:pt x="114" y="770"/>
                    <a:pt x="53" y="756"/>
                    <a:pt x="0" y="727"/>
                  </a:cubicBezTo>
                  <a:lnTo>
                    <a:pt x="0" y="727"/>
                  </a:lnTo>
                  <a:lnTo>
                    <a:pt x="149" y="876"/>
                  </a:lnTo>
                  <a:cubicBezTo>
                    <a:pt x="196" y="897"/>
                    <a:pt x="248" y="907"/>
                    <a:pt x="303" y="907"/>
                  </a:cubicBezTo>
                  <a:cubicBezTo>
                    <a:pt x="482" y="907"/>
                    <a:pt x="691" y="800"/>
                    <a:pt x="836" y="618"/>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50"/>
            <p:cNvSpPr/>
            <p:nvPr/>
          </p:nvSpPr>
          <p:spPr>
            <a:xfrm>
              <a:off x="5830775" y="3681475"/>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50"/>
            <p:cNvSpPr/>
            <p:nvPr/>
          </p:nvSpPr>
          <p:spPr>
            <a:xfrm>
              <a:off x="5806400" y="3648150"/>
              <a:ext cx="16675" cy="24150"/>
            </a:xfrm>
            <a:custGeom>
              <a:avLst/>
              <a:gdLst/>
              <a:ahLst/>
              <a:cxnLst/>
              <a:rect l="l" t="t" r="r" b="b"/>
              <a:pathLst>
                <a:path w="667" h="966" extrusionOk="0">
                  <a:moveTo>
                    <a:pt x="389" y="0"/>
                  </a:moveTo>
                  <a:lnTo>
                    <a:pt x="339" y="90"/>
                  </a:lnTo>
                  <a:cubicBezTo>
                    <a:pt x="140" y="488"/>
                    <a:pt x="11" y="707"/>
                    <a:pt x="11" y="707"/>
                  </a:cubicBezTo>
                  <a:cubicBezTo>
                    <a:pt x="1" y="717"/>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50"/>
            <p:cNvSpPr/>
            <p:nvPr/>
          </p:nvSpPr>
          <p:spPr>
            <a:xfrm>
              <a:off x="5740025" y="3658425"/>
              <a:ext cx="82075" cy="82750"/>
            </a:xfrm>
            <a:custGeom>
              <a:avLst/>
              <a:gdLst/>
              <a:ahLst/>
              <a:cxnLst/>
              <a:rect l="l" t="t" r="r" b="b"/>
              <a:pathLst>
                <a:path w="3283" h="3310" extrusionOk="0">
                  <a:moveTo>
                    <a:pt x="2487" y="1"/>
                  </a:moveTo>
                  <a:cubicBezTo>
                    <a:pt x="2349" y="1"/>
                    <a:pt x="2268" y="67"/>
                    <a:pt x="2268" y="67"/>
                  </a:cubicBezTo>
                  <a:lnTo>
                    <a:pt x="0" y="2503"/>
                  </a:lnTo>
                  <a:lnTo>
                    <a:pt x="865" y="3309"/>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50"/>
            <p:cNvSpPr/>
            <p:nvPr/>
          </p:nvSpPr>
          <p:spPr>
            <a:xfrm>
              <a:off x="5763150" y="3667450"/>
              <a:ext cx="54475" cy="63675"/>
            </a:xfrm>
            <a:custGeom>
              <a:avLst/>
              <a:gdLst/>
              <a:ahLst/>
              <a:cxnLst/>
              <a:rect l="l" t="t" r="r" b="b"/>
              <a:pathLst>
                <a:path w="2179" h="2547" extrusionOk="0">
                  <a:moveTo>
                    <a:pt x="2094" y="1"/>
                  </a:moveTo>
                  <a:cubicBezTo>
                    <a:pt x="2056" y="1"/>
                    <a:pt x="2022" y="14"/>
                    <a:pt x="1999" y="44"/>
                  </a:cubicBezTo>
                  <a:lnTo>
                    <a:pt x="40" y="2331"/>
                  </a:lnTo>
                  <a:cubicBezTo>
                    <a:pt x="0" y="2381"/>
                    <a:pt x="0" y="2471"/>
                    <a:pt x="60" y="2510"/>
                  </a:cubicBezTo>
                  <a:cubicBezTo>
                    <a:pt x="84" y="2534"/>
                    <a:pt x="114" y="2547"/>
                    <a:pt x="145" y="2547"/>
                  </a:cubicBezTo>
                  <a:cubicBezTo>
                    <a:pt x="179" y="2547"/>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50"/>
            <p:cNvSpPr/>
            <p:nvPr/>
          </p:nvSpPr>
          <p:spPr>
            <a:xfrm>
              <a:off x="5736300" y="3718600"/>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50"/>
            <p:cNvSpPr/>
            <p:nvPr/>
          </p:nvSpPr>
          <p:spPr>
            <a:xfrm>
              <a:off x="5743500" y="3726525"/>
              <a:ext cx="13700" cy="11800"/>
            </a:xfrm>
            <a:custGeom>
              <a:avLst/>
              <a:gdLst/>
              <a:ahLst/>
              <a:cxnLst/>
              <a:rect l="l" t="t" r="r" b="b"/>
              <a:pathLst>
                <a:path w="548" h="472"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50"/>
            <p:cNvSpPr/>
            <p:nvPr/>
          </p:nvSpPr>
          <p:spPr>
            <a:xfrm>
              <a:off x="5750200" y="3705975"/>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50"/>
            <p:cNvSpPr/>
            <p:nvPr/>
          </p:nvSpPr>
          <p:spPr>
            <a:xfrm>
              <a:off x="5757925" y="3697775"/>
              <a:ext cx="24375" cy="24250"/>
            </a:xfrm>
            <a:custGeom>
              <a:avLst/>
              <a:gdLst/>
              <a:ahLst/>
              <a:cxnLst/>
              <a:rect l="l" t="t" r="r" b="b"/>
              <a:pathLst>
                <a:path w="975" h="970" extrusionOk="0">
                  <a:moveTo>
                    <a:pt x="216" y="1"/>
                  </a:moveTo>
                  <a:cubicBezTo>
                    <a:pt x="187" y="1"/>
                    <a:pt x="158" y="5"/>
                    <a:pt x="130" y="14"/>
                  </a:cubicBezTo>
                  <a:lnTo>
                    <a:pt x="0" y="164"/>
                  </a:lnTo>
                  <a:cubicBezTo>
                    <a:pt x="34" y="150"/>
                    <a:pt x="71" y="142"/>
                    <a:pt x="111" y="142"/>
                  </a:cubicBezTo>
                  <a:cubicBezTo>
                    <a:pt x="214" y="142"/>
                    <a:pt x="341" y="192"/>
                    <a:pt x="498" y="313"/>
                  </a:cubicBezTo>
                  <a:cubicBezTo>
                    <a:pt x="736" y="492"/>
                    <a:pt x="856" y="770"/>
                    <a:pt x="796" y="969"/>
                  </a:cubicBezTo>
                  <a:lnTo>
                    <a:pt x="925" y="820"/>
                  </a:lnTo>
                  <a:cubicBezTo>
                    <a:pt x="975" y="621"/>
                    <a:pt x="846" y="363"/>
                    <a:pt x="617" y="193"/>
                  </a:cubicBezTo>
                  <a:cubicBezTo>
                    <a:pt x="472" y="81"/>
                    <a:pt x="340" y="1"/>
                    <a:pt x="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50"/>
            <p:cNvSpPr/>
            <p:nvPr/>
          </p:nvSpPr>
          <p:spPr>
            <a:xfrm>
              <a:off x="5812875" y="361482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50"/>
            <p:cNvSpPr/>
            <p:nvPr/>
          </p:nvSpPr>
          <p:spPr>
            <a:xfrm>
              <a:off x="5822075" y="3637550"/>
              <a:ext cx="60925" cy="57450"/>
            </a:xfrm>
            <a:custGeom>
              <a:avLst/>
              <a:gdLst/>
              <a:ahLst/>
              <a:cxnLst/>
              <a:rect l="l" t="t" r="r" b="b"/>
              <a:pathLst>
                <a:path w="2437" h="2298" extrusionOk="0">
                  <a:moveTo>
                    <a:pt x="149" y="0"/>
                  </a:moveTo>
                  <a:cubicBezTo>
                    <a:pt x="113" y="0"/>
                    <a:pt x="76" y="15"/>
                    <a:pt x="50" y="47"/>
                  </a:cubicBezTo>
                  <a:cubicBezTo>
                    <a:pt x="0" y="96"/>
                    <a:pt x="0" y="176"/>
                    <a:pt x="50" y="226"/>
                  </a:cubicBezTo>
                  <a:lnTo>
                    <a:pt x="2168" y="2284"/>
                  </a:lnTo>
                  <a:cubicBezTo>
                    <a:pt x="2201" y="2292"/>
                    <a:pt x="2236" y="2297"/>
                    <a:pt x="2272" y="2297"/>
                  </a:cubicBezTo>
                  <a:cubicBezTo>
                    <a:pt x="2322" y="2297"/>
                    <a:pt x="2374" y="2288"/>
                    <a:pt x="2427" y="2264"/>
                  </a:cubicBezTo>
                  <a:cubicBezTo>
                    <a:pt x="2437" y="2215"/>
                    <a:pt x="2427" y="2165"/>
                    <a:pt x="2397" y="2135"/>
                  </a:cubicBezTo>
                  <a:lnTo>
                    <a:pt x="239" y="37"/>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50"/>
            <p:cNvSpPr/>
            <p:nvPr/>
          </p:nvSpPr>
          <p:spPr>
            <a:xfrm>
              <a:off x="5809150" y="361232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50"/>
            <p:cNvSpPr/>
            <p:nvPr/>
          </p:nvSpPr>
          <p:spPr>
            <a:xfrm>
              <a:off x="5815600" y="3618525"/>
              <a:ext cx="13200" cy="11725"/>
            </a:xfrm>
            <a:custGeom>
              <a:avLst/>
              <a:gdLst/>
              <a:ahLst/>
              <a:cxnLst/>
              <a:rect l="l" t="t" r="r" b="b"/>
              <a:pathLst>
                <a:path w="528" h="469" extrusionOk="0">
                  <a:moveTo>
                    <a:pt x="351" y="1"/>
                  </a:moveTo>
                  <a:cubicBezTo>
                    <a:pt x="268" y="1"/>
                    <a:pt x="171" y="46"/>
                    <a:pt x="100" y="131"/>
                  </a:cubicBezTo>
                  <a:cubicBezTo>
                    <a:pt x="1" y="251"/>
                    <a:pt x="1" y="390"/>
                    <a:pt x="90" y="449"/>
                  </a:cubicBezTo>
                  <a:cubicBezTo>
                    <a:pt x="114" y="463"/>
                    <a:pt x="142" y="469"/>
                    <a:pt x="171" y="469"/>
                  </a:cubicBezTo>
                  <a:cubicBezTo>
                    <a:pt x="255" y="469"/>
                    <a:pt x="355" y="421"/>
                    <a:pt x="428" y="340"/>
                  </a:cubicBezTo>
                  <a:cubicBezTo>
                    <a:pt x="528" y="221"/>
                    <a:pt x="528" y="82"/>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50"/>
            <p:cNvSpPr/>
            <p:nvPr/>
          </p:nvSpPr>
          <p:spPr>
            <a:xfrm>
              <a:off x="5821825" y="3625525"/>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50"/>
            <p:cNvSpPr/>
            <p:nvPr/>
          </p:nvSpPr>
          <p:spPr>
            <a:xfrm>
              <a:off x="5830775" y="363372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6"/>
                  </a:cubicBezTo>
                  <a:lnTo>
                    <a:pt x="0" y="756"/>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50"/>
            <p:cNvSpPr/>
            <p:nvPr/>
          </p:nvSpPr>
          <p:spPr>
            <a:xfrm>
              <a:off x="5806400" y="360040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8"/>
                    <a:pt x="597" y="936"/>
                    <a:pt x="597" y="956"/>
                  </a:cubicBezTo>
                  <a:cubicBezTo>
                    <a:pt x="607" y="966"/>
                    <a:pt x="617" y="976"/>
                    <a:pt x="627" y="976"/>
                  </a:cubicBezTo>
                  <a:cubicBezTo>
                    <a:pt x="627" y="976"/>
                    <a:pt x="637" y="976"/>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50"/>
            <p:cNvSpPr/>
            <p:nvPr/>
          </p:nvSpPr>
          <p:spPr>
            <a:xfrm>
              <a:off x="5740025" y="361095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5"/>
                  </a:cubicBezTo>
                  <a:cubicBezTo>
                    <a:pt x="2750" y="44"/>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50"/>
            <p:cNvSpPr/>
            <p:nvPr/>
          </p:nvSpPr>
          <p:spPr>
            <a:xfrm>
              <a:off x="5763150" y="3619750"/>
              <a:ext cx="54475" cy="63800"/>
            </a:xfrm>
            <a:custGeom>
              <a:avLst/>
              <a:gdLst/>
              <a:ahLst/>
              <a:cxnLst/>
              <a:rect l="l" t="t" r="r" b="b"/>
              <a:pathLst>
                <a:path w="2179" h="2552" extrusionOk="0">
                  <a:moveTo>
                    <a:pt x="2103" y="0"/>
                  </a:moveTo>
                  <a:cubicBezTo>
                    <a:pt x="2062" y="0"/>
                    <a:pt x="2024" y="19"/>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50"/>
            <p:cNvSpPr/>
            <p:nvPr/>
          </p:nvSpPr>
          <p:spPr>
            <a:xfrm>
              <a:off x="5736300" y="3671025"/>
              <a:ext cx="29100" cy="25125"/>
            </a:xfrm>
            <a:custGeom>
              <a:avLst/>
              <a:gdLst/>
              <a:ahLst/>
              <a:cxnLst/>
              <a:rect l="l" t="t" r="r" b="b"/>
              <a:pathLst>
                <a:path w="1164" h="1005" extrusionOk="0">
                  <a:moveTo>
                    <a:pt x="396" y="0"/>
                  </a:moveTo>
                  <a:cubicBezTo>
                    <a:pt x="271" y="0"/>
                    <a:pt x="166" y="53"/>
                    <a:pt x="109" y="160"/>
                  </a:cubicBezTo>
                  <a:cubicBezTo>
                    <a:pt x="0" y="358"/>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50"/>
            <p:cNvSpPr/>
            <p:nvPr/>
          </p:nvSpPr>
          <p:spPr>
            <a:xfrm>
              <a:off x="5743500" y="3678825"/>
              <a:ext cx="13700" cy="11900"/>
            </a:xfrm>
            <a:custGeom>
              <a:avLst/>
              <a:gdLst/>
              <a:ahLst/>
              <a:cxnLst/>
              <a:rect l="l" t="t" r="r" b="b"/>
              <a:pathLst>
                <a:path w="548" h="476" extrusionOk="0">
                  <a:moveTo>
                    <a:pt x="191" y="0"/>
                  </a:moveTo>
                  <a:cubicBezTo>
                    <a:pt x="132" y="0"/>
                    <a:pt x="81" y="25"/>
                    <a:pt x="50" y="76"/>
                  </a:cubicBezTo>
                  <a:cubicBezTo>
                    <a:pt x="0" y="166"/>
                    <a:pt x="60" y="315"/>
                    <a:pt x="179" y="404"/>
                  </a:cubicBezTo>
                  <a:cubicBezTo>
                    <a:pt x="242" y="453"/>
                    <a:pt x="308" y="475"/>
                    <a:pt x="364" y="475"/>
                  </a:cubicBezTo>
                  <a:cubicBezTo>
                    <a:pt x="423" y="475"/>
                    <a:pt x="472" y="450"/>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50"/>
            <p:cNvSpPr/>
            <p:nvPr/>
          </p:nvSpPr>
          <p:spPr>
            <a:xfrm>
              <a:off x="5750200" y="3658500"/>
              <a:ext cx="24900" cy="25225"/>
            </a:xfrm>
            <a:custGeom>
              <a:avLst/>
              <a:gdLst/>
              <a:ahLst/>
              <a:cxnLst/>
              <a:rect l="l" t="t" r="r" b="b"/>
              <a:pathLst>
                <a:path w="996" h="1009" extrusionOk="0">
                  <a:moveTo>
                    <a:pt x="218" y="0"/>
                  </a:moveTo>
                  <a:cubicBezTo>
                    <a:pt x="188" y="0"/>
                    <a:pt x="159" y="5"/>
                    <a:pt x="130" y="14"/>
                  </a:cubicBezTo>
                  <a:lnTo>
                    <a:pt x="1" y="163"/>
                  </a:lnTo>
                  <a:cubicBezTo>
                    <a:pt x="34" y="145"/>
                    <a:pt x="73" y="135"/>
                    <a:pt x="117" y="135"/>
                  </a:cubicBezTo>
                  <a:cubicBezTo>
                    <a:pt x="218" y="135"/>
                    <a:pt x="349" y="188"/>
                    <a:pt x="508" y="312"/>
                  </a:cubicBezTo>
                  <a:cubicBezTo>
                    <a:pt x="757" y="501"/>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50"/>
            <p:cNvSpPr/>
            <p:nvPr/>
          </p:nvSpPr>
          <p:spPr>
            <a:xfrm>
              <a:off x="5757925" y="3650275"/>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2"/>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50"/>
            <p:cNvSpPr/>
            <p:nvPr/>
          </p:nvSpPr>
          <p:spPr>
            <a:xfrm>
              <a:off x="5812875" y="3567100"/>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3"/>
                  </a:cubicBezTo>
                  <a:cubicBezTo>
                    <a:pt x="3342" y="2695"/>
                    <a:pt x="3143" y="2417"/>
                    <a:pt x="3143" y="2417"/>
                  </a:cubicBezTo>
                  <a:lnTo>
                    <a:pt x="856" y="0"/>
                  </a:lnTo>
                  <a:close/>
                </a:path>
              </a:pathLst>
            </a:custGeom>
            <a:solidFill>
              <a:srgbClr val="C11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50"/>
            <p:cNvSpPr/>
            <p:nvPr/>
          </p:nvSpPr>
          <p:spPr>
            <a:xfrm>
              <a:off x="5822075" y="359002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50"/>
            <p:cNvSpPr/>
            <p:nvPr/>
          </p:nvSpPr>
          <p:spPr>
            <a:xfrm>
              <a:off x="5809150" y="3564725"/>
              <a:ext cx="28350" cy="25025"/>
            </a:xfrm>
            <a:custGeom>
              <a:avLst/>
              <a:gdLst/>
              <a:ahLst/>
              <a:cxnLst/>
              <a:rect l="l" t="t" r="r" b="b"/>
              <a:pathLst>
                <a:path w="1134" h="1001" extrusionOk="0">
                  <a:moveTo>
                    <a:pt x="752" y="1"/>
                  </a:moveTo>
                  <a:cubicBezTo>
                    <a:pt x="576" y="1"/>
                    <a:pt x="367" y="105"/>
                    <a:pt x="219" y="274"/>
                  </a:cubicBezTo>
                  <a:cubicBezTo>
                    <a:pt x="10" y="523"/>
                    <a:pt x="0" y="831"/>
                    <a:pt x="189" y="951"/>
                  </a:cubicBezTo>
                  <a:cubicBezTo>
                    <a:pt x="246" y="985"/>
                    <a:pt x="313" y="1001"/>
                    <a:pt x="385" y="1001"/>
                  </a:cubicBezTo>
                  <a:cubicBezTo>
                    <a:pt x="565" y="1001"/>
                    <a:pt x="773" y="899"/>
                    <a:pt x="915" y="722"/>
                  </a:cubicBezTo>
                  <a:cubicBezTo>
                    <a:pt x="1124" y="473"/>
                    <a:pt x="1134" y="175"/>
                    <a:pt x="945" y="55"/>
                  </a:cubicBezTo>
                  <a:cubicBezTo>
                    <a:pt x="890" y="18"/>
                    <a:pt x="823" y="1"/>
                    <a:pt x="7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50"/>
            <p:cNvSpPr/>
            <p:nvPr/>
          </p:nvSpPr>
          <p:spPr>
            <a:xfrm>
              <a:off x="5815600" y="3570925"/>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20"/>
                    <a:pt x="428" y="335"/>
                  </a:cubicBezTo>
                  <a:cubicBezTo>
                    <a:pt x="528" y="225"/>
                    <a:pt x="528" y="8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50"/>
            <p:cNvSpPr/>
            <p:nvPr/>
          </p:nvSpPr>
          <p:spPr>
            <a:xfrm>
              <a:off x="5821825" y="3577775"/>
              <a:ext cx="27125" cy="22950"/>
            </a:xfrm>
            <a:custGeom>
              <a:avLst/>
              <a:gdLst/>
              <a:ahLst/>
              <a:cxnLst/>
              <a:rect l="l" t="t" r="r" b="b"/>
              <a:pathLst>
                <a:path w="1085" h="918" extrusionOk="0">
                  <a:moveTo>
                    <a:pt x="905" y="1"/>
                  </a:moveTo>
                  <a:lnTo>
                    <a:pt x="905" y="1"/>
                  </a:lnTo>
                  <a:cubicBezTo>
                    <a:pt x="945" y="130"/>
                    <a:pt x="905" y="289"/>
                    <a:pt x="716" y="498"/>
                  </a:cubicBezTo>
                  <a:lnTo>
                    <a:pt x="716" y="508"/>
                  </a:lnTo>
                  <a:cubicBezTo>
                    <a:pt x="563" y="676"/>
                    <a:pt x="356" y="780"/>
                    <a:pt x="178" y="780"/>
                  </a:cubicBezTo>
                  <a:cubicBezTo>
                    <a:pt x="114" y="780"/>
                    <a:pt x="53" y="766"/>
                    <a:pt x="0" y="737"/>
                  </a:cubicBezTo>
                  <a:lnTo>
                    <a:pt x="0" y="737"/>
                  </a:lnTo>
                  <a:lnTo>
                    <a:pt x="149" y="886"/>
                  </a:lnTo>
                  <a:cubicBezTo>
                    <a:pt x="196" y="907"/>
                    <a:pt x="248" y="917"/>
                    <a:pt x="303" y="917"/>
                  </a:cubicBezTo>
                  <a:cubicBezTo>
                    <a:pt x="482" y="917"/>
                    <a:pt x="691" y="810"/>
                    <a:pt x="836" y="627"/>
                  </a:cubicBezTo>
                  <a:cubicBezTo>
                    <a:pt x="985" y="458"/>
                    <a:pt x="1084" y="29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50"/>
            <p:cNvSpPr/>
            <p:nvPr/>
          </p:nvSpPr>
          <p:spPr>
            <a:xfrm>
              <a:off x="5830775" y="3586250"/>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8"/>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50"/>
            <p:cNvSpPr/>
            <p:nvPr/>
          </p:nvSpPr>
          <p:spPr>
            <a:xfrm>
              <a:off x="5806400" y="3552925"/>
              <a:ext cx="16675" cy="24150"/>
            </a:xfrm>
            <a:custGeom>
              <a:avLst/>
              <a:gdLst/>
              <a:ahLst/>
              <a:cxnLst/>
              <a:rect l="l" t="t" r="r" b="b"/>
              <a:pathLst>
                <a:path w="667" h="966"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50"/>
            <p:cNvSpPr/>
            <p:nvPr/>
          </p:nvSpPr>
          <p:spPr>
            <a:xfrm>
              <a:off x="5740025" y="3563200"/>
              <a:ext cx="82075" cy="82475"/>
            </a:xfrm>
            <a:custGeom>
              <a:avLst/>
              <a:gdLst/>
              <a:ahLst/>
              <a:cxnLst/>
              <a:rect l="l" t="t" r="r" b="b"/>
              <a:pathLst>
                <a:path w="3283" h="3299" extrusionOk="0">
                  <a:moveTo>
                    <a:pt x="2487" y="1"/>
                  </a:moveTo>
                  <a:cubicBezTo>
                    <a:pt x="2349" y="1"/>
                    <a:pt x="2268" y="67"/>
                    <a:pt x="2268" y="67"/>
                  </a:cubicBezTo>
                  <a:lnTo>
                    <a:pt x="0" y="2503"/>
                  </a:lnTo>
                  <a:lnTo>
                    <a:pt x="865" y="3299"/>
                  </a:lnTo>
                  <a:lnTo>
                    <a:pt x="2944" y="862"/>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50"/>
            <p:cNvSpPr/>
            <p:nvPr/>
          </p:nvSpPr>
          <p:spPr>
            <a:xfrm>
              <a:off x="5763150" y="3572225"/>
              <a:ext cx="54475" cy="63675"/>
            </a:xfrm>
            <a:custGeom>
              <a:avLst/>
              <a:gdLst/>
              <a:ahLst/>
              <a:cxnLst/>
              <a:rect l="l" t="t" r="r" b="b"/>
              <a:pathLst>
                <a:path w="2179" h="2547" extrusionOk="0">
                  <a:moveTo>
                    <a:pt x="2094" y="1"/>
                  </a:moveTo>
                  <a:cubicBezTo>
                    <a:pt x="2056" y="1"/>
                    <a:pt x="2022" y="13"/>
                    <a:pt x="1999" y="44"/>
                  </a:cubicBezTo>
                  <a:lnTo>
                    <a:pt x="40" y="2331"/>
                  </a:lnTo>
                  <a:cubicBezTo>
                    <a:pt x="0" y="2381"/>
                    <a:pt x="0" y="2471"/>
                    <a:pt x="60" y="2510"/>
                  </a:cubicBezTo>
                  <a:cubicBezTo>
                    <a:pt x="84" y="2534"/>
                    <a:pt x="114" y="2546"/>
                    <a:pt x="145" y="2546"/>
                  </a:cubicBezTo>
                  <a:cubicBezTo>
                    <a:pt x="179" y="2546"/>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50"/>
            <p:cNvSpPr/>
            <p:nvPr/>
          </p:nvSpPr>
          <p:spPr>
            <a:xfrm>
              <a:off x="5736300" y="3623375"/>
              <a:ext cx="29100" cy="25200"/>
            </a:xfrm>
            <a:custGeom>
              <a:avLst/>
              <a:gdLst/>
              <a:ahLst/>
              <a:cxnLst/>
              <a:rect l="l" t="t" r="r" b="b"/>
              <a:pathLst>
                <a:path w="1164" h="1008" extrusionOk="0">
                  <a:moveTo>
                    <a:pt x="401" y="0"/>
                  </a:moveTo>
                  <a:cubicBezTo>
                    <a:pt x="274" y="0"/>
                    <a:pt x="166" y="53"/>
                    <a:pt x="109" y="156"/>
                  </a:cubicBezTo>
                  <a:cubicBezTo>
                    <a:pt x="0" y="355"/>
                    <a:pt x="119" y="673"/>
                    <a:pt x="378" y="872"/>
                  </a:cubicBezTo>
                  <a:cubicBezTo>
                    <a:pt x="502" y="963"/>
                    <a:pt x="638" y="1008"/>
                    <a:pt x="758" y="1008"/>
                  </a:cubicBezTo>
                  <a:cubicBezTo>
                    <a:pt x="887" y="1008"/>
                    <a:pt x="997" y="955"/>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50"/>
            <p:cNvSpPr/>
            <p:nvPr/>
          </p:nvSpPr>
          <p:spPr>
            <a:xfrm>
              <a:off x="5743500" y="363120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50"/>
            <p:cNvSpPr/>
            <p:nvPr/>
          </p:nvSpPr>
          <p:spPr>
            <a:xfrm>
              <a:off x="5750200" y="3610750"/>
              <a:ext cx="24900" cy="25500"/>
            </a:xfrm>
            <a:custGeom>
              <a:avLst/>
              <a:gdLst/>
              <a:ahLst/>
              <a:cxnLst/>
              <a:rect l="l" t="t" r="r" b="b"/>
              <a:pathLst>
                <a:path w="996" h="1020" extrusionOk="0">
                  <a:moveTo>
                    <a:pt x="218"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50"/>
            <p:cNvSpPr/>
            <p:nvPr/>
          </p:nvSpPr>
          <p:spPr>
            <a:xfrm>
              <a:off x="5757925" y="3602550"/>
              <a:ext cx="24375" cy="24250"/>
            </a:xfrm>
            <a:custGeom>
              <a:avLst/>
              <a:gdLst/>
              <a:ahLst/>
              <a:cxnLst/>
              <a:rect l="l" t="t" r="r" b="b"/>
              <a:pathLst>
                <a:path w="975" h="970" extrusionOk="0">
                  <a:moveTo>
                    <a:pt x="216" y="0"/>
                  </a:moveTo>
                  <a:cubicBezTo>
                    <a:pt x="187" y="0"/>
                    <a:pt x="158" y="5"/>
                    <a:pt x="130" y="14"/>
                  </a:cubicBezTo>
                  <a:lnTo>
                    <a:pt x="0" y="164"/>
                  </a:lnTo>
                  <a:cubicBezTo>
                    <a:pt x="34" y="150"/>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50"/>
            <p:cNvSpPr/>
            <p:nvPr/>
          </p:nvSpPr>
          <p:spPr>
            <a:xfrm>
              <a:off x="5812875" y="351960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50"/>
            <p:cNvSpPr/>
            <p:nvPr/>
          </p:nvSpPr>
          <p:spPr>
            <a:xfrm>
              <a:off x="5822075" y="3542325"/>
              <a:ext cx="60925" cy="57450"/>
            </a:xfrm>
            <a:custGeom>
              <a:avLst/>
              <a:gdLst/>
              <a:ahLst/>
              <a:cxnLst/>
              <a:rect l="l" t="t" r="r" b="b"/>
              <a:pathLst>
                <a:path w="2437" h="2298" extrusionOk="0">
                  <a:moveTo>
                    <a:pt x="149" y="0"/>
                  </a:moveTo>
                  <a:cubicBezTo>
                    <a:pt x="113" y="0"/>
                    <a:pt x="76" y="15"/>
                    <a:pt x="50" y="46"/>
                  </a:cubicBezTo>
                  <a:cubicBezTo>
                    <a:pt x="0" y="96"/>
                    <a:pt x="0" y="176"/>
                    <a:pt x="50" y="225"/>
                  </a:cubicBezTo>
                  <a:lnTo>
                    <a:pt x="2168" y="2284"/>
                  </a:lnTo>
                  <a:cubicBezTo>
                    <a:pt x="2201" y="2292"/>
                    <a:pt x="2236" y="2297"/>
                    <a:pt x="2272" y="2297"/>
                  </a:cubicBezTo>
                  <a:cubicBezTo>
                    <a:pt x="2322" y="2297"/>
                    <a:pt x="2374" y="2288"/>
                    <a:pt x="2427" y="2264"/>
                  </a:cubicBezTo>
                  <a:cubicBezTo>
                    <a:pt x="2437" y="2215"/>
                    <a:pt x="2427" y="2165"/>
                    <a:pt x="2397" y="2135"/>
                  </a:cubicBezTo>
                  <a:lnTo>
                    <a:pt x="239" y="36"/>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50"/>
            <p:cNvSpPr/>
            <p:nvPr/>
          </p:nvSpPr>
          <p:spPr>
            <a:xfrm>
              <a:off x="5809150" y="3517100"/>
              <a:ext cx="28350" cy="24925"/>
            </a:xfrm>
            <a:custGeom>
              <a:avLst/>
              <a:gdLst/>
              <a:ahLst/>
              <a:cxnLst/>
              <a:rect l="l" t="t" r="r" b="b"/>
              <a:pathLst>
                <a:path w="1134" h="997" extrusionOk="0">
                  <a:moveTo>
                    <a:pt x="755" y="1"/>
                  </a:moveTo>
                  <a:cubicBezTo>
                    <a:pt x="578" y="1"/>
                    <a:pt x="368" y="102"/>
                    <a:pt x="219" y="280"/>
                  </a:cubicBezTo>
                  <a:cubicBezTo>
                    <a:pt x="10" y="528"/>
                    <a:pt x="0" y="827"/>
                    <a:pt x="189" y="946"/>
                  </a:cubicBezTo>
                  <a:cubicBezTo>
                    <a:pt x="246" y="980"/>
                    <a:pt x="313" y="996"/>
                    <a:pt x="385" y="996"/>
                  </a:cubicBezTo>
                  <a:cubicBezTo>
                    <a:pt x="565" y="996"/>
                    <a:pt x="773" y="895"/>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0"/>
            <p:cNvSpPr/>
            <p:nvPr/>
          </p:nvSpPr>
          <p:spPr>
            <a:xfrm>
              <a:off x="5815600" y="3523300"/>
              <a:ext cx="13200" cy="11625"/>
            </a:xfrm>
            <a:custGeom>
              <a:avLst/>
              <a:gdLst/>
              <a:ahLst/>
              <a:cxnLst/>
              <a:rect l="l" t="t" r="r" b="b"/>
              <a:pathLst>
                <a:path w="528" h="465" extrusionOk="0">
                  <a:moveTo>
                    <a:pt x="351" y="1"/>
                  </a:moveTo>
                  <a:cubicBezTo>
                    <a:pt x="268" y="1"/>
                    <a:pt x="171" y="45"/>
                    <a:pt x="100" y="131"/>
                  </a:cubicBezTo>
                  <a:cubicBezTo>
                    <a:pt x="1" y="250"/>
                    <a:pt x="1" y="390"/>
                    <a:pt x="90" y="439"/>
                  </a:cubicBezTo>
                  <a:cubicBezTo>
                    <a:pt x="116" y="457"/>
                    <a:pt x="148" y="465"/>
                    <a:pt x="181" y="465"/>
                  </a:cubicBezTo>
                  <a:cubicBezTo>
                    <a:pt x="263" y="465"/>
                    <a:pt x="358" y="417"/>
                    <a:pt x="428" y="340"/>
                  </a:cubicBezTo>
                  <a:cubicBezTo>
                    <a:pt x="528" y="221"/>
                    <a:pt x="528" y="81"/>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0"/>
            <p:cNvSpPr/>
            <p:nvPr/>
          </p:nvSpPr>
          <p:spPr>
            <a:xfrm>
              <a:off x="5821825" y="3530300"/>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0"/>
            <p:cNvSpPr/>
            <p:nvPr/>
          </p:nvSpPr>
          <p:spPr>
            <a:xfrm>
              <a:off x="5830775" y="353850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0"/>
                    <a:pt x="0" y="756"/>
                  </a:cubicBezTo>
                  <a:lnTo>
                    <a:pt x="0" y="756"/>
                  </a:lnTo>
                  <a:lnTo>
                    <a:pt x="140" y="896"/>
                  </a:lnTo>
                  <a:cubicBezTo>
                    <a:pt x="171" y="904"/>
                    <a:pt x="205" y="907"/>
                    <a:pt x="240" y="907"/>
                  </a:cubicBezTo>
                  <a:cubicBezTo>
                    <a:pt x="422" y="907"/>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0"/>
            <p:cNvSpPr/>
            <p:nvPr/>
          </p:nvSpPr>
          <p:spPr>
            <a:xfrm>
              <a:off x="5806400" y="3505175"/>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7"/>
                    <a:pt x="597" y="936"/>
                    <a:pt x="597" y="956"/>
                  </a:cubicBezTo>
                  <a:cubicBezTo>
                    <a:pt x="607" y="966"/>
                    <a:pt x="617" y="975"/>
                    <a:pt x="627" y="975"/>
                  </a:cubicBezTo>
                  <a:cubicBezTo>
                    <a:pt x="627" y="975"/>
                    <a:pt x="637" y="975"/>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0"/>
            <p:cNvSpPr/>
            <p:nvPr/>
          </p:nvSpPr>
          <p:spPr>
            <a:xfrm>
              <a:off x="5740025" y="3515700"/>
              <a:ext cx="82075" cy="82500"/>
            </a:xfrm>
            <a:custGeom>
              <a:avLst/>
              <a:gdLst/>
              <a:ahLst/>
              <a:cxnLst/>
              <a:rect l="l" t="t" r="r" b="b"/>
              <a:pathLst>
                <a:path w="3283" h="3300" extrusionOk="0">
                  <a:moveTo>
                    <a:pt x="2487" y="1"/>
                  </a:moveTo>
                  <a:cubicBezTo>
                    <a:pt x="2349" y="1"/>
                    <a:pt x="2268" y="67"/>
                    <a:pt x="2268" y="67"/>
                  </a:cubicBezTo>
                  <a:lnTo>
                    <a:pt x="0" y="2494"/>
                  </a:lnTo>
                  <a:lnTo>
                    <a:pt x="865" y="3299"/>
                  </a:lnTo>
                  <a:lnTo>
                    <a:pt x="2944" y="863"/>
                  </a:lnTo>
                  <a:cubicBezTo>
                    <a:pt x="2944" y="863"/>
                    <a:pt x="3282" y="535"/>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0"/>
            <p:cNvSpPr/>
            <p:nvPr/>
          </p:nvSpPr>
          <p:spPr>
            <a:xfrm>
              <a:off x="5763150" y="3524500"/>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3"/>
                    <a:pt x="2168" y="103"/>
                    <a:pt x="2128" y="4"/>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0"/>
            <p:cNvSpPr/>
            <p:nvPr/>
          </p:nvSpPr>
          <p:spPr>
            <a:xfrm>
              <a:off x="5736300" y="3575775"/>
              <a:ext cx="29100" cy="25150"/>
            </a:xfrm>
            <a:custGeom>
              <a:avLst/>
              <a:gdLst/>
              <a:ahLst/>
              <a:cxnLst/>
              <a:rect l="l" t="t" r="r" b="b"/>
              <a:pathLst>
                <a:path w="1164" h="1006" extrusionOk="0">
                  <a:moveTo>
                    <a:pt x="391" y="0"/>
                  </a:moveTo>
                  <a:cubicBezTo>
                    <a:pt x="269" y="0"/>
                    <a:pt x="165" y="50"/>
                    <a:pt x="109" y="151"/>
                  </a:cubicBezTo>
                  <a:cubicBezTo>
                    <a:pt x="0" y="359"/>
                    <a:pt x="119" y="678"/>
                    <a:pt x="378" y="867"/>
                  </a:cubicBezTo>
                  <a:cubicBezTo>
                    <a:pt x="504" y="959"/>
                    <a:pt x="642" y="1006"/>
                    <a:pt x="763" y="1006"/>
                  </a:cubicBezTo>
                  <a:cubicBezTo>
                    <a:pt x="890" y="1006"/>
                    <a:pt x="998" y="954"/>
                    <a:pt x="1054" y="847"/>
                  </a:cubicBezTo>
                  <a:cubicBezTo>
                    <a:pt x="1164" y="648"/>
                    <a:pt x="1034" y="330"/>
                    <a:pt x="776" y="141"/>
                  </a:cubicBezTo>
                  <a:cubicBezTo>
                    <a:pt x="648" y="47"/>
                    <a:pt x="511"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0"/>
            <p:cNvSpPr/>
            <p:nvPr/>
          </p:nvSpPr>
          <p:spPr>
            <a:xfrm>
              <a:off x="5743500" y="3583600"/>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2"/>
                    <a:pt x="368" y="472"/>
                  </a:cubicBezTo>
                  <a:cubicBezTo>
                    <a:pt x="426" y="472"/>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0"/>
            <p:cNvSpPr/>
            <p:nvPr/>
          </p:nvSpPr>
          <p:spPr>
            <a:xfrm>
              <a:off x="5750200" y="3563275"/>
              <a:ext cx="24900" cy="25225"/>
            </a:xfrm>
            <a:custGeom>
              <a:avLst/>
              <a:gdLst/>
              <a:ahLst/>
              <a:cxnLst/>
              <a:rect l="l" t="t" r="r" b="b"/>
              <a:pathLst>
                <a:path w="996" h="1009" extrusionOk="0">
                  <a:moveTo>
                    <a:pt x="218" y="0"/>
                  </a:moveTo>
                  <a:cubicBezTo>
                    <a:pt x="188" y="0"/>
                    <a:pt x="159" y="4"/>
                    <a:pt x="130" y="14"/>
                  </a:cubicBezTo>
                  <a:lnTo>
                    <a:pt x="1" y="163"/>
                  </a:lnTo>
                  <a:cubicBezTo>
                    <a:pt x="34" y="145"/>
                    <a:pt x="73" y="135"/>
                    <a:pt x="117" y="135"/>
                  </a:cubicBezTo>
                  <a:cubicBezTo>
                    <a:pt x="218" y="135"/>
                    <a:pt x="349" y="188"/>
                    <a:pt x="508" y="312"/>
                  </a:cubicBezTo>
                  <a:cubicBezTo>
                    <a:pt x="757" y="501"/>
                    <a:pt x="886" y="810"/>
                    <a:pt x="787" y="1009"/>
                  </a:cubicBezTo>
                  <a:lnTo>
                    <a:pt x="926" y="849"/>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0"/>
            <p:cNvSpPr/>
            <p:nvPr/>
          </p:nvSpPr>
          <p:spPr>
            <a:xfrm>
              <a:off x="5757925" y="3555050"/>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0"/>
            <p:cNvSpPr/>
            <p:nvPr/>
          </p:nvSpPr>
          <p:spPr>
            <a:xfrm>
              <a:off x="5812875" y="3471875"/>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0"/>
            <p:cNvSpPr/>
            <p:nvPr/>
          </p:nvSpPr>
          <p:spPr>
            <a:xfrm>
              <a:off x="5822075" y="349480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0"/>
            <p:cNvSpPr/>
            <p:nvPr/>
          </p:nvSpPr>
          <p:spPr>
            <a:xfrm>
              <a:off x="5809150" y="3469400"/>
              <a:ext cx="28350" cy="25125"/>
            </a:xfrm>
            <a:custGeom>
              <a:avLst/>
              <a:gdLst/>
              <a:ahLst/>
              <a:cxnLst/>
              <a:rect l="l" t="t" r="r" b="b"/>
              <a:pathLst>
                <a:path w="1134" h="1005" extrusionOk="0">
                  <a:moveTo>
                    <a:pt x="761" y="1"/>
                  </a:moveTo>
                  <a:cubicBezTo>
                    <a:pt x="583" y="1"/>
                    <a:pt x="370" y="106"/>
                    <a:pt x="219" y="278"/>
                  </a:cubicBezTo>
                  <a:cubicBezTo>
                    <a:pt x="10" y="527"/>
                    <a:pt x="0" y="825"/>
                    <a:pt x="189" y="954"/>
                  </a:cubicBezTo>
                  <a:cubicBezTo>
                    <a:pt x="246" y="989"/>
                    <a:pt x="313" y="1005"/>
                    <a:pt x="385" y="1005"/>
                  </a:cubicBezTo>
                  <a:cubicBezTo>
                    <a:pt x="565" y="1005"/>
                    <a:pt x="773" y="903"/>
                    <a:pt x="915" y="726"/>
                  </a:cubicBezTo>
                  <a:cubicBezTo>
                    <a:pt x="1124" y="477"/>
                    <a:pt x="1134" y="179"/>
                    <a:pt x="945" y="49"/>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0"/>
            <p:cNvSpPr/>
            <p:nvPr/>
          </p:nvSpPr>
          <p:spPr>
            <a:xfrm>
              <a:off x="5815600" y="3475700"/>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19"/>
                    <a:pt x="428" y="334"/>
                  </a:cubicBezTo>
                  <a:cubicBezTo>
                    <a:pt x="528" y="22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0"/>
            <p:cNvSpPr/>
            <p:nvPr/>
          </p:nvSpPr>
          <p:spPr>
            <a:xfrm>
              <a:off x="5821825" y="3482800"/>
              <a:ext cx="27125" cy="22675"/>
            </a:xfrm>
            <a:custGeom>
              <a:avLst/>
              <a:gdLst/>
              <a:ahLst/>
              <a:cxnLst/>
              <a:rect l="l" t="t" r="r" b="b"/>
              <a:pathLst>
                <a:path w="1085" h="907" extrusionOk="0">
                  <a:moveTo>
                    <a:pt x="905" y="1"/>
                  </a:moveTo>
                  <a:cubicBezTo>
                    <a:pt x="945" y="120"/>
                    <a:pt x="905" y="279"/>
                    <a:pt x="716" y="498"/>
                  </a:cubicBezTo>
                  <a:cubicBezTo>
                    <a:pt x="563" y="666"/>
                    <a:pt x="356" y="769"/>
                    <a:pt x="178" y="769"/>
                  </a:cubicBezTo>
                  <a:cubicBezTo>
                    <a:pt x="114" y="769"/>
                    <a:pt x="53" y="756"/>
                    <a:pt x="0" y="727"/>
                  </a:cubicBezTo>
                  <a:lnTo>
                    <a:pt x="0" y="72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0"/>
            <p:cNvSpPr/>
            <p:nvPr/>
          </p:nvSpPr>
          <p:spPr>
            <a:xfrm>
              <a:off x="5830775" y="3491000"/>
              <a:ext cx="25875" cy="22575"/>
            </a:xfrm>
            <a:custGeom>
              <a:avLst/>
              <a:gdLst/>
              <a:ahLst/>
              <a:cxnLst/>
              <a:rect l="l" t="t" r="r" b="b"/>
              <a:pathLst>
                <a:path w="1035" h="903"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6" y="897"/>
                    <a:pt x="214" y="902"/>
                    <a:pt x="254" y="902"/>
                  </a:cubicBezTo>
                  <a:cubicBezTo>
                    <a:pt x="434" y="902"/>
                    <a:pt x="641" y="796"/>
                    <a:pt x="796" y="61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0"/>
            <p:cNvSpPr/>
            <p:nvPr/>
          </p:nvSpPr>
          <p:spPr>
            <a:xfrm>
              <a:off x="5806400" y="3457700"/>
              <a:ext cx="16675" cy="24125"/>
            </a:xfrm>
            <a:custGeom>
              <a:avLst/>
              <a:gdLst/>
              <a:ahLst/>
              <a:cxnLst/>
              <a:rect l="l" t="t" r="r" b="b"/>
              <a:pathLst>
                <a:path w="667" h="965"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0"/>
            <p:cNvSpPr/>
            <p:nvPr/>
          </p:nvSpPr>
          <p:spPr>
            <a:xfrm>
              <a:off x="5740025" y="3467975"/>
              <a:ext cx="82075" cy="82725"/>
            </a:xfrm>
            <a:custGeom>
              <a:avLst/>
              <a:gdLst/>
              <a:ahLst/>
              <a:cxnLst/>
              <a:rect l="l" t="t" r="r" b="b"/>
              <a:pathLst>
                <a:path w="3283" h="3309" extrusionOk="0">
                  <a:moveTo>
                    <a:pt x="2487" y="0"/>
                  </a:moveTo>
                  <a:cubicBezTo>
                    <a:pt x="2349" y="0"/>
                    <a:pt x="2268" y="67"/>
                    <a:pt x="2268" y="67"/>
                  </a:cubicBezTo>
                  <a:lnTo>
                    <a:pt x="0" y="2503"/>
                  </a:lnTo>
                  <a:lnTo>
                    <a:pt x="865" y="3309"/>
                  </a:lnTo>
                  <a:lnTo>
                    <a:pt x="2944" y="872"/>
                  </a:lnTo>
                  <a:cubicBezTo>
                    <a:pt x="2944" y="87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0"/>
            <p:cNvSpPr/>
            <p:nvPr/>
          </p:nvSpPr>
          <p:spPr>
            <a:xfrm>
              <a:off x="5763150" y="3477000"/>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0"/>
            <p:cNvSpPr/>
            <p:nvPr/>
          </p:nvSpPr>
          <p:spPr>
            <a:xfrm>
              <a:off x="5736300" y="3528150"/>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0"/>
            <p:cNvSpPr/>
            <p:nvPr/>
          </p:nvSpPr>
          <p:spPr>
            <a:xfrm>
              <a:off x="5743500" y="3536075"/>
              <a:ext cx="13700" cy="11800"/>
            </a:xfrm>
            <a:custGeom>
              <a:avLst/>
              <a:gdLst/>
              <a:ahLst/>
              <a:cxnLst/>
              <a:rect l="l" t="t" r="r" b="b"/>
              <a:pathLst>
                <a:path w="548" h="472" extrusionOk="0">
                  <a:moveTo>
                    <a:pt x="187" y="1"/>
                  </a:moveTo>
                  <a:cubicBezTo>
                    <a:pt x="130" y="1"/>
                    <a:pt x="80" y="23"/>
                    <a:pt x="50" y="68"/>
                  </a:cubicBezTo>
                  <a:cubicBezTo>
                    <a:pt x="0" y="167"/>
                    <a:pt x="60" y="316"/>
                    <a:pt x="179" y="406"/>
                  </a:cubicBezTo>
                  <a:cubicBezTo>
                    <a:pt x="242" y="449"/>
                    <a:pt x="308" y="472"/>
                    <a:pt x="364" y="472"/>
                  </a:cubicBezTo>
                  <a:cubicBezTo>
                    <a:pt x="423" y="472"/>
                    <a:pt x="472" y="447"/>
                    <a:pt x="498" y="396"/>
                  </a:cubicBezTo>
                  <a:cubicBezTo>
                    <a:pt x="547" y="306"/>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0"/>
            <p:cNvSpPr/>
            <p:nvPr/>
          </p:nvSpPr>
          <p:spPr>
            <a:xfrm>
              <a:off x="5750200" y="3515525"/>
              <a:ext cx="24900" cy="25475"/>
            </a:xfrm>
            <a:custGeom>
              <a:avLst/>
              <a:gdLst/>
              <a:ahLst/>
              <a:cxnLst/>
              <a:rect l="l" t="t" r="r" b="b"/>
              <a:pathLst>
                <a:path w="996" h="1019" extrusionOk="0">
                  <a:moveTo>
                    <a:pt x="218" y="1"/>
                  </a:moveTo>
                  <a:cubicBezTo>
                    <a:pt x="188" y="1"/>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0"/>
            <p:cNvSpPr/>
            <p:nvPr/>
          </p:nvSpPr>
          <p:spPr>
            <a:xfrm>
              <a:off x="5757925" y="3507325"/>
              <a:ext cx="24375" cy="24250"/>
            </a:xfrm>
            <a:custGeom>
              <a:avLst/>
              <a:gdLst/>
              <a:ahLst/>
              <a:cxnLst/>
              <a:rect l="l" t="t" r="r" b="b"/>
              <a:pathLst>
                <a:path w="975" h="970" extrusionOk="0">
                  <a:moveTo>
                    <a:pt x="216" y="0"/>
                  </a:moveTo>
                  <a:cubicBezTo>
                    <a:pt x="187" y="0"/>
                    <a:pt x="158" y="5"/>
                    <a:pt x="130" y="14"/>
                  </a:cubicBezTo>
                  <a:lnTo>
                    <a:pt x="0" y="163"/>
                  </a:lnTo>
                  <a:cubicBezTo>
                    <a:pt x="34" y="149"/>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0"/>
            <p:cNvSpPr/>
            <p:nvPr/>
          </p:nvSpPr>
          <p:spPr>
            <a:xfrm>
              <a:off x="5812875" y="342437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0"/>
            <p:cNvSpPr/>
            <p:nvPr/>
          </p:nvSpPr>
          <p:spPr>
            <a:xfrm>
              <a:off x="5822075" y="3447075"/>
              <a:ext cx="60925" cy="57425"/>
            </a:xfrm>
            <a:custGeom>
              <a:avLst/>
              <a:gdLst/>
              <a:ahLst/>
              <a:cxnLst/>
              <a:rect l="l" t="t" r="r" b="b"/>
              <a:pathLst>
                <a:path w="2437" h="2297" extrusionOk="0">
                  <a:moveTo>
                    <a:pt x="144" y="0"/>
                  </a:moveTo>
                  <a:cubicBezTo>
                    <a:pt x="110" y="0"/>
                    <a:pt x="75" y="13"/>
                    <a:pt x="50" y="37"/>
                  </a:cubicBezTo>
                  <a:cubicBezTo>
                    <a:pt x="0" y="97"/>
                    <a:pt x="0" y="177"/>
                    <a:pt x="50" y="226"/>
                  </a:cubicBezTo>
                  <a:lnTo>
                    <a:pt x="2168" y="2275"/>
                  </a:lnTo>
                  <a:cubicBezTo>
                    <a:pt x="2205" y="2289"/>
                    <a:pt x="2244" y="2296"/>
                    <a:pt x="2285" y="2296"/>
                  </a:cubicBezTo>
                  <a:cubicBezTo>
                    <a:pt x="2331" y="2296"/>
                    <a:pt x="2379" y="2286"/>
                    <a:pt x="2427" y="226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0"/>
            <p:cNvSpPr/>
            <p:nvPr/>
          </p:nvSpPr>
          <p:spPr>
            <a:xfrm>
              <a:off x="5809150" y="342187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0"/>
            <p:cNvSpPr/>
            <p:nvPr/>
          </p:nvSpPr>
          <p:spPr>
            <a:xfrm>
              <a:off x="5815600" y="3427975"/>
              <a:ext cx="13200" cy="11725"/>
            </a:xfrm>
            <a:custGeom>
              <a:avLst/>
              <a:gdLst/>
              <a:ahLst/>
              <a:cxnLst/>
              <a:rect l="l" t="t" r="r" b="b"/>
              <a:pathLst>
                <a:path w="528" h="469" extrusionOk="0">
                  <a:moveTo>
                    <a:pt x="349" y="0"/>
                  </a:moveTo>
                  <a:cubicBezTo>
                    <a:pt x="267" y="0"/>
                    <a:pt x="171" y="50"/>
                    <a:pt x="100" y="135"/>
                  </a:cubicBezTo>
                  <a:cubicBezTo>
                    <a:pt x="1" y="254"/>
                    <a:pt x="1" y="394"/>
                    <a:pt x="90" y="443"/>
                  </a:cubicBezTo>
                  <a:cubicBezTo>
                    <a:pt x="116" y="461"/>
                    <a:pt x="148" y="469"/>
                    <a:pt x="181" y="469"/>
                  </a:cubicBezTo>
                  <a:cubicBezTo>
                    <a:pt x="263" y="469"/>
                    <a:pt x="358" y="421"/>
                    <a:pt x="428" y="344"/>
                  </a:cubicBez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50"/>
            <p:cNvSpPr/>
            <p:nvPr/>
          </p:nvSpPr>
          <p:spPr>
            <a:xfrm>
              <a:off x="5821825" y="3435075"/>
              <a:ext cx="27125" cy="22800"/>
            </a:xfrm>
            <a:custGeom>
              <a:avLst/>
              <a:gdLst/>
              <a:ahLst/>
              <a:cxnLst/>
              <a:rect l="l" t="t" r="r" b="b"/>
              <a:pathLst>
                <a:path w="1085" h="912" extrusionOk="0">
                  <a:moveTo>
                    <a:pt x="905" y="0"/>
                  </a:moveTo>
                  <a:lnTo>
                    <a:pt x="905" y="0"/>
                  </a:lnTo>
                  <a:cubicBezTo>
                    <a:pt x="945" y="120"/>
                    <a:pt x="905" y="279"/>
                    <a:pt x="716" y="497"/>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50"/>
            <p:cNvSpPr/>
            <p:nvPr/>
          </p:nvSpPr>
          <p:spPr>
            <a:xfrm>
              <a:off x="5830775" y="3443275"/>
              <a:ext cx="25875" cy="22550"/>
            </a:xfrm>
            <a:custGeom>
              <a:avLst/>
              <a:gdLst/>
              <a:ahLst/>
              <a:cxnLst/>
              <a:rect l="l" t="t" r="r" b="b"/>
              <a:pathLst>
                <a:path w="1035" h="902" extrusionOk="0">
                  <a:moveTo>
                    <a:pt x="856" y="0"/>
                  </a:moveTo>
                  <a:lnTo>
                    <a:pt x="856" y="0"/>
                  </a:lnTo>
                  <a:cubicBezTo>
                    <a:pt x="895" y="120"/>
                    <a:pt x="856" y="279"/>
                    <a:pt x="677" y="498"/>
                  </a:cubicBezTo>
                  <a:lnTo>
                    <a:pt x="667" y="498"/>
                  </a:lnTo>
                  <a:cubicBezTo>
                    <a:pt x="519" y="668"/>
                    <a:pt x="318" y="772"/>
                    <a:pt x="142" y="772"/>
                  </a:cubicBezTo>
                  <a:cubicBezTo>
                    <a:pt x="92" y="772"/>
                    <a:pt x="44" y="764"/>
                    <a:pt x="0" y="746"/>
                  </a:cubicBezTo>
                  <a:lnTo>
                    <a:pt x="0" y="746"/>
                  </a:lnTo>
                  <a:lnTo>
                    <a:pt x="140" y="886"/>
                  </a:lnTo>
                  <a:cubicBezTo>
                    <a:pt x="176" y="896"/>
                    <a:pt x="214" y="902"/>
                    <a:pt x="254" y="902"/>
                  </a:cubicBezTo>
                  <a:cubicBezTo>
                    <a:pt x="434" y="902"/>
                    <a:pt x="641" y="796"/>
                    <a:pt x="796" y="617"/>
                  </a:cubicBezTo>
                  <a:cubicBezTo>
                    <a:pt x="935" y="448"/>
                    <a:pt x="1035" y="289"/>
                    <a:pt x="995" y="15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0"/>
            <p:cNvSpPr/>
            <p:nvPr/>
          </p:nvSpPr>
          <p:spPr>
            <a:xfrm>
              <a:off x="5806400" y="340995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75"/>
                    <a:pt x="627" y="975"/>
                  </a:cubicBezTo>
                  <a:lnTo>
                    <a:pt x="627" y="965"/>
                  </a:lnTo>
                  <a:lnTo>
                    <a:pt x="647" y="965"/>
                  </a:lnTo>
                  <a:cubicBezTo>
                    <a:pt x="657" y="955"/>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0"/>
            <p:cNvSpPr/>
            <p:nvPr/>
          </p:nvSpPr>
          <p:spPr>
            <a:xfrm>
              <a:off x="5740025" y="3420275"/>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0"/>
            <p:cNvSpPr/>
            <p:nvPr/>
          </p:nvSpPr>
          <p:spPr>
            <a:xfrm>
              <a:off x="5763150" y="3429275"/>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2"/>
                    <a:pt x="2168" y="103"/>
                    <a:pt x="2128" y="3"/>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0"/>
            <p:cNvSpPr/>
            <p:nvPr/>
          </p:nvSpPr>
          <p:spPr>
            <a:xfrm>
              <a:off x="5736300" y="3480525"/>
              <a:ext cx="29100" cy="25175"/>
            </a:xfrm>
            <a:custGeom>
              <a:avLst/>
              <a:gdLst/>
              <a:ahLst/>
              <a:cxnLst/>
              <a:rect l="l" t="t" r="r" b="b"/>
              <a:pathLst>
                <a:path w="1164" h="1007" extrusionOk="0">
                  <a:moveTo>
                    <a:pt x="391" y="1"/>
                  </a:moveTo>
                  <a:cubicBezTo>
                    <a:pt x="269" y="1"/>
                    <a:pt x="165" y="51"/>
                    <a:pt x="109" y="151"/>
                  </a:cubicBezTo>
                  <a:cubicBezTo>
                    <a:pt x="0" y="360"/>
                    <a:pt x="119" y="679"/>
                    <a:pt x="378" y="867"/>
                  </a:cubicBezTo>
                  <a:cubicBezTo>
                    <a:pt x="504" y="960"/>
                    <a:pt x="642" y="1007"/>
                    <a:pt x="763" y="1007"/>
                  </a:cubicBezTo>
                  <a:cubicBezTo>
                    <a:pt x="890" y="1007"/>
                    <a:pt x="998" y="955"/>
                    <a:pt x="1054" y="848"/>
                  </a:cubicBezTo>
                  <a:cubicBezTo>
                    <a:pt x="1164" y="649"/>
                    <a:pt x="1034" y="330"/>
                    <a:pt x="776" y="141"/>
                  </a:cubicBezTo>
                  <a:cubicBezTo>
                    <a:pt x="648" y="48"/>
                    <a:pt x="511" y="1"/>
                    <a:pt x="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0"/>
            <p:cNvSpPr/>
            <p:nvPr/>
          </p:nvSpPr>
          <p:spPr>
            <a:xfrm>
              <a:off x="5743500" y="3488375"/>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1"/>
                    <a:pt x="368" y="471"/>
                  </a:cubicBezTo>
                  <a:cubicBezTo>
                    <a:pt x="426" y="471"/>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0"/>
            <p:cNvSpPr/>
            <p:nvPr/>
          </p:nvSpPr>
          <p:spPr>
            <a:xfrm>
              <a:off x="5750200" y="3468025"/>
              <a:ext cx="24900" cy="25250"/>
            </a:xfrm>
            <a:custGeom>
              <a:avLst/>
              <a:gdLst/>
              <a:ahLst/>
              <a:cxnLst/>
              <a:rect l="l" t="t" r="r" b="b"/>
              <a:pathLst>
                <a:path w="996" h="1010" extrusionOk="0">
                  <a:moveTo>
                    <a:pt x="218" y="1"/>
                  </a:moveTo>
                  <a:cubicBezTo>
                    <a:pt x="188" y="1"/>
                    <a:pt x="159" y="5"/>
                    <a:pt x="130" y="15"/>
                  </a:cubicBezTo>
                  <a:lnTo>
                    <a:pt x="1" y="164"/>
                  </a:lnTo>
                  <a:cubicBezTo>
                    <a:pt x="34" y="146"/>
                    <a:pt x="73" y="136"/>
                    <a:pt x="117" y="136"/>
                  </a:cubicBezTo>
                  <a:cubicBezTo>
                    <a:pt x="218" y="136"/>
                    <a:pt x="349" y="188"/>
                    <a:pt x="508" y="313"/>
                  </a:cubicBezTo>
                  <a:cubicBezTo>
                    <a:pt x="757" y="502"/>
                    <a:pt x="886" y="811"/>
                    <a:pt x="787" y="1009"/>
                  </a:cubicBezTo>
                  <a:lnTo>
                    <a:pt x="926" y="85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0"/>
            <p:cNvSpPr/>
            <p:nvPr/>
          </p:nvSpPr>
          <p:spPr>
            <a:xfrm>
              <a:off x="5757925" y="3459825"/>
              <a:ext cx="24375" cy="24250"/>
            </a:xfrm>
            <a:custGeom>
              <a:avLst/>
              <a:gdLst/>
              <a:ahLst/>
              <a:cxnLst/>
              <a:rect l="l" t="t" r="r" b="b"/>
              <a:pathLst>
                <a:path w="975" h="970" extrusionOk="0">
                  <a:moveTo>
                    <a:pt x="217" y="1"/>
                  </a:moveTo>
                  <a:cubicBezTo>
                    <a:pt x="187" y="1"/>
                    <a:pt x="158" y="5"/>
                    <a:pt x="130" y="15"/>
                  </a:cubicBezTo>
                  <a:lnTo>
                    <a:pt x="0" y="154"/>
                  </a:lnTo>
                  <a:cubicBezTo>
                    <a:pt x="34" y="140"/>
                    <a:pt x="70" y="132"/>
                    <a:pt x="110" y="132"/>
                  </a:cubicBezTo>
                  <a:cubicBezTo>
                    <a:pt x="213" y="132"/>
                    <a:pt x="340" y="184"/>
                    <a:pt x="498" y="313"/>
                  </a:cubicBezTo>
                  <a:cubicBezTo>
                    <a:pt x="736" y="492"/>
                    <a:pt x="856" y="771"/>
                    <a:pt x="796" y="969"/>
                  </a:cubicBezTo>
                  <a:lnTo>
                    <a:pt x="925" y="81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0"/>
            <p:cNvSpPr/>
            <p:nvPr/>
          </p:nvSpPr>
          <p:spPr>
            <a:xfrm>
              <a:off x="5812875" y="3376650"/>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0"/>
            <p:cNvSpPr/>
            <p:nvPr/>
          </p:nvSpPr>
          <p:spPr>
            <a:xfrm>
              <a:off x="5822075" y="339957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0"/>
            <p:cNvSpPr/>
            <p:nvPr/>
          </p:nvSpPr>
          <p:spPr>
            <a:xfrm>
              <a:off x="5809150" y="3374275"/>
              <a:ext cx="28350" cy="25025"/>
            </a:xfrm>
            <a:custGeom>
              <a:avLst/>
              <a:gdLst/>
              <a:ahLst/>
              <a:cxnLst/>
              <a:rect l="l" t="t" r="r" b="b"/>
              <a:pathLst>
                <a:path w="1134" h="1001" extrusionOk="0">
                  <a:moveTo>
                    <a:pt x="753" y="1"/>
                  </a:moveTo>
                  <a:cubicBezTo>
                    <a:pt x="577" y="1"/>
                    <a:pt x="368" y="107"/>
                    <a:pt x="219" y="284"/>
                  </a:cubicBezTo>
                  <a:cubicBezTo>
                    <a:pt x="10" y="523"/>
                    <a:pt x="0" y="831"/>
                    <a:pt x="189" y="950"/>
                  </a:cubicBezTo>
                  <a:cubicBezTo>
                    <a:pt x="246" y="984"/>
                    <a:pt x="313" y="1001"/>
                    <a:pt x="385" y="1001"/>
                  </a:cubicBezTo>
                  <a:cubicBezTo>
                    <a:pt x="565" y="1001"/>
                    <a:pt x="773" y="899"/>
                    <a:pt x="915" y="722"/>
                  </a:cubicBezTo>
                  <a:cubicBezTo>
                    <a:pt x="1124" y="473"/>
                    <a:pt x="1134" y="175"/>
                    <a:pt x="945" y="55"/>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0"/>
            <p:cNvSpPr/>
            <p:nvPr/>
          </p:nvSpPr>
          <p:spPr>
            <a:xfrm>
              <a:off x="5815600" y="3380475"/>
              <a:ext cx="13200" cy="11750"/>
            </a:xfrm>
            <a:custGeom>
              <a:avLst/>
              <a:gdLst/>
              <a:ahLst/>
              <a:cxnLst/>
              <a:rect l="l" t="t" r="r" b="b"/>
              <a:pathLst>
                <a:path w="528" h="470" extrusionOk="0">
                  <a:moveTo>
                    <a:pt x="349" y="1"/>
                  </a:moveTo>
                  <a:cubicBezTo>
                    <a:pt x="267" y="1"/>
                    <a:pt x="171" y="50"/>
                    <a:pt x="100" y="135"/>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0"/>
            <p:cNvSpPr/>
            <p:nvPr/>
          </p:nvSpPr>
          <p:spPr>
            <a:xfrm>
              <a:off x="5821825" y="3387575"/>
              <a:ext cx="27125" cy="22675"/>
            </a:xfrm>
            <a:custGeom>
              <a:avLst/>
              <a:gdLst/>
              <a:ahLst/>
              <a:cxnLst/>
              <a:rect l="l" t="t" r="r" b="b"/>
              <a:pathLst>
                <a:path w="1085" h="907" extrusionOk="0">
                  <a:moveTo>
                    <a:pt x="905" y="1"/>
                  </a:moveTo>
                  <a:cubicBezTo>
                    <a:pt x="945" y="120"/>
                    <a:pt x="905" y="279"/>
                    <a:pt x="716" y="498"/>
                  </a:cubicBezTo>
                  <a:cubicBezTo>
                    <a:pt x="562" y="675"/>
                    <a:pt x="353" y="775"/>
                    <a:pt x="174" y="775"/>
                  </a:cubicBezTo>
                  <a:cubicBezTo>
                    <a:pt x="111" y="775"/>
                    <a:pt x="52" y="762"/>
                    <a:pt x="0" y="737"/>
                  </a:cubicBezTo>
                  <a:lnTo>
                    <a:pt x="0" y="73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0"/>
            <p:cNvSpPr/>
            <p:nvPr/>
          </p:nvSpPr>
          <p:spPr>
            <a:xfrm>
              <a:off x="5830775" y="3395775"/>
              <a:ext cx="25875" cy="22550"/>
            </a:xfrm>
            <a:custGeom>
              <a:avLst/>
              <a:gdLst/>
              <a:ahLst/>
              <a:cxnLst/>
              <a:rect l="l" t="t" r="r" b="b"/>
              <a:pathLst>
                <a:path w="1035" h="902"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0"/>
            <p:cNvSpPr/>
            <p:nvPr/>
          </p:nvSpPr>
          <p:spPr>
            <a:xfrm>
              <a:off x="5806400" y="3362475"/>
              <a:ext cx="16675" cy="24125"/>
            </a:xfrm>
            <a:custGeom>
              <a:avLst/>
              <a:gdLst/>
              <a:ahLst/>
              <a:cxnLst/>
              <a:rect l="l" t="t" r="r" b="b"/>
              <a:pathLst>
                <a:path w="667" h="965" extrusionOk="0">
                  <a:moveTo>
                    <a:pt x="389" y="0"/>
                  </a:moveTo>
                  <a:lnTo>
                    <a:pt x="339" y="90"/>
                  </a:lnTo>
                  <a:cubicBezTo>
                    <a:pt x="140" y="478"/>
                    <a:pt x="11" y="69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0"/>
            <p:cNvSpPr/>
            <p:nvPr/>
          </p:nvSpPr>
          <p:spPr>
            <a:xfrm>
              <a:off x="5740025" y="33727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0"/>
            <p:cNvSpPr/>
            <p:nvPr/>
          </p:nvSpPr>
          <p:spPr>
            <a:xfrm>
              <a:off x="5763150" y="3381775"/>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2"/>
                  </a:lnTo>
                  <a:cubicBezTo>
                    <a:pt x="2178" y="183"/>
                    <a:pt x="2168" y="93"/>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0"/>
            <p:cNvSpPr/>
            <p:nvPr/>
          </p:nvSpPr>
          <p:spPr>
            <a:xfrm>
              <a:off x="5736300" y="3432925"/>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50"/>
            <p:cNvSpPr/>
            <p:nvPr/>
          </p:nvSpPr>
          <p:spPr>
            <a:xfrm>
              <a:off x="5743500" y="344075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50"/>
            <p:cNvSpPr/>
            <p:nvPr/>
          </p:nvSpPr>
          <p:spPr>
            <a:xfrm>
              <a:off x="5750200" y="3420300"/>
              <a:ext cx="24900" cy="25475"/>
            </a:xfrm>
            <a:custGeom>
              <a:avLst/>
              <a:gdLst/>
              <a:ahLst/>
              <a:cxnLst/>
              <a:rect l="l" t="t" r="r" b="b"/>
              <a:pathLst>
                <a:path w="996" h="1019" extrusionOk="0">
                  <a:moveTo>
                    <a:pt x="218" y="0"/>
                  </a:moveTo>
                  <a:cubicBezTo>
                    <a:pt x="188" y="0"/>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0"/>
            <p:cNvSpPr/>
            <p:nvPr/>
          </p:nvSpPr>
          <p:spPr>
            <a:xfrm>
              <a:off x="5757925" y="3412125"/>
              <a:ext cx="24375" cy="24200"/>
            </a:xfrm>
            <a:custGeom>
              <a:avLst/>
              <a:gdLst/>
              <a:ahLst/>
              <a:cxnLst/>
              <a:rect l="l" t="t" r="r" b="b"/>
              <a:pathLst>
                <a:path w="975" h="968" extrusionOk="0">
                  <a:moveTo>
                    <a:pt x="211" y="0"/>
                  </a:moveTo>
                  <a:cubicBezTo>
                    <a:pt x="183" y="0"/>
                    <a:pt x="156" y="4"/>
                    <a:pt x="130" y="13"/>
                  </a:cubicBezTo>
                  <a:lnTo>
                    <a:pt x="0" y="162"/>
                  </a:lnTo>
                  <a:cubicBezTo>
                    <a:pt x="34" y="148"/>
                    <a:pt x="71" y="141"/>
                    <a:pt x="111" y="141"/>
                  </a:cubicBezTo>
                  <a:cubicBezTo>
                    <a:pt x="214" y="141"/>
                    <a:pt x="341" y="190"/>
                    <a:pt x="498" y="312"/>
                  </a:cubicBezTo>
                  <a:cubicBezTo>
                    <a:pt x="736" y="491"/>
                    <a:pt x="856" y="769"/>
                    <a:pt x="796" y="968"/>
                  </a:cubicBezTo>
                  <a:lnTo>
                    <a:pt x="925" y="819"/>
                  </a:lnTo>
                  <a:cubicBezTo>
                    <a:pt x="975" y="620"/>
                    <a:pt x="846" y="361"/>
                    <a:pt x="617" y="192"/>
                  </a:cubicBezTo>
                  <a:cubicBezTo>
                    <a:pt x="470" y="86"/>
                    <a:pt x="337"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0"/>
            <p:cNvSpPr/>
            <p:nvPr/>
          </p:nvSpPr>
          <p:spPr>
            <a:xfrm>
              <a:off x="5797700" y="4046950"/>
              <a:ext cx="35825" cy="35850"/>
            </a:xfrm>
            <a:custGeom>
              <a:avLst/>
              <a:gdLst/>
              <a:ahLst/>
              <a:cxnLst/>
              <a:rect l="l" t="t" r="r" b="b"/>
              <a:pathLst>
                <a:path w="1433" h="1434" extrusionOk="0">
                  <a:moveTo>
                    <a:pt x="1433" y="1"/>
                  </a:moveTo>
                  <a:lnTo>
                    <a:pt x="1433" y="1"/>
                  </a:lnTo>
                  <a:cubicBezTo>
                    <a:pt x="1293" y="100"/>
                    <a:pt x="1174" y="220"/>
                    <a:pt x="1045" y="329"/>
                  </a:cubicBezTo>
                  <a:cubicBezTo>
                    <a:pt x="925" y="448"/>
                    <a:pt x="806" y="568"/>
                    <a:pt x="677" y="677"/>
                  </a:cubicBezTo>
                  <a:cubicBezTo>
                    <a:pt x="567" y="797"/>
                    <a:pt x="448" y="926"/>
                    <a:pt x="329" y="1045"/>
                  </a:cubicBezTo>
                  <a:cubicBezTo>
                    <a:pt x="219" y="1174"/>
                    <a:pt x="110" y="1294"/>
                    <a:pt x="1" y="1433"/>
                  </a:cubicBezTo>
                  <a:cubicBezTo>
                    <a:pt x="130" y="1324"/>
                    <a:pt x="259" y="1214"/>
                    <a:pt x="378" y="1095"/>
                  </a:cubicBezTo>
                  <a:cubicBezTo>
                    <a:pt x="508" y="985"/>
                    <a:pt x="627" y="866"/>
                    <a:pt x="746" y="747"/>
                  </a:cubicBezTo>
                  <a:cubicBezTo>
                    <a:pt x="866" y="627"/>
                    <a:pt x="985" y="508"/>
                    <a:pt x="1095" y="379"/>
                  </a:cubicBezTo>
                  <a:cubicBezTo>
                    <a:pt x="1214" y="259"/>
                    <a:pt x="1323" y="130"/>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0"/>
            <p:cNvSpPr/>
            <p:nvPr/>
          </p:nvSpPr>
          <p:spPr>
            <a:xfrm>
              <a:off x="5797700" y="4046950"/>
              <a:ext cx="35825" cy="35850"/>
            </a:xfrm>
            <a:custGeom>
              <a:avLst/>
              <a:gdLst/>
              <a:ahLst/>
              <a:cxnLst/>
              <a:rect l="l" t="t" r="r" b="b"/>
              <a:pathLst>
                <a:path w="1433" h="1434" extrusionOk="0">
                  <a:moveTo>
                    <a:pt x="1" y="1"/>
                  </a:moveTo>
                  <a:lnTo>
                    <a:pt x="1" y="1"/>
                  </a:lnTo>
                  <a:cubicBezTo>
                    <a:pt x="100" y="130"/>
                    <a:pt x="219" y="259"/>
                    <a:pt x="329" y="379"/>
                  </a:cubicBezTo>
                  <a:cubicBezTo>
                    <a:pt x="448" y="508"/>
                    <a:pt x="558" y="627"/>
                    <a:pt x="677" y="747"/>
                  </a:cubicBezTo>
                  <a:cubicBezTo>
                    <a:pt x="796" y="866"/>
                    <a:pt x="916" y="985"/>
                    <a:pt x="1045" y="1095"/>
                  </a:cubicBezTo>
                  <a:cubicBezTo>
                    <a:pt x="1174" y="1214"/>
                    <a:pt x="1293" y="1324"/>
                    <a:pt x="1433" y="1433"/>
                  </a:cubicBezTo>
                  <a:cubicBezTo>
                    <a:pt x="1323" y="1294"/>
                    <a:pt x="1214" y="1174"/>
                    <a:pt x="1095" y="1045"/>
                  </a:cubicBezTo>
                  <a:cubicBezTo>
                    <a:pt x="985" y="926"/>
                    <a:pt x="866" y="806"/>
                    <a:pt x="746" y="677"/>
                  </a:cubicBezTo>
                  <a:cubicBezTo>
                    <a:pt x="627" y="568"/>
                    <a:pt x="508" y="448"/>
                    <a:pt x="378" y="329"/>
                  </a:cubicBezTo>
                  <a:cubicBezTo>
                    <a:pt x="259" y="220"/>
                    <a:pt x="130" y="11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50"/>
            <p:cNvSpPr/>
            <p:nvPr/>
          </p:nvSpPr>
          <p:spPr>
            <a:xfrm>
              <a:off x="5790250" y="4063625"/>
              <a:ext cx="50500" cy="2250"/>
            </a:xfrm>
            <a:custGeom>
              <a:avLst/>
              <a:gdLst/>
              <a:ahLst/>
              <a:cxnLst/>
              <a:rect l="l" t="t" r="r" b="b"/>
              <a:pathLst>
                <a:path w="2020" h="90" extrusionOk="0">
                  <a:moveTo>
                    <a:pt x="1015" y="0"/>
                  </a:moveTo>
                  <a:cubicBezTo>
                    <a:pt x="846" y="0"/>
                    <a:pt x="676" y="0"/>
                    <a:pt x="507" y="10"/>
                  </a:cubicBezTo>
                  <a:cubicBezTo>
                    <a:pt x="338" y="20"/>
                    <a:pt x="169" y="30"/>
                    <a:pt x="0" y="50"/>
                  </a:cubicBezTo>
                  <a:cubicBezTo>
                    <a:pt x="169" y="70"/>
                    <a:pt x="338" y="80"/>
                    <a:pt x="507" y="80"/>
                  </a:cubicBezTo>
                  <a:cubicBezTo>
                    <a:pt x="676" y="90"/>
                    <a:pt x="846" y="90"/>
                    <a:pt x="1015" y="90"/>
                  </a:cubicBezTo>
                  <a:cubicBezTo>
                    <a:pt x="1184" y="90"/>
                    <a:pt x="1353" y="90"/>
                    <a:pt x="1522" y="80"/>
                  </a:cubicBezTo>
                  <a:cubicBezTo>
                    <a:pt x="1691" y="80"/>
                    <a:pt x="1850" y="70"/>
                    <a:pt x="2019" y="50"/>
                  </a:cubicBezTo>
                  <a:cubicBezTo>
                    <a:pt x="1850" y="30"/>
                    <a:pt x="1691" y="20"/>
                    <a:pt x="1522" y="10"/>
                  </a:cubicBezTo>
                  <a:cubicBezTo>
                    <a:pt x="1353" y="0"/>
                    <a:pt x="1184" y="0"/>
                    <a:pt x="1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0"/>
            <p:cNvSpPr/>
            <p:nvPr/>
          </p:nvSpPr>
          <p:spPr>
            <a:xfrm>
              <a:off x="5814350" y="4039500"/>
              <a:ext cx="2525" cy="50750"/>
            </a:xfrm>
            <a:custGeom>
              <a:avLst/>
              <a:gdLst/>
              <a:ahLst/>
              <a:cxnLst/>
              <a:rect l="l" t="t" r="r" b="b"/>
              <a:pathLst>
                <a:path w="101" h="2030" extrusionOk="0">
                  <a:moveTo>
                    <a:pt x="51" y="1"/>
                  </a:moveTo>
                  <a:cubicBezTo>
                    <a:pt x="31" y="170"/>
                    <a:pt x="21" y="339"/>
                    <a:pt x="11" y="508"/>
                  </a:cubicBezTo>
                  <a:cubicBezTo>
                    <a:pt x="1" y="677"/>
                    <a:pt x="1" y="846"/>
                    <a:pt x="1" y="1015"/>
                  </a:cubicBezTo>
                  <a:cubicBezTo>
                    <a:pt x="1" y="1184"/>
                    <a:pt x="1" y="1353"/>
                    <a:pt x="11" y="1522"/>
                  </a:cubicBezTo>
                  <a:cubicBezTo>
                    <a:pt x="21" y="1691"/>
                    <a:pt x="31" y="1860"/>
                    <a:pt x="51" y="2029"/>
                  </a:cubicBezTo>
                  <a:cubicBezTo>
                    <a:pt x="71" y="1860"/>
                    <a:pt x="80" y="1691"/>
                    <a:pt x="80" y="1522"/>
                  </a:cubicBezTo>
                  <a:cubicBezTo>
                    <a:pt x="90" y="1353"/>
                    <a:pt x="90" y="1184"/>
                    <a:pt x="100" y="1015"/>
                  </a:cubicBezTo>
                  <a:cubicBezTo>
                    <a:pt x="100" y="846"/>
                    <a:pt x="90" y="677"/>
                    <a:pt x="80" y="508"/>
                  </a:cubicBezTo>
                  <a:cubicBezTo>
                    <a:pt x="80" y="339"/>
                    <a:pt x="71" y="170"/>
                    <a:pt x="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0"/>
            <p:cNvSpPr/>
            <p:nvPr/>
          </p:nvSpPr>
          <p:spPr>
            <a:xfrm>
              <a:off x="5809150" y="4048200"/>
              <a:ext cx="12700" cy="33350"/>
            </a:xfrm>
            <a:custGeom>
              <a:avLst/>
              <a:gdLst/>
              <a:ahLst/>
              <a:cxnLst/>
              <a:rect l="l" t="t" r="r" b="b"/>
              <a:pathLst>
                <a:path w="508" h="1334" extrusionOk="0">
                  <a:moveTo>
                    <a:pt x="507" y="1"/>
                  </a:moveTo>
                  <a:cubicBezTo>
                    <a:pt x="458" y="100"/>
                    <a:pt x="408" y="209"/>
                    <a:pt x="358" y="319"/>
                  </a:cubicBezTo>
                  <a:cubicBezTo>
                    <a:pt x="308" y="428"/>
                    <a:pt x="269" y="538"/>
                    <a:pt x="229" y="657"/>
                  </a:cubicBezTo>
                  <a:cubicBezTo>
                    <a:pt x="189" y="766"/>
                    <a:pt x="139" y="876"/>
                    <a:pt x="109" y="995"/>
                  </a:cubicBezTo>
                  <a:cubicBezTo>
                    <a:pt x="70" y="1105"/>
                    <a:pt x="30" y="1214"/>
                    <a:pt x="0" y="1333"/>
                  </a:cubicBezTo>
                  <a:cubicBezTo>
                    <a:pt x="60" y="1224"/>
                    <a:pt x="109" y="1115"/>
                    <a:pt x="159" y="1005"/>
                  </a:cubicBezTo>
                  <a:cubicBezTo>
                    <a:pt x="199" y="896"/>
                    <a:pt x="249" y="786"/>
                    <a:pt x="288" y="677"/>
                  </a:cubicBezTo>
                  <a:cubicBezTo>
                    <a:pt x="328" y="568"/>
                    <a:pt x="368" y="448"/>
                    <a:pt x="408" y="339"/>
                  </a:cubicBezTo>
                  <a:cubicBezTo>
                    <a:pt x="448" y="229"/>
                    <a:pt x="477" y="110"/>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0"/>
            <p:cNvSpPr/>
            <p:nvPr/>
          </p:nvSpPr>
          <p:spPr>
            <a:xfrm>
              <a:off x="5798700" y="4058400"/>
              <a:ext cx="33575" cy="12700"/>
            </a:xfrm>
            <a:custGeom>
              <a:avLst/>
              <a:gdLst/>
              <a:ahLst/>
              <a:cxnLst/>
              <a:rect l="l" t="t" r="r" b="b"/>
              <a:pathLst>
                <a:path w="1343" h="508" extrusionOk="0">
                  <a:moveTo>
                    <a:pt x="0" y="0"/>
                  </a:moveTo>
                  <a:cubicBezTo>
                    <a:pt x="110" y="60"/>
                    <a:pt x="219" y="110"/>
                    <a:pt x="329" y="150"/>
                  </a:cubicBezTo>
                  <a:cubicBezTo>
                    <a:pt x="438" y="199"/>
                    <a:pt x="547" y="249"/>
                    <a:pt x="667" y="289"/>
                  </a:cubicBezTo>
                  <a:cubicBezTo>
                    <a:pt x="776" y="329"/>
                    <a:pt x="885" y="368"/>
                    <a:pt x="995" y="408"/>
                  </a:cubicBezTo>
                  <a:cubicBezTo>
                    <a:pt x="1114" y="448"/>
                    <a:pt x="1224" y="478"/>
                    <a:pt x="1343" y="508"/>
                  </a:cubicBezTo>
                  <a:cubicBezTo>
                    <a:pt x="1234" y="448"/>
                    <a:pt x="1124" y="408"/>
                    <a:pt x="1015" y="358"/>
                  </a:cubicBezTo>
                  <a:cubicBezTo>
                    <a:pt x="905" y="309"/>
                    <a:pt x="796" y="269"/>
                    <a:pt x="687" y="229"/>
                  </a:cubicBezTo>
                  <a:cubicBezTo>
                    <a:pt x="577" y="189"/>
                    <a:pt x="458" y="140"/>
                    <a:pt x="348" y="110"/>
                  </a:cubicBezTo>
                  <a:cubicBezTo>
                    <a:pt x="239" y="70"/>
                    <a:pt x="120" y="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50"/>
            <p:cNvSpPr/>
            <p:nvPr/>
          </p:nvSpPr>
          <p:spPr>
            <a:xfrm>
              <a:off x="5799200" y="4057400"/>
              <a:ext cx="32600" cy="14700"/>
            </a:xfrm>
            <a:custGeom>
              <a:avLst/>
              <a:gdLst/>
              <a:ahLst/>
              <a:cxnLst/>
              <a:rect l="l" t="t" r="r" b="b"/>
              <a:pathLst>
                <a:path w="1304" h="588" extrusionOk="0">
                  <a:moveTo>
                    <a:pt x="1303" y="1"/>
                  </a:moveTo>
                  <a:cubicBezTo>
                    <a:pt x="1194" y="40"/>
                    <a:pt x="1084" y="80"/>
                    <a:pt x="965" y="130"/>
                  </a:cubicBezTo>
                  <a:cubicBezTo>
                    <a:pt x="856" y="170"/>
                    <a:pt x="746" y="219"/>
                    <a:pt x="637" y="269"/>
                  </a:cubicBezTo>
                  <a:cubicBezTo>
                    <a:pt x="527" y="319"/>
                    <a:pt x="418" y="369"/>
                    <a:pt x="318" y="418"/>
                  </a:cubicBezTo>
                  <a:cubicBezTo>
                    <a:pt x="209" y="478"/>
                    <a:pt x="110" y="528"/>
                    <a:pt x="0" y="587"/>
                  </a:cubicBezTo>
                  <a:cubicBezTo>
                    <a:pt x="120" y="558"/>
                    <a:pt x="229" y="508"/>
                    <a:pt x="338" y="468"/>
                  </a:cubicBezTo>
                  <a:cubicBezTo>
                    <a:pt x="448" y="428"/>
                    <a:pt x="557" y="379"/>
                    <a:pt x="667" y="329"/>
                  </a:cubicBezTo>
                  <a:cubicBezTo>
                    <a:pt x="776" y="279"/>
                    <a:pt x="885" y="229"/>
                    <a:pt x="985" y="170"/>
                  </a:cubicBezTo>
                  <a:cubicBezTo>
                    <a:pt x="1094" y="120"/>
                    <a:pt x="1204" y="60"/>
                    <a:pt x="1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50"/>
            <p:cNvSpPr/>
            <p:nvPr/>
          </p:nvSpPr>
          <p:spPr>
            <a:xfrm>
              <a:off x="5808150" y="4048450"/>
              <a:ext cx="14700" cy="32600"/>
            </a:xfrm>
            <a:custGeom>
              <a:avLst/>
              <a:gdLst/>
              <a:ahLst/>
              <a:cxnLst/>
              <a:rect l="l" t="t" r="r" b="b"/>
              <a:pathLst>
                <a:path w="588" h="1304" extrusionOk="0">
                  <a:moveTo>
                    <a:pt x="0" y="1"/>
                  </a:moveTo>
                  <a:lnTo>
                    <a:pt x="0" y="1"/>
                  </a:lnTo>
                  <a:cubicBezTo>
                    <a:pt x="40" y="120"/>
                    <a:pt x="80" y="229"/>
                    <a:pt x="130" y="339"/>
                  </a:cubicBezTo>
                  <a:cubicBezTo>
                    <a:pt x="169" y="448"/>
                    <a:pt x="219" y="558"/>
                    <a:pt x="269" y="667"/>
                  </a:cubicBezTo>
                  <a:cubicBezTo>
                    <a:pt x="319" y="776"/>
                    <a:pt x="368" y="886"/>
                    <a:pt x="418" y="995"/>
                  </a:cubicBezTo>
                  <a:cubicBezTo>
                    <a:pt x="478" y="1095"/>
                    <a:pt x="527" y="1204"/>
                    <a:pt x="587" y="1303"/>
                  </a:cubicBezTo>
                  <a:cubicBezTo>
                    <a:pt x="557" y="1194"/>
                    <a:pt x="507" y="1085"/>
                    <a:pt x="468" y="975"/>
                  </a:cubicBezTo>
                  <a:cubicBezTo>
                    <a:pt x="418" y="856"/>
                    <a:pt x="378" y="746"/>
                    <a:pt x="328" y="637"/>
                  </a:cubicBezTo>
                  <a:cubicBezTo>
                    <a:pt x="279" y="538"/>
                    <a:pt x="229" y="428"/>
                    <a:pt x="169" y="319"/>
                  </a:cubicBezTo>
                  <a:cubicBezTo>
                    <a:pt x="120" y="209"/>
                    <a:pt x="60" y="11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507;p29">
            <a:extLst>
              <a:ext uri="{FF2B5EF4-FFF2-40B4-BE49-F238E27FC236}">
                <a16:creationId xmlns:a16="http://schemas.microsoft.com/office/drawing/2014/main" id="{A05B5965-942E-96F2-903D-B2CDE852E733}"/>
              </a:ext>
            </a:extLst>
          </p:cNvPr>
          <p:cNvSpPr txBox="1">
            <a:spLocks/>
          </p:cNvSpPr>
          <p:nvPr/>
        </p:nvSpPr>
        <p:spPr>
          <a:xfrm>
            <a:off x="4117667" y="1686034"/>
            <a:ext cx="918790" cy="754796"/>
          </a:xfrm>
          <a:prstGeom prst="roundRect">
            <a:avLst/>
          </a:prstGeom>
          <a:solidFill>
            <a:schemeClr val="bg1"/>
          </a:solidFill>
          <a:ln w="38100" cap="flat" cmpd="sng" algn="ctr">
            <a:solidFill>
              <a:schemeClr val="bg2"/>
            </a:solidFill>
            <a:prstDash val="solid"/>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Montserrat Black"/>
              <a:buNone/>
              <a:defRPr sz="6000" b="0" i="0" u="none" strike="noStrike" cap="none">
                <a:solidFill>
                  <a:schemeClr val="dk2"/>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9pPr>
          </a:lstStyle>
          <a:p>
            <a:r>
              <a:rPr lang="vi-VN" sz="3600" b="1" dirty="0">
                <a:solidFill>
                  <a:schemeClr val="bg2"/>
                </a:solidFill>
                <a:latin typeface="Arial" panose="020B0604020202020204" pitchFamily="34" charset="0"/>
                <a:cs typeface="Arial" panose="020B0604020202020204" pitchFamily="34" charset="0"/>
              </a:rPr>
              <a:t>02</a:t>
            </a:r>
          </a:p>
        </p:txBody>
      </p:sp>
      <p:sp>
        <p:nvSpPr>
          <p:cNvPr id="7" name="Title 2">
            <a:extLst>
              <a:ext uri="{FF2B5EF4-FFF2-40B4-BE49-F238E27FC236}">
                <a16:creationId xmlns:a16="http://schemas.microsoft.com/office/drawing/2014/main" id="{145A67EE-E48C-21D1-D7DE-543624D3B62B}"/>
              </a:ext>
            </a:extLst>
          </p:cNvPr>
          <p:cNvSpPr>
            <a:spLocks noGrp="1"/>
          </p:cNvSpPr>
          <p:nvPr>
            <p:ph type="title"/>
          </p:nvPr>
        </p:nvSpPr>
        <p:spPr>
          <a:xfrm>
            <a:off x="3309974" y="2575305"/>
            <a:ext cx="2540542" cy="804120"/>
          </a:xfrm>
        </p:spPr>
        <p:txBody>
          <a:bodyPr anchor="ctr"/>
          <a:lstStyle/>
          <a:p>
            <a:pPr>
              <a:lnSpc>
                <a:spcPct val="100000"/>
              </a:lnSpc>
            </a:pPr>
            <a:r>
              <a:rPr lang="vi-VN" sz="3200" b="1" dirty="0">
                <a:solidFill>
                  <a:schemeClr val="tx1"/>
                </a:solidFill>
                <a:latin typeface="Arial" panose="020B0604020202020204" pitchFamily="34" charset="0"/>
                <a:ea typeface="SimSun" panose="02010600030101010101" pitchFamily="2" charset="-122"/>
                <a:cs typeface="Arial" panose="020B0604020202020204" pitchFamily="34" charset="0"/>
              </a:rPr>
              <a:t>SÁNG TẠO</a:t>
            </a:r>
            <a:endParaRPr lang="vi-VN" sz="3200" dirty="0">
              <a:solidFill>
                <a:schemeClr val="tx1"/>
              </a:solidFill>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42"/>
        <p:cNvGrpSpPr/>
        <p:nvPr/>
      </p:nvGrpSpPr>
      <p:grpSpPr>
        <a:xfrm>
          <a:off x="0" y="0"/>
          <a:ext cx="0" cy="0"/>
          <a:chOff x="0" y="0"/>
          <a:chExt cx="0" cy="0"/>
        </a:xfrm>
      </p:grpSpPr>
      <p:sp>
        <p:nvSpPr>
          <p:cNvPr id="20" name="Title 2">
            <a:extLst>
              <a:ext uri="{FF2B5EF4-FFF2-40B4-BE49-F238E27FC236}">
                <a16:creationId xmlns:a16="http://schemas.microsoft.com/office/drawing/2014/main" id="{8B7D09E3-19C5-E1EE-6F63-430BE710E709}"/>
              </a:ext>
            </a:extLst>
          </p:cNvPr>
          <p:cNvSpPr>
            <a:spLocks noGrp="1"/>
          </p:cNvSpPr>
          <p:nvPr>
            <p:ph type="title"/>
          </p:nvPr>
        </p:nvSpPr>
        <p:spPr>
          <a:xfrm>
            <a:off x="932704" y="413380"/>
            <a:ext cx="7278592" cy="454861"/>
          </a:xfrm>
        </p:spPr>
        <p:txBody>
          <a:bodyPr anchor="ctr"/>
          <a:lstStyle/>
          <a:p>
            <a:r>
              <a:rPr lang="vi-VN" sz="2400" b="1" dirty="0">
                <a:latin typeface="Arial" panose="020B0604020202020204" pitchFamily="34" charset="0"/>
                <a:cs typeface="Arial" panose="020B0604020202020204" pitchFamily="34" charset="0"/>
              </a:rPr>
              <a:t>2.1. Tìm ý tưởng tạo hình bức tranh ngày Tết</a:t>
            </a:r>
            <a:endParaRPr lang="vi-VN" sz="2400"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D6EDD7FE-8237-B847-EB7A-C40EE6B974A7}"/>
              </a:ext>
            </a:extLst>
          </p:cNvPr>
          <p:cNvSpPr/>
          <p:nvPr/>
        </p:nvSpPr>
        <p:spPr>
          <a:xfrm>
            <a:off x="1316736" y="1043113"/>
            <a:ext cx="6510528" cy="539456"/>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Quan sát các bước tìm hiểu ý tưởng SGK tr.12</a:t>
            </a:r>
            <a:endParaRPr lang="vi-VN" sz="2200" b="1"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4BE129A-A45D-9503-5BCA-ACCCB2B6AD07}"/>
              </a:ext>
            </a:extLst>
          </p:cNvPr>
          <p:cNvSpPr txBox="1"/>
          <p:nvPr/>
        </p:nvSpPr>
        <p:spPr>
          <a:xfrm>
            <a:off x="1316736" y="1832268"/>
            <a:ext cx="6510528" cy="411588"/>
          </a:xfrm>
          <a:prstGeom prst="rect">
            <a:avLst/>
          </a:prstGeom>
          <a:noFill/>
        </p:spPr>
        <p:txBody>
          <a:bodyPr wrap="square">
            <a:spAutoFit/>
          </a:bodyPr>
          <a:lstStyle/>
          <a:p>
            <a:pPr marL="342900" indent="-342900" algn="ctr">
              <a:lnSpc>
                <a:spcPct val="113000"/>
              </a:lnSpc>
              <a:buClr>
                <a:srgbClr val="FF0000"/>
              </a:buClr>
              <a:buFont typeface="Arial" panose="020B0604020202020204" pitchFamily="34" charset="0"/>
              <a:buChar char="•"/>
            </a:pPr>
            <a:r>
              <a:rPr lang="vi-VN" sz="2000" b="1" i="1" dirty="0">
                <a:solidFill>
                  <a:srgbClr val="FF0000"/>
                </a:solidFill>
                <a:effectLst/>
                <a:latin typeface="Arial" panose="020B0604020202020204" pitchFamily="34" charset="0"/>
                <a:cs typeface="Arial" panose="020B0604020202020204" pitchFamily="34" charset="0"/>
              </a:rPr>
              <a:t>Trình bày ý tưởng tạo </a:t>
            </a:r>
            <a:r>
              <a:rPr lang="vi-VN" sz="2000" b="1" i="1">
                <a:solidFill>
                  <a:srgbClr val="FF0000"/>
                </a:solidFill>
                <a:effectLst/>
                <a:latin typeface="Arial" panose="020B0604020202020204" pitchFamily="34" charset="0"/>
                <a:cs typeface="Arial" panose="020B0604020202020204" pitchFamily="34" charset="0"/>
              </a:rPr>
              <a:t>hình bức tranh ngày Tết</a:t>
            </a:r>
            <a:endParaRPr lang="vi-VN" sz="2000" b="1" dirty="0">
              <a:solidFill>
                <a:srgbClr val="FF0000"/>
              </a:solidFill>
              <a:effectLst/>
              <a:latin typeface="Arial" panose="020B0604020202020204" pitchFamily="34" charset="0"/>
              <a:cs typeface="Arial" panose="020B0604020202020204" pitchFamily="34" charset="0"/>
            </a:endParaRPr>
          </a:p>
        </p:txBody>
      </p:sp>
      <p:grpSp>
        <p:nvGrpSpPr>
          <p:cNvPr id="4" name="Google Shape;496;p49">
            <a:extLst>
              <a:ext uri="{FF2B5EF4-FFF2-40B4-BE49-F238E27FC236}">
                <a16:creationId xmlns:a16="http://schemas.microsoft.com/office/drawing/2014/main" id="{DF4E604B-9F85-3F75-1B52-FD3BAE5587C7}"/>
              </a:ext>
            </a:extLst>
          </p:cNvPr>
          <p:cNvGrpSpPr/>
          <p:nvPr/>
        </p:nvGrpSpPr>
        <p:grpSpPr>
          <a:xfrm>
            <a:off x="1586687" y="2506539"/>
            <a:ext cx="489261" cy="487378"/>
            <a:chOff x="7029950" y="3797825"/>
            <a:chExt cx="350775" cy="349425"/>
          </a:xfrm>
          <a:solidFill>
            <a:schemeClr val="accent3"/>
          </a:solidFill>
        </p:grpSpPr>
        <p:sp>
          <p:nvSpPr>
            <p:cNvPr id="5" name="Google Shape;497;p49">
              <a:extLst>
                <a:ext uri="{FF2B5EF4-FFF2-40B4-BE49-F238E27FC236}">
                  <a16:creationId xmlns:a16="http://schemas.microsoft.com/office/drawing/2014/main" id="{E15AD476-B9F9-00BE-74E4-8EA2DDD498F5}"/>
                </a:ext>
              </a:extLst>
            </p:cNvPr>
            <p:cNvSpPr/>
            <p:nvPr/>
          </p:nvSpPr>
          <p:spPr>
            <a:xfrm>
              <a:off x="7029950" y="4039025"/>
              <a:ext cx="109600" cy="108225"/>
            </a:xfrm>
            <a:custGeom>
              <a:avLst/>
              <a:gdLst/>
              <a:ahLst/>
              <a:cxnLst/>
              <a:rect l="l" t="t" r="r" b="b"/>
              <a:pathLst>
                <a:path w="4384" h="4329" extrusionOk="0">
                  <a:moveTo>
                    <a:pt x="2459" y="0"/>
                  </a:moveTo>
                  <a:cubicBezTo>
                    <a:pt x="1614" y="0"/>
                    <a:pt x="878" y="576"/>
                    <a:pt x="673" y="1397"/>
                  </a:cubicBezTo>
                  <a:lnTo>
                    <a:pt x="68" y="3818"/>
                  </a:lnTo>
                  <a:cubicBezTo>
                    <a:pt x="1" y="4084"/>
                    <a:pt x="205" y="4328"/>
                    <a:pt x="462" y="4328"/>
                  </a:cubicBezTo>
                  <a:cubicBezTo>
                    <a:pt x="495" y="4328"/>
                    <a:pt x="529" y="4324"/>
                    <a:pt x="564" y="4315"/>
                  </a:cubicBezTo>
                  <a:lnTo>
                    <a:pt x="2986" y="3710"/>
                  </a:lnTo>
                  <a:cubicBezTo>
                    <a:pt x="3807" y="3506"/>
                    <a:pt x="4383" y="2768"/>
                    <a:pt x="4383" y="1921"/>
                  </a:cubicBezTo>
                  <a:cubicBezTo>
                    <a:pt x="4382" y="861"/>
                    <a:pt x="3522" y="2"/>
                    <a:pt x="2462" y="2"/>
                  </a:cubicBezTo>
                  <a:lnTo>
                    <a:pt x="2462" y="0"/>
                  </a:lnTo>
                  <a:cubicBezTo>
                    <a:pt x="2461" y="0"/>
                    <a:pt x="2460" y="0"/>
                    <a:pt x="24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8;p49">
              <a:extLst>
                <a:ext uri="{FF2B5EF4-FFF2-40B4-BE49-F238E27FC236}">
                  <a16:creationId xmlns:a16="http://schemas.microsoft.com/office/drawing/2014/main" id="{6F59440F-B84C-C4B7-3106-25CD28C89A79}"/>
                </a:ext>
              </a:extLst>
            </p:cNvPr>
            <p:cNvSpPr/>
            <p:nvPr/>
          </p:nvSpPr>
          <p:spPr>
            <a:xfrm>
              <a:off x="7116950" y="3974925"/>
              <a:ext cx="86650" cy="86675"/>
            </a:xfrm>
            <a:custGeom>
              <a:avLst/>
              <a:gdLst/>
              <a:ahLst/>
              <a:cxnLst/>
              <a:rect l="l" t="t" r="r" b="b"/>
              <a:pathLst>
                <a:path w="3466" h="3467" extrusionOk="0">
                  <a:moveTo>
                    <a:pt x="1765" y="1"/>
                  </a:moveTo>
                  <a:lnTo>
                    <a:pt x="1" y="1942"/>
                  </a:lnTo>
                  <a:cubicBezTo>
                    <a:pt x="695" y="2222"/>
                    <a:pt x="1245" y="2772"/>
                    <a:pt x="1525" y="3466"/>
                  </a:cubicBezTo>
                  <a:lnTo>
                    <a:pt x="3465" y="1702"/>
                  </a:lnTo>
                  <a:lnTo>
                    <a:pt x="17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9;p49">
              <a:extLst>
                <a:ext uri="{FF2B5EF4-FFF2-40B4-BE49-F238E27FC236}">
                  <a16:creationId xmlns:a16="http://schemas.microsoft.com/office/drawing/2014/main" id="{8D359795-E02E-05C3-D8B8-97B22A7C5168}"/>
                </a:ext>
              </a:extLst>
            </p:cNvPr>
            <p:cNvSpPr/>
            <p:nvPr/>
          </p:nvSpPr>
          <p:spPr>
            <a:xfrm>
              <a:off x="7174875" y="3797825"/>
              <a:ext cx="205850" cy="205875"/>
            </a:xfrm>
            <a:custGeom>
              <a:avLst/>
              <a:gdLst/>
              <a:ahLst/>
              <a:cxnLst/>
              <a:rect l="l" t="t" r="r" b="b"/>
              <a:pathLst>
                <a:path w="8234" h="8235" extrusionOk="0">
                  <a:moveTo>
                    <a:pt x="6581" y="0"/>
                  </a:moveTo>
                  <a:cubicBezTo>
                    <a:pt x="6580" y="0"/>
                    <a:pt x="6580" y="0"/>
                    <a:pt x="6579" y="0"/>
                  </a:cubicBezTo>
                  <a:cubicBezTo>
                    <a:pt x="6139" y="2"/>
                    <a:pt x="5721" y="187"/>
                    <a:pt x="5425" y="512"/>
                  </a:cubicBezTo>
                  <a:lnTo>
                    <a:pt x="0" y="6478"/>
                  </a:lnTo>
                  <a:lnTo>
                    <a:pt x="1756" y="8234"/>
                  </a:lnTo>
                  <a:lnTo>
                    <a:pt x="7722" y="2810"/>
                  </a:lnTo>
                  <a:cubicBezTo>
                    <a:pt x="8047" y="2514"/>
                    <a:pt x="8233" y="2094"/>
                    <a:pt x="8233" y="1654"/>
                  </a:cubicBezTo>
                  <a:cubicBezTo>
                    <a:pt x="8234" y="741"/>
                    <a:pt x="7494" y="0"/>
                    <a:pt x="65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00;p49">
            <a:extLst>
              <a:ext uri="{FF2B5EF4-FFF2-40B4-BE49-F238E27FC236}">
                <a16:creationId xmlns:a16="http://schemas.microsoft.com/office/drawing/2014/main" id="{A98DCB01-BAB6-D009-3941-C40701BF5A0A}"/>
              </a:ext>
            </a:extLst>
          </p:cNvPr>
          <p:cNvGrpSpPr/>
          <p:nvPr/>
        </p:nvGrpSpPr>
        <p:grpSpPr>
          <a:xfrm>
            <a:off x="4191168" y="2506574"/>
            <a:ext cx="487273" cy="487308"/>
            <a:chOff x="7031350" y="3242800"/>
            <a:chExt cx="349350" cy="349375"/>
          </a:xfrm>
          <a:solidFill>
            <a:schemeClr val="accent3"/>
          </a:solidFill>
        </p:grpSpPr>
        <p:sp>
          <p:nvSpPr>
            <p:cNvPr id="9" name="Google Shape;501;p49">
              <a:extLst>
                <a:ext uri="{FF2B5EF4-FFF2-40B4-BE49-F238E27FC236}">
                  <a16:creationId xmlns:a16="http://schemas.microsoft.com/office/drawing/2014/main" id="{E8B58874-E182-BF74-3AE5-F660B4AD5298}"/>
                </a:ext>
              </a:extLst>
            </p:cNvPr>
            <p:cNvSpPr/>
            <p:nvPr/>
          </p:nvSpPr>
          <p:spPr>
            <a:xfrm>
              <a:off x="7220750" y="3309350"/>
              <a:ext cx="27325" cy="23425"/>
            </a:xfrm>
            <a:custGeom>
              <a:avLst/>
              <a:gdLst/>
              <a:ahLst/>
              <a:cxnLst/>
              <a:rect l="l" t="t" r="r" b="b"/>
              <a:pathLst>
                <a:path w="1093" h="937" extrusionOk="0">
                  <a:moveTo>
                    <a:pt x="625" y="1"/>
                  </a:moveTo>
                  <a:cubicBezTo>
                    <a:pt x="209" y="1"/>
                    <a:pt x="0" y="504"/>
                    <a:pt x="295" y="798"/>
                  </a:cubicBezTo>
                  <a:cubicBezTo>
                    <a:pt x="390" y="894"/>
                    <a:pt x="507" y="936"/>
                    <a:pt x="622" y="936"/>
                  </a:cubicBezTo>
                  <a:cubicBezTo>
                    <a:pt x="862" y="936"/>
                    <a:pt x="1092" y="750"/>
                    <a:pt x="1092" y="468"/>
                  </a:cubicBezTo>
                  <a:cubicBezTo>
                    <a:pt x="1091" y="211"/>
                    <a:pt x="882" y="2"/>
                    <a:pt x="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2;p49">
              <a:extLst>
                <a:ext uri="{FF2B5EF4-FFF2-40B4-BE49-F238E27FC236}">
                  <a16:creationId xmlns:a16="http://schemas.microsoft.com/office/drawing/2014/main" id="{5E142FF6-8553-D6F4-E95B-A859DFF5D283}"/>
                </a:ext>
              </a:extLst>
            </p:cNvPr>
            <p:cNvSpPr/>
            <p:nvPr/>
          </p:nvSpPr>
          <p:spPr>
            <a:xfrm>
              <a:off x="7126000" y="3331300"/>
              <a:ext cx="27325" cy="23425"/>
            </a:xfrm>
            <a:custGeom>
              <a:avLst/>
              <a:gdLst/>
              <a:ahLst/>
              <a:cxnLst/>
              <a:rect l="l" t="t" r="r" b="b"/>
              <a:pathLst>
                <a:path w="1093" h="937" extrusionOk="0">
                  <a:moveTo>
                    <a:pt x="471" y="1"/>
                  </a:moveTo>
                  <a:cubicBezTo>
                    <a:pt x="231" y="1"/>
                    <a:pt x="1" y="187"/>
                    <a:pt x="1" y="469"/>
                  </a:cubicBezTo>
                  <a:cubicBezTo>
                    <a:pt x="2" y="727"/>
                    <a:pt x="211" y="935"/>
                    <a:pt x="468" y="936"/>
                  </a:cubicBezTo>
                  <a:cubicBezTo>
                    <a:pt x="885" y="936"/>
                    <a:pt x="1093" y="432"/>
                    <a:pt x="798" y="139"/>
                  </a:cubicBezTo>
                  <a:cubicBezTo>
                    <a:pt x="703" y="44"/>
                    <a:pt x="586" y="1"/>
                    <a:pt x="4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3;p49">
              <a:extLst>
                <a:ext uri="{FF2B5EF4-FFF2-40B4-BE49-F238E27FC236}">
                  <a16:creationId xmlns:a16="http://schemas.microsoft.com/office/drawing/2014/main" id="{6129DEBE-1A03-721D-E725-013F4F622C32}"/>
                </a:ext>
              </a:extLst>
            </p:cNvPr>
            <p:cNvSpPr/>
            <p:nvPr/>
          </p:nvSpPr>
          <p:spPr>
            <a:xfrm>
              <a:off x="7160075" y="3502200"/>
              <a:ext cx="27275" cy="23375"/>
            </a:xfrm>
            <a:custGeom>
              <a:avLst/>
              <a:gdLst/>
              <a:ahLst/>
              <a:cxnLst/>
              <a:rect l="l" t="t" r="r" b="b"/>
              <a:pathLst>
                <a:path w="1091" h="935" extrusionOk="0">
                  <a:moveTo>
                    <a:pt x="624" y="1"/>
                  </a:moveTo>
                  <a:cubicBezTo>
                    <a:pt x="208" y="1"/>
                    <a:pt x="0" y="503"/>
                    <a:pt x="293" y="797"/>
                  </a:cubicBezTo>
                  <a:cubicBezTo>
                    <a:pt x="389" y="892"/>
                    <a:pt x="506" y="935"/>
                    <a:pt x="621" y="935"/>
                  </a:cubicBezTo>
                  <a:cubicBezTo>
                    <a:pt x="861" y="935"/>
                    <a:pt x="1091" y="748"/>
                    <a:pt x="1091" y="468"/>
                  </a:cubicBezTo>
                  <a:cubicBezTo>
                    <a:pt x="1091" y="209"/>
                    <a:pt x="882" y="1"/>
                    <a:pt x="6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4;p49">
              <a:extLst>
                <a:ext uri="{FF2B5EF4-FFF2-40B4-BE49-F238E27FC236}">
                  <a16:creationId xmlns:a16="http://schemas.microsoft.com/office/drawing/2014/main" id="{7D2787BF-1D29-76AD-E4D4-6D45EE710174}"/>
                </a:ext>
              </a:extLst>
            </p:cNvPr>
            <p:cNvSpPr/>
            <p:nvPr/>
          </p:nvSpPr>
          <p:spPr>
            <a:xfrm>
              <a:off x="7031350" y="3242800"/>
              <a:ext cx="349350" cy="349375"/>
            </a:xfrm>
            <a:custGeom>
              <a:avLst/>
              <a:gdLst/>
              <a:ahLst/>
              <a:cxnLst/>
              <a:rect l="l" t="t" r="r" b="b"/>
              <a:pathLst>
                <a:path w="13974" h="13975" extrusionOk="0">
                  <a:moveTo>
                    <a:pt x="8202" y="1845"/>
                  </a:moveTo>
                  <a:cubicBezTo>
                    <a:pt x="8367" y="1845"/>
                    <a:pt x="8535" y="1877"/>
                    <a:pt x="8694" y="1943"/>
                  </a:cubicBezTo>
                  <a:cubicBezTo>
                    <a:pt x="9174" y="2141"/>
                    <a:pt x="9487" y="2611"/>
                    <a:pt x="9487" y="3131"/>
                  </a:cubicBezTo>
                  <a:cubicBezTo>
                    <a:pt x="9487" y="3841"/>
                    <a:pt x="8911" y="4416"/>
                    <a:pt x="8201" y="4417"/>
                  </a:cubicBezTo>
                  <a:cubicBezTo>
                    <a:pt x="7681" y="4417"/>
                    <a:pt x="7213" y="4104"/>
                    <a:pt x="7013" y="3623"/>
                  </a:cubicBezTo>
                  <a:cubicBezTo>
                    <a:pt x="6813" y="3143"/>
                    <a:pt x="6924" y="2590"/>
                    <a:pt x="7292" y="2222"/>
                  </a:cubicBezTo>
                  <a:cubicBezTo>
                    <a:pt x="7538" y="1976"/>
                    <a:pt x="7867" y="1845"/>
                    <a:pt x="8202" y="1845"/>
                  </a:cubicBezTo>
                  <a:close/>
                  <a:moveTo>
                    <a:pt x="4254" y="2722"/>
                  </a:moveTo>
                  <a:cubicBezTo>
                    <a:pt x="4774" y="2722"/>
                    <a:pt x="5244" y="3035"/>
                    <a:pt x="5442" y="3516"/>
                  </a:cubicBezTo>
                  <a:cubicBezTo>
                    <a:pt x="5642" y="3996"/>
                    <a:pt x="5531" y="4550"/>
                    <a:pt x="5163" y="4917"/>
                  </a:cubicBezTo>
                  <a:cubicBezTo>
                    <a:pt x="4917" y="5164"/>
                    <a:pt x="4588" y="5294"/>
                    <a:pt x="4254" y="5294"/>
                  </a:cubicBezTo>
                  <a:cubicBezTo>
                    <a:pt x="4088" y="5294"/>
                    <a:pt x="3921" y="5262"/>
                    <a:pt x="3762" y="5196"/>
                  </a:cubicBezTo>
                  <a:cubicBezTo>
                    <a:pt x="3281" y="4998"/>
                    <a:pt x="2968" y="4528"/>
                    <a:pt x="2968" y="4008"/>
                  </a:cubicBezTo>
                  <a:cubicBezTo>
                    <a:pt x="2968" y="3298"/>
                    <a:pt x="3544" y="2722"/>
                    <a:pt x="4254" y="2722"/>
                  </a:cubicBezTo>
                  <a:close/>
                  <a:moveTo>
                    <a:pt x="10935" y="4824"/>
                  </a:moveTo>
                  <a:cubicBezTo>
                    <a:pt x="11101" y="4824"/>
                    <a:pt x="11268" y="4856"/>
                    <a:pt x="11427" y="4922"/>
                  </a:cubicBezTo>
                  <a:cubicBezTo>
                    <a:pt x="11907" y="5122"/>
                    <a:pt x="12220" y="5590"/>
                    <a:pt x="12220" y="6110"/>
                  </a:cubicBezTo>
                  <a:cubicBezTo>
                    <a:pt x="12220" y="6820"/>
                    <a:pt x="11644" y="7396"/>
                    <a:pt x="10934" y="7396"/>
                  </a:cubicBezTo>
                  <a:cubicBezTo>
                    <a:pt x="10414" y="7396"/>
                    <a:pt x="9944" y="7083"/>
                    <a:pt x="9746" y="6603"/>
                  </a:cubicBezTo>
                  <a:cubicBezTo>
                    <a:pt x="9546" y="6122"/>
                    <a:pt x="9657" y="5568"/>
                    <a:pt x="10025" y="5201"/>
                  </a:cubicBezTo>
                  <a:cubicBezTo>
                    <a:pt x="10271" y="4955"/>
                    <a:pt x="10600" y="4824"/>
                    <a:pt x="10935" y="4824"/>
                  </a:cubicBezTo>
                  <a:close/>
                  <a:moveTo>
                    <a:pt x="3041" y="6578"/>
                  </a:moveTo>
                  <a:cubicBezTo>
                    <a:pt x="3207" y="6578"/>
                    <a:pt x="3374" y="6610"/>
                    <a:pt x="3533" y="6676"/>
                  </a:cubicBezTo>
                  <a:cubicBezTo>
                    <a:pt x="4014" y="6875"/>
                    <a:pt x="4327" y="7345"/>
                    <a:pt x="4327" y="7865"/>
                  </a:cubicBezTo>
                  <a:cubicBezTo>
                    <a:pt x="4327" y="8575"/>
                    <a:pt x="3751" y="9149"/>
                    <a:pt x="3041" y="9151"/>
                  </a:cubicBezTo>
                  <a:cubicBezTo>
                    <a:pt x="2521" y="9151"/>
                    <a:pt x="2051" y="8838"/>
                    <a:pt x="1853" y="8356"/>
                  </a:cubicBezTo>
                  <a:cubicBezTo>
                    <a:pt x="1653" y="7876"/>
                    <a:pt x="1764" y="7323"/>
                    <a:pt x="2131" y="6955"/>
                  </a:cubicBezTo>
                  <a:cubicBezTo>
                    <a:pt x="2378" y="6709"/>
                    <a:pt x="2706" y="6578"/>
                    <a:pt x="3041" y="6578"/>
                  </a:cubicBezTo>
                  <a:close/>
                  <a:moveTo>
                    <a:pt x="5774" y="9557"/>
                  </a:moveTo>
                  <a:cubicBezTo>
                    <a:pt x="5940" y="9557"/>
                    <a:pt x="6107" y="9589"/>
                    <a:pt x="6266" y="9655"/>
                  </a:cubicBezTo>
                  <a:cubicBezTo>
                    <a:pt x="6747" y="9853"/>
                    <a:pt x="7060" y="10323"/>
                    <a:pt x="7060" y="10844"/>
                  </a:cubicBezTo>
                  <a:cubicBezTo>
                    <a:pt x="7059" y="11553"/>
                    <a:pt x="6484" y="12130"/>
                    <a:pt x="5774" y="12130"/>
                  </a:cubicBezTo>
                  <a:cubicBezTo>
                    <a:pt x="5254" y="12130"/>
                    <a:pt x="4784" y="11816"/>
                    <a:pt x="4586" y="11336"/>
                  </a:cubicBezTo>
                  <a:cubicBezTo>
                    <a:pt x="4386" y="10855"/>
                    <a:pt x="4497" y="10302"/>
                    <a:pt x="4865" y="9934"/>
                  </a:cubicBezTo>
                  <a:cubicBezTo>
                    <a:pt x="5111" y="9688"/>
                    <a:pt x="5440" y="9557"/>
                    <a:pt x="5774" y="9557"/>
                  </a:cubicBezTo>
                  <a:close/>
                  <a:moveTo>
                    <a:pt x="6987" y="0"/>
                  </a:moveTo>
                  <a:cubicBezTo>
                    <a:pt x="3123" y="0"/>
                    <a:pt x="0" y="3127"/>
                    <a:pt x="0" y="6987"/>
                  </a:cubicBezTo>
                  <a:cubicBezTo>
                    <a:pt x="0" y="10983"/>
                    <a:pt x="3268" y="13975"/>
                    <a:pt x="6987" y="13975"/>
                  </a:cubicBezTo>
                  <a:cubicBezTo>
                    <a:pt x="8181" y="13973"/>
                    <a:pt x="9150" y="13006"/>
                    <a:pt x="9151" y="11811"/>
                  </a:cubicBezTo>
                  <a:cubicBezTo>
                    <a:pt x="9151" y="11542"/>
                    <a:pt x="9088" y="10644"/>
                    <a:pt x="9865" y="9866"/>
                  </a:cubicBezTo>
                  <a:cubicBezTo>
                    <a:pt x="10536" y="9196"/>
                    <a:pt x="11296" y="9150"/>
                    <a:pt x="11666" y="9150"/>
                  </a:cubicBezTo>
                  <a:cubicBezTo>
                    <a:pt x="11725" y="9150"/>
                    <a:pt x="11774" y="9151"/>
                    <a:pt x="11811" y="9151"/>
                  </a:cubicBezTo>
                  <a:cubicBezTo>
                    <a:pt x="13005" y="9149"/>
                    <a:pt x="13972" y="8182"/>
                    <a:pt x="13974" y="6988"/>
                  </a:cubicBezTo>
                  <a:cubicBezTo>
                    <a:pt x="13974" y="3024"/>
                    <a:pt x="10739" y="0"/>
                    <a:pt x="69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5;p49">
              <a:extLst>
                <a:ext uri="{FF2B5EF4-FFF2-40B4-BE49-F238E27FC236}">
                  <a16:creationId xmlns:a16="http://schemas.microsoft.com/office/drawing/2014/main" id="{4163C03A-ABD3-CC0F-A9B4-F3EB62BA4C25}"/>
                </a:ext>
              </a:extLst>
            </p:cNvPr>
            <p:cNvSpPr/>
            <p:nvPr/>
          </p:nvSpPr>
          <p:spPr>
            <a:xfrm>
              <a:off x="7289075" y="3383875"/>
              <a:ext cx="27325" cy="23375"/>
            </a:xfrm>
            <a:custGeom>
              <a:avLst/>
              <a:gdLst/>
              <a:ahLst/>
              <a:cxnLst/>
              <a:rect l="l" t="t" r="r" b="b"/>
              <a:pathLst>
                <a:path w="1093" h="935" extrusionOk="0">
                  <a:moveTo>
                    <a:pt x="625" y="0"/>
                  </a:moveTo>
                  <a:cubicBezTo>
                    <a:pt x="209" y="0"/>
                    <a:pt x="0" y="503"/>
                    <a:pt x="295" y="796"/>
                  </a:cubicBezTo>
                  <a:cubicBezTo>
                    <a:pt x="390" y="892"/>
                    <a:pt x="507" y="934"/>
                    <a:pt x="622" y="934"/>
                  </a:cubicBezTo>
                  <a:cubicBezTo>
                    <a:pt x="862" y="934"/>
                    <a:pt x="1092" y="748"/>
                    <a:pt x="1092" y="467"/>
                  </a:cubicBezTo>
                  <a:cubicBezTo>
                    <a:pt x="1091" y="208"/>
                    <a:pt x="883" y="0"/>
                    <a:pt x="6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6;p49">
              <a:extLst>
                <a:ext uri="{FF2B5EF4-FFF2-40B4-BE49-F238E27FC236}">
                  <a16:creationId xmlns:a16="http://schemas.microsoft.com/office/drawing/2014/main" id="{4BFE7927-D3DE-B5DB-84F4-E3119B612EF4}"/>
                </a:ext>
              </a:extLst>
            </p:cNvPr>
            <p:cNvSpPr/>
            <p:nvPr/>
          </p:nvSpPr>
          <p:spPr>
            <a:xfrm>
              <a:off x="7091725" y="3427700"/>
              <a:ext cx="27350" cy="23400"/>
            </a:xfrm>
            <a:custGeom>
              <a:avLst/>
              <a:gdLst/>
              <a:ahLst/>
              <a:cxnLst/>
              <a:rect l="l" t="t" r="r" b="b"/>
              <a:pathLst>
                <a:path w="1094" h="936" extrusionOk="0">
                  <a:moveTo>
                    <a:pt x="626" y="0"/>
                  </a:moveTo>
                  <a:cubicBezTo>
                    <a:pt x="209" y="0"/>
                    <a:pt x="1" y="503"/>
                    <a:pt x="296" y="798"/>
                  </a:cubicBezTo>
                  <a:cubicBezTo>
                    <a:pt x="391" y="893"/>
                    <a:pt x="508" y="936"/>
                    <a:pt x="623" y="936"/>
                  </a:cubicBezTo>
                  <a:cubicBezTo>
                    <a:pt x="863" y="936"/>
                    <a:pt x="1093" y="749"/>
                    <a:pt x="1093" y="467"/>
                  </a:cubicBezTo>
                  <a:cubicBezTo>
                    <a:pt x="1092" y="210"/>
                    <a:pt x="883" y="2"/>
                    <a:pt x="6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507;p49">
            <a:extLst>
              <a:ext uri="{FF2B5EF4-FFF2-40B4-BE49-F238E27FC236}">
                <a16:creationId xmlns:a16="http://schemas.microsoft.com/office/drawing/2014/main" id="{B0FD8903-2FA1-C8AF-7F1A-5AE274BF8FA4}"/>
              </a:ext>
            </a:extLst>
          </p:cNvPr>
          <p:cNvGrpSpPr/>
          <p:nvPr/>
        </p:nvGrpSpPr>
        <p:grpSpPr>
          <a:xfrm>
            <a:off x="7021118" y="2506574"/>
            <a:ext cx="487378" cy="487308"/>
            <a:chOff x="4012050" y="2120925"/>
            <a:chExt cx="349425" cy="349375"/>
          </a:xfrm>
          <a:solidFill>
            <a:schemeClr val="accent3"/>
          </a:solidFill>
        </p:grpSpPr>
        <p:sp>
          <p:nvSpPr>
            <p:cNvPr id="24" name="Google Shape;508;p49">
              <a:extLst>
                <a:ext uri="{FF2B5EF4-FFF2-40B4-BE49-F238E27FC236}">
                  <a16:creationId xmlns:a16="http://schemas.microsoft.com/office/drawing/2014/main" id="{99562C6F-1227-F79E-576A-7600148EE01B}"/>
                </a:ext>
              </a:extLst>
            </p:cNvPr>
            <p:cNvSpPr/>
            <p:nvPr/>
          </p:nvSpPr>
          <p:spPr>
            <a:xfrm>
              <a:off x="4110950" y="2429350"/>
              <a:ext cx="151625" cy="40950"/>
            </a:xfrm>
            <a:custGeom>
              <a:avLst/>
              <a:gdLst/>
              <a:ahLst/>
              <a:cxnLst/>
              <a:rect l="l" t="t" r="r" b="b"/>
              <a:pathLst>
                <a:path w="6065" h="1638" extrusionOk="0">
                  <a:moveTo>
                    <a:pt x="1308" y="1"/>
                  </a:moveTo>
                  <a:lnTo>
                    <a:pt x="1308" y="819"/>
                  </a:lnTo>
                  <a:lnTo>
                    <a:pt x="401" y="819"/>
                  </a:lnTo>
                  <a:cubicBezTo>
                    <a:pt x="178" y="823"/>
                    <a:pt x="0" y="1005"/>
                    <a:pt x="0" y="1228"/>
                  </a:cubicBezTo>
                  <a:cubicBezTo>
                    <a:pt x="0" y="1451"/>
                    <a:pt x="178" y="1633"/>
                    <a:pt x="401" y="1638"/>
                  </a:cubicBezTo>
                  <a:lnTo>
                    <a:pt x="5663" y="1638"/>
                  </a:lnTo>
                  <a:cubicBezTo>
                    <a:pt x="5886" y="1633"/>
                    <a:pt x="6064" y="1451"/>
                    <a:pt x="6064" y="1228"/>
                  </a:cubicBezTo>
                  <a:cubicBezTo>
                    <a:pt x="6064" y="1005"/>
                    <a:pt x="5886" y="823"/>
                    <a:pt x="5663" y="819"/>
                  </a:cubicBezTo>
                  <a:lnTo>
                    <a:pt x="4757" y="819"/>
                  </a:lnTo>
                  <a:lnTo>
                    <a:pt x="475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09;p49">
              <a:extLst>
                <a:ext uri="{FF2B5EF4-FFF2-40B4-BE49-F238E27FC236}">
                  <a16:creationId xmlns:a16="http://schemas.microsoft.com/office/drawing/2014/main" id="{999E2F33-D495-87FE-5116-8E40686255A3}"/>
                </a:ext>
              </a:extLst>
            </p:cNvPr>
            <p:cNvSpPr/>
            <p:nvPr/>
          </p:nvSpPr>
          <p:spPr>
            <a:xfrm>
              <a:off x="4196975" y="2174800"/>
              <a:ext cx="40550" cy="34775"/>
            </a:xfrm>
            <a:custGeom>
              <a:avLst/>
              <a:gdLst/>
              <a:ahLst/>
              <a:cxnLst/>
              <a:rect l="l" t="t" r="r" b="b"/>
              <a:pathLst>
                <a:path w="1622" h="1391" extrusionOk="0">
                  <a:moveTo>
                    <a:pt x="1" y="1"/>
                  </a:moveTo>
                  <a:lnTo>
                    <a:pt x="1" y="1390"/>
                  </a:lnTo>
                  <a:lnTo>
                    <a:pt x="1622" y="696"/>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0;p49">
              <a:extLst>
                <a:ext uri="{FF2B5EF4-FFF2-40B4-BE49-F238E27FC236}">
                  <a16:creationId xmlns:a16="http://schemas.microsoft.com/office/drawing/2014/main" id="{E470D89D-6D7C-88EB-B464-6FFF6D353BA1}"/>
                </a:ext>
              </a:extLst>
            </p:cNvPr>
            <p:cNvSpPr/>
            <p:nvPr/>
          </p:nvSpPr>
          <p:spPr>
            <a:xfrm>
              <a:off x="4135975" y="2174800"/>
              <a:ext cx="40550" cy="34775"/>
            </a:xfrm>
            <a:custGeom>
              <a:avLst/>
              <a:gdLst/>
              <a:ahLst/>
              <a:cxnLst/>
              <a:rect l="l" t="t" r="r" b="b"/>
              <a:pathLst>
                <a:path w="1622" h="1391" extrusionOk="0">
                  <a:moveTo>
                    <a:pt x="1622" y="1"/>
                  </a:moveTo>
                  <a:lnTo>
                    <a:pt x="1" y="696"/>
                  </a:lnTo>
                  <a:lnTo>
                    <a:pt x="1622" y="1390"/>
                  </a:lnTo>
                  <a:lnTo>
                    <a:pt x="162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1;p49">
              <a:extLst>
                <a:ext uri="{FF2B5EF4-FFF2-40B4-BE49-F238E27FC236}">
                  <a16:creationId xmlns:a16="http://schemas.microsoft.com/office/drawing/2014/main" id="{C14F5F7F-E3D6-14BE-FAD8-80CD87A929BE}"/>
                </a:ext>
              </a:extLst>
            </p:cNvPr>
            <p:cNvSpPr/>
            <p:nvPr/>
          </p:nvSpPr>
          <p:spPr>
            <a:xfrm>
              <a:off x="4120250" y="2207700"/>
              <a:ext cx="56275" cy="52200"/>
            </a:xfrm>
            <a:custGeom>
              <a:avLst/>
              <a:gdLst/>
              <a:ahLst/>
              <a:cxnLst/>
              <a:rect l="l" t="t" r="r" b="b"/>
              <a:pathLst>
                <a:path w="2251" h="2088" extrusionOk="0">
                  <a:moveTo>
                    <a:pt x="0" y="1"/>
                  </a:moveTo>
                  <a:lnTo>
                    <a:pt x="0" y="2087"/>
                  </a:lnTo>
                  <a:lnTo>
                    <a:pt x="2251" y="1284"/>
                  </a:lnTo>
                  <a:lnTo>
                    <a:pt x="2251" y="965"/>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2;p49">
              <a:extLst>
                <a:ext uri="{FF2B5EF4-FFF2-40B4-BE49-F238E27FC236}">
                  <a16:creationId xmlns:a16="http://schemas.microsoft.com/office/drawing/2014/main" id="{59C3B59A-EF18-F95B-3BF2-415E9EF2177F}"/>
                </a:ext>
              </a:extLst>
            </p:cNvPr>
            <p:cNvSpPr/>
            <p:nvPr/>
          </p:nvSpPr>
          <p:spPr>
            <a:xfrm>
              <a:off x="4131025" y="2261525"/>
              <a:ext cx="45500" cy="35775"/>
            </a:xfrm>
            <a:custGeom>
              <a:avLst/>
              <a:gdLst/>
              <a:ahLst/>
              <a:cxnLst/>
              <a:rect l="l" t="t" r="r" b="b"/>
              <a:pathLst>
                <a:path w="1820" h="1431" extrusionOk="0">
                  <a:moveTo>
                    <a:pt x="1820" y="0"/>
                  </a:moveTo>
                  <a:lnTo>
                    <a:pt x="1" y="650"/>
                  </a:lnTo>
                  <a:lnTo>
                    <a:pt x="1820" y="1430"/>
                  </a:lnTo>
                  <a:lnTo>
                    <a:pt x="18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3;p49">
              <a:extLst>
                <a:ext uri="{FF2B5EF4-FFF2-40B4-BE49-F238E27FC236}">
                  <a16:creationId xmlns:a16="http://schemas.microsoft.com/office/drawing/2014/main" id="{B284F7F0-0D71-96B3-9F80-7A1C3CB81A9F}"/>
                </a:ext>
              </a:extLst>
            </p:cNvPr>
            <p:cNvSpPr/>
            <p:nvPr/>
          </p:nvSpPr>
          <p:spPr>
            <a:xfrm>
              <a:off x="4012050" y="2120925"/>
              <a:ext cx="349425" cy="230250"/>
            </a:xfrm>
            <a:custGeom>
              <a:avLst/>
              <a:gdLst/>
              <a:ahLst/>
              <a:cxnLst/>
              <a:rect l="l" t="t" r="r" b="b"/>
              <a:pathLst>
                <a:path w="13977" h="9210" extrusionOk="0">
                  <a:moveTo>
                    <a:pt x="6988" y="1125"/>
                  </a:moveTo>
                  <a:cubicBezTo>
                    <a:pt x="7043" y="1125"/>
                    <a:pt x="7098" y="1136"/>
                    <a:pt x="7149" y="1158"/>
                  </a:cubicBezTo>
                  <a:lnTo>
                    <a:pt x="10220" y="2475"/>
                  </a:lnTo>
                  <a:cubicBezTo>
                    <a:pt x="10371" y="2539"/>
                    <a:pt x="10469" y="2687"/>
                    <a:pt x="10469" y="2851"/>
                  </a:cubicBezTo>
                  <a:lnTo>
                    <a:pt x="10467" y="6359"/>
                  </a:lnTo>
                  <a:cubicBezTo>
                    <a:pt x="10467" y="6523"/>
                    <a:pt x="10370" y="6671"/>
                    <a:pt x="10219" y="6735"/>
                  </a:cubicBezTo>
                  <a:lnTo>
                    <a:pt x="7149" y="8052"/>
                  </a:lnTo>
                  <a:cubicBezTo>
                    <a:pt x="7098" y="8074"/>
                    <a:pt x="7043" y="8085"/>
                    <a:pt x="6988" y="8085"/>
                  </a:cubicBezTo>
                  <a:cubicBezTo>
                    <a:pt x="6933" y="8085"/>
                    <a:pt x="6878" y="8074"/>
                    <a:pt x="6826" y="8052"/>
                  </a:cubicBezTo>
                  <a:lnTo>
                    <a:pt x="3757" y="6735"/>
                  </a:lnTo>
                  <a:cubicBezTo>
                    <a:pt x="3606" y="6671"/>
                    <a:pt x="3508" y="6523"/>
                    <a:pt x="3508" y="6359"/>
                  </a:cubicBezTo>
                  <a:lnTo>
                    <a:pt x="3508" y="2851"/>
                  </a:lnTo>
                  <a:cubicBezTo>
                    <a:pt x="3508" y="2687"/>
                    <a:pt x="3606" y="2539"/>
                    <a:pt x="3757" y="2475"/>
                  </a:cubicBezTo>
                  <a:lnTo>
                    <a:pt x="6826" y="1158"/>
                  </a:lnTo>
                  <a:cubicBezTo>
                    <a:pt x="6878" y="1136"/>
                    <a:pt x="6933" y="1125"/>
                    <a:pt x="6988" y="1125"/>
                  </a:cubicBezTo>
                  <a:close/>
                  <a:moveTo>
                    <a:pt x="1288" y="0"/>
                  </a:moveTo>
                  <a:cubicBezTo>
                    <a:pt x="577" y="0"/>
                    <a:pt x="0" y="576"/>
                    <a:pt x="0" y="1286"/>
                  </a:cubicBezTo>
                  <a:lnTo>
                    <a:pt x="0" y="9210"/>
                  </a:lnTo>
                  <a:lnTo>
                    <a:pt x="13975" y="9210"/>
                  </a:lnTo>
                  <a:lnTo>
                    <a:pt x="13975" y="1286"/>
                  </a:lnTo>
                  <a:cubicBezTo>
                    <a:pt x="13976" y="576"/>
                    <a:pt x="13400" y="0"/>
                    <a:pt x="126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4;p49">
              <a:extLst>
                <a:ext uri="{FF2B5EF4-FFF2-40B4-BE49-F238E27FC236}">
                  <a16:creationId xmlns:a16="http://schemas.microsoft.com/office/drawing/2014/main" id="{9980908E-D7BC-13CB-4133-42A4FF3CF49D}"/>
                </a:ext>
              </a:extLst>
            </p:cNvPr>
            <p:cNvSpPr/>
            <p:nvPr/>
          </p:nvSpPr>
          <p:spPr>
            <a:xfrm>
              <a:off x="4196975" y="2207700"/>
              <a:ext cx="56300" cy="52200"/>
            </a:xfrm>
            <a:custGeom>
              <a:avLst/>
              <a:gdLst/>
              <a:ahLst/>
              <a:cxnLst/>
              <a:rect l="l" t="t" r="r" b="b"/>
              <a:pathLst>
                <a:path w="2252" h="2088" extrusionOk="0">
                  <a:moveTo>
                    <a:pt x="2251" y="1"/>
                  </a:moveTo>
                  <a:lnTo>
                    <a:pt x="1" y="965"/>
                  </a:lnTo>
                  <a:lnTo>
                    <a:pt x="1" y="1284"/>
                  </a:lnTo>
                  <a:lnTo>
                    <a:pt x="2251" y="2087"/>
                  </a:lnTo>
                  <a:lnTo>
                    <a:pt x="2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5;p49">
              <a:extLst>
                <a:ext uri="{FF2B5EF4-FFF2-40B4-BE49-F238E27FC236}">
                  <a16:creationId xmlns:a16="http://schemas.microsoft.com/office/drawing/2014/main" id="{3E6DBDFF-B402-D449-0097-273EC692EEA9}"/>
                </a:ext>
              </a:extLst>
            </p:cNvPr>
            <p:cNvSpPr/>
            <p:nvPr/>
          </p:nvSpPr>
          <p:spPr>
            <a:xfrm>
              <a:off x="4196975" y="2261525"/>
              <a:ext cx="45525" cy="35775"/>
            </a:xfrm>
            <a:custGeom>
              <a:avLst/>
              <a:gdLst/>
              <a:ahLst/>
              <a:cxnLst/>
              <a:rect l="l" t="t" r="r" b="b"/>
              <a:pathLst>
                <a:path w="1821" h="1431" extrusionOk="0">
                  <a:moveTo>
                    <a:pt x="1" y="0"/>
                  </a:moveTo>
                  <a:lnTo>
                    <a:pt x="1" y="1430"/>
                  </a:lnTo>
                  <a:lnTo>
                    <a:pt x="1820" y="65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6;p49">
              <a:extLst>
                <a:ext uri="{FF2B5EF4-FFF2-40B4-BE49-F238E27FC236}">
                  <a16:creationId xmlns:a16="http://schemas.microsoft.com/office/drawing/2014/main" id="{D1515976-F71D-572C-150A-99BCA4A79AF6}"/>
                </a:ext>
              </a:extLst>
            </p:cNvPr>
            <p:cNvSpPr/>
            <p:nvPr/>
          </p:nvSpPr>
          <p:spPr>
            <a:xfrm>
              <a:off x="4012050" y="2371600"/>
              <a:ext cx="349375" cy="37300"/>
            </a:xfrm>
            <a:custGeom>
              <a:avLst/>
              <a:gdLst/>
              <a:ahLst/>
              <a:cxnLst/>
              <a:rect l="l" t="t" r="r" b="b"/>
              <a:pathLst>
                <a:path w="13975" h="1492" extrusionOk="0">
                  <a:moveTo>
                    <a:pt x="0" y="0"/>
                  </a:moveTo>
                  <a:lnTo>
                    <a:pt x="2" y="204"/>
                  </a:lnTo>
                  <a:cubicBezTo>
                    <a:pt x="0" y="916"/>
                    <a:pt x="577" y="1492"/>
                    <a:pt x="1288" y="1492"/>
                  </a:cubicBezTo>
                  <a:lnTo>
                    <a:pt x="12689" y="1492"/>
                  </a:lnTo>
                  <a:cubicBezTo>
                    <a:pt x="13399" y="1492"/>
                    <a:pt x="13975" y="916"/>
                    <a:pt x="13975" y="204"/>
                  </a:cubicBezTo>
                  <a:lnTo>
                    <a:pt x="139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roup 32">
            <a:extLst>
              <a:ext uri="{FF2B5EF4-FFF2-40B4-BE49-F238E27FC236}">
                <a16:creationId xmlns:a16="http://schemas.microsoft.com/office/drawing/2014/main" id="{B4FABB57-D7F3-56D0-AC1A-0CBD7EAC7DDB}"/>
              </a:ext>
            </a:extLst>
          </p:cNvPr>
          <p:cNvGrpSpPr/>
          <p:nvPr/>
        </p:nvGrpSpPr>
        <p:grpSpPr>
          <a:xfrm>
            <a:off x="800744" y="3225885"/>
            <a:ext cx="1968511" cy="1575188"/>
            <a:chOff x="861934" y="2997896"/>
            <a:chExt cx="1968511" cy="1575188"/>
          </a:xfrm>
          <a:solidFill>
            <a:schemeClr val="bg1"/>
          </a:solidFill>
        </p:grpSpPr>
        <p:sp>
          <p:nvSpPr>
            <p:cNvPr id="34" name="Rectangle: Rounded Corners 33">
              <a:extLst>
                <a:ext uri="{FF2B5EF4-FFF2-40B4-BE49-F238E27FC236}">
                  <a16:creationId xmlns:a16="http://schemas.microsoft.com/office/drawing/2014/main" id="{E2FD548F-F5B5-A36C-FB70-FA6426B7F287}"/>
                </a:ext>
              </a:extLst>
            </p:cNvPr>
            <p:cNvSpPr/>
            <p:nvPr/>
          </p:nvSpPr>
          <p:spPr>
            <a:xfrm>
              <a:off x="1101777" y="2997896"/>
              <a:ext cx="1728668" cy="1575188"/>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Xác định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chủ đề.</a:t>
              </a:r>
              <a:endParaRPr lang="vi-VN" sz="1800" dirty="0">
                <a:effectLst/>
                <a:latin typeface="Arial" panose="020B0604020202020204" pitchFamily="34" charset="0"/>
                <a:cs typeface="Arial" panose="020B0604020202020204" pitchFamily="34" charset="0"/>
              </a:endParaRPr>
            </a:p>
          </p:txBody>
        </p:sp>
        <p:sp>
          <p:nvSpPr>
            <p:cNvPr id="35" name="Flowchart: Connector 34">
              <a:extLst>
                <a:ext uri="{FF2B5EF4-FFF2-40B4-BE49-F238E27FC236}">
                  <a16:creationId xmlns:a16="http://schemas.microsoft.com/office/drawing/2014/main" id="{6FF07FD5-9B32-F6A1-F318-BFCA2C00B62F}"/>
                </a:ext>
              </a:extLst>
            </p:cNvPr>
            <p:cNvSpPr/>
            <p:nvPr/>
          </p:nvSpPr>
          <p:spPr>
            <a:xfrm>
              <a:off x="861934" y="3605134"/>
              <a:ext cx="367259" cy="367259"/>
            </a:xfrm>
            <a:prstGeom prst="flowChartConnector">
              <a:avLst/>
            </a:prstGeom>
            <a:grpFill/>
            <a:ln>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1</a:t>
              </a:r>
            </a:p>
          </p:txBody>
        </p:sp>
      </p:grpSp>
      <p:grpSp>
        <p:nvGrpSpPr>
          <p:cNvPr id="36" name="Group 35">
            <a:extLst>
              <a:ext uri="{FF2B5EF4-FFF2-40B4-BE49-F238E27FC236}">
                <a16:creationId xmlns:a16="http://schemas.microsoft.com/office/drawing/2014/main" id="{80D76924-D2BB-5B7B-93EC-55DAE530E867}"/>
              </a:ext>
            </a:extLst>
          </p:cNvPr>
          <p:cNvGrpSpPr/>
          <p:nvPr/>
        </p:nvGrpSpPr>
        <p:grpSpPr>
          <a:xfrm>
            <a:off x="3143954" y="3225887"/>
            <a:ext cx="2453518" cy="1575186"/>
            <a:chOff x="1351006" y="3267856"/>
            <a:chExt cx="2453518" cy="1575186"/>
          </a:xfrm>
          <a:solidFill>
            <a:schemeClr val="bg1"/>
          </a:solidFill>
        </p:grpSpPr>
        <p:sp>
          <p:nvSpPr>
            <p:cNvPr id="37" name="Rectangle: Rounded Corners 36">
              <a:extLst>
                <a:ext uri="{FF2B5EF4-FFF2-40B4-BE49-F238E27FC236}">
                  <a16:creationId xmlns:a16="http://schemas.microsoft.com/office/drawing/2014/main" id="{011397AB-F4BF-5C2C-BA3A-39A5A3ACC718}"/>
                </a:ext>
              </a:extLst>
            </p:cNvPr>
            <p:cNvSpPr/>
            <p:nvPr/>
          </p:nvSpPr>
          <p:spPr>
            <a:xfrm>
              <a:off x="1625620" y="3267856"/>
              <a:ext cx="2178904" cy="1575186"/>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Xác định hình tượng làm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nổi bật chủ đề.</a:t>
              </a:r>
              <a:endParaRPr lang="vi-VN" sz="1800" dirty="0">
                <a:effectLst/>
                <a:latin typeface="Arial" panose="020B0604020202020204" pitchFamily="34" charset="0"/>
                <a:cs typeface="Arial" panose="020B0604020202020204" pitchFamily="34" charset="0"/>
              </a:endParaRPr>
            </a:p>
          </p:txBody>
        </p:sp>
        <p:sp>
          <p:nvSpPr>
            <p:cNvPr id="38" name="Flowchart: Connector 37">
              <a:extLst>
                <a:ext uri="{FF2B5EF4-FFF2-40B4-BE49-F238E27FC236}">
                  <a16:creationId xmlns:a16="http://schemas.microsoft.com/office/drawing/2014/main" id="{6957AF53-BE7B-E774-CE53-E73504EDBF54}"/>
                </a:ext>
              </a:extLst>
            </p:cNvPr>
            <p:cNvSpPr/>
            <p:nvPr/>
          </p:nvSpPr>
          <p:spPr>
            <a:xfrm>
              <a:off x="1351006" y="3871819"/>
              <a:ext cx="367259" cy="367259"/>
            </a:xfrm>
            <a:prstGeom prst="flowChartConnector">
              <a:avLst/>
            </a:prstGeom>
            <a:grp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2</a:t>
              </a:r>
            </a:p>
          </p:txBody>
        </p:sp>
      </p:grpSp>
      <p:grpSp>
        <p:nvGrpSpPr>
          <p:cNvPr id="39" name="Group 38">
            <a:extLst>
              <a:ext uri="{FF2B5EF4-FFF2-40B4-BE49-F238E27FC236}">
                <a16:creationId xmlns:a16="http://schemas.microsoft.com/office/drawing/2014/main" id="{29B3F698-756B-9FB9-471D-C9C122AACCA1}"/>
              </a:ext>
            </a:extLst>
          </p:cNvPr>
          <p:cNvGrpSpPr/>
          <p:nvPr/>
        </p:nvGrpSpPr>
        <p:grpSpPr>
          <a:xfrm>
            <a:off x="5968646" y="3220867"/>
            <a:ext cx="2300067" cy="1585224"/>
            <a:chOff x="861934" y="2992878"/>
            <a:chExt cx="2300067" cy="1585224"/>
          </a:xfrm>
          <a:solidFill>
            <a:schemeClr val="bg1"/>
          </a:solidFill>
        </p:grpSpPr>
        <p:sp>
          <p:nvSpPr>
            <p:cNvPr id="40" name="Rectangle: Rounded Corners 39">
              <a:extLst>
                <a:ext uri="{FF2B5EF4-FFF2-40B4-BE49-F238E27FC236}">
                  <a16:creationId xmlns:a16="http://schemas.microsoft.com/office/drawing/2014/main" id="{FCBA6ADC-A838-F901-6325-E022E19D1ABA}"/>
                </a:ext>
              </a:extLst>
            </p:cNvPr>
            <p:cNvSpPr/>
            <p:nvPr/>
          </p:nvSpPr>
          <p:spPr>
            <a:xfrm>
              <a:off x="1101777" y="2992878"/>
              <a:ext cx="2060224" cy="1585224"/>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Tưởng tượng về bức tranh và cách thể hiện.</a:t>
              </a:r>
              <a:endParaRPr lang="vi-VN" sz="1800" dirty="0">
                <a:effectLst/>
                <a:latin typeface="Arial" panose="020B0604020202020204" pitchFamily="34" charset="0"/>
                <a:cs typeface="Arial" panose="020B0604020202020204" pitchFamily="34" charset="0"/>
              </a:endParaRPr>
            </a:p>
          </p:txBody>
        </p:sp>
        <p:sp>
          <p:nvSpPr>
            <p:cNvPr id="41" name="Flowchart: Connector 40">
              <a:extLst>
                <a:ext uri="{FF2B5EF4-FFF2-40B4-BE49-F238E27FC236}">
                  <a16:creationId xmlns:a16="http://schemas.microsoft.com/office/drawing/2014/main" id="{D7494051-2E15-D277-2530-67A2C5F58CD9}"/>
                </a:ext>
              </a:extLst>
            </p:cNvPr>
            <p:cNvSpPr/>
            <p:nvPr/>
          </p:nvSpPr>
          <p:spPr>
            <a:xfrm>
              <a:off x="861934" y="3605134"/>
              <a:ext cx="367259" cy="367259"/>
            </a:xfrm>
            <a:prstGeom prst="flowChartConnector">
              <a:avLst/>
            </a:prstGeom>
            <a:grp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3</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2"/>
        <p:cNvGrpSpPr/>
        <p:nvPr/>
      </p:nvGrpSpPr>
      <p:grpSpPr>
        <a:xfrm>
          <a:off x="0" y="0"/>
          <a:ext cx="0" cy="0"/>
          <a:chOff x="0" y="0"/>
          <a:chExt cx="0" cy="0"/>
        </a:xfrm>
      </p:grpSpPr>
      <p:pic>
        <p:nvPicPr>
          <p:cNvPr id="18" name="Picture 17">
            <a:extLst>
              <a:ext uri="{FF2B5EF4-FFF2-40B4-BE49-F238E27FC236}">
                <a16:creationId xmlns:a16="http://schemas.microsoft.com/office/drawing/2014/main" id="{2887685C-5F82-D234-D3E8-50D94DD9C30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2165" t="4664" r="32060" b="20696"/>
          <a:stretch/>
        </p:blipFill>
        <p:spPr>
          <a:xfrm>
            <a:off x="227203" y="2690507"/>
            <a:ext cx="2084090" cy="1482640"/>
          </a:xfrm>
          <a:prstGeom prst="rect">
            <a:avLst/>
          </a:prstGeom>
        </p:spPr>
      </p:pic>
      <p:sp>
        <p:nvSpPr>
          <p:cNvPr id="20" name="Title 2">
            <a:extLst>
              <a:ext uri="{FF2B5EF4-FFF2-40B4-BE49-F238E27FC236}">
                <a16:creationId xmlns:a16="http://schemas.microsoft.com/office/drawing/2014/main" id="{8B7D09E3-19C5-E1EE-6F63-430BE710E709}"/>
              </a:ext>
            </a:extLst>
          </p:cNvPr>
          <p:cNvSpPr>
            <a:spLocks noGrp="1"/>
          </p:cNvSpPr>
          <p:nvPr>
            <p:ph type="title"/>
          </p:nvPr>
        </p:nvSpPr>
        <p:spPr>
          <a:xfrm>
            <a:off x="932704" y="413380"/>
            <a:ext cx="7278592" cy="454861"/>
          </a:xfrm>
        </p:spPr>
        <p:txBody>
          <a:bodyPr anchor="ctr"/>
          <a:lstStyle/>
          <a:p>
            <a:r>
              <a:rPr lang="vi-VN" sz="2400" b="1" dirty="0">
                <a:latin typeface="Arial" panose="020B0604020202020204" pitchFamily="34" charset="0"/>
                <a:cs typeface="Arial" panose="020B0604020202020204" pitchFamily="34" charset="0"/>
              </a:rPr>
              <a:t>2.2. Các bước vẽ tranh đề tài tết Nguyên đán</a:t>
            </a:r>
            <a:endParaRPr lang="vi-VN" sz="24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030EB6AA-B472-DE2C-757A-8F62115DDEC2}"/>
              </a:ext>
            </a:extLst>
          </p:cNvPr>
          <p:cNvGrpSpPr/>
          <p:nvPr/>
        </p:nvGrpSpPr>
        <p:grpSpPr>
          <a:xfrm>
            <a:off x="1356610" y="1228679"/>
            <a:ext cx="6430780" cy="1101388"/>
            <a:chOff x="1529052" y="652668"/>
            <a:chExt cx="6430780" cy="983498"/>
          </a:xfrm>
        </p:grpSpPr>
        <p:sp>
          <p:nvSpPr>
            <p:cNvPr id="22" name="Rectangle: Rounded Corners 21">
              <a:extLst>
                <a:ext uri="{FF2B5EF4-FFF2-40B4-BE49-F238E27FC236}">
                  <a16:creationId xmlns:a16="http://schemas.microsoft.com/office/drawing/2014/main" id="{AB0F1167-526E-3857-7C58-1517E2FDBE32}"/>
                </a:ext>
              </a:extLst>
            </p:cNvPr>
            <p:cNvSpPr/>
            <p:nvPr/>
          </p:nvSpPr>
          <p:spPr>
            <a:xfrm>
              <a:off x="1529052" y="841412"/>
              <a:ext cx="6430780"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Trình bày các bước vẽ tranh đề tài tết Nguyên đán.</a:t>
              </a:r>
              <a:endParaRPr lang="vi-VN" sz="2000" dirty="0">
                <a:effectLst/>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F34B42DC-4280-59E8-3601-687FEDE5EBAE}"/>
                </a:ext>
              </a:extLst>
            </p:cNvPr>
            <p:cNvSpPr/>
            <p:nvPr/>
          </p:nvSpPr>
          <p:spPr>
            <a:xfrm>
              <a:off x="2720770" y="652668"/>
              <a:ext cx="4047344"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400" b="1">
                  <a:solidFill>
                    <a:schemeClr val="bg1"/>
                  </a:solidFill>
                  <a:effectLst/>
                  <a:latin typeface="Arial" panose="020B0604020202020204" pitchFamily="34" charset="0"/>
                  <a:ea typeface="SimSun" panose="02010600030101010101" pitchFamily="2" charset="-122"/>
                  <a:cs typeface="Arial" panose="020B0604020202020204" pitchFamily="34" charset="0"/>
                </a:rPr>
                <a:t>HOẠT ĐỘNG NHÓM ĐÔI</a:t>
              </a:r>
              <a:endParaRPr lang="it-IT" sz="24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pic>
        <p:nvPicPr>
          <p:cNvPr id="2" name="Picture 1">
            <a:extLst>
              <a:ext uri="{FF2B5EF4-FFF2-40B4-BE49-F238E27FC236}">
                <a16:creationId xmlns:a16="http://schemas.microsoft.com/office/drawing/2014/main" id="{B2F204CD-0376-8816-42C5-87BC2A0F681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907" t="4457" r="31907" b="15304"/>
          <a:stretch/>
        </p:blipFill>
        <p:spPr>
          <a:xfrm>
            <a:off x="2422635" y="2690509"/>
            <a:ext cx="2119384" cy="1482640"/>
          </a:xfrm>
          <a:prstGeom prst="rect">
            <a:avLst/>
          </a:prstGeom>
        </p:spPr>
      </p:pic>
      <p:pic>
        <p:nvPicPr>
          <p:cNvPr id="3" name="Picture 2">
            <a:extLst>
              <a:ext uri="{FF2B5EF4-FFF2-40B4-BE49-F238E27FC236}">
                <a16:creationId xmlns:a16="http://schemas.microsoft.com/office/drawing/2014/main" id="{A6D06D53-F1F5-0472-971F-6D6CB6C6A57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22226" t="3150" r="21999" b="11680"/>
          <a:stretch/>
        </p:blipFill>
        <p:spPr>
          <a:xfrm>
            <a:off x="4653361" y="2690507"/>
            <a:ext cx="2084091" cy="1482640"/>
          </a:xfrm>
          <a:prstGeom prst="rect">
            <a:avLst/>
          </a:prstGeom>
        </p:spPr>
      </p:pic>
      <p:pic>
        <p:nvPicPr>
          <p:cNvPr id="4" name="Picture 3">
            <a:extLst>
              <a:ext uri="{FF2B5EF4-FFF2-40B4-BE49-F238E27FC236}">
                <a16:creationId xmlns:a16="http://schemas.microsoft.com/office/drawing/2014/main" id="{52EEB7E7-4CE4-CA5C-6F33-37C1C9CD03E8}"/>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22196" t="6887" r="21906" b="13193"/>
          <a:stretch/>
        </p:blipFill>
        <p:spPr>
          <a:xfrm>
            <a:off x="6848793" y="2690507"/>
            <a:ext cx="2049469" cy="1482640"/>
          </a:xfrm>
          <a:prstGeom prst="rect">
            <a:avLst/>
          </a:prstGeom>
        </p:spPr>
      </p:pic>
    </p:spTree>
    <p:extLst>
      <p:ext uri="{BB962C8B-B14F-4D97-AF65-F5344CB8AC3E}">
        <p14:creationId xmlns:p14="http://schemas.microsoft.com/office/powerpoint/2010/main" val="398477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8"/>
        <p:cNvGrpSpPr/>
        <p:nvPr/>
      </p:nvGrpSpPr>
      <p:grpSpPr>
        <a:xfrm>
          <a:off x="0" y="0"/>
          <a:ext cx="0" cy="0"/>
          <a:chOff x="0" y="0"/>
          <a:chExt cx="0" cy="0"/>
        </a:xfrm>
      </p:grpSpPr>
      <p:sp>
        <p:nvSpPr>
          <p:cNvPr id="20" name="Title 2">
            <a:extLst>
              <a:ext uri="{FF2B5EF4-FFF2-40B4-BE49-F238E27FC236}">
                <a16:creationId xmlns:a16="http://schemas.microsoft.com/office/drawing/2014/main" id="{BEC15E73-D548-0619-27AF-F0DEF2949657}"/>
              </a:ext>
            </a:extLst>
          </p:cNvPr>
          <p:cNvSpPr>
            <a:spLocks noGrp="1"/>
          </p:cNvSpPr>
          <p:nvPr>
            <p:ph type="title"/>
          </p:nvPr>
        </p:nvSpPr>
        <p:spPr>
          <a:xfrm>
            <a:off x="932704" y="628634"/>
            <a:ext cx="7278592" cy="454861"/>
          </a:xfrm>
        </p:spPr>
        <p:txBody>
          <a:bodyPr anchor="ctr"/>
          <a:lstStyle/>
          <a:p>
            <a:r>
              <a:rPr lang="vi-VN" sz="2400" b="1" dirty="0">
                <a:solidFill>
                  <a:schemeClr val="bg2"/>
                </a:solidFill>
                <a:latin typeface="Arial" panose="020B0604020202020204" pitchFamily="34" charset="0"/>
                <a:ea typeface="SimSun" panose="02010600030101010101" pitchFamily="2" charset="-122"/>
                <a:cs typeface="Arial" panose="020B0604020202020204" pitchFamily="34" charset="0"/>
              </a:rPr>
              <a:t>Các bước </a:t>
            </a:r>
            <a:r>
              <a:rPr lang="vi-VN" sz="2400" b="1" dirty="0">
                <a:solidFill>
                  <a:schemeClr val="bg2"/>
                </a:solidFill>
                <a:latin typeface="Arial" panose="020B0604020202020204" pitchFamily="34" charset="0"/>
                <a:ea typeface="Calibri" panose="020F0502020204030204" pitchFamily="34" charset="0"/>
                <a:cs typeface="Arial" panose="020B0604020202020204" pitchFamily="34" charset="0"/>
              </a:rPr>
              <a:t>vẽ tranh đề tài tết Nguyên đán</a:t>
            </a:r>
            <a:endParaRPr lang="vi-VN" sz="2400" b="1" dirty="0">
              <a:solidFill>
                <a:schemeClr val="bg2"/>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75A841B2-0F01-54EA-3244-2936928230FE}"/>
              </a:ext>
            </a:extLst>
          </p:cNvPr>
          <p:cNvGrpSpPr/>
          <p:nvPr/>
        </p:nvGrpSpPr>
        <p:grpSpPr>
          <a:xfrm>
            <a:off x="220816" y="3097055"/>
            <a:ext cx="2237838" cy="1356144"/>
            <a:chOff x="3625523" y="652668"/>
            <a:chExt cx="2237838" cy="1210986"/>
          </a:xfrm>
        </p:grpSpPr>
        <p:sp>
          <p:nvSpPr>
            <p:cNvPr id="24" name="Rectangle: Rounded Corners 23">
              <a:extLst>
                <a:ext uri="{FF2B5EF4-FFF2-40B4-BE49-F238E27FC236}">
                  <a16:creationId xmlns:a16="http://schemas.microsoft.com/office/drawing/2014/main" id="{F6FA9DA9-A79C-BB37-E308-F23DED38A17D}"/>
                </a:ext>
              </a:extLst>
            </p:cNvPr>
            <p:cNvSpPr/>
            <p:nvPr/>
          </p:nvSpPr>
          <p:spPr>
            <a:xfrm>
              <a:off x="3625523" y="841411"/>
              <a:ext cx="2237838" cy="1022243"/>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bố cục, vẽ phác mảng hình.</a:t>
              </a:r>
              <a:endParaRPr lang="vi-VN" sz="1800" dirty="0">
                <a:effectLst/>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8D7A501A-D2FB-969F-E583-EF62FFE87420}"/>
                </a:ext>
              </a:extLst>
            </p:cNvPr>
            <p:cNvSpPr/>
            <p:nvPr/>
          </p:nvSpPr>
          <p:spPr>
            <a:xfrm>
              <a:off x="4489609" y="652668"/>
              <a:ext cx="509666"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000" b="1">
                  <a:solidFill>
                    <a:schemeClr val="bg1"/>
                  </a:solidFill>
                  <a:effectLst/>
                  <a:latin typeface="Arial" panose="020B0604020202020204" pitchFamily="34" charset="0"/>
                  <a:ea typeface="SimSun" panose="02010600030101010101" pitchFamily="2" charset="-122"/>
                  <a:cs typeface="Arial" panose="020B0604020202020204" pitchFamily="34" charset="0"/>
                </a:rPr>
                <a:t>1</a:t>
              </a:r>
              <a:endParaRPr lang="it-IT" sz="20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26" name="Group 25">
            <a:extLst>
              <a:ext uri="{FF2B5EF4-FFF2-40B4-BE49-F238E27FC236}">
                <a16:creationId xmlns:a16="http://schemas.microsoft.com/office/drawing/2014/main" id="{4E6DBCE6-0B81-718F-B1C0-4B215C75EE14}"/>
              </a:ext>
            </a:extLst>
          </p:cNvPr>
          <p:cNvGrpSpPr/>
          <p:nvPr/>
        </p:nvGrpSpPr>
        <p:grpSpPr>
          <a:xfrm>
            <a:off x="2634093" y="3097055"/>
            <a:ext cx="1804282" cy="1356144"/>
            <a:chOff x="3842301" y="652668"/>
            <a:chExt cx="1804282" cy="1210986"/>
          </a:xfrm>
        </p:grpSpPr>
        <p:sp>
          <p:nvSpPr>
            <p:cNvPr id="27" name="Rectangle: Rounded Corners 26">
              <a:extLst>
                <a:ext uri="{FF2B5EF4-FFF2-40B4-BE49-F238E27FC236}">
                  <a16:creationId xmlns:a16="http://schemas.microsoft.com/office/drawing/2014/main" id="{36FB7707-753F-E45C-EA86-A2FC9E13CEEF}"/>
                </a:ext>
              </a:extLst>
            </p:cNvPr>
            <p:cNvSpPr/>
            <p:nvPr/>
          </p:nvSpPr>
          <p:spPr>
            <a:xfrm>
              <a:off x="3842301" y="841411"/>
              <a:ext cx="1804282" cy="1022243"/>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Vẽ chi tiết các hình ảnh.</a:t>
              </a:r>
              <a:endParaRPr lang="vi-VN" sz="1800" dirty="0">
                <a:effectLst/>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D9033578-A440-DDC7-65E7-576E0832F215}"/>
                </a:ext>
              </a:extLst>
            </p:cNvPr>
            <p:cNvSpPr/>
            <p:nvPr/>
          </p:nvSpPr>
          <p:spPr>
            <a:xfrm>
              <a:off x="4489609" y="652668"/>
              <a:ext cx="509666"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0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2</a:t>
              </a:r>
              <a:endParaRPr lang="it-IT" sz="20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2" name="Group 1">
            <a:extLst>
              <a:ext uri="{FF2B5EF4-FFF2-40B4-BE49-F238E27FC236}">
                <a16:creationId xmlns:a16="http://schemas.microsoft.com/office/drawing/2014/main" id="{4C177A32-331D-0708-9C51-17A8114E169F}"/>
              </a:ext>
            </a:extLst>
          </p:cNvPr>
          <p:cNvGrpSpPr/>
          <p:nvPr/>
        </p:nvGrpSpPr>
        <p:grpSpPr>
          <a:xfrm>
            <a:off x="4854106" y="3097055"/>
            <a:ext cx="1804282" cy="1356144"/>
            <a:chOff x="3842301" y="652668"/>
            <a:chExt cx="1804282" cy="1210986"/>
          </a:xfrm>
        </p:grpSpPr>
        <p:sp>
          <p:nvSpPr>
            <p:cNvPr id="3" name="Rectangle: Rounded Corners 2">
              <a:extLst>
                <a:ext uri="{FF2B5EF4-FFF2-40B4-BE49-F238E27FC236}">
                  <a16:creationId xmlns:a16="http://schemas.microsoft.com/office/drawing/2014/main" id="{B4281B52-8005-19C1-BEF1-AF8750332B5F}"/>
                </a:ext>
              </a:extLst>
            </p:cNvPr>
            <p:cNvSpPr/>
            <p:nvPr/>
          </p:nvSpPr>
          <p:spPr>
            <a:xfrm>
              <a:off x="3842301" y="841411"/>
              <a:ext cx="1804282" cy="1022243"/>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r>
                <a:rPr lang="vi-VN" sz="1800">
                  <a:solidFill>
                    <a:srgbClr val="000000"/>
                  </a:solidFill>
                  <a:effectLst/>
                  <a:latin typeface="Arial" panose="020B0604020202020204" pitchFamily="34" charset="0"/>
                  <a:ea typeface="Calibri" panose="020F0502020204030204" pitchFamily="34" charset="0"/>
                  <a:cs typeface="Arial" panose="020B0604020202020204" pitchFamily="34" charset="0"/>
                </a:rPr>
                <a:t>Vẽ màu.</a:t>
              </a:r>
              <a:endParaRPr lang="vi-VN" sz="1800" dirty="0">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B321D68-7E8C-8057-D94F-07C007F97562}"/>
                </a:ext>
              </a:extLst>
            </p:cNvPr>
            <p:cNvSpPr/>
            <p:nvPr/>
          </p:nvSpPr>
          <p:spPr>
            <a:xfrm>
              <a:off x="4489609" y="652668"/>
              <a:ext cx="509666"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000" b="1" dirty="0">
                  <a:solidFill>
                    <a:schemeClr val="bg1"/>
                  </a:solidFill>
                  <a:latin typeface="Arial" panose="020B0604020202020204" pitchFamily="34" charset="0"/>
                  <a:ea typeface="SimSun" panose="02010600030101010101" pitchFamily="2" charset="-122"/>
                  <a:cs typeface="Arial" panose="020B0604020202020204" pitchFamily="34" charset="0"/>
                </a:rPr>
                <a:t>3</a:t>
              </a:r>
              <a:endParaRPr lang="it-IT" sz="20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5" name="Group 4">
            <a:extLst>
              <a:ext uri="{FF2B5EF4-FFF2-40B4-BE49-F238E27FC236}">
                <a16:creationId xmlns:a16="http://schemas.microsoft.com/office/drawing/2014/main" id="{D3FCBFF6-D4FD-1152-EDCE-DB483A557798}"/>
              </a:ext>
            </a:extLst>
          </p:cNvPr>
          <p:cNvGrpSpPr/>
          <p:nvPr/>
        </p:nvGrpSpPr>
        <p:grpSpPr>
          <a:xfrm>
            <a:off x="6950691" y="3100146"/>
            <a:ext cx="2001091" cy="1353053"/>
            <a:chOff x="3645492" y="655428"/>
            <a:chExt cx="2001091" cy="1208226"/>
          </a:xfrm>
        </p:grpSpPr>
        <p:sp>
          <p:nvSpPr>
            <p:cNvPr id="6" name="Rectangle: Rounded Corners 5">
              <a:extLst>
                <a:ext uri="{FF2B5EF4-FFF2-40B4-BE49-F238E27FC236}">
                  <a16:creationId xmlns:a16="http://schemas.microsoft.com/office/drawing/2014/main" id="{655C302B-3C5D-16BE-E773-C64C388EB886}"/>
                </a:ext>
              </a:extLst>
            </p:cNvPr>
            <p:cNvSpPr/>
            <p:nvPr/>
          </p:nvSpPr>
          <p:spPr>
            <a:xfrm>
              <a:off x="3645492" y="841411"/>
              <a:ext cx="2001091" cy="1022243"/>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Hoàn thiện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sản phẩm.</a:t>
              </a:r>
              <a:endParaRPr lang="vi-VN" sz="1800" dirty="0">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99DE7A2E-81BF-8E97-786B-08E3600430DD}"/>
                </a:ext>
              </a:extLst>
            </p:cNvPr>
            <p:cNvSpPr/>
            <p:nvPr/>
          </p:nvSpPr>
          <p:spPr>
            <a:xfrm>
              <a:off x="4391204" y="655428"/>
              <a:ext cx="509666"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0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4</a:t>
              </a:r>
              <a:endParaRPr lang="it-IT" sz="20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pic>
        <p:nvPicPr>
          <p:cNvPr id="8" name="Picture 7">
            <a:extLst>
              <a:ext uri="{FF2B5EF4-FFF2-40B4-BE49-F238E27FC236}">
                <a16:creationId xmlns:a16="http://schemas.microsoft.com/office/drawing/2014/main" id="{02091C8B-4020-4534-9C2B-66F3ACFB8BF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2165" t="4664" r="32060" b="20696"/>
          <a:stretch/>
        </p:blipFill>
        <p:spPr>
          <a:xfrm>
            <a:off x="322288" y="1416609"/>
            <a:ext cx="2034894" cy="1447642"/>
          </a:xfrm>
          <a:prstGeom prst="rect">
            <a:avLst/>
          </a:prstGeom>
        </p:spPr>
      </p:pic>
      <p:pic>
        <p:nvPicPr>
          <p:cNvPr id="9" name="Picture 8">
            <a:extLst>
              <a:ext uri="{FF2B5EF4-FFF2-40B4-BE49-F238E27FC236}">
                <a16:creationId xmlns:a16="http://schemas.microsoft.com/office/drawing/2014/main" id="{F548989C-30F6-B227-7771-F73E39A4F1D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907" t="4457" r="31907" b="15304"/>
          <a:stretch/>
        </p:blipFill>
        <p:spPr>
          <a:xfrm>
            <a:off x="2481951" y="1417829"/>
            <a:ext cx="2104310" cy="1472094"/>
          </a:xfrm>
          <a:prstGeom prst="rect">
            <a:avLst/>
          </a:prstGeom>
        </p:spPr>
      </p:pic>
      <p:pic>
        <p:nvPicPr>
          <p:cNvPr id="10" name="Picture 9">
            <a:extLst>
              <a:ext uri="{FF2B5EF4-FFF2-40B4-BE49-F238E27FC236}">
                <a16:creationId xmlns:a16="http://schemas.microsoft.com/office/drawing/2014/main" id="{0E3E18E7-37AF-895C-0799-5B6CCEEF941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22226" t="3150" r="21999" b="11680"/>
          <a:stretch/>
        </p:blipFill>
        <p:spPr>
          <a:xfrm>
            <a:off x="4721612" y="1417826"/>
            <a:ext cx="2069270" cy="1472096"/>
          </a:xfrm>
          <a:prstGeom prst="rect">
            <a:avLst/>
          </a:prstGeom>
        </p:spPr>
      </p:pic>
      <p:pic>
        <p:nvPicPr>
          <p:cNvPr id="11" name="Picture 10">
            <a:extLst>
              <a:ext uri="{FF2B5EF4-FFF2-40B4-BE49-F238E27FC236}">
                <a16:creationId xmlns:a16="http://schemas.microsoft.com/office/drawing/2014/main" id="{0A7063E7-1A5C-D371-B637-128F1B39AA10}"/>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22196" t="6887" r="21906" b="13193"/>
          <a:stretch/>
        </p:blipFill>
        <p:spPr>
          <a:xfrm>
            <a:off x="6950691" y="1416609"/>
            <a:ext cx="2001091" cy="14476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4"/>
        <p:cNvGrpSpPr/>
        <p:nvPr/>
      </p:nvGrpSpPr>
      <p:grpSpPr>
        <a:xfrm>
          <a:off x="0" y="0"/>
          <a:ext cx="0" cy="0"/>
          <a:chOff x="0" y="0"/>
          <a:chExt cx="0" cy="0"/>
        </a:xfrm>
      </p:grpSpPr>
      <p:grpSp>
        <p:nvGrpSpPr>
          <p:cNvPr id="4055" name="Google Shape;4055;p52"/>
          <p:cNvGrpSpPr/>
          <p:nvPr/>
        </p:nvGrpSpPr>
        <p:grpSpPr>
          <a:xfrm flipH="1">
            <a:off x="494686" y="2824435"/>
            <a:ext cx="3110032" cy="3073141"/>
            <a:chOff x="1043900" y="4321850"/>
            <a:chExt cx="547975" cy="541475"/>
          </a:xfrm>
        </p:grpSpPr>
        <p:sp>
          <p:nvSpPr>
            <p:cNvPr id="4056" name="Google Shape;4056;p52"/>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2"/>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2"/>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2"/>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2"/>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2"/>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2"/>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3" name="Google Shape;4063;p52"/>
          <p:cNvGrpSpPr/>
          <p:nvPr/>
        </p:nvGrpSpPr>
        <p:grpSpPr>
          <a:xfrm>
            <a:off x="-309235" y="2978585"/>
            <a:ext cx="2077737" cy="2144677"/>
            <a:chOff x="5012300" y="4234750"/>
            <a:chExt cx="376900" cy="389050"/>
          </a:xfrm>
        </p:grpSpPr>
        <p:sp>
          <p:nvSpPr>
            <p:cNvPr id="4064" name="Google Shape;4064;p52"/>
            <p:cNvSpPr/>
            <p:nvPr/>
          </p:nvSpPr>
          <p:spPr>
            <a:xfrm>
              <a:off x="5064400" y="4281375"/>
              <a:ext cx="324800" cy="342425"/>
            </a:xfrm>
            <a:custGeom>
              <a:avLst/>
              <a:gdLst/>
              <a:ahLst/>
              <a:cxnLst/>
              <a:rect l="l" t="t" r="r" b="b"/>
              <a:pathLst>
                <a:path w="12992" h="13697" extrusionOk="0">
                  <a:moveTo>
                    <a:pt x="10522" y="0"/>
                  </a:moveTo>
                  <a:cubicBezTo>
                    <a:pt x="10079" y="0"/>
                    <a:pt x="9640" y="184"/>
                    <a:pt x="9324" y="543"/>
                  </a:cubicBezTo>
                  <a:lnTo>
                    <a:pt x="590" y="10429"/>
                  </a:lnTo>
                  <a:cubicBezTo>
                    <a:pt x="1" y="11094"/>
                    <a:pt x="62" y="12102"/>
                    <a:pt x="727" y="12692"/>
                  </a:cubicBezTo>
                  <a:lnTo>
                    <a:pt x="1413" y="13295"/>
                  </a:lnTo>
                  <a:cubicBezTo>
                    <a:pt x="1717" y="13565"/>
                    <a:pt x="2093" y="13697"/>
                    <a:pt x="2468" y="13697"/>
                  </a:cubicBezTo>
                  <a:cubicBezTo>
                    <a:pt x="2913" y="13697"/>
                    <a:pt x="3355" y="13512"/>
                    <a:pt x="3675" y="13151"/>
                  </a:cubicBezTo>
                  <a:lnTo>
                    <a:pt x="12409" y="3272"/>
                  </a:lnTo>
                  <a:cubicBezTo>
                    <a:pt x="12992" y="2607"/>
                    <a:pt x="12930" y="1592"/>
                    <a:pt x="12265" y="1010"/>
                  </a:cubicBezTo>
                  <a:lnTo>
                    <a:pt x="11580" y="399"/>
                  </a:lnTo>
                  <a:cubicBezTo>
                    <a:pt x="11275" y="132"/>
                    <a:pt x="10897" y="0"/>
                    <a:pt x="10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2"/>
            <p:cNvSpPr/>
            <p:nvPr/>
          </p:nvSpPr>
          <p:spPr>
            <a:xfrm>
              <a:off x="5064575" y="4282050"/>
              <a:ext cx="296700" cy="341300"/>
            </a:xfrm>
            <a:custGeom>
              <a:avLst/>
              <a:gdLst/>
              <a:ahLst/>
              <a:cxnLst/>
              <a:rect l="l" t="t" r="r" b="b"/>
              <a:pathLst>
                <a:path w="11868" h="13652" extrusionOk="0">
                  <a:moveTo>
                    <a:pt x="10516" y="0"/>
                  </a:moveTo>
                  <a:cubicBezTo>
                    <a:pt x="10072" y="0"/>
                    <a:pt x="9632" y="182"/>
                    <a:pt x="9317" y="537"/>
                  </a:cubicBezTo>
                  <a:lnTo>
                    <a:pt x="583" y="10423"/>
                  </a:lnTo>
                  <a:cubicBezTo>
                    <a:pt x="0" y="11081"/>
                    <a:pt x="62" y="12096"/>
                    <a:pt x="720" y="12685"/>
                  </a:cubicBezTo>
                  <a:lnTo>
                    <a:pt x="1406" y="13288"/>
                  </a:lnTo>
                  <a:cubicBezTo>
                    <a:pt x="1618" y="13480"/>
                    <a:pt x="1872" y="13597"/>
                    <a:pt x="2132" y="13652"/>
                  </a:cubicBezTo>
                  <a:lnTo>
                    <a:pt x="1735" y="13302"/>
                  </a:lnTo>
                  <a:cubicBezTo>
                    <a:pt x="1077" y="12719"/>
                    <a:pt x="1015" y="11698"/>
                    <a:pt x="1598" y="11040"/>
                  </a:cubicBezTo>
                  <a:lnTo>
                    <a:pt x="10332" y="1154"/>
                  </a:lnTo>
                  <a:cubicBezTo>
                    <a:pt x="10649" y="799"/>
                    <a:pt x="11087" y="618"/>
                    <a:pt x="11530" y="618"/>
                  </a:cubicBezTo>
                  <a:cubicBezTo>
                    <a:pt x="11643" y="618"/>
                    <a:pt x="11756" y="630"/>
                    <a:pt x="11868" y="654"/>
                  </a:cubicBezTo>
                  <a:lnTo>
                    <a:pt x="11580" y="400"/>
                  </a:lnTo>
                  <a:cubicBezTo>
                    <a:pt x="11274" y="132"/>
                    <a:pt x="10894" y="0"/>
                    <a:pt x="10516" y="0"/>
                  </a:cubicBezTo>
                  <a:close/>
                </a:path>
              </a:pathLst>
            </a:custGeom>
            <a:solidFill>
              <a:srgbClr val="191919">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2"/>
            <p:cNvSpPr/>
            <p:nvPr/>
          </p:nvSpPr>
          <p:spPr>
            <a:xfrm>
              <a:off x="5329550" y="4290150"/>
              <a:ext cx="58125" cy="63950"/>
            </a:xfrm>
            <a:custGeom>
              <a:avLst/>
              <a:gdLst/>
              <a:ahLst/>
              <a:cxnLst/>
              <a:rect l="l" t="t" r="r" b="b"/>
              <a:pathLst>
                <a:path w="2325" h="2558" extrusionOk="0">
                  <a:moveTo>
                    <a:pt x="885" y="0"/>
                  </a:moveTo>
                  <a:lnTo>
                    <a:pt x="624" y="192"/>
                  </a:lnTo>
                  <a:cubicBezTo>
                    <a:pt x="624" y="192"/>
                    <a:pt x="789" y="1330"/>
                    <a:pt x="0" y="1982"/>
                  </a:cubicBezTo>
                  <a:cubicBezTo>
                    <a:pt x="556" y="1858"/>
                    <a:pt x="994" y="837"/>
                    <a:pt x="1022" y="631"/>
                  </a:cubicBezTo>
                  <a:cubicBezTo>
                    <a:pt x="1481" y="1330"/>
                    <a:pt x="1364" y="2215"/>
                    <a:pt x="1035" y="2544"/>
                  </a:cubicBezTo>
                  <a:cubicBezTo>
                    <a:pt x="1550" y="2208"/>
                    <a:pt x="1666" y="1481"/>
                    <a:pt x="1536" y="967"/>
                  </a:cubicBezTo>
                  <a:lnTo>
                    <a:pt x="1536" y="967"/>
                  </a:lnTo>
                  <a:cubicBezTo>
                    <a:pt x="1940" y="1488"/>
                    <a:pt x="2235" y="1968"/>
                    <a:pt x="2057" y="2558"/>
                  </a:cubicBezTo>
                  <a:cubicBezTo>
                    <a:pt x="2160" y="2235"/>
                    <a:pt x="2324" y="1269"/>
                    <a:pt x="1728" y="741"/>
                  </a:cubicBezTo>
                  <a:cubicBezTo>
                    <a:pt x="1131" y="213"/>
                    <a:pt x="885" y="0"/>
                    <a:pt x="885" y="0"/>
                  </a:cubicBezTo>
                  <a:close/>
                </a:path>
              </a:pathLst>
            </a:custGeom>
            <a:solidFill>
              <a:srgbClr val="AF1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2"/>
            <p:cNvSpPr/>
            <p:nvPr/>
          </p:nvSpPr>
          <p:spPr>
            <a:xfrm>
              <a:off x="5277600" y="4297350"/>
              <a:ext cx="90200" cy="89725"/>
            </a:xfrm>
            <a:custGeom>
              <a:avLst/>
              <a:gdLst/>
              <a:ahLst/>
              <a:cxnLst/>
              <a:rect l="l" t="t" r="r" b="b"/>
              <a:pathLst>
                <a:path w="3608" h="3589" extrusionOk="0">
                  <a:moveTo>
                    <a:pt x="728" y="0"/>
                  </a:moveTo>
                  <a:lnTo>
                    <a:pt x="728" y="0"/>
                  </a:lnTo>
                  <a:cubicBezTo>
                    <a:pt x="433" y="336"/>
                    <a:pt x="152" y="652"/>
                    <a:pt x="152" y="652"/>
                  </a:cubicBezTo>
                  <a:cubicBezTo>
                    <a:pt x="152" y="652"/>
                    <a:pt x="1" y="1413"/>
                    <a:pt x="1427" y="2941"/>
                  </a:cubicBezTo>
                  <a:cubicBezTo>
                    <a:pt x="1950" y="3477"/>
                    <a:pt x="2434" y="3588"/>
                    <a:pt x="2746" y="3588"/>
                  </a:cubicBezTo>
                  <a:cubicBezTo>
                    <a:pt x="2970" y="3588"/>
                    <a:pt x="3107" y="3531"/>
                    <a:pt x="3107" y="3531"/>
                  </a:cubicBezTo>
                  <a:lnTo>
                    <a:pt x="3607" y="2969"/>
                  </a:lnTo>
                  <a:lnTo>
                    <a:pt x="3607" y="2969"/>
                  </a:lnTo>
                  <a:cubicBezTo>
                    <a:pt x="3607" y="2969"/>
                    <a:pt x="3480" y="3061"/>
                    <a:pt x="3236" y="3061"/>
                  </a:cubicBezTo>
                  <a:cubicBezTo>
                    <a:pt x="2968" y="3061"/>
                    <a:pt x="2560" y="2951"/>
                    <a:pt x="2023" y="2489"/>
                  </a:cubicBezTo>
                  <a:cubicBezTo>
                    <a:pt x="1002" y="1605"/>
                    <a:pt x="680" y="597"/>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2"/>
            <p:cNvSpPr/>
            <p:nvPr/>
          </p:nvSpPr>
          <p:spPr>
            <a:xfrm>
              <a:off x="5249500" y="4328550"/>
              <a:ext cx="90875" cy="89575"/>
            </a:xfrm>
            <a:custGeom>
              <a:avLst/>
              <a:gdLst/>
              <a:ahLst/>
              <a:cxnLst/>
              <a:rect l="l" t="t" r="r" b="b"/>
              <a:pathLst>
                <a:path w="3635" h="3583" extrusionOk="0">
                  <a:moveTo>
                    <a:pt x="727" y="0"/>
                  </a:moveTo>
                  <a:lnTo>
                    <a:pt x="727" y="0"/>
                  </a:lnTo>
                  <a:cubicBezTo>
                    <a:pt x="426" y="343"/>
                    <a:pt x="145" y="658"/>
                    <a:pt x="145" y="658"/>
                  </a:cubicBezTo>
                  <a:cubicBezTo>
                    <a:pt x="145" y="658"/>
                    <a:pt x="1" y="1412"/>
                    <a:pt x="1427" y="2948"/>
                  </a:cubicBezTo>
                  <a:cubicBezTo>
                    <a:pt x="1937" y="3470"/>
                    <a:pt x="2420" y="3582"/>
                    <a:pt x="2743" y="3582"/>
                  </a:cubicBezTo>
                  <a:cubicBezTo>
                    <a:pt x="2988" y="3582"/>
                    <a:pt x="3141" y="3517"/>
                    <a:pt x="3141" y="3517"/>
                  </a:cubicBezTo>
                  <a:lnTo>
                    <a:pt x="3634" y="2955"/>
                  </a:lnTo>
                  <a:lnTo>
                    <a:pt x="3634" y="2955"/>
                  </a:lnTo>
                  <a:cubicBezTo>
                    <a:pt x="3634" y="2955"/>
                    <a:pt x="3495" y="3054"/>
                    <a:pt x="3234" y="3054"/>
                  </a:cubicBezTo>
                  <a:cubicBezTo>
                    <a:pt x="2957" y="3054"/>
                    <a:pt x="2545" y="2943"/>
                    <a:pt x="2016" y="2489"/>
                  </a:cubicBezTo>
                  <a:cubicBezTo>
                    <a:pt x="995" y="1604"/>
                    <a:pt x="672" y="603"/>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2"/>
            <p:cNvSpPr/>
            <p:nvPr/>
          </p:nvSpPr>
          <p:spPr>
            <a:xfrm>
              <a:off x="5195350" y="4421775"/>
              <a:ext cx="63775" cy="63450"/>
            </a:xfrm>
            <a:custGeom>
              <a:avLst/>
              <a:gdLst/>
              <a:ahLst/>
              <a:cxnLst/>
              <a:rect l="l" t="t" r="r" b="b"/>
              <a:pathLst>
                <a:path w="2551" h="2538" extrusionOk="0">
                  <a:moveTo>
                    <a:pt x="2269" y="0"/>
                  </a:moveTo>
                  <a:cubicBezTo>
                    <a:pt x="2264" y="0"/>
                    <a:pt x="2260" y="0"/>
                    <a:pt x="2256" y="1"/>
                  </a:cubicBezTo>
                  <a:lnTo>
                    <a:pt x="178" y="97"/>
                  </a:lnTo>
                  <a:cubicBezTo>
                    <a:pt x="76" y="103"/>
                    <a:pt x="0" y="186"/>
                    <a:pt x="7" y="282"/>
                  </a:cubicBezTo>
                  <a:lnTo>
                    <a:pt x="110" y="2366"/>
                  </a:lnTo>
                  <a:cubicBezTo>
                    <a:pt x="110" y="2462"/>
                    <a:pt x="192" y="2537"/>
                    <a:pt x="295" y="2537"/>
                  </a:cubicBezTo>
                  <a:lnTo>
                    <a:pt x="2372" y="2434"/>
                  </a:lnTo>
                  <a:cubicBezTo>
                    <a:pt x="2475" y="2427"/>
                    <a:pt x="2551" y="2345"/>
                    <a:pt x="2544" y="2249"/>
                  </a:cubicBezTo>
                  <a:lnTo>
                    <a:pt x="2448" y="165"/>
                  </a:lnTo>
                  <a:cubicBezTo>
                    <a:pt x="2441" y="73"/>
                    <a:pt x="2365" y="0"/>
                    <a:pt x="2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2"/>
            <p:cNvSpPr/>
            <p:nvPr/>
          </p:nvSpPr>
          <p:spPr>
            <a:xfrm>
              <a:off x="5206825" y="4428300"/>
              <a:ext cx="21100" cy="22125"/>
            </a:xfrm>
            <a:custGeom>
              <a:avLst/>
              <a:gdLst/>
              <a:ahLst/>
              <a:cxnLst/>
              <a:rect l="l" t="t" r="r" b="b"/>
              <a:pathLst>
                <a:path w="844" h="885" extrusionOk="0">
                  <a:moveTo>
                    <a:pt x="343" y="0"/>
                  </a:moveTo>
                  <a:lnTo>
                    <a:pt x="261" y="96"/>
                  </a:lnTo>
                  <a:lnTo>
                    <a:pt x="460" y="267"/>
                  </a:lnTo>
                  <a:lnTo>
                    <a:pt x="1" y="795"/>
                  </a:lnTo>
                  <a:lnTo>
                    <a:pt x="110" y="884"/>
                  </a:lnTo>
                  <a:lnTo>
                    <a:pt x="563" y="357"/>
                  </a:lnTo>
                  <a:lnTo>
                    <a:pt x="762" y="528"/>
                  </a:lnTo>
                  <a:lnTo>
                    <a:pt x="844" y="432"/>
                  </a:lnTo>
                  <a:lnTo>
                    <a:pt x="343" y="0"/>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2"/>
            <p:cNvSpPr/>
            <p:nvPr/>
          </p:nvSpPr>
          <p:spPr>
            <a:xfrm>
              <a:off x="5218300" y="4446625"/>
              <a:ext cx="16325" cy="16475"/>
            </a:xfrm>
            <a:custGeom>
              <a:avLst/>
              <a:gdLst/>
              <a:ahLst/>
              <a:cxnLst/>
              <a:rect l="l" t="t" r="r" b="b"/>
              <a:pathLst>
                <a:path w="653" h="659" extrusionOk="0">
                  <a:moveTo>
                    <a:pt x="351" y="117"/>
                  </a:moveTo>
                  <a:cubicBezTo>
                    <a:pt x="392" y="117"/>
                    <a:pt x="433" y="138"/>
                    <a:pt x="467" y="165"/>
                  </a:cubicBezTo>
                  <a:cubicBezTo>
                    <a:pt x="508" y="199"/>
                    <a:pt x="529" y="241"/>
                    <a:pt x="536" y="282"/>
                  </a:cubicBezTo>
                  <a:cubicBezTo>
                    <a:pt x="542" y="323"/>
                    <a:pt x="529" y="364"/>
                    <a:pt x="494" y="405"/>
                  </a:cubicBezTo>
                  <a:lnTo>
                    <a:pt x="227" y="172"/>
                  </a:lnTo>
                  <a:cubicBezTo>
                    <a:pt x="261" y="138"/>
                    <a:pt x="303" y="117"/>
                    <a:pt x="351" y="117"/>
                  </a:cubicBezTo>
                  <a:close/>
                  <a:moveTo>
                    <a:pt x="332" y="0"/>
                  </a:moveTo>
                  <a:cubicBezTo>
                    <a:pt x="298" y="0"/>
                    <a:pt x="263" y="8"/>
                    <a:pt x="227" y="21"/>
                  </a:cubicBezTo>
                  <a:cubicBezTo>
                    <a:pt x="179" y="42"/>
                    <a:pt x="131" y="76"/>
                    <a:pt x="90" y="117"/>
                  </a:cubicBezTo>
                  <a:cubicBezTo>
                    <a:pt x="49" y="165"/>
                    <a:pt x="28" y="220"/>
                    <a:pt x="15" y="268"/>
                  </a:cubicBezTo>
                  <a:cubicBezTo>
                    <a:pt x="1" y="323"/>
                    <a:pt x="8" y="378"/>
                    <a:pt x="28" y="426"/>
                  </a:cubicBezTo>
                  <a:cubicBezTo>
                    <a:pt x="49" y="481"/>
                    <a:pt x="83" y="529"/>
                    <a:pt x="131" y="570"/>
                  </a:cubicBezTo>
                  <a:cubicBezTo>
                    <a:pt x="165" y="604"/>
                    <a:pt x="213" y="631"/>
                    <a:pt x="255" y="645"/>
                  </a:cubicBezTo>
                  <a:cubicBezTo>
                    <a:pt x="303" y="659"/>
                    <a:pt x="351" y="659"/>
                    <a:pt x="392" y="659"/>
                  </a:cubicBezTo>
                  <a:lnTo>
                    <a:pt x="392" y="549"/>
                  </a:lnTo>
                  <a:cubicBezTo>
                    <a:pt x="382" y="551"/>
                    <a:pt x="372" y="552"/>
                    <a:pt x="362" y="552"/>
                  </a:cubicBezTo>
                  <a:cubicBezTo>
                    <a:pt x="338" y="552"/>
                    <a:pt x="315" y="547"/>
                    <a:pt x="296" y="542"/>
                  </a:cubicBezTo>
                  <a:cubicBezTo>
                    <a:pt x="261" y="529"/>
                    <a:pt x="234" y="515"/>
                    <a:pt x="207" y="494"/>
                  </a:cubicBezTo>
                  <a:cubicBezTo>
                    <a:pt x="172" y="460"/>
                    <a:pt x="145" y="426"/>
                    <a:pt x="138" y="378"/>
                  </a:cubicBezTo>
                  <a:cubicBezTo>
                    <a:pt x="131" y="337"/>
                    <a:pt x="138" y="289"/>
                    <a:pt x="165" y="247"/>
                  </a:cubicBezTo>
                  <a:lnTo>
                    <a:pt x="522" y="556"/>
                  </a:lnTo>
                  <a:cubicBezTo>
                    <a:pt x="536" y="535"/>
                    <a:pt x="549" y="529"/>
                    <a:pt x="556" y="515"/>
                  </a:cubicBezTo>
                  <a:cubicBezTo>
                    <a:pt x="625" y="439"/>
                    <a:pt x="652" y="364"/>
                    <a:pt x="652" y="289"/>
                  </a:cubicBezTo>
                  <a:cubicBezTo>
                    <a:pt x="652" y="220"/>
                    <a:pt x="611" y="151"/>
                    <a:pt x="542" y="83"/>
                  </a:cubicBezTo>
                  <a:cubicBezTo>
                    <a:pt x="494" y="42"/>
                    <a:pt x="440" y="21"/>
                    <a:pt x="385" y="8"/>
                  </a:cubicBezTo>
                  <a:cubicBezTo>
                    <a:pt x="368" y="3"/>
                    <a:pt x="350" y="0"/>
                    <a:pt x="332"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2"/>
            <p:cNvSpPr/>
            <p:nvPr/>
          </p:nvSpPr>
          <p:spPr>
            <a:xfrm>
              <a:off x="5231675" y="4453475"/>
              <a:ext cx="14425" cy="19225"/>
            </a:xfrm>
            <a:custGeom>
              <a:avLst/>
              <a:gdLst/>
              <a:ahLst/>
              <a:cxnLst/>
              <a:rect l="l" t="t" r="r" b="b"/>
              <a:pathLst>
                <a:path w="577" h="769" extrusionOk="0">
                  <a:moveTo>
                    <a:pt x="446" y="1"/>
                  </a:moveTo>
                  <a:lnTo>
                    <a:pt x="337" y="131"/>
                  </a:lnTo>
                  <a:lnTo>
                    <a:pt x="268" y="69"/>
                  </a:lnTo>
                  <a:lnTo>
                    <a:pt x="199" y="152"/>
                  </a:lnTo>
                  <a:lnTo>
                    <a:pt x="268" y="207"/>
                  </a:lnTo>
                  <a:lnTo>
                    <a:pt x="55" y="453"/>
                  </a:lnTo>
                  <a:cubicBezTo>
                    <a:pt x="14" y="501"/>
                    <a:pt x="1" y="542"/>
                    <a:pt x="7" y="590"/>
                  </a:cubicBezTo>
                  <a:cubicBezTo>
                    <a:pt x="7" y="632"/>
                    <a:pt x="35" y="673"/>
                    <a:pt x="69" y="707"/>
                  </a:cubicBezTo>
                  <a:cubicBezTo>
                    <a:pt x="110" y="741"/>
                    <a:pt x="158" y="762"/>
                    <a:pt x="220" y="769"/>
                  </a:cubicBezTo>
                  <a:lnTo>
                    <a:pt x="261" y="673"/>
                  </a:lnTo>
                  <a:cubicBezTo>
                    <a:pt x="220" y="659"/>
                    <a:pt x="193" y="645"/>
                    <a:pt x="172" y="632"/>
                  </a:cubicBezTo>
                  <a:cubicBezTo>
                    <a:pt x="151" y="618"/>
                    <a:pt x="145" y="597"/>
                    <a:pt x="145" y="584"/>
                  </a:cubicBezTo>
                  <a:cubicBezTo>
                    <a:pt x="145" y="563"/>
                    <a:pt x="151" y="542"/>
                    <a:pt x="172" y="522"/>
                  </a:cubicBezTo>
                  <a:lnTo>
                    <a:pt x="371" y="296"/>
                  </a:lnTo>
                  <a:lnTo>
                    <a:pt x="508" y="412"/>
                  </a:lnTo>
                  <a:lnTo>
                    <a:pt x="577" y="337"/>
                  </a:lnTo>
                  <a:lnTo>
                    <a:pt x="439" y="220"/>
                  </a:lnTo>
                  <a:lnTo>
                    <a:pt x="549" y="90"/>
                  </a:lnTo>
                  <a:lnTo>
                    <a:pt x="446" y="1"/>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2"/>
            <p:cNvSpPr/>
            <p:nvPr/>
          </p:nvSpPr>
          <p:spPr>
            <a:xfrm>
              <a:off x="5229800" y="4442825"/>
              <a:ext cx="9950" cy="8725"/>
            </a:xfrm>
            <a:custGeom>
              <a:avLst/>
              <a:gdLst/>
              <a:ahLst/>
              <a:cxnLst/>
              <a:rect l="l" t="t" r="r" b="b"/>
              <a:pathLst>
                <a:path w="398" h="349" extrusionOk="0">
                  <a:moveTo>
                    <a:pt x="185" y="0"/>
                  </a:moveTo>
                  <a:cubicBezTo>
                    <a:pt x="139" y="0"/>
                    <a:pt x="93" y="5"/>
                    <a:pt x="55" y="9"/>
                  </a:cubicBezTo>
                  <a:cubicBezTo>
                    <a:pt x="34" y="9"/>
                    <a:pt x="0" y="22"/>
                    <a:pt x="7" y="64"/>
                  </a:cubicBezTo>
                  <a:cubicBezTo>
                    <a:pt x="7" y="105"/>
                    <a:pt x="21" y="139"/>
                    <a:pt x="69" y="146"/>
                  </a:cubicBezTo>
                  <a:cubicBezTo>
                    <a:pt x="75" y="147"/>
                    <a:pt x="84" y="147"/>
                    <a:pt x="92" y="147"/>
                  </a:cubicBezTo>
                  <a:cubicBezTo>
                    <a:pt x="147" y="147"/>
                    <a:pt x="235" y="131"/>
                    <a:pt x="247" y="125"/>
                  </a:cubicBezTo>
                  <a:cubicBezTo>
                    <a:pt x="247" y="125"/>
                    <a:pt x="248" y="125"/>
                    <a:pt x="248" y="125"/>
                  </a:cubicBezTo>
                  <a:cubicBezTo>
                    <a:pt x="254" y="125"/>
                    <a:pt x="261" y="204"/>
                    <a:pt x="261" y="276"/>
                  </a:cubicBezTo>
                  <a:cubicBezTo>
                    <a:pt x="261" y="321"/>
                    <a:pt x="299" y="348"/>
                    <a:pt x="331" y="348"/>
                  </a:cubicBezTo>
                  <a:cubicBezTo>
                    <a:pt x="348" y="348"/>
                    <a:pt x="363" y="341"/>
                    <a:pt x="370" y="324"/>
                  </a:cubicBezTo>
                  <a:cubicBezTo>
                    <a:pt x="391" y="283"/>
                    <a:pt x="398" y="50"/>
                    <a:pt x="316" y="22"/>
                  </a:cubicBezTo>
                  <a:cubicBezTo>
                    <a:pt x="278" y="5"/>
                    <a:pt x="232" y="0"/>
                    <a:pt x="185"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2"/>
            <p:cNvSpPr/>
            <p:nvPr/>
          </p:nvSpPr>
          <p:spPr>
            <a:xfrm>
              <a:off x="5012300" y="4234750"/>
              <a:ext cx="294125" cy="366275"/>
            </a:xfrm>
            <a:custGeom>
              <a:avLst/>
              <a:gdLst/>
              <a:ahLst/>
              <a:cxnLst/>
              <a:rect l="l" t="t" r="r" b="b"/>
              <a:pathLst>
                <a:path w="11765" h="14651" extrusionOk="0">
                  <a:moveTo>
                    <a:pt x="2571" y="1"/>
                  </a:moveTo>
                  <a:cubicBezTo>
                    <a:pt x="2264" y="1"/>
                    <a:pt x="1953" y="88"/>
                    <a:pt x="1680" y="269"/>
                  </a:cubicBezTo>
                  <a:lnTo>
                    <a:pt x="926" y="784"/>
                  </a:lnTo>
                  <a:cubicBezTo>
                    <a:pt x="192" y="1277"/>
                    <a:pt x="0" y="2278"/>
                    <a:pt x="487" y="3005"/>
                  </a:cubicBezTo>
                  <a:lnTo>
                    <a:pt x="7857" y="13946"/>
                  </a:lnTo>
                  <a:cubicBezTo>
                    <a:pt x="8166" y="14402"/>
                    <a:pt x="8675" y="14650"/>
                    <a:pt x="9191" y="14650"/>
                  </a:cubicBezTo>
                  <a:cubicBezTo>
                    <a:pt x="9498" y="14650"/>
                    <a:pt x="9807" y="14562"/>
                    <a:pt x="10078" y="14378"/>
                  </a:cubicBezTo>
                  <a:lnTo>
                    <a:pt x="10839" y="13871"/>
                  </a:lnTo>
                  <a:cubicBezTo>
                    <a:pt x="11573" y="13377"/>
                    <a:pt x="11765" y="12377"/>
                    <a:pt x="11271" y="11643"/>
                  </a:cubicBezTo>
                  <a:lnTo>
                    <a:pt x="3901" y="708"/>
                  </a:lnTo>
                  <a:cubicBezTo>
                    <a:pt x="3596" y="248"/>
                    <a:pt x="3088" y="1"/>
                    <a:pt x="2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2"/>
            <p:cNvSpPr/>
            <p:nvPr/>
          </p:nvSpPr>
          <p:spPr>
            <a:xfrm>
              <a:off x="5012300" y="4249025"/>
              <a:ext cx="284350" cy="352000"/>
            </a:xfrm>
            <a:custGeom>
              <a:avLst/>
              <a:gdLst/>
              <a:ahLst/>
              <a:cxnLst/>
              <a:rect l="l" t="t" r="r" b="b"/>
              <a:pathLst>
                <a:path w="11374" h="14080" extrusionOk="0">
                  <a:moveTo>
                    <a:pt x="1241" y="0"/>
                  </a:moveTo>
                  <a:lnTo>
                    <a:pt x="919" y="213"/>
                  </a:lnTo>
                  <a:lnTo>
                    <a:pt x="926" y="213"/>
                  </a:lnTo>
                  <a:cubicBezTo>
                    <a:pt x="192" y="706"/>
                    <a:pt x="0" y="1707"/>
                    <a:pt x="487" y="2434"/>
                  </a:cubicBezTo>
                  <a:lnTo>
                    <a:pt x="7857" y="13375"/>
                  </a:lnTo>
                  <a:cubicBezTo>
                    <a:pt x="8166" y="13831"/>
                    <a:pt x="8675" y="14079"/>
                    <a:pt x="9191" y="14079"/>
                  </a:cubicBezTo>
                  <a:cubicBezTo>
                    <a:pt x="9498" y="14079"/>
                    <a:pt x="9807" y="13991"/>
                    <a:pt x="10078" y="13807"/>
                  </a:cubicBezTo>
                  <a:lnTo>
                    <a:pt x="10839" y="13300"/>
                  </a:lnTo>
                  <a:cubicBezTo>
                    <a:pt x="11079" y="13136"/>
                    <a:pt x="11257" y="12923"/>
                    <a:pt x="11374" y="12683"/>
                  </a:cubicBezTo>
                  <a:lnTo>
                    <a:pt x="11374" y="12683"/>
                  </a:lnTo>
                  <a:lnTo>
                    <a:pt x="10935" y="12978"/>
                  </a:lnTo>
                  <a:cubicBezTo>
                    <a:pt x="10660" y="13163"/>
                    <a:pt x="10348" y="13252"/>
                    <a:pt x="10039" y="13252"/>
                  </a:cubicBezTo>
                  <a:cubicBezTo>
                    <a:pt x="9524" y="13252"/>
                    <a:pt x="9018" y="13005"/>
                    <a:pt x="8714" y="12546"/>
                  </a:cubicBezTo>
                  <a:lnTo>
                    <a:pt x="1344" y="1604"/>
                  </a:lnTo>
                  <a:cubicBezTo>
                    <a:pt x="1008" y="1111"/>
                    <a:pt x="994" y="501"/>
                    <a:pt x="1241" y="0"/>
                  </a:cubicBezTo>
                  <a:close/>
                </a:path>
              </a:pathLst>
            </a:custGeom>
            <a:solidFill>
              <a:srgbClr val="191919">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2"/>
            <p:cNvSpPr/>
            <p:nvPr/>
          </p:nvSpPr>
          <p:spPr>
            <a:xfrm>
              <a:off x="5025825" y="4261000"/>
              <a:ext cx="103550" cy="70425"/>
            </a:xfrm>
            <a:custGeom>
              <a:avLst/>
              <a:gdLst/>
              <a:ahLst/>
              <a:cxnLst/>
              <a:rect l="l" t="t" r="r" b="b"/>
              <a:pathLst>
                <a:path w="4142" h="2817" extrusionOk="0">
                  <a:moveTo>
                    <a:pt x="3600" y="1"/>
                  </a:moveTo>
                  <a:lnTo>
                    <a:pt x="3600" y="1"/>
                  </a:lnTo>
                  <a:cubicBezTo>
                    <a:pt x="3600" y="1"/>
                    <a:pt x="3854" y="646"/>
                    <a:pt x="2736" y="1413"/>
                  </a:cubicBezTo>
                  <a:cubicBezTo>
                    <a:pt x="1966" y="1946"/>
                    <a:pt x="1223" y="2135"/>
                    <a:pt x="649" y="2135"/>
                  </a:cubicBezTo>
                  <a:cubicBezTo>
                    <a:pt x="396" y="2135"/>
                    <a:pt x="176" y="2098"/>
                    <a:pt x="1" y="2037"/>
                  </a:cubicBezTo>
                  <a:lnTo>
                    <a:pt x="1" y="2037"/>
                  </a:lnTo>
                  <a:cubicBezTo>
                    <a:pt x="255" y="2414"/>
                    <a:pt x="495" y="2764"/>
                    <a:pt x="495" y="2764"/>
                  </a:cubicBezTo>
                  <a:cubicBezTo>
                    <a:pt x="495" y="2764"/>
                    <a:pt x="604" y="2816"/>
                    <a:pt x="853" y="2816"/>
                  </a:cubicBezTo>
                  <a:cubicBezTo>
                    <a:pt x="1229" y="2816"/>
                    <a:pt x="1922" y="2697"/>
                    <a:pt x="3031" y="2099"/>
                  </a:cubicBezTo>
                  <a:cubicBezTo>
                    <a:pt x="4142" y="1461"/>
                    <a:pt x="4018" y="625"/>
                    <a:pt x="4018" y="625"/>
                  </a:cubicBezTo>
                  <a:lnTo>
                    <a:pt x="3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2"/>
            <p:cNvSpPr/>
            <p:nvPr/>
          </p:nvSpPr>
          <p:spPr>
            <a:xfrm>
              <a:off x="5048975" y="4295300"/>
              <a:ext cx="103550" cy="71300"/>
            </a:xfrm>
            <a:custGeom>
              <a:avLst/>
              <a:gdLst/>
              <a:ahLst/>
              <a:cxnLst/>
              <a:rect l="l" t="t" r="r" b="b"/>
              <a:pathLst>
                <a:path w="4142" h="2852" extrusionOk="0">
                  <a:moveTo>
                    <a:pt x="3593" y="0"/>
                  </a:moveTo>
                  <a:cubicBezTo>
                    <a:pt x="3593" y="0"/>
                    <a:pt x="3853" y="679"/>
                    <a:pt x="2736" y="1447"/>
                  </a:cubicBezTo>
                  <a:cubicBezTo>
                    <a:pt x="1966" y="1979"/>
                    <a:pt x="1222" y="2169"/>
                    <a:pt x="649" y="2169"/>
                  </a:cubicBezTo>
                  <a:cubicBezTo>
                    <a:pt x="395" y="2169"/>
                    <a:pt x="175" y="2131"/>
                    <a:pt x="1" y="2071"/>
                  </a:cubicBezTo>
                  <a:lnTo>
                    <a:pt x="1" y="2071"/>
                  </a:lnTo>
                  <a:cubicBezTo>
                    <a:pt x="254" y="2448"/>
                    <a:pt x="494" y="2797"/>
                    <a:pt x="494" y="2797"/>
                  </a:cubicBezTo>
                  <a:cubicBezTo>
                    <a:pt x="494" y="2797"/>
                    <a:pt x="606" y="2851"/>
                    <a:pt x="859" y="2851"/>
                  </a:cubicBezTo>
                  <a:cubicBezTo>
                    <a:pt x="1236" y="2851"/>
                    <a:pt x="1927" y="2731"/>
                    <a:pt x="3031" y="2132"/>
                  </a:cubicBezTo>
                  <a:cubicBezTo>
                    <a:pt x="4141" y="1501"/>
                    <a:pt x="4011" y="617"/>
                    <a:pt x="4011" y="617"/>
                  </a:cubicBezTo>
                  <a:lnTo>
                    <a:pt x="3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2"/>
            <p:cNvSpPr/>
            <p:nvPr/>
          </p:nvSpPr>
          <p:spPr>
            <a:xfrm>
              <a:off x="5123875" y="4382425"/>
              <a:ext cx="71325" cy="70625"/>
            </a:xfrm>
            <a:custGeom>
              <a:avLst/>
              <a:gdLst/>
              <a:ahLst/>
              <a:cxnLst/>
              <a:rect l="l" t="t" r="r" b="b"/>
              <a:pathLst>
                <a:path w="2853" h="2825" extrusionOk="0">
                  <a:moveTo>
                    <a:pt x="621" y="1"/>
                  </a:moveTo>
                  <a:cubicBezTo>
                    <a:pt x="539" y="1"/>
                    <a:pt x="464" y="58"/>
                    <a:pt x="446" y="142"/>
                  </a:cubicBezTo>
                  <a:lnTo>
                    <a:pt x="21" y="2185"/>
                  </a:lnTo>
                  <a:cubicBezTo>
                    <a:pt x="0" y="2281"/>
                    <a:pt x="62" y="2370"/>
                    <a:pt x="158" y="2390"/>
                  </a:cubicBezTo>
                  <a:lnTo>
                    <a:pt x="2194" y="2822"/>
                  </a:lnTo>
                  <a:cubicBezTo>
                    <a:pt x="2204" y="2824"/>
                    <a:pt x="2214" y="2824"/>
                    <a:pt x="2223" y="2824"/>
                  </a:cubicBezTo>
                  <a:cubicBezTo>
                    <a:pt x="2309" y="2824"/>
                    <a:pt x="2388" y="2771"/>
                    <a:pt x="2407" y="2678"/>
                  </a:cubicBezTo>
                  <a:lnTo>
                    <a:pt x="2832" y="642"/>
                  </a:lnTo>
                  <a:cubicBezTo>
                    <a:pt x="2852" y="546"/>
                    <a:pt x="2791" y="450"/>
                    <a:pt x="2695" y="430"/>
                  </a:cubicBezTo>
                  <a:lnTo>
                    <a:pt x="659" y="5"/>
                  </a:lnTo>
                  <a:cubicBezTo>
                    <a:pt x="646" y="2"/>
                    <a:pt x="634" y="1"/>
                    <a:pt x="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3" name="Google Shape;4103;p52"/>
          <p:cNvGrpSpPr/>
          <p:nvPr/>
        </p:nvGrpSpPr>
        <p:grpSpPr>
          <a:xfrm>
            <a:off x="-1545231" y="-63151"/>
            <a:ext cx="4926302" cy="3695805"/>
            <a:chOff x="5840800" y="2435000"/>
            <a:chExt cx="799400" cy="599725"/>
          </a:xfrm>
        </p:grpSpPr>
        <p:sp>
          <p:nvSpPr>
            <p:cNvPr id="4104" name="Google Shape;4104;p52"/>
            <p:cNvSpPr/>
            <p:nvPr/>
          </p:nvSpPr>
          <p:spPr>
            <a:xfrm>
              <a:off x="6031900" y="2435000"/>
              <a:ext cx="581050" cy="599725"/>
            </a:xfrm>
            <a:custGeom>
              <a:avLst/>
              <a:gdLst/>
              <a:ahLst/>
              <a:cxnLst/>
              <a:rect l="l" t="t" r="r" b="b"/>
              <a:pathLst>
                <a:path w="23242" h="23989" extrusionOk="0">
                  <a:moveTo>
                    <a:pt x="11621" y="1"/>
                  </a:moveTo>
                  <a:cubicBezTo>
                    <a:pt x="5204" y="1"/>
                    <a:pt x="1" y="5369"/>
                    <a:pt x="1" y="11991"/>
                  </a:cubicBezTo>
                  <a:cubicBezTo>
                    <a:pt x="1" y="18621"/>
                    <a:pt x="5204" y="23989"/>
                    <a:pt x="11621" y="23989"/>
                  </a:cubicBezTo>
                  <a:cubicBezTo>
                    <a:pt x="18038" y="23989"/>
                    <a:pt x="23241" y="18621"/>
                    <a:pt x="23241" y="11991"/>
                  </a:cubicBezTo>
                  <a:cubicBezTo>
                    <a:pt x="23241" y="5369"/>
                    <a:pt x="18038" y="1"/>
                    <a:pt x="11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52"/>
            <p:cNvSpPr/>
            <p:nvPr/>
          </p:nvSpPr>
          <p:spPr>
            <a:xfrm>
              <a:off x="6026925" y="2435000"/>
              <a:ext cx="613275" cy="558725"/>
            </a:xfrm>
            <a:custGeom>
              <a:avLst/>
              <a:gdLst/>
              <a:ahLst/>
              <a:cxnLst/>
              <a:rect l="l" t="t" r="r" b="b"/>
              <a:pathLst>
                <a:path w="24531" h="22349" extrusionOk="0">
                  <a:moveTo>
                    <a:pt x="12265" y="1"/>
                  </a:moveTo>
                  <a:cubicBezTo>
                    <a:pt x="9405" y="1"/>
                    <a:pt x="6545" y="1091"/>
                    <a:pt x="4361" y="3271"/>
                  </a:cubicBezTo>
                  <a:cubicBezTo>
                    <a:pt x="1" y="7638"/>
                    <a:pt x="1" y="14713"/>
                    <a:pt x="4361" y="19073"/>
                  </a:cubicBezTo>
                  <a:cubicBezTo>
                    <a:pt x="6545" y="21257"/>
                    <a:pt x="9405" y="22349"/>
                    <a:pt x="12265" y="22349"/>
                  </a:cubicBezTo>
                  <a:cubicBezTo>
                    <a:pt x="15124" y="22349"/>
                    <a:pt x="17983" y="21257"/>
                    <a:pt x="20163" y="19073"/>
                  </a:cubicBezTo>
                  <a:cubicBezTo>
                    <a:pt x="24530" y="14713"/>
                    <a:pt x="24530" y="7638"/>
                    <a:pt x="20163" y="3271"/>
                  </a:cubicBezTo>
                  <a:cubicBezTo>
                    <a:pt x="17983" y="1091"/>
                    <a:pt x="15124" y="1"/>
                    <a:pt x="12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52"/>
            <p:cNvSpPr/>
            <p:nvPr/>
          </p:nvSpPr>
          <p:spPr>
            <a:xfrm>
              <a:off x="6042200" y="2448925"/>
              <a:ext cx="582750" cy="530925"/>
            </a:xfrm>
            <a:custGeom>
              <a:avLst/>
              <a:gdLst/>
              <a:ahLst/>
              <a:cxnLst/>
              <a:rect l="l" t="t" r="r" b="b"/>
              <a:pathLst>
                <a:path w="23310" h="21237" extrusionOk="0">
                  <a:moveTo>
                    <a:pt x="11655" y="1"/>
                  </a:moveTo>
                  <a:cubicBezTo>
                    <a:pt x="8938" y="1"/>
                    <a:pt x="6222" y="1038"/>
                    <a:pt x="4148" y="3112"/>
                  </a:cubicBezTo>
                  <a:cubicBezTo>
                    <a:pt x="0" y="7259"/>
                    <a:pt x="0" y="13978"/>
                    <a:pt x="4148" y="18125"/>
                  </a:cubicBezTo>
                  <a:cubicBezTo>
                    <a:pt x="6222" y="20199"/>
                    <a:pt x="8938" y="21236"/>
                    <a:pt x="11655" y="21236"/>
                  </a:cubicBezTo>
                  <a:cubicBezTo>
                    <a:pt x="14371" y="21236"/>
                    <a:pt x="17088" y="20199"/>
                    <a:pt x="19162" y="18125"/>
                  </a:cubicBezTo>
                  <a:cubicBezTo>
                    <a:pt x="23309" y="13978"/>
                    <a:pt x="23309" y="7259"/>
                    <a:pt x="19162" y="3112"/>
                  </a:cubicBezTo>
                  <a:cubicBezTo>
                    <a:pt x="17088" y="1038"/>
                    <a:pt x="14371" y="1"/>
                    <a:pt x="11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2"/>
            <p:cNvSpPr/>
            <p:nvPr/>
          </p:nvSpPr>
          <p:spPr>
            <a:xfrm>
              <a:off x="6081950" y="2485150"/>
              <a:ext cx="503225" cy="458475"/>
            </a:xfrm>
            <a:custGeom>
              <a:avLst/>
              <a:gdLst/>
              <a:ahLst/>
              <a:cxnLst/>
              <a:rect l="l" t="t" r="r" b="b"/>
              <a:pathLst>
                <a:path w="20129" h="18339" extrusionOk="0">
                  <a:moveTo>
                    <a:pt x="10065" y="0"/>
                  </a:moveTo>
                  <a:cubicBezTo>
                    <a:pt x="7718" y="0"/>
                    <a:pt x="5372" y="895"/>
                    <a:pt x="3579" y="2684"/>
                  </a:cubicBezTo>
                  <a:cubicBezTo>
                    <a:pt x="1" y="6263"/>
                    <a:pt x="1" y="12069"/>
                    <a:pt x="3579" y="15655"/>
                  </a:cubicBezTo>
                  <a:cubicBezTo>
                    <a:pt x="5372" y="17444"/>
                    <a:pt x="7718" y="18339"/>
                    <a:pt x="10065" y="18339"/>
                  </a:cubicBezTo>
                  <a:cubicBezTo>
                    <a:pt x="12411" y="18339"/>
                    <a:pt x="14757" y="17444"/>
                    <a:pt x="16550" y="15655"/>
                  </a:cubicBezTo>
                  <a:cubicBezTo>
                    <a:pt x="20129" y="12069"/>
                    <a:pt x="20129" y="6263"/>
                    <a:pt x="16550" y="2684"/>
                  </a:cubicBezTo>
                  <a:cubicBezTo>
                    <a:pt x="14757" y="895"/>
                    <a:pt x="12411" y="0"/>
                    <a:pt x="10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52"/>
            <p:cNvSpPr/>
            <p:nvPr/>
          </p:nvSpPr>
          <p:spPr>
            <a:xfrm>
              <a:off x="6221300" y="2485100"/>
              <a:ext cx="359425" cy="354725"/>
            </a:xfrm>
            <a:custGeom>
              <a:avLst/>
              <a:gdLst/>
              <a:ahLst/>
              <a:cxnLst/>
              <a:rect l="l" t="t" r="r" b="b"/>
              <a:pathLst>
                <a:path w="14377" h="14189" extrusionOk="0">
                  <a:moveTo>
                    <a:pt x="4477" y="0"/>
                  </a:moveTo>
                  <a:cubicBezTo>
                    <a:pt x="3622" y="0"/>
                    <a:pt x="2785" y="120"/>
                    <a:pt x="1988" y="348"/>
                  </a:cubicBezTo>
                  <a:cubicBezTo>
                    <a:pt x="1433" y="1288"/>
                    <a:pt x="1035" y="2350"/>
                    <a:pt x="837" y="3495"/>
                  </a:cubicBezTo>
                  <a:cubicBezTo>
                    <a:pt x="0" y="8486"/>
                    <a:pt x="3366" y="13216"/>
                    <a:pt x="8357" y="14060"/>
                  </a:cubicBezTo>
                  <a:cubicBezTo>
                    <a:pt x="8875" y="14146"/>
                    <a:pt x="9389" y="14188"/>
                    <a:pt x="9895" y="14188"/>
                  </a:cubicBezTo>
                  <a:cubicBezTo>
                    <a:pt x="10751" y="14188"/>
                    <a:pt x="11585" y="14068"/>
                    <a:pt x="12381" y="13840"/>
                  </a:cubicBezTo>
                  <a:cubicBezTo>
                    <a:pt x="12944" y="12901"/>
                    <a:pt x="13341" y="11838"/>
                    <a:pt x="13533" y="10693"/>
                  </a:cubicBezTo>
                  <a:cubicBezTo>
                    <a:pt x="14376" y="5703"/>
                    <a:pt x="11010" y="972"/>
                    <a:pt x="6013" y="129"/>
                  </a:cubicBezTo>
                  <a:cubicBezTo>
                    <a:pt x="5497" y="42"/>
                    <a:pt x="4984" y="0"/>
                    <a:pt x="4477" y="0"/>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52"/>
            <p:cNvSpPr/>
            <p:nvPr/>
          </p:nvSpPr>
          <p:spPr>
            <a:xfrm>
              <a:off x="6141925" y="2718900"/>
              <a:ext cx="67400" cy="59850"/>
            </a:xfrm>
            <a:custGeom>
              <a:avLst/>
              <a:gdLst/>
              <a:ahLst/>
              <a:cxnLst/>
              <a:rect l="l" t="t" r="r" b="b"/>
              <a:pathLst>
                <a:path w="2696" h="2394" extrusionOk="0">
                  <a:moveTo>
                    <a:pt x="2034" y="0"/>
                  </a:moveTo>
                  <a:cubicBezTo>
                    <a:pt x="1722" y="0"/>
                    <a:pt x="1300" y="313"/>
                    <a:pt x="865" y="731"/>
                  </a:cubicBezTo>
                  <a:cubicBezTo>
                    <a:pt x="303" y="1266"/>
                    <a:pt x="1" y="1917"/>
                    <a:pt x="152" y="2096"/>
                  </a:cubicBezTo>
                  <a:cubicBezTo>
                    <a:pt x="172" y="2123"/>
                    <a:pt x="289" y="2240"/>
                    <a:pt x="316" y="2267"/>
                  </a:cubicBezTo>
                  <a:cubicBezTo>
                    <a:pt x="398" y="2353"/>
                    <a:pt x="518" y="2394"/>
                    <a:pt x="662" y="2394"/>
                  </a:cubicBezTo>
                  <a:cubicBezTo>
                    <a:pt x="998" y="2394"/>
                    <a:pt x="1464" y="2170"/>
                    <a:pt x="1873" y="1780"/>
                  </a:cubicBezTo>
                  <a:cubicBezTo>
                    <a:pt x="2455" y="1225"/>
                    <a:pt x="2695" y="533"/>
                    <a:pt x="2421" y="245"/>
                  </a:cubicBezTo>
                  <a:cubicBezTo>
                    <a:pt x="2400" y="224"/>
                    <a:pt x="2263" y="73"/>
                    <a:pt x="2243" y="59"/>
                  </a:cubicBezTo>
                  <a:cubicBezTo>
                    <a:pt x="2181" y="19"/>
                    <a:pt x="2111" y="0"/>
                    <a:pt x="20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52"/>
            <p:cNvSpPr/>
            <p:nvPr/>
          </p:nvSpPr>
          <p:spPr>
            <a:xfrm>
              <a:off x="6138675" y="2717550"/>
              <a:ext cx="66525" cy="56950"/>
            </a:xfrm>
            <a:custGeom>
              <a:avLst/>
              <a:gdLst/>
              <a:ahLst/>
              <a:cxnLst/>
              <a:rect l="l" t="t" r="r" b="b"/>
              <a:pathLst>
                <a:path w="2661" h="2278" extrusionOk="0">
                  <a:moveTo>
                    <a:pt x="2037" y="0"/>
                  </a:moveTo>
                  <a:cubicBezTo>
                    <a:pt x="1698" y="0"/>
                    <a:pt x="1232" y="225"/>
                    <a:pt x="823" y="614"/>
                  </a:cubicBezTo>
                  <a:cubicBezTo>
                    <a:pt x="248" y="1169"/>
                    <a:pt x="1" y="1862"/>
                    <a:pt x="282" y="2150"/>
                  </a:cubicBezTo>
                  <a:cubicBezTo>
                    <a:pt x="367" y="2236"/>
                    <a:pt x="489" y="2278"/>
                    <a:pt x="634" y="2278"/>
                  </a:cubicBezTo>
                  <a:cubicBezTo>
                    <a:pt x="970" y="2278"/>
                    <a:pt x="1431" y="2056"/>
                    <a:pt x="1838" y="1663"/>
                  </a:cubicBezTo>
                  <a:cubicBezTo>
                    <a:pt x="2421" y="1108"/>
                    <a:pt x="2661" y="422"/>
                    <a:pt x="2386" y="127"/>
                  </a:cubicBezTo>
                  <a:cubicBezTo>
                    <a:pt x="2302" y="41"/>
                    <a:pt x="2181" y="0"/>
                    <a:pt x="2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2"/>
            <p:cNvSpPr/>
            <p:nvPr/>
          </p:nvSpPr>
          <p:spPr>
            <a:xfrm>
              <a:off x="6157200" y="2732300"/>
              <a:ext cx="27100" cy="23150"/>
            </a:xfrm>
            <a:custGeom>
              <a:avLst/>
              <a:gdLst/>
              <a:ahLst/>
              <a:cxnLst/>
              <a:rect l="l" t="t" r="r" b="b"/>
              <a:pathLst>
                <a:path w="1084" h="926" extrusionOk="0">
                  <a:moveTo>
                    <a:pt x="831" y="0"/>
                  </a:moveTo>
                  <a:cubicBezTo>
                    <a:pt x="693" y="0"/>
                    <a:pt x="504" y="91"/>
                    <a:pt x="336" y="250"/>
                  </a:cubicBezTo>
                  <a:cubicBezTo>
                    <a:pt x="103" y="476"/>
                    <a:pt x="0" y="757"/>
                    <a:pt x="117" y="874"/>
                  </a:cubicBezTo>
                  <a:cubicBezTo>
                    <a:pt x="151" y="909"/>
                    <a:pt x="201" y="925"/>
                    <a:pt x="259" y="925"/>
                  </a:cubicBezTo>
                  <a:cubicBezTo>
                    <a:pt x="397" y="925"/>
                    <a:pt x="584" y="834"/>
                    <a:pt x="747" y="675"/>
                  </a:cubicBezTo>
                  <a:cubicBezTo>
                    <a:pt x="987" y="449"/>
                    <a:pt x="1083" y="175"/>
                    <a:pt x="974" y="51"/>
                  </a:cubicBezTo>
                  <a:cubicBezTo>
                    <a:pt x="939" y="17"/>
                    <a:pt x="890" y="0"/>
                    <a:pt x="831" y="0"/>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52"/>
            <p:cNvSpPr/>
            <p:nvPr/>
          </p:nvSpPr>
          <p:spPr>
            <a:xfrm>
              <a:off x="6345550" y="2540825"/>
              <a:ext cx="76475" cy="73250"/>
            </a:xfrm>
            <a:custGeom>
              <a:avLst/>
              <a:gdLst/>
              <a:ahLst/>
              <a:cxnLst/>
              <a:rect l="l" t="t" r="r" b="b"/>
              <a:pathLst>
                <a:path w="3059" h="2930" extrusionOk="0">
                  <a:moveTo>
                    <a:pt x="1645" y="1"/>
                  </a:moveTo>
                  <a:cubicBezTo>
                    <a:pt x="1287" y="1"/>
                    <a:pt x="990" y="156"/>
                    <a:pt x="837" y="395"/>
                  </a:cubicBezTo>
                  <a:cubicBezTo>
                    <a:pt x="803" y="450"/>
                    <a:pt x="446" y="690"/>
                    <a:pt x="412" y="752"/>
                  </a:cubicBezTo>
                  <a:cubicBezTo>
                    <a:pt x="1" y="1458"/>
                    <a:pt x="234" y="2356"/>
                    <a:pt x="933" y="2761"/>
                  </a:cubicBezTo>
                  <a:cubicBezTo>
                    <a:pt x="1131" y="2876"/>
                    <a:pt x="1351" y="2929"/>
                    <a:pt x="1573" y="2929"/>
                  </a:cubicBezTo>
                  <a:cubicBezTo>
                    <a:pt x="2126" y="2929"/>
                    <a:pt x="2694" y="2601"/>
                    <a:pt x="2983" y="2102"/>
                  </a:cubicBezTo>
                  <a:cubicBezTo>
                    <a:pt x="3010" y="2054"/>
                    <a:pt x="2736" y="1561"/>
                    <a:pt x="2756" y="1513"/>
                  </a:cubicBezTo>
                  <a:cubicBezTo>
                    <a:pt x="3058" y="834"/>
                    <a:pt x="3058" y="601"/>
                    <a:pt x="2414" y="224"/>
                  </a:cubicBezTo>
                  <a:cubicBezTo>
                    <a:pt x="2146" y="69"/>
                    <a:pt x="1882" y="1"/>
                    <a:pt x="1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52"/>
            <p:cNvSpPr/>
            <p:nvPr/>
          </p:nvSpPr>
          <p:spPr>
            <a:xfrm>
              <a:off x="6347950" y="2536525"/>
              <a:ext cx="83500" cy="73400"/>
            </a:xfrm>
            <a:custGeom>
              <a:avLst/>
              <a:gdLst/>
              <a:ahLst/>
              <a:cxnLst/>
              <a:rect l="l" t="t" r="r" b="b"/>
              <a:pathLst>
                <a:path w="3340" h="2936" extrusionOk="0">
                  <a:moveTo>
                    <a:pt x="1684" y="1"/>
                  </a:moveTo>
                  <a:cubicBezTo>
                    <a:pt x="1179" y="1"/>
                    <a:pt x="688" y="263"/>
                    <a:pt x="412" y="732"/>
                  </a:cubicBezTo>
                  <a:cubicBezTo>
                    <a:pt x="0" y="1431"/>
                    <a:pt x="234" y="2329"/>
                    <a:pt x="933" y="2734"/>
                  </a:cubicBezTo>
                  <a:cubicBezTo>
                    <a:pt x="1163" y="2870"/>
                    <a:pt x="1415" y="2935"/>
                    <a:pt x="1665" y="2935"/>
                  </a:cubicBezTo>
                  <a:cubicBezTo>
                    <a:pt x="2168" y="2935"/>
                    <a:pt x="2660" y="2673"/>
                    <a:pt x="2935" y="2206"/>
                  </a:cubicBezTo>
                  <a:cubicBezTo>
                    <a:pt x="3339" y="1507"/>
                    <a:pt x="3106" y="609"/>
                    <a:pt x="2414" y="197"/>
                  </a:cubicBezTo>
                  <a:cubicBezTo>
                    <a:pt x="2183" y="64"/>
                    <a:pt x="1932" y="1"/>
                    <a:pt x="1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2"/>
            <p:cNvSpPr/>
            <p:nvPr/>
          </p:nvSpPr>
          <p:spPr>
            <a:xfrm>
              <a:off x="6373825" y="2558325"/>
              <a:ext cx="33800" cy="29875"/>
            </a:xfrm>
            <a:custGeom>
              <a:avLst/>
              <a:gdLst/>
              <a:ahLst/>
              <a:cxnLst/>
              <a:rect l="l" t="t" r="r" b="b"/>
              <a:pathLst>
                <a:path w="1352" h="1195" extrusionOk="0">
                  <a:moveTo>
                    <a:pt x="683" y="1"/>
                  </a:moveTo>
                  <a:cubicBezTo>
                    <a:pt x="478" y="1"/>
                    <a:pt x="276" y="109"/>
                    <a:pt x="165" y="299"/>
                  </a:cubicBezTo>
                  <a:cubicBezTo>
                    <a:pt x="1" y="587"/>
                    <a:pt x="90" y="950"/>
                    <a:pt x="378" y="1114"/>
                  </a:cubicBezTo>
                  <a:cubicBezTo>
                    <a:pt x="471" y="1169"/>
                    <a:pt x="572" y="1195"/>
                    <a:pt x="673" y="1195"/>
                  </a:cubicBezTo>
                  <a:cubicBezTo>
                    <a:pt x="877" y="1195"/>
                    <a:pt x="1076" y="1088"/>
                    <a:pt x="1187" y="895"/>
                  </a:cubicBezTo>
                  <a:cubicBezTo>
                    <a:pt x="1351" y="614"/>
                    <a:pt x="1262" y="251"/>
                    <a:pt x="974" y="79"/>
                  </a:cubicBezTo>
                  <a:cubicBezTo>
                    <a:pt x="883" y="26"/>
                    <a:pt x="783" y="1"/>
                    <a:pt x="683"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2"/>
            <p:cNvSpPr/>
            <p:nvPr/>
          </p:nvSpPr>
          <p:spPr>
            <a:xfrm>
              <a:off x="6216500" y="2800900"/>
              <a:ext cx="73025" cy="73475"/>
            </a:xfrm>
            <a:custGeom>
              <a:avLst/>
              <a:gdLst/>
              <a:ahLst/>
              <a:cxnLst/>
              <a:rect l="l" t="t" r="r" b="b"/>
              <a:pathLst>
                <a:path w="2921" h="2939" extrusionOk="0">
                  <a:moveTo>
                    <a:pt x="1468" y="0"/>
                  </a:moveTo>
                  <a:cubicBezTo>
                    <a:pt x="1447" y="0"/>
                    <a:pt x="1426" y="1"/>
                    <a:pt x="1406" y="2"/>
                  </a:cubicBezTo>
                  <a:cubicBezTo>
                    <a:pt x="603" y="29"/>
                    <a:pt x="0" y="845"/>
                    <a:pt x="28" y="1661"/>
                  </a:cubicBezTo>
                  <a:cubicBezTo>
                    <a:pt x="34" y="1716"/>
                    <a:pt x="528" y="1983"/>
                    <a:pt x="535" y="2038"/>
                  </a:cubicBezTo>
                  <a:cubicBezTo>
                    <a:pt x="638" y="2722"/>
                    <a:pt x="754" y="2938"/>
                    <a:pt x="1396" y="2938"/>
                  </a:cubicBezTo>
                  <a:cubicBezTo>
                    <a:pt x="1436" y="2938"/>
                    <a:pt x="1478" y="2937"/>
                    <a:pt x="1522" y="2936"/>
                  </a:cubicBezTo>
                  <a:cubicBezTo>
                    <a:pt x="2297" y="2908"/>
                    <a:pt x="2756" y="2415"/>
                    <a:pt x="2756" y="1942"/>
                  </a:cubicBezTo>
                  <a:cubicBezTo>
                    <a:pt x="2756" y="1873"/>
                    <a:pt x="2921" y="1482"/>
                    <a:pt x="2921" y="1414"/>
                  </a:cubicBezTo>
                  <a:cubicBezTo>
                    <a:pt x="2894" y="619"/>
                    <a:pt x="2243" y="0"/>
                    <a:pt x="1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2"/>
            <p:cNvSpPr/>
            <p:nvPr/>
          </p:nvSpPr>
          <p:spPr>
            <a:xfrm>
              <a:off x="6216500" y="2806375"/>
              <a:ext cx="74400" cy="73450"/>
            </a:xfrm>
            <a:custGeom>
              <a:avLst/>
              <a:gdLst/>
              <a:ahLst/>
              <a:cxnLst/>
              <a:rect l="l" t="t" r="r" b="b"/>
              <a:pathLst>
                <a:path w="2976" h="2938" extrusionOk="0">
                  <a:moveTo>
                    <a:pt x="1489" y="1"/>
                  </a:moveTo>
                  <a:cubicBezTo>
                    <a:pt x="1468" y="1"/>
                    <a:pt x="1447" y="1"/>
                    <a:pt x="1426" y="2"/>
                  </a:cubicBezTo>
                  <a:cubicBezTo>
                    <a:pt x="624" y="29"/>
                    <a:pt x="0" y="715"/>
                    <a:pt x="28" y="1524"/>
                  </a:cubicBezTo>
                  <a:cubicBezTo>
                    <a:pt x="61" y="2312"/>
                    <a:pt x="706" y="2938"/>
                    <a:pt x="1481" y="2938"/>
                  </a:cubicBezTo>
                  <a:cubicBezTo>
                    <a:pt x="1501" y="2938"/>
                    <a:pt x="1522" y="2937"/>
                    <a:pt x="1543" y="2936"/>
                  </a:cubicBezTo>
                  <a:cubicBezTo>
                    <a:pt x="2352" y="2902"/>
                    <a:pt x="2976" y="2223"/>
                    <a:pt x="2941" y="1414"/>
                  </a:cubicBezTo>
                  <a:cubicBezTo>
                    <a:pt x="2915" y="620"/>
                    <a:pt x="2270" y="1"/>
                    <a:pt x="1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52"/>
            <p:cNvSpPr/>
            <p:nvPr/>
          </p:nvSpPr>
          <p:spPr>
            <a:xfrm>
              <a:off x="6237575" y="2828500"/>
              <a:ext cx="30200" cy="29875"/>
            </a:xfrm>
            <a:custGeom>
              <a:avLst/>
              <a:gdLst/>
              <a:ahLst/>
              <a:cxnLst/>
              <a:rect l="l" t="t" r="r" b="b"/>
              <a:pathLst>
                <a:path w="1208" h="1195" extrusionOk="0">
                  <a:moveTo>
                    <a:pt x="609" y="1"/>
                  </a:moveTo>
                  <a:cubicBezTo>
                    <a:pt x="600" y="1"/>
                    <a:pt x="592" y="1"/>
                    <a:pt x="583" y="1"/>
                  </a:cubicBezTo>
                  <a:cubicBezTo>
                    <a:pt x="254" y="15"/>
                    <a:pt x="0" y="289"/>
                    <a:pt x="14" y="618"/>
                  </a:cubicBezTo>
                  <a:cubicBezTo>
                    <a:pt x="28" y="939"/>
                    <a:pt x="288" y="1195"/>
                    <a:pt x="606" y="1195"/>
                  </a:cubicBezTo>
                  <a:cubicBezTo>
                    <a:pt x="615" y="1195"/>
                    <a:pt x="623" y="1195"/>
                    <a:pt x="631" y="1194"/>
                  </a:cubicBezTo>
                  <a:cubicBezTo>
                    <a:pt x="953" y="1181"/>
                    <a:pt x="1207" y="899"/>
                    <a:pt x="1200" y="570"/>
                  </a:cubicBezTo>
                  <a:cubicBezTo>
                    <a:pt x="1187" y="250"/>
                    <a:pt x="926" y="1"/>
                    <a:pt x="609"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52"/>
            <p:cNvSpPr/>
            <p:nvPr/>
          </p:nvSpPr>
          <p:spPr>
            <a:xfrm>
              <a:off x="6471525" y="2668700"/>
              <a:ext cx="51275" cy="62000"/>
            </a:xfrm>
            <a:custGeom>
              <a:avLst/>
              <a:gdLst/>
              <a:ahLst/>
              <a:cxnLst/>
              <a:rect l="l" t="t" r="r" b="b"/>
              <a:pathLst>
                <a:path w="2051" h="2480" extrusionOk="0">
                  <a:moveTo>
                    <a:pt x="1313" y="0"/>
                  </a:moveTo>
                  <a:cubicBezTo>
                    <a:pt x="935" y="0"/>
                    <a:pt x="509" y="345"/>
                    <a:pt x="281" y="875"/>
                  </a:cubicBezTo>
                  <a:cubicBezTo>
                    <a:pt x="0" y="1512"/>
                    <a:pt x="117" y="2170"/>
                    <a:pt x="535" y="2355"/>
                  </a:cubicBezTo>
                  <a:cubicBezTo>
                    <a:pt x="563" y="2362"/>
                    <a:pt x="768" y="2458"/>
                    <a:pt x="796" y="2465"/>
                  </a:cubicBezTo>
                  <a:cubicBezTo>
                    <a:pt x="835" y="2475"/>
                    <a:pt x="874" y="2480"/>
                    <a:pt x="911" y="2480"/>
                  </a:cubicBezTo>
                  <a:cubicBezTo>
                    <a:pt x="1263" y="2480"/>
                    <a:pt x="1555" y="2064"/>
                    <a:pt x="1790" y="1526"/>
                  </a:cubicBezTo>
                  <a:cubicBezTo>
                    <a:pt x="2050" y="916"/>
                    <a:pt x="2016" y="271"/>
                    <a:pt x="1776" y="155"/>
                  </a:cubicBezTo>
                  <a:cubicBezTo>
                    <a:pt x="1742" y="134"/>
                    <a:pt x="1570" y="66"/>
                    <a:pt x="1536" y="45"/>
                  </a:cubicBezTo>
                  <a:cubicBezTo>
                    <a:pt x="1465" y="15"/>
                    <a:pt x="1390"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52"/>
            <p:cNvSpPr/>
            <p:nvPr/>
          </p:nvSpPr>
          <p:spPr>
            <a:xfrm>
              <a:off x="6477700" y="2671425"/>
              <a:ext cx="51600" cy="59875"/>
            </a:xfrm>
            <a:custGeom>
              <a:avLst/>
              <a:gdLst/>
              <a:ahLst/>
              <a:cxnLst/>
              <a:rect l="l" t="t" r="r" b="b"/>
              <a:pathLst>
                <a:path w="2064" h="2395" extrusionOk="0">
                  <a:moveTo>
                    <a:pt x="1303" y="0"/>
                  </a:moveTo>
                  <a:cubicBezTo>
                    <a:pt x="926" y="0"/>
                    <a:pt x="502" y="340"/>
                    <a:pt x="274" y="868"/>
                  </a:cubicBezTo>
                  <a:cubicBezTo>
                    <a:pt x="0" y="1506"/>
                    <a:pt x="117" y="2171"/>
                    <a:pt x="528" y="2349"/>
                  </a:cubicBezTo>
                  <a:cubicBezTo>
                    <a:pt x="600" y="2380"/>
                    <a:pt x="676" y="2395"/>
                    <a:pt x="754" y="2395"/>
                  </a:cubicBezTo>
                  <a:cubicBezTo>
                    <a:pt x="1131" y="2395"/>
                    <a:pt x="1556" y="2055"/>
                    <a:pt x="1783" y="1527"/>
                  </a:cubicBezTo>
                  <a:cubicBezTo>
                    <a:pt x="2064" y="889"/>
                    <a:pt x="1947" y="224"/>
                    <a:pt x="1529" y="46"/>
                  </a:cubicBezTo>
                  <a:cubicBezTo>
                    <a:pt x="1457" y="15"/>
                    <a:pt x="1381"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52"/>
            <p:cNvSpPr/>
            <p:nvPr/>
          </p:nvSpPr>
          <p:spPr>
            <a:xfrm>
              <a:off x="6495175" y="2690750"/>
              <a:ext cx="20925" cy="24300"/>
            </a:xfrm>
            <a:custGeom>
              <a:avLst/>
              <a:gdLst/>
              <a:ahLst/>
              <a:cxnLst/>
              <a:rect l="l" t="t" r="r" b="b"/>
              <a:pathLst>
                <a:path w="837" h="972" extrusionOk="0">
                  <a:moveTo>
                    <a:pt x="530" y="1"/>
                  </a:moveTo>
                  <a:cubicBezTo>
                    <a:pt x="377" y="1"/>
                    <a:pt x="206" y="141"/>
                    <a:pt x="110" y="356"/>
                  </a:cubicBezTo>
                  <a:cubicBezTo>
                    <a:pt x="0" y="610"/>
                    <a:pt x="48" y="884"/>
                    <a:pt x="220" y="952"/>
                  </a:cubicBezTo>
                  <a:cubicBezTo>
                    <a:pt x="249" y="966"/>
                    <a:pt x="279" y="972"/>
                    <a:pt x="311" y="972"/>
                  </a:cubicBezTo>
                  <a:cubicBezTo>
                    <a:pt x="462" y="972"/>
                    <a:pt x="637" y="832"/>
                    <a:pt x="727" y="616"/>
                  </a:cubicBezTo>
                  <a:cubicBezTo>
                    <a:pt x="837" y="363"/>
                    <a:pt x="796" y="89"/>
                    <a:pt x="624" y="20"/>
                  </a:cubicBezTo>
                  <a:cubicBezTo>
                    <a:pt x="594" y="7"/>
                    <a:pt x="563" y="1"/>
                    <a:pt x="530"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52"/>
            <p:cNvSpPr/>
            <p:nvPr/>
          </p:nvSpPr>
          <p:spPr>
            <a:xfrm>
              <a:off x="6250600" y="2738725"/>
              <a:ext cx="58725" cy="19900"/>
            </a:xfrm>
            <a:custGeom>
              <a:avLst/>
              <a:gdLst/>
              <a:ahLst/>
              <a:cxnLst/>
              <a:rect l="l" t="t" r="r" b="b"/>
              <a:pathLst>
                <a:path w="2349" h="796" extrusionOk="0">
                  <a:moveTo>
                    <a:pt x="1605" y="0"/>
                  </a:moveTo>
                  <a:lnTo>
                    <a:pt x="0" y="542"/>
                  </a:lnTo>
                  <a:cubicBezTo>
                    <a:pt x="0" y="542"/>
                    <a:pt x="261" y="795"/>
                    <a:pt x="268" y="795"/>
                  </a:cubicBezTo>
                  <a:cubicBezTo>
                    <a:pt x="268" y="795"/>
                    <a:pt x="268" y="795"/>
                    <a:pt x="268" y="795"/>
                  </a:cubicBezTo>
                  <a:cubicBezTo>
                    <a:pt x="268" y="795"/>
                    <a:pt x="2092" y="473"/>
                    <a:pt x="2255" y="473"/>
                  </a:cubicBezTo>
                  <a:cubicBezTo>
                    <a:pt x="2258" y="473"/>
                    <a:pt x="2261" y="473"/>
                    <a:pt x="2263" y="473"/>
                  </a:cubicBezTo>
                  <a:cubicBezTo>
                    <a:pt x="2264" y="473"/>
                    <a:pt x="2264" y="473"/>
                    <a:pt x="2265" y="473"/>
                  </a:cubicBezTo>
                  <a:cubicBezTo>
                    <a:pt x="2348" y="473"/>
                    <a:pt x="1605" y="0"/>
                    <a:pt x="1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52"/>
            <p:cNvSpPr/>
            <p:nvPr/>
          </p:nvSpPr>
          <p:spPr>
            <a:xfrm>
              <a:off x="6448725" y="2723400"/>
              <a:ext cx="16025" cy="54925"/>
            </a:xfrm>
            <a:custGeom>
              <a:avLst/>
              <a:gdLst/>
              <a:ahLst/>
              <a:cxnLst/>
              <a:rect l="l" t="t" r="r" b="b"/>
              <a:pathLst>
                <a:path w="641" h="2197" extrusionOk="0">
                  <a:moveTo>
                    <a:pt x="635" y="0"/>
                  </a:moveTo>
                  <a:cubicBezTo>
                    <a:pt x="580" y="0"/>
                    <a:pt x="1" y="503"/>
                    <a:pt x="1" y="503"/>
                  </a:cubicBezTo>
                  <a:lnTo>
                    <a:pt x="49" y="2197"/>
                  </a:lnTo>
                  <a:cubicBezTo>
                    <a:pt x="49" y="2197"/>
                    <a:pt x="378" y="2012"/>
                    <a:pt x="371" y="2012"/>
                  </a:cubicBezTo>
                  <a:cubicBezTo>
                    <a:pt x="371" y="2012"/>
                    <a:pt x="604" y="99"/>
                    <a:pt x="638" y="10"/>
                  </a:cubicBezTo>
                  <a:cubicBezTo>
                    <a:pt x="641" y="3"/>
                    <a:pt x="639" y="0"/>
                    <a:pt x="635"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52"/>
            <p:cNvSpPr/>
            <p:nvPr/>
          </p:nvSpPr>
          <p:spPr>
            <a:xfrm>
              <a:off x="6365600" y="2521225"/>
              <a:ext cx="58725" cy="19900"/>
            </a:xfrm>
            <a:custGeom>
              <a:avLst/>
              <a:gdLst/>
              <a:ahLst/>
              <a:cxnLst/>
              <a:rect l="l" t="t" r="r" b="b"/>
              <a:pathLst>
                <a:path w="2349" h="796" extrusionOk="0">
                  <a:moveTo>
                    <a:pt x="1612" y="0"/>
                  </a:moveTo>
                  <a:lnTo>
                    <a:pt x="1" y="535"/>
                  </a:lnTo>
                  <a:cubicBezTo>
                    <a:pt x="1" y="535"/>
                    <a:pt x="268" y="796"/>
                    <a:pt x="275" y="796"/>
                  </a:cubicBezTo>
                  <a:cubicBezTo>
                    <a:pt x="275" y="796"/>
                    <a:pt x="275" y="796"/>
                    <a:pt x="275" y="795"/>
                  </a:cubicBezTo>
                  <a:cubicBezTo>
                    <a:pt x="275" y="789"/>
                    <a:pt x="2135" y="466"/>
                    <a:pt x="2260" y="466"/>
                  </a:cubicBezTo>
                  <a:cubicBezTo>
                    <a:pt x="2261" y="466"/>
                    <a:pt x="2262" y="466"/>
                    <a:pt x="2263" y="466"/>
                  </a:cubicBezTo>
                  <a:cubicBezTo>
                    <a:pt x="2264" y="466"/>
                    <a:pt x="2264" y="466"/>
                    <a:pt x="2265" y="466"/>
                  </a:cubicBezTo>
                  <a:cubicBezTo>
                    <a:pt x="2348" y="466"/>
                    <a:pt x="1612"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52"/>
            <p:cNvSpPr/>
            <p:nvPr/>
          </p:nvSpPr>
          <p:spPr>
            <a:xfrm>
              <a:off x="6177425" y="2584300"/>
              <a:ext cx="58450" cy="19900"/>
            </a:xfrm>
            <a:custGeom>
              <a:avLst/>
              <a:gdLst/>
              <a:ahLst/>
              <a:cxnLst/>
              <a:rect l="l" t="t" r="r" b="b"/>
              <a:pathLst>
                <a:path w="2338" h="796" extrusionOk="0">
                  <a:moveTo>
                    <a:pt x="1604" y="0"/>
                  </a:moveTo>
                  <a:lnTo>
                    <a:pt x="0" y="542"/>
                  </a:lnTo>
                  <a:cubicBezTo>
                    <a:pt x="0" y="542"/>
                    <a:pt x="261" y="795"/>
                    <a:pt x="267" y="795"/>
                  </a:cubicBezTo>
                  <a:cubicBezTo>
                    <a:pt x="267" y="795"/>
                    <a:pt x="267" y="795"/>
                    <a:pt x="267" y="795"/>
                  </a:cubicBezTo>
                  <a:cubicBezTo>
                    <a:pt x="267" y="789"/>
                    <a:pt x="2128" y="466"/>
                    <a:pt x="2259" y="466"/>
                  </a:cubicBezTo>
                  <a:cubicBezTo>
                    <a:pt x="2260" y="466"/>
                    <a:pt x="2261" y="466"/>
                    <a:pt x="2262" y="466"/>
                  </a:cubicBezTo>
                  <a:cubicBezTo>
                    <a:pt x="2264" y="466"/>
                    <a:pt x="2265" y="467"/>
                    <a:pt x="2266" y="467"/>
                  </a:cubicBezTo>
                  <a:cubicBezTo>
                    <a:pt x="2337" y="467"/>
                    <a:pt x="1604" y="0"/>
                    <a:pt x="1604"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52"/>
            <p:cNvSpPr/>
            <p:nvPr/>
          </p:nvSpPr>
          <p:spPr>
            <a:xfrm>
              <a:off x="6158550" y="2767175"/>
              <a:ext cx="58725" cy="19900"/>
            </a:xfrm>
            <a:custGeom>
              <a:avLst/>
              <a:gdLst/>
              <a:ahLst/>
              <a:cxnLst/>
              <a:rect l="l" t="t" r="r" b="b"/>
              <a:pathLst>
                <a:path w="2349" h="796" extrusionOk="0">
                  <a:moveTo>
                    <a:pt x="1612" y="0"/>
                  </a:moveTo>
                  <a:lnTo>
                    <a:pt x="1" y="535"/>
                  </a:lnTo>
                  <a:cubicBezTo>
                    <a:pt x="1" y="535"/>
                    <a:pt x="268" y="795"/>
                    <a:pt x="275" y="795"/>
                  </a:cubicBezTo>
                  <a:cubicBezTo>
                    <a:pt x="275" y="795"/>
                    <a:pt x="275" y="795"/>
                    <a:pt x="275" y="795"/>
                  </a:cubicBezTo>
                  <a:cubicBezTo>
                    <a:pt x="275" y="789"/>
                    <a:pt x="2135" y="466"/>
                    <a:pt x="2267" y="466"/>
                  </a:cubicBezTo>
                  <a:cubicBezTo>
                    <a:pt x="2268" y="466"/>
                    <a:pt x="2269" y="466"/>
                    <a:pt x="2270" y="466"/>
                  </a:cubicBezTo>
                  <a:cubicBezTo>
                    <a:pt x="2271" y="466"/>
                    <a:pt x="2271" y="466"/>
                    <a:pt x="2272" y="466"/>
                  </a:cubicBezTo>
                  <a:cubicBezTo>
                    <a:pt x="2349" y="466"/>
                    <a:pt x="1612"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52"/>
            <p:cNvSpPr/>
            <p:nvPr/>
          </p:nvSpPr>
          <p:spPr>
            <a:xfrm>
              <a:off x="6344875" y="2615150"/>
              <a:ext cx="42150" cy="39200"/>
            </a:xfrm>
            <a:custGeom>
              <a:avLst/>
              <a:gdLst/>
              <a:ahLst/>
              <a:cxnLst/>
              <a:rect l="l" t="t" r="r" b="b"/>
              <a:pathLst>
                <a:path w="1686" h="1568" extrusionOk="0">
                  <a:moveTo>
                    <a:pt x="0" y="0"/>
                  </a:moveTo>
                  <a:cubicBezTo>
                    <a:pt x="0" y="0"/>
                    <a:pt x="0" y="377"/>
                    <a:pt x="7" y="377"/>
                  </a:cubicBezTo>
                  <a:cubicBezTo>
                    <a:pt x="7" y="377"/>
                    <a:pt x="7" y="377"/>
                    <a:pt x="7" y="377"/>
                  </a:cubicBezTo>
                  <a:cubicBezTo>
                    <a:pt x="17" y="377"/>
                    <a:pt x="1577" y="1488"/>
                    <a:pt x="1639" y="1563"/>
                  </a:cubicBezTo>
                  <a:cubicBezTo>
                    <a:pt x="1641" y="1566"/>
                    <a:pt x="1643" y="1567"/>
                    <a:pt x="1645" y="1567"/>
                  </a:cubicBezTo>
                  <a:cubicBezTo>
                    <a:pt x="1686" y="1567"/>
                    <a:pt x="1508" y="768"/>
                    <a:pt x="1508" y="768"/>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52"/>
            <p:cNvSpPr/>
            <p:nvPr/>
          </p:nvSpPr>
          <p:spPr>
            <a:xfrm>
              <a:off x="6276475" y="2792175"/>
              <a:ext cx="25400" cy="26100"/>
            </a:xfrm>
            <a:custGeom>
              <a:avLst/>
              <a:gdLst/>
              <a:ahLst/>
              <a:cxnLst/>
              <a:rect l="l" t="t" r="r" b="b"/>
              <a:pathLst>
                <a:path w="1016" h="1044" extrusionOk="0">
                  <a:moveTo>
                    <a:pt x="275" y="1"/>
                  </a:moveTo>
                  <a:lnTo>
                    <a:pt x="1" y="255"/>
                  </a:lnTo>
                  <a:lnTo>
                    <a:pt x="1015" y="1043"/>
                  </a:lnTo>
                  <a:lnTo>
                    <a:pt x="919" y="440"/>
                  </a:lnTo>
                  <a:cubicBezTo>
                    <a:pt x="906" y="412"/>
                    <a:pt x="275" y="1"/>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52"/>
            <p:cNvSpPr/>
            <p:nvPr/>
          </p:nvSpPr>
          <p:spPr>
            <a:xfrm>
              <a:off x="6181350" y="2818750"/>
              <a:ext cx="25225" cy="26075"/>
            </a:xfrm>
            <a:custGeom>
              <a:avLst/>
              <a:gdLst/>
              <a:ahLst/>
              <a:cxnLst/>
              <a:rect l="l" t="t" r="r" b="b"/>
              <a:pathLst>
                <a:path w="1009" h="1043" extrusionOk="0">
                  <a:moveTo>
                    <a:pt x="268" y="1"/>
                  </a:moveTo>
                  <a:lnTo>
                    <a:pt x="1" y="247"/>
                  </a:lnTo>
                  <a:lnTo>
                    <a:pt x="1009" y="1043"/>
                  </a:lnTo>
                  <a:lnTo>
                    <a:pt x="913" y="439"/>
                  </a:lnTo>
                  <a:cubicBezTo>
                    <a:pt x="899" y="412"/>
                    <a:pt x="268"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52"/>
            <p:cNvSpPr/>
            <p:nvPr/>
          </p:nvSpPr>
          <p:spPr>
            <a:xfrm>
              <a:off x="6308875" y="2826300"/>
              <a:ext cx="43725" cy="30875"/>
            </a:xfrm>
            <a:custGeom>
              <a:avLst/>
              <a:gdLst/>
              <a:ahLst/>
              <a:cxnLst/>
              <a:rect l="l" t="t" r="r" b="b"/>
              <a:pathLst>
                <a:path w="1749" h="1235" extrusionOk="0">
                  <a:moveTo>
                    <a:pt x="1749" y="953"/>
                  </a:moveTo>
                  <a:lnTo>
                    <a:pt x="1748" y="954"/>
                  </a:lnTo>
                  <a:lnTo>
                    <a:pt x="1748" y="954"/>
                  </a:lnTo>
                  <a:cubicBezTo>
                    <a:pt x="1748" y="953"/>
                    <a:pt x="1748" y="953"/>
                    <a:pt x="1749" y="953"/>
                  </a:cubicBezTo>
                  <a:close/>
                  <a:moveTo>
                    <a:pt x="878" y="0"/>
                  </a:moveTo>
                  <a:cubicBezTo>
                    <a:pt x="878" y="0"/>
                    <a:pt x="0" y="398"/>
                    <a:pt x="69" y="405"/>
                  </a:cubicBezTo>
                  <a:cubicBezTo>
                    <a:pt x="138" y="418"/>
                    <a:pt x="1241" y="1234"/>
                    <a:pt x="1241" y="1234"/>
                  </a:cubicBezTo>
                  <a:lnTo>
                    <a:pt x="1748" y="954"/>
                  </a:lnTo>
                  <a:lnTo>
                    <a:pt x="1748" y="954"/>
                  </a:lnTo>
                  <a:cubicBezTo>
                    <a:pt x="1748" y="954"/>
                    <a:pt x="1747" y="954"/>
                    <a:pt x="1747" y="954"/>
                  </a:cubicBezTo>
                  <a:cubicBezTo>
                    <a:pt x="1691" y="954"/>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52"/>
            <p:cNvSpPr/>
            <p:nvPr/>
          </p:nvSpPr>
          <p:spPr>
            <a:xfrm>
              <a:off x="6299100" y="2676150"/>
              <a:ext cx="43900" cy="30700"/>
            </a:xfrm>
            <a:custGeom>
              <a:avLst/>
              <a:gdLst/>
              <a:ahLst/>
              <a:cxnLst/>
              <a:rect l="l" t="t" r="r" b="b"/>
              <a:pathLst>
                <a:path w="1756" h="1228" extrusionOk="0">
                  <a:moveTo>
                    <a:pt x="1756" y="954"/>
                  </a:moveTo>
                  <a:lnTo>
                    <a:pt x="1756" y="954"/>
                  </a:lnTo>
                  <a:lnTo>
                    <a:pt x="1756" y="954"/>
                  </a:lnTo>
                  <a:cubicBezTo>
                    <a:pt x="1756" y="954"/>
                    <a:pt x="1756" y="954"/>
                    <a:pt x="1756" y="954"/>
                  </a:cubicBezTo>
                  <a:close/>
                  <a:moveTo>
                    <a:pt x="878" y="1"/>
                  </a:moveTo>
                  <a:cubicBezTo>
                    <a:pt x="878" y="1"/>
                    <a:pt x="1" y="391"/>
                    <a:pt x="69" y="405"/>
                  </a:cubicBezTo>
                  <a:cubicBezTo>
                    <a:pt x="138" y="419"/>
                    <a:pt x="1248" y="1228"/>
                    <a:pt x="1248" y="1228"/>
                  </a:cubicBezTo>
                  <a:lnTo>
                    <a:pt x="1756" y="954"/>
                  </a:lnTo>
                  <a:lnTo>
                    <a:pt x="1756" y="954"/>
                  </a:lnTo>
                  <a:cubicBezTo>
                    <a:pt x="1755" y="954"/>
                    <a:pt x="1755" y="954"/>
                    <a:pt x="1754" y="954"/>
                  </a:cubicBezTo>
                  <a:cubicBezTo>
                    <a:pt x="1704" y="954"/>
                    <a:pt x="878" y="1"/>
                    <a:pt x="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52"/>
            <p:cNvSpPr/>
            <p:nvPr/>
          </p:nvSpPr>
          <p:spPr>
            <a:xfrm>
              <a:off x="6275275" y="2510775"/>
              <a:ext cx="43725" cy="30700"/>
            </a:xfrm>
            <a:custGeom>
              <a:avLst/>
              <a:gdLst/>
              <a:ahLst/>
              <a:cxnLst/>
              <a:rect l="l" t="t" r="r" b="b"/>
              <a:pathLst>
                <a:path w="1749" h="1228" extrusionOk="0">
                  <a:moveTo>
                    <a:pt x="1749" y="946"/>
                  </a:moveTo>
                  <a:lnTo>
                    <a:pt x="1748" y="946"/>
                  </a:lnTo>
                  <a:lnTo>
                    <a:pt x="1748" y="946"/>
                  </a:lnTo>
                  <a:cubicBezTo>
                    <a:pt x="1748" y="946"/>
                    <a:pt x="1749" y="946"/>
                    <a:pt x="1749" y="946"/>
                  </a:cubicBezTo>
                  <a:close/>
                  <a:moveTo>
                    <a:pt x="878" y="0"/>
                  </a:moveTo>
                  <a:cubicBezTo>
                    <a:pt x="878" y="0"/>
                    <a:pt x="1" y="391"/>
                    <a:pt x="69" y="404"/>
                  </a:cubicBezTo>
                  <a:cubicBezTo>
                    <a:pt x="138" y="411"/>
                    <a:pt x="1242" y="1227"/>
                    <a:pt x="1242" y="1227"/>
                  </a:cubicBezTo>
                  <a:lnTo>
                    <a:pt x="1748" y="946"/>
                  </a:lnTo>
                  <a:lnTo>
                    <a:pt x="1748" y="946"/>
                  </a:lnTo>
                  <a:cubicBezTo>
                    <a:pt x="1748" y="947"/>
                    <a:pt x="1747" y="947"/>
                    <a:pt x="1747" y="947"/>
                  </a:cubicBezTo>
                  <a:cubicBezTo>
                    <a:pt x="1692" y="947"/>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52"/>
            <p:cNvSpPr/>
            <p:nvPr/>
          </p:nvSpPr>
          <p:spPr>
            <a:xfrm>
              <a:off x="6482325" y="2765975"/>
              <a:ext cx="43900" cy="30875"/>
            </a:xfrm>
            <a:custGeom>
              <a:avLst/>
              <a:gdLst/>
              <a:ahLst/>
              <a:cxnLst/>
              <a:rect l="l" t="t" r="r" b="b"/>
              <a:pathLst>
                <a:path w="1756" h="1235" extrusionOk="0">
                  <a:moveTo>
                    <a:pt x="1755" y="953"/>
                  </a:moveTo>
                  <a:lnTo>
                    <a:pt x="1755" y="953"/>
                  </a:lnTo>
                  <a:lnTo>
                    <a:pt x="1755" y="953"/>
                  </a:lnTo>
                  <a:cubicBezTo>
                    <a:pt x="1755" y="953"/>
                    <a:pt x="1755" y="953"/>
                    <a:pt x="1755" y="953"/>
                  </a:cubicBezTo>
                  <a:close/>
                  <a:moveTo>
                    <a:pt x="878" y="0"/>
                  </a:moveTo>
                  <a:cubicBezTo>
                    <a:pt x="878" y="0"/>
                    <a:pt x="0" y="398"/>
                    <a:pt x="69" y="405"/>
                  </a:cubicBezTo>
                  <a:cubicBezTo>
                    <a:pt x="137" y="418"/>
                    <a:pt x="1248" y="1234"/>
                    <a:pt x="1248" y="1234"/>
                  </a:cubicBezTo>
                  <a:lnTo>
                    <a:pt x="1755" y="953"/>
                  </a:lnTo>
                  <a:lnTo>
                    <a:pt x="1755" y="953"/>
                  </a:lnTo>
                  <a:cubicBezTo>
                    <a:pt x="1754" y="954"/>
                    <a:pt x="1754" y="954"/>
                    <a:pt x="1753" y="954"/>
                  </a:cubicBezTo>
                  <a:cubicBezTo>
                    <a:pt x="1698" y="954"/>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52"/>
            <p:cNvSpPr/>
            <p:nvPr/>
          </p:nvSpPr>
          <p:spPr>
            <a:xfrm>
              <a:off x="6369200" y="2822775"/>
              <a:ext cx="48350" cy="18625"/>
            </a:xfrm>
            <a:custGeom>
              <a:avLst/>
              <a:gdLst/>
              <a:ahLst/>
              <a:cxnLst/>
              <a:rect l="l" t="t" r="r" b="b"/>
              <a:pathLst>
                <a:path w="1934" h="745" extrusionOk="0">
                  <a:moveTo>
                    <a:pt x="1088" y="0"/>
                  </a:moveTo>
                  <a:cubicBezTo>
                    <a:pt x="889" y="0"/>
                    <a:pt x="1" y="278"/>
                    <a:pt x="1" y="278"/>
                  </a:cubicBezTo>
                  <a:lnTo>
                    <a:pt x="618" y="745"/>
                  </a:lnTo>
                  <a:cubicBezTo>
                    <a:pt x="618" y="745"/>
                    <a:pt x="1934" y="237"/>
                    <a:pt x="1872" y="196"/>
                  </a:cubicBezTo>
                  <a:cubicBezTo>
                    <a:pt x="1804" y="155"/>
                    <a:pt x="1118" y="4"/>
                    <a:pt x="1118" y="4"/>
                  </a:cubicBezTo>
                  <a:cubicBezTo>
                    <a:pt x="1111" y="2"/>
                    <a:pt x="1101" y="0"/>
                    <a:pt x="1088"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52"/>
            <p:cNvSpPr/>
            <p:nvPr/>
          </p:nvSpPr>
          <p:spPr>
            <a:xfrm>
              <a:off x="6400900" y="2661150"/>
              <a:ext cx="48375" cy="18625"/>
            </a:xfrm>
            <a:custGeom>
              <a:avLst/>
              <a:gdLst/>
              <a:ahLst/>
              <a:cxnLst/>
              <a:rect l="l" t="t" r="r" b="b"/>
              <a:pathLst>
                <a:path w="1935" h="745" extrusionOk="0">
                  <a:moveTo>
                    <a:pt x="1089" y="1"/>
                  </a:moveTo>
                  <a:cubicBezTo>
                    <a:pt x="889" y="1"/>
                    <a:pt x="1" y="279"/>
                    <a:pt x="1" y="279"/>
                  </a:cubicBezTo>
                  <a:lnTo>
                    <a:pt x="618" y="745"/>
                  </a:lnTo>
                  <a:cubicBezTo>
                    <a:pt x="618" y="745"/>
                    <a:pt x="1934" y="237"/>
                    <a:pt x="1872" y="196"/>
                  </a:cubicBezTo>
                  <a:cubicBezTo>
                    <a:pt x="1804" y="155"/>
                    <a:pt x="1118" y="4"/>
                    <a:pt x="1118" y="4"/>
                  </a:cubicBezTo>
                  <a:cubicBezTo>
                    <a:pt x="1112" y="2"/>
                    <a:pt x="1102" y="1"/>
                    <a:pt x="10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52"/>
            <p:cNvSpPr/>
            <p:nvPr/>
          </p:nvSpPr>
          <p:spPr>
            <a:xfrm>
              <a:off x="6255225" y="2636650"/>
              <a:ext cx="48350" cy="18625"/>
            </a:xfrm>
            <a:custGeom>
              <a:avLst/>
              <a:gdLst/>
              <a:ahLst/>
              <a:cxnLst/>
              <a:rect l="l" t="t" r="r" b="b"/>
              <a:pathLst>
                <a:path w="1934" h="745" extrusionOk="0">
                  <a:moveTo>
                    <a:pt x="1083" y="0"/>
                  </a:moveTo>
                  <a:cubicBezTo>
                    <a:pt x="889" y="0"/>
                    <a:pt x="1" y="278"/>
                    <a:pt x="1" y="278"/>
                  </a:cubicBezTo>
                  <a:lnTo>
                    <a:pt x="618" y="744"/>
                  </a:lnTo>
                  <a:cubicBezTo>
                    <a:pt x="618" y="744"/>
                    <a:pt x="1934" y="237"/>
                    <a:pt x="1865" y="196"/>
                  </a:cubicBezTo>
                  <a:cubicBezTo>
                    <a:pt x="1804" y="155"/>
                    <a:pt x="1111" y="4"/>
                    <a:pt x="1111" y="4"/>
                  </a:cubicBezTo>
                  <a:cubicBezTo>
                    <a:pt x="1105" y="1"/>
                    <a:pt x="1095" y="0"/>
                    <a:pt x="1083"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52"/>
            <p:cNvSpPr/>
            <p:nvPr/>
          </p:nvSpPr>
          <p:spPr>
            <a:xfrm>
              <a:off x="6387700" y="2804325"/>
              <a:ext cx="24900" cy="11700"/>
            </a:xfrm>
            <a:custGeom>
              <a:avLst/>
              <a:gdLst/>
              <a:ahLst/>
              <a:cxnLst/>
              <a:rect l="l" t="t" r="r" b="b"/>
              <a:pathLst>
                <a:path w="996" h="468" extrusionOk="0">
                  <a:moveTo>
                    <a:pt x="746" y="0"/>
                  </a:moveTo>
                  <a:cubicBezTo>
                    <a:pt x="560" y="0"/>
                    <a:pt x="1" y="15"/>
                    <a:pt x="1" y="15"/>
                  </a:cubicBezTo>
                  <a:lnTo>
                    <a:pt x="303" y="345"/>
                  </a:lnTo>
                  <a:lnTo>
                    <a:pt x="995" y="468"/>
                  </a:lnTo>
                  <a:lnTo>
                    <a:pt x="803" y="2"/>
                  </a:lnTo>
                  <a:cubicBezTo>
                    <a:pt x="797" y="1"/>
                    <a:pt x="777" y="0"/>
                    <a:pt x="746"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52"/>
            <p:cNvSpPr/>
            <p:nvPr/>
          </p:nvSpPr>
          <p:spPr>
            <a:xfrm>
              <a:off x="6269275" y="2560775"/>
              <a:ext cx="24875" cy="11725"/>
            </a:xfrm>
            <a:custGeom>
              <a:avLst/>
              <a:gdLst/>
              <a:ahLst/>
              <a:cxnLst/>
              <a:rect l="l" t="t" r="r" b="b"/>
              <a:pathLst>
                <a:path w="995" h="469" extrusionOk="0">
                  <a:moveTo>
                    <a:pt x="745" y="0"/>
                  </a:moveTo>
                  <a:cubicBezTo>
                    <a:pt x="560" y="0"/>
                    <a:pt x="1" y="16"/>
                    <a:pt x="1" y="16"/>
                  </a:cubicBezTo>
                  <a:lnTo>
                    <a:pt x="302" y="352"/>
                  </a:lnTo>
                  <a:lnTo>
                    <a:pt x="995" y="468"/>
                  </a:lnTo>
                  <a:lnTo>
                    <a:pt x="803" y="2"/>
                  </a:lnTo>
                  <a:cubicBezTo>
                    <a:pt x="797" y="1"/>
                    <a:pt x="776" y="0"/>
                    <a:pt x="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52"/>
            <p:cNvSpPr/>
            <p:nvPr/>
          </p:nvSpPr>
          <p:spPr>
            <a:xfrm>
              <a:off x="6414275" y="2841375"/>
              <a:ext cx="24200" cy="17675"/>
            </a:xfrm>
            <a:custGeom>
              <a:avLst/>
              <a:gdLst/>
              <a:ahLst/>
              <a:cxnLst/>
              <a:rect l="l" t="t" r="r" b="b"/>
              <a:pathLst>
                <a:path w="968" h="707" extrusionOk="0">
                  <a:moveTo>
                    <a:pt x="398" y="1"/>
                  </a:moveTo>
                  <a:lnTo>
                    <a:pt x="1" y="124"/>
                  </a:lnTo>
                  <a:lnTo>
                    <a:pt x="309" y="707"/>
                  </a:lnTo>
                  <a:lnTo>
                    <a:pt x="967" y="480"/>
                  </a:lnTo>
                  <a:lnTo>
                    <a:pt x="398" y="1"/>
                  </a:ln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52"/>
            <p:cNvSpPr/>
            <p:nvPr/>
          </p:nvSpPr>
          <p:spPr>
            <a:xfrm>
              <a:off x="6362175" y="2877200"/>
              <a:ext cx="24200" cy="17850"/>
            </a:xfrm>
            <a:custGeom>
              <a:avLst/>
              <a:gdLst/>
              <a:ahLst/>
              <a:cxnLst/>
              <a:rect l="l" t="t" r="r" b="b"/>
              <a:pathLst>
                <a:path w="968" h="714" extrusionOk="0">
                  <a:moveTo>
                    <a:pt x="405" y="0"/>
                  </a:moveTo>
                  <a:lnTo>
                    <a:pt x="1" y="131"/>
                  </a:lnTo>
                  <a:lnTo>
                    <a:pt x="309" y="713"/>
                  </a:lnTo>
                  <a:lnTo>
                    <a:pt x="967" y="487"/>
                  </a:lnTo>
                  <a:lnTo>
                    <a:pt x="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52"/>
            <p:cNvSpPr/>
            <p:nvPr/>
          </p:nvSpPr>
          <p:spPr>
            <a:xfrm>
              <a:off x="6276125" y="2898975"/>
              <a:ext cx="24200" cy="17675"/>
            </a:xfrm>
            <a:custGeom>
              <a:avLst/>
              <a:gdLst/>
              <a:ahLst/>
              <a:cxnLst/>
              <a:rect l="l" t="t" r="r" b="b"/>
              <a:pathLst>
                <a:path w="968" h="707" extrusionOk="0">
                  <a:moveTo>
                    <a:pt x="405" y="0"/>
                  </a:moveTo>
                  <a:lnTo>
                    <a:pt x="1" y="123"/>
                  </a:lnTo>
                  <a:lnTo>
                    <a:pt x="309" y="706"/>
                  </a:lnTo>
                  <a:lnTo>
                    <a:pt x="968" y="480"/>
                  </a:lnTo>
                  <a:lnTo>
                    <a:pt x="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52"/>
            <p:cNvSpPr/>
            <p:nvPr/>
          </p:nvSpPr>
          <p:spPr>
            <a:xfrm>
              <a:off x="6147925" y="2739275"/>
              <a:ext cx="22150" cy="14375"/>
            </a:xfrm>
            <a:custGeom>
              <a:avLst/>
              <a:gdLst/>
              <a:ahLst/>
              <a:cxnLst/>
              <a:rect l="l" t="t" r="r" b="b"/>
              <a:pathLst>
                <a:path w="886" h="575" extrusionOk="0">
                  <a:moveTo>
                    <a:pt x="66" y="1"/>
                  </a:moveTo>
                  <a:cubicBezTo>
                    <a:pt x="36" y="1"/>
                    <a:pt x="13" y="2"/>
                    <a:pt x="1" y="5"/>
                  </a:cubicBezTo>
                  <a:lnTo>
                    <a:pt x="97" y="574"/>
                  </a:lnTo>
                  <a:lnTo>
                    <a:pt x="837" y="396"/>
                  </a:lnTo>
                  <a:lnTo>
                    <a:pt x="885" y="74"/>
                  </a:lnTo>
                  <a:cubicBezTo>
                    <a:pt x="885" y="74"/>
                    <a:pt x="282"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52"/>
            <p:cNvSpPr/>
            <p:nvPr/>
          </p:nvSpPr>
          <p:spPr>
            <a:xfrm>
              <a:off x="6319675" y="2769225"/>
              <a:ext cx="32250" cy="16825"/>
            </a:xfrm>
            <a:custGeom>
              <a:avLst/>
              <a:gdLst/>
              <a:ahLst/>
              <a:cxnLst/>
              <a:rect l="l" t="t" r="r" b="b"/>
              <a:pathLst>
                <a:path w="1290" h="673" extrusionOk="0">
                  <a:moveTo>
                    <a:pt x="0" y="0"/>
                  </a:moveTo>
                  <a:lnTo>
                    <a:pt x="302" y="556"/>
                  </a:lnTo>
                  <a:lnTo>
                    <a:pt x="1289" y="672"/>
                  </a:lnTo>
                  <a:lnTo>
                    <a:pt x="1097" y="83"/>
                  </a:lnTo>
                  <a:cubicBezTo>
                    <a:pt x="1096" y="83"/>
                    <a:pt x="1094" y="83"/>
                    <a:pt x="1090" y="83"/>
                  </a:cubicBezTo>
                  <a:cubicBezTo>
                    <a:pt x="992" y="8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52"/>
            <p:cNvSpPr/>
            <p:nvPr/>
          </p:nvSpPr>
          <p:spPr>
            <a:xfrm>
              <a:off x="6383075" y="2714200"/>
              <a:ext cx="15450" cy="34825"/>
            </a:xfrm>
            <a:custGeom>
              <a:avLst/>
              <a:gdLst/>
              <a:ahLst/>
              <a:cxnLst/>
              <a:rect l="l" t="t" r="r" b="b"/>
              <a:pathLst>
                <a:path w="618" h="1393" extrusionOk="0">
                  <a:moveTo>
                    <a:pt x="542" y="1"/>
                  </a:moveTo>
                  <a:lnTo>
                    <a:pt x="1" y="295"/>
                  </a:lnTo>
                  <a:cubicBezTo>
                    <a:pt x="15" y="323"/>
                    <a:pt x="138" y="1392"/>
                    <a:pt x="138" y="1392"/>
                  </a:cubicBezTo>
                  <a:lnTo>
                    <a:pt x="618" y="988"/>
                  </a:lnTo>
                  <a:lnTo>
                    <a:pt x="5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52"/>
            <p:cNvSpPr/>
            <p:nvPr/>
          </p:nvSpPr>
          <p:spPr>
            <a:xfrm>
              <a:off x="6140575" y="2642225"/>
              <a:ext cx="32225" cy="16825"/>
            </a:xfrm>
            <a:custGeom>
              <a:avLst/>
              <a:gdLst/>
              <a:ahLst/>
              <a:cxnLst/>
              <a:rect l="l" t="t" r="r" b="b"/>
              <a:pathLst>
                <a:path w="1289" h="673" extrusionOk="0">
                  <a:moveTo>
                    <a:pt x="0" y="0"/>
                  </a:moveTo>
                  <a:lnTo>
                    <a:pt x="302" y="556"/>
                  </a:lnTo>
                  <a:lnTo>
                    <a:pt x="1289" y="672"/>
                  </a:lnTo>
                  <a:lnTo>
                    <a:pt x="1097" y="83"/>
                  </a:lnTo>
                  <a:cubicBezTo>
                    <a:pt x="1096" y="83"/>
                    <a:pt x="1094" y="83"/>
                    <a:pt x="1090" y="83"/>
                  </a:cubicBezTo>
                  <a:cubicBezTo>
                    <a:pt x="992" y="8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52"/>
            <p:cNvSpPr/>
            <p:nvPr/>
          </p:nvSpPr>
          <p:spPr>
            <a:xfrm>
              <a:off x="6217000" y="2697225"/>
              <a:ext cx="32250" cy="17000"/>
            </a:xfrm>
            <a:custGeom>
              <a:avLst/>
              <a:gdLst/>
              <a:ahLst/>
              <a:cxnLst/>
              <a:rect l="l" t="t" r="r" b="b"/>
              <a:pathLst>
                <a:path w="1290" h="680" extrusionOk="0">
                  <a:moveTo>
                    <a:pt x="1" y="1"/>
                  </a:moveTo>
                  <a:lnTo>
                    <a:pt x="309" y="556"/>
                  </a:lnTo>
                  <a:lnTo>
                    <a:pt x="1290" y="680"/>
                  </a:lnTo>
                  <a:lnTo>
                    <a:pt x="1105" y="83"/>
                  </a:lnTo>
                  <a:cubicBezTo>
                    <a:pt x="1103" y="84"/>
                    <a:pt x="1096" y="85"/>
                    <a:pt x="1086" y="85"/>
                  </a:cubicBezTo>
                  <a:cubicBezTo>
                    <a:pt x="938" y="8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52"/>
            <p:cNvSpPr/>
            <p:nvPr/>
          </p:nvSpPr>
          <p:spPr>
            <a:xfrm>
              <a:off x="6463800" y="2598175"/>
              <a:ext cx="32250" cy="16825"/>
            </a:xfrm>
            <a:custGeom>
              <a:avLst/>
              <a:gdLst/>
              <a:ahLst/>
              <a:cxnLst/>
              <a:rect l="l" t="t" r="r" b="b"/>
              <a:pathLst>
                <a:path w="1290" h="673" extrusionOk="0">
                  <a:moveTo>
                    <a:pt x="1" y="0"/>
                  </a:moveTo>
                  <a:lnTo>
                    <a:pt x="303" y="556"/>
                  </a:lnTo>
                  <a:lnTo>
                    <a:pt x="1290" y="672"/>
                  </a:lnTo>
                  <a:lnTo>
                    <a:pt x="1105" y="83"/>
                  </a:lnTo>
                  <a:cubicBezTo>
                    <a:pt x="1103" y="84"/>
                    <a:pt x="1096" y="84"/>
                    <a:pt x="1086" y="84"/>
                  </a:cubicBezTo>
                  <a:cubicBezTo>
                    <a:pt x="939" y="84"/>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52"/>
            <p:cNvSpPr/>
            <p:nvPr/>
          </p:nvSpPr>
          <p:spPr>
            <a:xfrm>
              <a:off x="6265850" y="2833675"/>
              <a:ext cx="36375" cy="24175"/>
            </a:xfrm>
            <a:custGeom>
              <a:avLst/>
              <a:gdLst/>
              <a:ahLst/>
              <a:cxnLst/>
              <a:rect l="l" t="t" r="r" b="b"/>
              <a:pathLst>
                <a:path w="1455" h="967" extrusionOk="0">
                  <a:moveTo>
                    <a:pt x="858" y="0"/>
                  </a:moveTo>
                  <a:lnTo>
                    <a:pt x="1" y="651"/>
                  </a:lnTo>
                  <a:lnTo>
                    <a:pt x="789" y="967"/>
                  </a:lnTo>
                  <a:lnTo>
                    <a:pt x="1454" y="370"/>
                  </a:lnTo>
                  <a:lnTo>
                    <a:pt x="8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52"/>
            <p:cNvSpPr/>
            <p:nvPr/>
          </p:nvSpPr>
          <p:spPr>
            <a:xfrm>
              <a:off x="6348125" y="2713025"/>
              <a:ext cx="153575" cy="199150"/>
            </a:xfrm>
            <a:custGeom>
              <a:avLst/>
              <a:gdLst/>
              <a:ahLst/>
              <a:cxnLst/>
              <a:rect l="l" t="t" r="r" b="b"/>
              <a:pathLst>
                <a:path w="6143" h="7966" extrusionOk="0">
                  <a:moveTo>
                    <a:pt x="3417" y="0"/>
                  </a:moveTo>
                  <a:cubicBezTo>
                    <a:pt x="2033" y="0"/>
                    <a:pt x="708" y="1499"/>
                    <a:pt x="371" y="3523"/>
                  </a:cubicBezTo>
                  <a:cubicBezTo>
                    <a:pt x="0" y="5710"/>
                    <a:pt x="912" y="7685"/>
                    <a:pt x="2407" y="7939"/>
                  </a:cubicBezTo>
                  <a:cubicBezTo>
                    <a:pt x="2513" y="7957"/>
                    <a:pt x="2619" y="7965"/>
                    <a:pt x="2724" y="7965"/>
                  </a:cubicBezTo>
                  <a:cubicBezTo>
                    <a:pt x="4103" y="7965"/>
                    <a:pt x="5429" y="6466"/>
                    <a:pt x="5773" y="4435"/>
                  </a:cubicBezTo>
                  <a:cubicBezTo>
                    <a:pt x="6143" y="2248"/>
                    <a:pt x="5231" y="274"/>
                    <a:pt x="3737" y="27"/>
                  </a:cubicBezTo>
                  <a:cubicBezTo>
                    <a:pt x="3630" y="9"/>
                    <a:pt x="3524" y="0"/>
                    <a:pt x="3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52"/>
            <p:cNvSpPr/>
            <p:nvPr/>
          </p:nvSpPr>
          <p:spPr>
            <a:xfrm>
              <a:off x="6392000" y="2736025"/>
              <a:ext cx="79550" cy="77050"/>
            </a:xfrm>
            <a:custGeom>
              <a:avLst/>
              <a:gdLst/>
              <a:ahLst/>
              <a:cxnLst/>
              <a:rect l="l" t="t" r="r" b="b"/>
              <a:pathLst>
                <a:path w="3182" h="3082" extrusionOk="0">
                  <a:moveTo>
                    <a:pt x="1617" y="0"/>
                  </a:moveTo>
                  <a:cubicBezTo>
                    <a:pt x="909" y="0"/>
                    <a:pt x="275" y="538"/>
                    <a:pt x="144" y="1294"/>
                  </a:cubicBezTo>
                  <a:cubicBezTo>
                    <a:pt x="0" y="2137"/>
                    <a:pt x="535" y="2926"/>
                    <a:pt x="1337" y="3063"/>
                  </a:cubicBezTo>
                  <a:cubicBezTo>
                    <a:pt x="1414" y="3075"/>
                    <a:pt x="1490" y="3081"/>
                    <a:pt x="1565" y="3081"/>
                  </a:cubicBezTo>
                  <a:cubicBezTo>
                    <a:pt x="2273" y="3081"/>
                    <a:pt x="2907" y="2544"/>
                    <a:pt x="3037" y="1788"/>
                  </a:cubicBezTo>
                  <a:cubicBezTo>
                    <a:pt x="3181" y="944"/>
                    <a:pt x="2647" y="156"/>
                    <a:pt x="1845" y="19"/>
                  </a:cubicBezTo>
                  <a:cubicBezTo>
                    <a:pt x="1768" y="6"/>
                    <a:pt x="1692" y="0"/>
                    <a:pt x="1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52"/>
            <p:cNvSpPr/>
            <p:nvPr/>
          </p:nvSpPr>
          <p:spPr>
            <a:xfrm>
              <a:off x="6426800" y="2747250"/>
              <a:ext cx="31725" cy="31450"/>
            </a:xfrm>
            <a:custGeom>
              <a:avLst/>
              <a:gdLst/>
              <a:ahLst/>
              <a:cxnLst/>
              <a:rect l="l" t="t" r="r" b="b"/>
              <a:pathLst>
                <a:path w="1269" h="1258" extrusionOk="0">
                  <a:moveTo>
                    <a:pt x="641" y="1"/>
                  </a:moveTo>
                  <a:cubicBezTo>
                    <a:pt x="361" y="1"/>
                    <a:pt x="111" y="221"/>
                    <a:pt x="55" y="530"/>
                  </a:cubicBezTo>
                  <a:cubicBezTo>
                    <a:pt x="0" y="879"/>
                    <a:pt x="206" y="1202"/>
                    <a:pt x="528" y="1250"/>
                  </a:cubicBezTo>
                  <a:cubicBezTo>
                    <a:pt x="559" y="1255"/>
                    <a:pt x="590" y="1258"/>
                    <a:pt x="620" y="1258"/>
                  </a:cubicBezTo>
                  <a:cubicBezTo>
                    <a:pt x="901" y="1258"/>
                    <a:pt x="1157" y="1038"/>
                    <a:pt x="1207" y="729"/>
                  </a:cubicBezTo>
                  <a:cubicBezTo>
                    <a:pt x="1268" y="386"/>
                    <a:pt x="1056" y="57"/>
                    <a:pt x="734" y="9"/>
                  </a:cubicBezTo>
                  <a:cubicBezTo>
                    <a:pt x="703" y="3"/>
                    <a:pt x="672" y="1"/>
                    <a:pt x="641"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52"/>
            <p:cNvSpPr/>
            <p:nvPr/>
          </p:nvSpPr>
          <p:spPr>
            <a:xfrm>
              <a:off x="5846125" y="2677175"/>
              <a:ext cx="399350" cy="81950"/>
            </a:xfrm>
            <a:custGeom>
              <a:avLst/>
              <a:gdLst/>
              <a:ahLst/>
              <a:cxnLst/>
              <a:rect l="l" t="t" r="r" b="b"/>
              <a:pathLst>
                <a:path w="15974" h="3278" extrusionOk="0">
                  <a:moveTo>
                    <a:pt x="15679" y="1"/>
                  </a:moveTo>
                  <a:lnTo>
                    <a:pt x="0" y="2270"/>
                  </a:lnTo>
                  <a:lnTo>
                    <a:pt x="220" y="2723"/>
                  </a:lnTo>
                  <a:lnTo>
                    <a:pt x="329" y="3278"/>
                  </a:lnTo>
                  <a:lnTo>
                    <a:pt x="15953" y="721"/>
                  </a:lnTo>
                  <a:lnTo>
                    <a:pt x="15974" y="227"/>
                  </a:lnTo>
                  <a:lnTo>
                    <a:pt x="156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52"/>
            <p:cNvSpPr/>
            <p:nvPr/>
          </p:nvSpPr>
          <p:spPr>
            <a:xfrm>
              <a:off x="5851600" y="2682850"/>
              <a:ext cx="393875" cy="76275"/>
            </a:xfrm>
            <a:custGeom>
              <a:avLst/>
              <a:gdLst/>
              <a:ahLst/>
              <a:cxnLst/>
              <a:rect l="l" t="t" r="r" b="b"/>
              <a:pathLst>
                <a:path w="15755" h="3051" extrusionOk="0">
                  <a:moveTo>
                    <a:pt x="15755" y="0"/>
                  </a:moveTo>
                  <a:lnTo>
                    <a:pt x="1" y="2496"/>
                  </a:lnTo>
                  <a:lnTo>
                    <a:pt x="110" y="3051"/>
                  </a:lnTo>
                  <a:lnTo>
                    <a:pt x="15734" y="494"/>
                  </a:lnTo>
                  <a:lnTo>
                    <a:pt x="15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52"/>
            <p:cNvSpPr/>
            <p:nvPr/>
          </p:nvSpPr>
          <p:spPr>
            <a:xfrm>
              <a:off x="5840800" y="2597650"/>
              <a:ext cx="400225" cy="56925"/>
            </a:xfrm>
            <a:custGeom>
              <a:avLst/>
              <a:gdLst/>
              <a:ahLst/>
              <a:cxnLst/>
              <a:rect l="l" t="t" r="r" b="b"/>
              <a:pathLst>
                <a:path w="16009" h="2277" extrusionOk="0">
                  <a:moveTo>
                    <a:pt x="1" y="1"/>
                  </a:moveTo>
                  <a:lnTo>
                    <a:pt x="110" y="494"/>
                  </a:lnTo>
                  <a:lnTo>
                    <a:pt x="83" y="1057"/>
                  </a:lnTo>
                  <a:lnTo>
                    <a:pt x="15871" y="2277"/>
                  </a:lnTo>
                  <a:lnTo>
                    <a:pt x="16009" y="1804"/>
                  </a:lnTo>
                  <a:lnTo>
                    <a:pt x="15769" y="151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52"/>
            <p:cNvSpPr/>
            <p:nvPr/>
          </p:nvSpPr>
          <p:spPr>
            <a:xfrm>
              <a:off x="5842850" y="2610000"/>
              <a:ext cx="398175" cy="44575"/>
            </a:xfrm>
            <a:custGeom>
              <a:avLst/>
              <a:gdLst/>
              <a:ahLst/>
              <a:cxnLst/>
              <a:rect l="l" t="t" r="r" b="b"/>
              <a:pathLst>
                <a:path w="15927" h="1783" extrusionOk="0">
                  <a:moveTo>
                    <a:pt x="28" y="0"/>
                  </a:moveTo>
                  <a:lnTo>
                    <a:pt x="1" y="563"/>
                  </a:lnTo>
                  <a:lnTo>
                    <a:pt x="15789" y="1783"/>
                  </a:lnTo>
                  <a:lnTo>
                    <a:pt x="15927" y="1310"/>
                  </a:lnTo>
                  <a:lnTo>
                    <a:pt x="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2"/>
            <p:cNvSpPr/>
            <p:nvPr/>
          </p:nvSpPr>
          <p:spPr>
            <a:xfrm>
              <a:off x="6156000" y="2550675"/>
              <a:ext cx="204150" cy="164625"/>
            </a:xfrm>
            <a:custGeom>
              <a:avLst/>
              <a:gdLst/>
              <a:ahLst/>
              <a:cxnLst/>
              <a:rect l="l" t="t" r="r" b="b"/>
              <a:pathLst>
                <a:path w="8166" h="6585" extrusionOk="0">
                  <a:moveTo>
                    <a:pt x="2815" y="1"/>
                  </a:moveTo>
                  <a:cubicBezTo>
                    <a:pt x="2043" y="1"/>
                    <a:pt x="1369" y="262"/>
                    <a:pt x="946" y="797"/>
                  </a:cubicBezTo>
                  <a:cubicBezTo>
                    <a:pt x="0" y="1983"/>
                    <a:pt x="645" y="4060"/>
                    <a:pt x="2379" y="5438"/>
                  </a:cubicBezTo>
                  <a:cubicBezTo>
                    <a:pt x="3333" y="6196"/>
                    <a:pt x="4418" y="6585"/>
                    <a:pt x="5359" y="6585"/>
                  </a:cubicBezTo>
                  <a:cubicBezTo>
                    <a:pt x="6128" y="6585"/>
                    <a:pt x="6800" y="6325"/>
                    <a:pt x="7226" y="5794"/>
                  </a:cubicBezTo>
                  <a:cubicBezTo>
                    <a:pt x="8165" y="4608"/>
                    <a:pt x="7528" y="2531"/>
                    <a:pt x="5793" y="1146"/>
                  </a:cubicBezTo>
                  <a:cubicBezTo>
                    <a:pt x="4840" y="389"/>
                    <a:pt x="3755" y="1"/>
                    <a:pt x="2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2"/>
            <p:cNvSpPr/>
            <p:nvPr/>
          </p:nvSpPr>
          <p:spPr>
            <a:xfrm>
              <a:off x="6185475" y="2571150"/>
              <a:ext cx="85550" cy="74825"/>
            </a:xfrm>
            <a:custGeom>
              <a:avLst/>
              <a:gdLst/>
              <a:ahLst/>
              <a:cxnLst/>
              <a:rect l="l" t="t" r="r" b="b"/>
              <a:pathLst>
                <a:path w="3422" h="2993" extrusionOk="0">
                  <a:moveTo>
                    <a:pt x="1641" y="1"/>
                  </a:moveTo>
                  <a:cubicBezTo>
                    <a:pt x="1208" y="1"/>
                    <a:pt x="787" y="184"/>
                    <a:pt x="508" y="540"/>
                  </a:cubicBezTo>
                  <a:cubicBezTo>
                    <a:pt x="0" y="1171"/>
                    <a:pt x="131" y="2117"/>
                    <a:pt x="796" y="2644"/>
                  </a:cubicBezTo>
                  <a:cubicBezTo>
                    <a:pt x="1090" y="2878"/>
                    <a:pt x="1440" y="2992"/>
                    <a:pt x="1783" y="2992"/>
                  </a:cubicBezTo>
                  <a:cubicBezTo>
                    <a:pt x="2215" y="2992"/>
                    <a:pt x="2635" y="2811"/>
                    <a:pt x="2914" y="2459"/>
                  </a:cubicBezTo>
                  <a:cubicBezTo>
                    <a:pt x="3421" y="1822"/>
                    <a:pt x="3291" y="876"/>
                    <a:pt x="2626" y="348"/>
                  </a:cubicBezTo>
                  <a:cubicBezTo>
                    <a:pt x="2333" y="115"/>
                    <a:pt x="1983" y="1"/>
                    <a:pt x="1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2"/>
            <p:cNvSpPr/>
            <p:nvPr/>
          </p:nvSpPr>
          <p:spPr>
            <a:xfrm>
              <a:off x="6205875" y="2578150"/>
              <a:ext cx="34625" cy="30125"/>
            </a:xfrm>
            <a:custGeom>
              <a:avLst/>
              <a:gdLst/>
              <a:ahLst/>
              <a:cxnLst/>
              <a:rect l="l" t="t" r="r" b="b"/>
              <a:pathLst>
                <a:path w="1385" h="1205" extrusionOk="0">
                  <a:moveTo>
                    <a:pt x="647" y="1"/>
                  </a:moveTo>
                  <a:cubicBezTo>
                    <a:pt x="474" y="1"/>
                    <a:pt x="309" y="72"/>
                    <a:pt x="199" y="212"/>
                  </a:cubicBezTo>
                  <a:cubicBezTo>
                    <a:pt x="0" y="459"/>
                    <a:pt x="55" y="843"/>
                    <a:pt x="329" y="1062"/>
                  </a:cubicBezTo>
                  <a:cubicBezTo>
                    <a:pt x="452" y="1157"/>
                    <a:pt x="597" y="1204"/>
                    <a:pt x="738" y="1204"/>
                  </a:cubicBezTo>
                  <a:cubicBezTo>
                    <a:pt x="911" y="1204"/>
                    <a:pt x="1077" y="1133"/>
                    <a:pt x="1186" y="993"/>
                  </a:cubicBezTo>
                  <a:cubicBezTo>
                    <a:pt x="1385" y="747"/>
                    <a:pt x="1330" y="363"/>
                    <a:pt x="1056" y="143"/>
                  </a:cubicBezTo>
                  <a:cubicBezTo>
                    <a:pt x="933" y="48"/>
                    <a:pt x="788" y="1"/>
                    <a:pt x="647"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9" name="Google Shape;4199;p52"/>
          <p:cNvGrpSpPr/>
          <p:nvPr/>
        </p:nvGrpSpPr>
        <p:grpSpPr>
          <a:xfrm>
            <a:off x="2470234" y="132715"/>
            <a:ext cx="840780" cy="813565"/>
            <a:chOff x="3216625" y="4232525"/>
            <a:chExt cx="126175" cy="122100"/>
          </a:xfrm>
        </p:grpSpPr>
        <p:sp>
          <p:nvSpPr>
            <p:cNvPr id="4200" name="Google Shape;4200;p52"/>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52"/>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52"/>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52"/>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52"/>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52"/>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52"/>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52"/>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52"/>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52"/>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52"/>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52"/>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52"/>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52"/>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52"/>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52"/>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52"/>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52"/>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52"/>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07;p29">
            <a:extLst>
              <a:ext uri="{FF2B5EF4-FFF2-40B4-BE49-F238E27FC236}">
                <a16:creationId xmlns:a16="http://schemas.microsoft.com/office/drawing/2014/main" id="{1DF08927-D7A2-95A4-0E8E-01C29D24567A}"/>
              </a:ext>
            </a:extLst>
          </p:cNvPr>
          <p:cNvSpPr txBox="1">
            <a:spLocks/>
          </p:cNvSpPr>
          <p:nvPr/>
        </p:nvSpPr>
        <p:spPr>
          <a:xfrm>
            <a:off x="5639682" y="1612879"/>
            <a:ext cx="982866" cy="769066"/>
          </a:xfrm>
          <a:prstGeom prst="roundRect">
            <a:avLst/>
          </a:prstGeom>
          <a:solidFill>
            <a:schemeClr val="bg1"/>
          </a:solidFill>
          <a:ln w="38100" cap="flat" cmpd="sng" algn="ctr">
            <a:solidFill>
              <a:schemeClr val="bg2"/>
            </a:solidFill>
            <a:prstDash val="solid"/>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Montserrat Black"/>
              <a:buNone/>
              <a:defRPr sz="6000" b="0" i="0" u="none" strike="noStrike" cap="none">
                <a:solidFill>
                  <a:schemeClr val="dk2"/>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9pPr>
          </a:lstStyle>
          <a:p>
            <a:r>
              <a:rPr lang="vi-VN" sz="3600" b="1" dirty="0">
                <a:solidFill>
                  <a:schemeClr val="bg2"/>
                </a:solidFill>
                <a:latin typeface="Arial" panose="020B0604020202020204" pitchFamily="34" charset="0"/>
                <a:cs typeface="Arial" panose="020B0604020202020204" pitchFamily="34" charset="0"/>
              </a:rPr>
              <a:t>03</a:t>
            </a:r>
          </a:p>
        </p:txBody>
      </p:sp>
      <p:sp>
        <p:nvSpPr>
          <p:cNvPr id="9" name="Title 2">
            <a:extLst>
              <a:ext uri="{FF2B5EF4-FFF2-40B4-BE49-F238E27FC236}">
                <a16:creationId xmlns:a16="http://schemas.microsoft.com/office/drawing/2014/main" id="{B796E859-FC54-DB91-6BD8-3DAFE1668262}"/>
              </a:ext>
            </a:extLst>
          </p:cNvPr>
          <p:cNvSpPr>
            <a:spLocks noGrp="1"/>
          </p:cNvSpPr>
          <p:nvPr>
            <p:ph type="title"/>
          </p:nvPr>
        </p:nvSpPr>
        <p:spPr>
          <a:xfrm>
            <a:off x="4572000" y="2601493"/>
            <a:ext cx="3118230" cy="910023"/>
          </a:xfrm>
        </p:spPr>
        <p:txBody>
          <a:bodyPr anchor="ctr"/>
          <a:lstStyle/>
          <a:p>
            <a:pPr algn="ctr"/>
            <a:r>
              <a:rPr lang="vi-VN" sz="3600" b="1" dirty="0">
                <a:latin typeface="Arial" panose="020B0604020202020204" pitchFamily="34" charset="0"/>
                <a:cs typeface="Arial" panose="020B0604020202020204" pitchFamily="34" charset="0"/>
              </a:rPr>
              <a:t>THẢO LUẬN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4"/>
        <p:cNvGrpSpPr/>
        <p:nvPr/>
      </p:nvGrpSpPr>
      <p:grpSpPr>
        <a:xfrm>
          <a:off x="0" y="0"/>
          <a:ext cx="0" cy="0"/>
          <a:chOff x="0" y="0"/>
          <a:chExt cx="0" cy="0"/>
        </a:xfrm>
      </p:grpSpPr>
      <p:sp>
        <p:nvSpPr>
          <p:cNvPr id="4" name="TextBox 3">
            <a:extLst>
              <a:ext uri="{FF2B5EF4-FFF2-40B4-BE49-F238E27FC236}">
                <a16:creationId xmlns:a16="http://schemas.microsoft.com/office/drawing/2014/main" id="{8835E284-6C64-DE7F-FB1A-B00E32A6A3EA}"/>
              </a:ext>
            </a:extLst>
          </p:cNvPr>
          <p:cNvSpPr txBox="1"/>
          <p:nvPr/>
        </p:nvSpPr>
        <p:spPr>
          <a:xfrm>
            <a:off x="2664501" y="1174829"/>
            <a:ext cx="3814997" cy="2793842"/>
          </a:xfrm>
          <a:prstGeom prst="rect">
            <a:avLst/>
          </a:prstGeom>
          <a:noFill/>
        </p:spPr>
        <p:txBody>
          <a:bodyPr wrap="square">
            <a:spAutoFit/>
          </a:bodyPr>
          <a:lstStyle/>
          <a:p>
            <a:pPr algn="ctr">
              <a:lnSpc>
                <a:spcPct val="150000"/>
              </a:lnSpc>
            </a:pPr>
            <a:r>
              <a:rPr lang="vi-VN" sz="2400" b="1" dirty="0"/>
              <a:t>Chọn một trong những hình thức vẽ, xé, dán để sáng tạo một sản phẩm về đề tài ngày Tết và mùa xuân.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88"/>
        <p:cNvGrpSpPr/>
        <p:nvPr/>
      </p:nvGrpSpPr>
      <p:grpSpPr>
        <a:xfrm>
          <a:off x="0" y="0"/>
          <a:ext cx="0" cy="0"/>
          <a:chOff x="0" y="0"/>
          <a:chExt cx="0" cy="0"/>
        </a:xfrm>
      </p:grpSpPr>
      <p:sp>
        <p:nvSpPr>
          <p:cNvPr id="14" name="Title 2">
            <a:extLst>
              <a:ext uri="{FF2B5EF4-FFF2-40B4-BE49-F238E27FC236}">
                <a16:creationId xmlns:a16="http://schemas.microsoft.com/office/drawing/2014/main" id="{23A5F119-2B79-D011-EE16-32CC9900CFDE}"/>
              </a:ext>
            </a:extLst>
          </p:cNvPr>
          <p:cNvSpPr>
            <a:spLocks noGrp="1"/>
          </p:cNvSpPr>
          <p:nvPr>
            <p:ph type="title"/>
          </p:nvPr>
        </p:nvSpPr>
        <p:spPr/>
        <p:txBody>
          <a:bodyPr anchor="ctr"/>
          <a:lstStyle/>
          <a:p>
            <a:pPr algn="ctr"/>
            <a:r>
              <a:rPr lang="vi-VN" sz="2400" b="1" dirty="0">
                <a:solidFill>
                  <a:schemeClr val="accent1">
                    <a:lumMod val="50000"/>
                  </a:schemeClr>
                </a:solidFill>
                <a:latin typeface="Arial" panose="020B0604020202020204" pitchFamily="34" charset="0"/>
                <a:cs typeface="Arial" panose="020B0604020202020204" pitchFamily="34" charset="0"/>
              </a:rPr>
              <a:t>Tham khảo SPMT khác </a:t>
            </a:r>
          </a:p>
        </p:txBody>
      </p:sp>
      <p:pic>
        <p:nvPicPr>
          <p:cNvPr id="15" name="Picture 14">
            <a:extLst>
              <a:ext uri="{FF2B5EF4-FFF2-40B4-BE49-F238E27FC236}">
                <a16:creationId xmlns:a16="http://schemas.microsoft.com/office/drawing/2014/main" id="{C852BBD1-8226-0690-4C51-2BA8EFDE3BED}"/>
              </a:ext>
            </a:extLst>
          </p:cNvPr>
          <p:cNvPicPr>
            <a:picLocks noChangeAspect="1"/>
          </p:cNvPicPr>
          <p:nvPr/>
        </p:nvPicPr>
        <p:blipFill rotWithShape="1">
          <a:blip r:embed="rId3"/>
          <a:srcRect l="484" r="484"/>
          <a:stretch/>
        </p:blipFill>
        <p:spPr>
          <a:xfrm>
            <a:off x="357921" y="1535125"/>
            <a:ext cx="4288969" cy="2436107"/>
          </a:xfrm>
          <a:prstGeom prst="roundRect">
            <a:avLst>
              <a:gd name="adj" fmla="val 5284"/>
            </a:avLst>
          </a:prstGeom>
        </p:spPr>
      </p:pic>
      <p:pic>
        <p:nvPicPr>
          <p:cNvPr id="16" name="Picture 15">
            <a:extLst>
              <a:ext uri="{FF2B5EF4-FFF2-40B4-BE49-F238E27FC236}">
                <a16:creationId xmlns:a16="http://schemas.microsoft.com/office/drawing/2014/main" id="{ABD8AC06-5203-D613-4399-663842EEAA3E}"/>
              </a:ext>
            </a:extLst>
          </p:cNvPr>
          <p:cNvPicPr>
            <a:picLocks noChangeAspect="1"/>
          </p:cNvPicPr>
          <p:nvPr/>
        </p:nvPicPr>
        <p:blipFill rotWithShape="1">
          <a:blip r:embed="rId4"/>
          <a:srcRect t="1411" b="1411"/>
          <a:stretch/>
        </p:blipFill>
        <p:spPr>
          <a:xfrm>
            <a:off x="4970393" y="1362649"/>
            <a:ext cx="3815686" cy="2781058"/>
          </a:xfrm>
          <a:prstGeom prst="roundRect">
            <a:avLst>
              <a:gd name="adj" fmla="val 5284"/>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88"/>
        <p:cNvGrpSpPr/>
        <p:nvPr/>
      </p:nvGrpSpPr>
      <p:grpSpPr>
        <a:xfrm>
          <a:off x="0" y="0"/>
          <a:ext cx="0" cy="0"/>
          <a:chOff x="0" y="0"/>
          <a:chExt cx="0" cy="0"/>
        </a:xfrm>
      </p:grpSpPr>
      <p:sp>
        <p:nvSpPr>
          <p:cNvPr id="14" name="Title 2">
            <a:extLst>
              <a:ext uri="{FF2B5EF4-FFF2-40B4-BE49-F238E27FC236}">
                <a16:creationId xmlns:a16="http://schemas.microsoft.com/office/drawing/2014/main" id="{23A5F119-2B79-D011-EE16-32CC9900CFDE}"/>
              </a:ext>
            </a:extLst>
          </p:cNvPr>
          <p:cNvSpPr>
            <a:spLocks noGrp="1"/>
          </p:cNvSpPr>
          <p:nvPr>
            <p:ph type="title"/>
          </p:nvPr>
        </p:nvSpPr>
        <p:spPr/>
        <p:txBody>
          <a:bodyPr anchor="ctr"/>
          <a:lstStyle/>
          <a:p>
            <a:pPr algn="ctr"/>
            <a:r>
              <a:rPr lang="vi-VN" sz="2400" b="1" dirty="0">
                <a:solidFill>
                  <a:schemeClr val="accent1">
                    <a:lumMod val="50000"/>
                  </a:schemeClr>
                </a:solidFill>
                <a:latin typeface="Arial" panose="020B0604020202020204" pitchFamily="34" charset="0"/>
                <a:cs typeface="Arial" panose="020B0604020202020204" pitchFamily="34" charset="0"/>
              </a:rPr>
              <a:t>Tham khảo SPMT khác </a:t>
            </a:r>
          </a:p>
        </p:txBody>
      </p:sp>
      <p:pic>
        <p:nvPicPr>
          <p:cNvPr id="15" name="Picture 14">
            <a:extLst>
              <a:ext uri="{FF2B5EF4-FFF2-40B4-BE49-F238E27FC236}">
                <a16:creationId xmlns:a16="http://schemas.microsoft.com/office/drawing/2014/main" id="{C852BBD1-8226-0690-4C51-2BA8EFDE3B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7004" r="7004"/>
          <a:stretch/>
        </p:blipFill>
        <p:spPr>
          <a:xfrm>
            <a:off x="357921" y="1362649"/>
            <a:ext cx="3999437" cy="2781058"/>
          </a:xfrm>
          <a:prstGeom prst="roundRect">
            <a:avLst>
              <a:gd name="adj" fmla="val 5284"/>
            </a:avLst>
          </a:prstGeom>
        </p:spPr>
      </p:pic>
      <p:pic>
        <p:nvPicPr>
          <p:cNvPr id="16" name="Picture 15">
            <a:extLst>
              <a:ext uri="{FF2B5EF4-FFF2-40B4-BE49-F238E27FC236}">
                <a16:creationId xmlns:a16="http://schemas.microsoft.com/office/drawing/2014/main" id="{ABD8AC06-5203-D613-4399-663842EEAA3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1190" r="1190"/>
          <a:stretch/>
        </p:blipFill>
        <p:spPr>
          <a:xfrm>
            <a:off x="4602893" y="1362649"/>
            <a:ext cx="4183186" cy="2781058"/>
          </a:xfrm>
          <a:prstGeom prst="roundRect">
            <a:avLst>
              <a:gd name="adj" fmla="val 5284"/>
            </a:avLst>
          </a:prstGeom>
        </p:spPr>
      </p:pic>
    </p:spTree>
    <p:extLst>
      <p:ext uri="{BB962C8B-B14F-4D97-AF65-F5344CB8AC3E}">
        <p14:creationId xmlns:p14="http://schemas.microsoft.com/office/powerpoint/2010/main" val="1137553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4" name="TextBox 3">
            <a:extLst>
              <a:ext uri="{FF2B5EF4-FFF2-40B4-BE49-F238E27FC236}">
                <a16:creationId xmlns:a16="http://schemas.microsoft.com/office/drawing/2014/main" id="{8A5310BD-0892-7BD5-E50C-E8E26B55EC86}"/>
              </a:ext>
            </a:extLst>
          </p:cNvPr>
          <p:cNvSpPr txBox="1"/>
          <p:nvPr/>
        </p:nvSpPr>
        <p:spPr>
          <a:xfrm>
            <a:off x="1699259" y="406000"/>
            <a:ext cx="5745481" cy="461665"/>
          </a:xfrm>
          <a:prstGeom prst="rect">
            <a:avLst/>
          </a:prstGeom>
          <a:noFill/>
        </p:spPr>
        <p:txBody>
          <a:bodyPr wrap="square" rtlCol="0">
            <a:spAutoFit/>
          </a:bodyPr>
          <a:lstStyle/>
          <a:p>
            <a:pPr algn="ctr"/>
            <a:r>
              <a:rPr lang="vi-VN" sz="2400" b="1" dirty="0">
                <a:solidFill>
                  <a:schemeClr val="bg2"/>
                </a:solidFill>
                <a:effectLst/>
                <a:latin typeface="Arial" panose="020B0604020202020204" pitchFamily="34" charset="0"/>
                <a:cs typeface="Arial" panose="020B0604020202020204" pitchFamily="34" charset="0"/>
              </a:rPr>
              <a:t>Trưng bày và giới thiệu sản phẩm</a:t>
            </a:r>
          </a:p>
        </p:txBody>
      </p:sp>
      <p:sp>
        <p:nvSpPr>
          <p:cNvPr id="5" name="Rectangle: Rounded Corners 4">
            <a:extLst>
              <a:ext uri="{FF2B5EF4-FFF2-40B4-BE49-F238E27FC236}">
                <a16:creationId xmlns:a16="http://schemas.microsoft.com/office/drawing/2014/main" id="{85AFC5E4-A293-5477-A416-762FA7156078}"/>
              </a:ext>
            </a:extLst>
          </p:cNvPr>
          <p:cNvSpPr/>
          <p:nvPr/>
        </p:nvSpPr>
        <p:spPr>
          <a:xfrm>
            <a:off x="1768835" y="1147660"/>
            <a:ext cx="5606324" cy="573770"/>
          </a:xfrm>
          <a:prstGeom prst="roundRect">
            <a:avLst/>
          </a:prstGeom>
          <a:ln/>
        </p:spPr>
        <p:style>
          <a:lnRef idx="2">
            <a:schemeClr val="accent3"/>
          </a:lnRef>
          <a:fillRef idx="1">
            <a:schemeClr val="lt1"/>
          </a:fillRef>
          <a:effectRef idx="0">
            <a:schemeClr val="accent3"/>
          </a:effectRef>
          <a:fontRef idx="minor">
            <a:schemeClr val="dk1"/>
          </a:fontRef>
        </p:style>
        <p:txBody>
          <a:bodyPr bIns="144000" rtlCol="0" anchor="ctr"/>
          <a:lstStyle/>
          <a:p>
            <a:pPr algn="ctr">
              <a:lnSpc>
                <a:spcPct val="150000"/>
              </a:lnSpc>
            </a:pPr>
            <a:r>
              <a:rPr lang="vi-VN" sz="2000" dirty="0">
                <a:latin typeface="Arial" panose="020B0604020202020204" pitchFamily="34" charset="0"/>
                <a:cs typeface="Arial" panose="020B0604020202020204" pitchFamily="34" charset="0"/>
              </a:rPr>
              <a:t>Bố cục, hình ảnh và màu sắc của bức tranh.</a:t>
            </a:r>
          </a:p>
        </p:txBody>
      </p:sp>
      <p:sp>
        <p:nvSpPr>
          <p:cNvPr id="7" name="Rectangle: Rounded Corners 6">
            <a:extLst>
              <a:ext uri="{FF2B5EF4-FFF2-40B4-BE49-F238E27FC236}">
                <a16:creationId xmlns:a16="http://schemas.microsoft.com/office/drawing/2014/main" id="{D656C100-C5FF-9406-2595-35EEE2862261}"/>
              </a:ext>
            </a:extLst>
          </p:cNvPr>
          <p:cNvSpPr/>
          <p:nvPr/>
        </p:nvSpPr>
        <p:spPr>
          <a:xfrm>
            <a:off x="1768833" y="3698443"/>
            <a:ext cx="5606326" cy="573770"/>
          </a:xfrm>
          <a:prstGeom prst="roundRect">
            <a:avLst/>
          </a:prstGeom>
          <a:ln/>
        </p:spPr>
        <p:style>
          <a:lnRef idx="2">
            <a:schemeClr val="accent3"/>
          </a:lnRef>
          <a:fillRef idx="1">
            <a:schemeClr val="lt1"/>
          </a:fillRef>
          <a:effectRef idx="0">
            <a:schemeClr val="accent3"/>
          </a:effectRef>
          <a:fontRef idx="minor">
            <a:schemeClr val="dk1"/>
          </a:fontRef>
        </p:style>
        <p:txBody>
          <a:bodyPr bIns="144000" rtlCol="0" anchor="ctr"/>
          <a:lstStyle/>
          <a:p>
            <a:pPr algn="ctr">
              <a:lnSpc>
                <a:spcPct val="150000"/>
              </a:lnSpc>
            </a:pPr>
            <a:r>
              <a:rPr lang="vi-VN" sz="2000" dirty="0">
                <a:latin typeface="Arial" panose="020B0604020202020204" pitchFamily="34" charset="0"/>
                <a:cs typeface="Arial" panose="020B0604020202020204" pitchFamily="34" charset="0"/>
              </a:rPr>
              <a:t>Em có nhận xét, góp ý gì cho bài của bạn?</a:t>
            </a:r>
          </a:p>
        </p:txBody>
      </p:sp>
      <p:sp>
        <p:nvSpPr>
          <p:cNvPr id="8" name="Rectangle: Rounded Corners 7">
            <a:extLst>
              <a:ext uri="{FF2B5EF4-FFF2-40B4-BE49-F238E27FC236}">
                <a16:creationId xmlns:a16="http://schemas.microsoft.com/office/drawing/2014/main" id="{AF54945E-180E-3025-5162-032BB0133CFD}"/>
              </a:ext>
            </a:extLst>
          </p:cNvPr>
          <p:cNvSpPr/>
          <p:nvPr/>
        </p:nvSpPr>
        <p:spPr>
          <a:xfrm>
            <a:off x="1768833" y="2849934"/>
            <a:ext cx="5606326" cy="573770"/>
          </a:xfrm>
          <a:prstGeom prst="roundRect">
            <a:avLst/>
          </a:prstGeom>
          <a:ln/>
        </p:spPr>
        <p:style>
          <a:lnRef idx="2">
            <a:schemeClr val="accent3"/>
          </a:lnRef>
          <a:fillRef idx="1">
            <a:schemeClr val="lt1"/>
          </a:fillRef>
          <a:effectRef idx="0">
            <a:schemeClr val="accent3"/>
          </a:effectRef>
          <a:fontRef idx="minor">
            <a:schemeClr val="dk1"/>
          </a:fontRef>
        </p:style>
        <p:txBody>
          <a:bodyPr bIns="144000" rtlCol="0" anchor="ctr"/>
          <a:lstStyle/>
          <a:p>
            <a:pPr algn="ctr">
              <a:lnSpc>
                <a:spcPct val="150000"/>
              </a:lnSpc>
            </a:pPr>
            <a:r>
              <a:rPr lang="vi-VN" sz="2000" dirty="0">
                <a:latin typeface="Arial" panose="020B0604020202020204" pitchFamily="34" charset="0"/>
                <a:cs typeface="Arial" panose="020B0604020202020204" pitchFamily="34" charset="0"/>
              </a:rPr>
              <a:t>Nêu cảm nhận về bức tranh mà em thích nhất.</a:t>
            </a:r>
          </a:p>
        </p:txBody>
      </p:sp>
      <p:sp>
        <p:nvSpPr>
          <p:cNvPr id="9" name="Rectangle: Rounded Corners 8">
            <a:extLst>
              <a:ext uri="{FF2B5EF4-FFF2-40B4-BE49-F238E27FC236}">
                <a16:creationId xmlns:a16="http://schemas.microsoft.com/office/drawing/2014/main" id="{FA969C6B-D56E-2D8A-0893-A7F46C24A343}"/>
              </a:ext>
            </a:extLst>
          </p:cNvPr>
          <p:cNvSpPr/>
          <p:nvPr/>
        </p:nvSpPr>
        <p:spPr>
          <a:xfrm>
            <a:off x="1768833" y="2001425"/>
            <a:ext cx="5606326" cy="573770"/>
          </a:xfrm>
          <a:prstGeom prst="roundRect">
            <a:avLst/>
          </a:prstGeom>
          <a:ln/>
        </p:spPr>
        <p:style>
          <a:lnRef idx="2">
            <a:schemeClr val="accent3"/>
          </a:lnRef>
          <a:fillRef idx="1">
            <a:schemeClr val="lt1"/>
          </a:fillRef>
          <a:effectRef idx="0">
            <a:schemeClr val="accent3"/>
          </a:effectRef>
          <a:fontRef idx="minor">
            <a:schemeClr val="dk1"/>
          </a:fontRef>
        </p:style>
        <p:txBody>
          <a:bodyPr bIns="144000" rtlCol="0" anchor="ctr"/>
          <a:lstStyle/>
          <a:p>
            <a:pPr algn="ctr">
              <a:lnSpc>
                <a:spcPct val="150000"/>
              </a:lnSpc>
            </a:pPr>
            <a:r>
              <a:rPr lang="vi-VN" sz="2000" dirty="0">
                <a:latin typeface="Arial" panose="020B0604020202020204" pitchFamily="34" charset="0"/>
                <a:cs typeface="Arial" panose="020B0604020202020204" pitchFamily="34" charset="0"/>
              </a:rPr>
              <a:t>Nội dung bức tranh của em nói lên điều gì?</a:t>
            </a:r>
          </a:p>
        </p:txBody>
      </p:sp>
    </p:spTree>
    <p:extLst>
      <p:ext uri="{BB962C8B-B14F-4D97-AF65-F5344CB8AC3E}">
        <p14:creationId xmlns:p14="http://schemas.microsoft.com/office/powerpoint/2010/main" val="622891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30"/>
        <p:cNvGrpSpPr/>
        <p:nvPr/>
      </p:nvGrpSpPr>
      <p:grpSpPr>
        <a:xfrm>
          <a:off x="0" y="0"/>
          <a:ext cx="0" cy="0"/>
          <a:chOff x="0" y="0"/>
          <a:chExt cx="0" cy="0"/>
        </a:xfrm>
      </p:grpSpPr>
      <p:grpSp>
        <p:nvGrpSpPr>
          <p:cNvPr id="3056" name="Google Shape;3056;p39"/>
          <p:cNvGrpSpPr/>
          <p:nvPr/>
        </p:nvGrpSpPr>
        <p:grpSpPr>
          <a:xfrm>
            <a:off x="8016772" y="260953"/>
            <a:ext cx="575724" cy="557093"/>
            <a:chOff x="3216625" y="4232525"/>
            <a:chExt cx="126175" cy="122100"/>
          </a:xfrm>
        </p:grpSpPr>
        <p:sp>
          <p:nvSpPr>
            <p:cNvPr id="3057" name="Google Shape;3057;p3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8" name="Google Shape;3058;p3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9" name="Google Shape;3059;p3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0" name="Google Shape;3060;p3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1" name="Google Shape;3061;p3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2" name="Google Shape;3062;p3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3" name="Google Shape;3063;p3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4" name="Google Shape;3064;p3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5" name="Google Shape;3065;p3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6" name="Google Shape;3066;p3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7" name="Google Shape;3067;p3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8" name="Google Shape;3068;p3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9" name="Google Shape;3069;p3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0" name="Google Shape;3070;p3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1" name="Google Shape;3071;p3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2" name="Google Shape;3072;p3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3" name="Google Shape;3073;p3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4" name="Google Shape;3074;p3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5" name="Google Shape;3075;p3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3076" name="Google Shape;3076;p39"/>
          <p:cNvGrpSpPr/>
          <p:nvPr/>
        </p:nvGrpSpPr>
        <p:grpSpPr>
          <a:xfrm>
            <a:off x="585212" y="255713"/>
            <a:ext cx="586524" cy="567570"/>
            <a:chOff x="3216625" y="4232525"/>
            <a:chExt cx="126175" cy="122100"/>
          </a:xfrm>
        </p:grpSpPr>
        <p:sp>
          <p:nvSpPr>
            <p:cNvPr id="3077" name="Google Shape;3077;p3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8" name="Google Shape;3078;p3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9" name="Google Shape;3079;p3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0" name="Google Shape;3080;p3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1" name="Google Shape;3081;p3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2" name="Google Shape;3082;p3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3" name="Google Shape;3083;p3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4" name="Google Shape;3084;p3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5" name="Google Shape;3085;p3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6" name="Google Shape;3086;p3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7" name="Google Shape;3087;p3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8" name="Google Shape;3088;p3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9" name="Google Shape;3089;p3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0" name="Google Shape;3090;p3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1" name="Google Shape;3091;p3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2" name="Google Shape;3092;p3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3" name="Google Shape;3093;p3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4" name="Google Shape;3094;p3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5" name="Google Shape;3095;p3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6" name="Title 2">
            <a:extLst>
              <a:ext uri="{FF2B5EF4-FFF2-40B4-BE49-F238E27FC236}">
                <a16:creationId xmlns:a16="http://schemas.microsoft.com/office/drawing/2014/main" id="{035A19D9-D99B-1DC5-BD40-1E7AF7FCBAE4}"/>
              </a:ext>
            </a:extLst>
          </p:cNvPr>
          <p:cNvSpPr>
            <a:spLocks noGrp="1"/>
          </p:cNvSpPr>
          <p:nvPr>
            <p:ph type="title"/>
          </p:nvPr>
        </p:nvSpPr>
        <p:spPr>
          <a:xfrm>
            <a:off x="3078480" y="257141"/>
            <a:ext cx="2987040" cy="572700"/>
          </a:xfrm>
        </p:spPr>
        <p:txBody>
          <a:bodyPr anchor="ctr"/>
          <a:lstStyle/>
          <a:p>
            <a:pPr algn="ctr"/>
            <a:r>
              <a:rPr lang="vi-VN" sz="3000" b="1" dirty="0">
                <a:latin typeface="Arial" panose="020B0604020202020204" pitchFamily="34" charset="0"/>
                <a:cs typeface="Arial" panose="020B0604020202020204" pitchFamily="34" charset="0"/>
              </a:rPr>
              <a:t>KHỞI ĐỘNG</a:t>
            </a:r>
          </a:p>
        </p:txBody>
      </p:sp>
      <p:grpSp>
        <p:nvGrpSpPr>
          <p:cNvPr id="4" name="Group 3">
            <a:extLst>
              <a:ext uri="{FF2B5EF4-FFF2-40B4-BE49-F238E27FC236}">
                <a16:creationId xmlns:a16="http://schemas.microsoft.com/office/drawing/2014/main" id="{73C740C1-F59B-FD29-7A1C-3FB27E95315D}"/>
              </a:ext>
            </a:extLst>
          </p:cNvPr>
          <p:cNvGrpSpPr/>
          <p:nvPr/>
        </p:nvGrpSpPr>
        <p:grpSpPr>
          <a:xfrm>
            <a:off x="282991" y="1107311"/>
            <a:ext cx="8578022" cy="3331529"/>
            <a:chOff x="282991" y="1107311"/>
            <a:chExt cx="8578022" cy="3331529"/>
          </a:xfrm>
        </p:grpSpPr>
        <p:pic>
          <p:nvPicPr>
            <p:cNvPr id="2050" name="Picture 2">
              <a:extLst>
                <a:ext uri="{FF2B5EF4-FFF2-40B4-BE49-F238E27FC236}">
                  <a16:creationId xmlns:a16="http://schemas.microsoft.com/office/drawing/2014/main" id="{9BA34375-9D62-F72F-9B42-FF3BE9C83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91" y="1107311"/>
              <a:ext cx="4184498" cy="29288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FEFCD2A-1FCC-1060-8F88-0AC8C6987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6513" y="1107311"/>
              <a:ext cx="4184500" cy="29288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995C21-FF83-5EB6-EE8A-6601B1251F5F}"/>
                </a:ext>
              </a:extLst>
            </p:cNvPr>
            <p:cNvSpPr txBox="1"/>
            <p:nvPr/>
          </p:nvSpPr>
          <p:spPr>
            <a:xfrm>
              <a:off x="2416629" y="4100286"/>
              <a:ext cx="4310742" cy="338554"/>
            </a:xfrm>
            <a:prstGeom prst="rect">
              <a:avLst/>
            </a:prstGeom>
            <a:noFill/>
          </p:spPr>
          <p:txBody>
            <a:bodyPr wrap="square" rtlCol="0">
              <a:spAutoFit/>
            </a:bodyPr>
            <a:lstStyle/>
            <a:p>
              <a:pPr algn="ctr"/>
              <a:r>
                <a:rPr lang="vi-VN" sz="1600"/>
                <a:t>Mùa xuân Tây Bắc – Nguyễn Công Huy</a:t>
              </a:r>
              <a:endParaRPr lang="vi-VN" sz="1600" dirty="0"/>
            </a:p>
          </p:txBody>
        </p:sp>
      </p:grpSp>
    </p:spTree>
    <p:extLst>
      <p:ext uri="{BB962C8B-B14F-4D97-AF65-F5344CB8AC3E}">
        <p14:creationId xmlns:p14="http://schemas.microsoft.com/office/powerpoint/2010/main" val="634962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58"/>
        <p:cNvGrpSpPr/>
        <p:nvPr/>
      </p:nvGrpSpPr>
      <p:grpSpPr>
        <a:xfrm>
          <a:off x="0" y="0"/>
          <a:ext cx="0" cy="0"/>
          <a:chOff x="0" y="0"/>
          <a:chExt cx="0" cy="0"/>
        </a:xfrm>
      </p:grpSpPr>
      <p:grpSp>
        <p:nvGrpSpPr>
          <p:cNvPr id="4659" name="Google Shape;4659;p57"/>
          <p:cNvGrpSpPr/>
          <p:nvPr/>
        </p:nvGrpSpPr>
        <p:grpSpPr>
          <a:xfrm>
            <a:off x="6777145" y="1495597"/>
            <a:ext cx="840780" cy="813626"/>
            <a:chOff x="3216625" y="4232525"/>
            <a:chExt cx="126175" cy="122100"/>
          </a:xfrm>
        </p:grpSpPr>
        <p:sp>
          <p:nvSpPr>
            <p:cNvPr id="4660" name="Google Shape;4660;p5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5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5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5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5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5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5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5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5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5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5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5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5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5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5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5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5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5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5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9" name="Google Shape;4679;p57"/>
          <p:cNvGrpSpPr/>
          <p:nvPr/>
        </p:nvGrpSpPr>
        <p:grpSpPr>
          <a:xfrm>
            <a:off x="7333835" y="1833598"/>
            <a:ext cx="3110032" cy="3073141"/>
            <a:chOff x="1043900" y="4321850"/>
            <a:chExt cx="547975" cy="541475"/>
          </a:xfrm>
        </p:grpSpPr>
        <p:sp>
          <p:nvSpPr>
            <p:cNvPr id="4680" name="Google Shape;4680;p57"/>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57"/>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57"/>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57"/>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57"/>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57"/>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57"/>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7" name="Google Shape;4687;p57"/>
          <p:cNvGrpSpPr/>
          <p:nvPr/>
        </p:nvGrpSpPr>
        <p:grpSpPr>
          <a:xfrm>
            <a:off x="6109336" y="2611071"/>
            <a:ext cx="4334538" cy="2989552"/>
            <a:chOff x="6048825" y="2878575"/>
            <a:chExt cx="986400" cy="680325"/>
          </a:xfrm>
        </p:grpSpPr>
        <p:sp>
          <p:nvSpPr>
            <p:cNvPr id="4688" name="Google Shape;4688;p57"/>
            <p:cNvSpPr/>
            <p:nvPr/>
          </p:nvSpPr>
          <p:spPr>
            <a:xfrm>
              <a:off x="6048825" y="2912425"/>
              <a:ext cx="629325" cy="609200"/>
            </a:xfrm>
            <a:custGeom>
              <a:avLst/>
              <a:gdLst/>
              <a:ahLst/>
              <a:cxnLst/>
              <a:rect l="l" t="t" r="r" b="b"/>
              <a:pathLst>
                <a:path w="25173" h="24368" extrusionOk="0">
                  <a:moveTo>
                    <a:pt x="11222" y="1"/>
                  </a:moveTo>
                  <a:cubicBezTo>
                    <a:pt x="9855" y="1"/>
                    <a:pt x="8498" y="289"/>
                    <a:pt x="7221" y="896"/>
                  </a:cubicBezTo>
                  <a:cubicBezTo>
                    <a:pt x="1910" y="3422"/>
                    <a:pt x="0" y="10523"/>
                    <a:pt x="2974" y="16759"/>
                  </a:cubicBezTo>
                  <a:cubicBezTo>
                    <a:pt x="5225" y="21496"/>
                    <a:pt x="9640" y="24367"/>
                    <a:pt x="13960" y="24367"/>
                  </a:cubicBezTo>
                  <a:cubicBezTo>
                    <a:pt x="15327" y="24367"/>
                    <a:pt x="16685" y="24079"/>
                    <a:pt x="17962" y="23472"/>
                  </a:cubicBezTo>
                  <a:cubicBezTo>
                    <a:pt x="23273" y="20936"/>
                    <a:pt x="25172" y="13835"/>
                    <a:pt x="22209" y="7609"/>
                  </a:cubicBezTo>
                  <a:cubicBezTo>
                    <a:pt x="19950" y="2873"/>
                    <a:pt x="15539" y="1"/>
                    <a:pt x="11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57"/>
            <p:cNvSpPr/>
            <p:nvPr/>
          </p:nvSpPr>
          <p:spPr>
            <a:xfrm>
              <a:off x="6080900" y="2912625"/>
              <a:ext cx="570150" cy="609100"/>
            </a:xfrm>
            <a:custGeom>
              <a:avLst/>
              <a:gdLst/>
              <a:ahLst/>
              <a:cxnLst/>
              <a:rect l="l" t="t" r="r" b="b"/>
              <a:pathLst>
                <a:path w="22806" h="24364" extrusionOk="0">
                  <a:moveTo>
                    <a:pt x="9936" y="1"/>
                  </a:moveTo>
                  <a:cubicBezTo>
                    <a:pt x="9078" y="1"/>
                    <a:pt x="8221" y="120"/>
                    <a:pt x="7390" y="351"/>
                  </a:cubicBezTo>
                  <a:cubicBezTo>
                    <a:pt x="7101" y="540"/>
                    <a:pt x="6863" y="808"/>
                    <a:pt x="6664" y="1097"/>
                  </a:cubicBezTo>
                  <a:cubicBezTo>
                    <a:pt x="6604" y="1176"/>
                    <a:pt x="6544" y="1266"/>
                    <a:pt x="6495" y="1365"/>
                  </a:cubicBezTo>
                  <a:cubicBezTo>
                    <a:pt x="6395" y="1544"/>
                    <a:pt x="6326" y="1743"/>
                    <a:pt x="6286" y="1942"/>
                  </a:cubicBezTo>
                  <a:cubicBezTo>
                    <a:pt x="6127" y="1674"/>
                    <a:pt x="5958" y="1405"/>
                    <a:pt x="5789" y="1137"/>
                  </a:cubicBezTo>
                  <a:cubicBezTo>
                    <a:pt x="5759" y="1097"/>
                    <a:pt x="5729" y="1047"/>
                    <a:pt x="5689" y="1017"/>
                  </a:cubicBezTo>
                  <a:cubicBezTo>
                    <a:pt x="5301" y="1216"/>
                    <a:pt x="4943" y="1435"/>
                    <a:pt x="4595" y="1684"/>
                  </a:cubicBezTo>
                  <a:cubicBezTo>
                    <a:pt x="4655" y="1664"/>
                    <a:pt x="4705" y="1644"/>
                    <a:pt x="4774" y="1644"/>
                  </a:cubicBezTo>
                  <a:cubicBezTo>
                    <a:pt x="4824" y="1644"/>
                    <a:pt x="4884" y="1654"/>
                    <a:pt x="4933" y="1664"/>
                  </a:cubicBezTo>
                  <a:cubicBezTo>
                    <a:pt x="5281" y="1763"/>
                    <a:pt x="5629" y="1912"/>
                    <a:pt x="5948" y="2081"/>
                  </a:cubicBezTo>
                  <a:lnTo>
                    <a:pt x="5938" y="2081"/>
                  </a:lnTo>
                  <a:cubicBezTo>
                    <a:pt x="5628" y="2039"/>
                    <a:pt x="5314" y="1997"/>
                    <a:pt x="4998" y="1997"/>
                  </a:cubicBezTo>
                  <a:cubicBezTo>
                    <a:pt x="4867" y="1997"/>
                    <a:pt x="4736" y="2004"/>
                    <a:pt x="4605" y="2022"/>
                  </a:cubicBezTo>
                  <a:cubicBezTo>
                    <a:pt x="4376" y="2062"/>
                    <a:pt x="4138" y="2121"/>
                    <a:pt x="3919" y="2211"/>
                  </a:cubicBezTo>
                  <a:cubicBezTo>
                    <a:pt x="1293" y="4439"/>
                    <a:pt x="0" y="8079"/>
                    <a:pt x="348" y="11898"/>
                  </a:cubicBezTo>
                  <a:cubicBezTo>
                    <a:pt x="428" y="11629"/>
                    <a:pt x="468" y="11351"/>
                    <a:pt x="478" y="11072"/>
                  </a:cubicBezTo>
                  <a:cubicBezTo>
                    <a:pt x="488" y="10764"/>
                    <a:pt x="448" y="10465"/>
                    <a:pt x="458" y="10157"/>
                  </a:cubicBezTo>
                  <a:cubicBezTo>
                    <a:pt x="468" y="9580"/>
                    <a:pt x="647" y="9003"/>
                    <a:pt x="965" y="8516"/>
                  </a:cubicBezTo>
                  <a:cubicBezTo>
                    <a:pt x="1065" y="8357"/>
                    <a:pt x="1184" y="8198"/>
                    <a:pt x="1263" y="8009"/>
                  </a:cubicBezTo>
                  <a:cubicBezTo>
                    <a:pt x="1423" y="7601"/>
                    <a:pt x="1313" y="7134"/>
                    <a:pt x="1462" y="6716"/>
                  </a:cubicBezTo>
                  <a:cubicBezTo>
                    <a:pt x="1512" y="6567"/>
                    <a:pt x="1592" y="6428"/>
                    <a:pt x="1661" y="6288"/>
                  </a:cubicBezTo>
                  <a:cubicBezTo>
                    <a:pt x="1999" y="5622"/>
                    <a:pt x="2149" y="4876"/>
                    <a:pt x="2536" y="4240"/>
                  </a:cubicBezTo>
                  <a:cubicBezTo>
                    <a:pt x="2904" y="3613"/>
                    <a:pt x="3501" y="3126"/>
                    <a:pt x="4158" y="2817"/>
                  </a:cubicBezTo>
                  <a:cubicBezTo>
                    <a:pt x="4744" y="2549"/>
                    <a:pt x="5391" y="2420"/>
                    <a:pt x="6027" y="2380"/>
                  </a:cubicBezTo>
                  <a:lnTo>
                    <a:pt x="6027" y="2380"/>
                  </a:lnTo>
                  <a:cubicBezTo>
                    <a:pt x="4943" y="2738"/>
                    <a:pt x="3800" y="4359"/>
                    <a:pt x="3461" y="5184"/>
                  </a:cubicBezTo>
                  <a:cubicBezTo>
                    <a:pt x="3272" y="5642"/>
                    <a:pt x="3133" y="6129"/>
                    <a:pt x="3004" y="6607"/>
                  </a:cubicBezTo>
                  <a:cubicBezTo>
                    <a:pt x="2725" y="7631"/>
                    <a:pt x="2447" y="8645"/>
                    <a:pt x="2168" y="9660"/>
                  </a:cubicBezTo>
                  <a:cubicBezTo>
                    <a:pt x="2019" y="10217"/>
                    <a:pt x="1860" y="10774"/>
                    <a:pt x="1890" y="11351"/>
                  </a:cubicBezTo>
                  <a:cubicBezTo>
                    <a:pt x="1920" y="11808"/>
                    <a:pt x="2069" y="12266"/>
                    <a:pt x="2089" y="12723"/>
                  </a:cubicBezTo>
                  <a:cubicBezTo>
                    <a:pt x="2109" y="13250"/>
                    <a:pt x="1970" y="13767"/>
                    <a:pt x="1980" y="14285"/>
                  </a:cubicBezTo>
                  <a:cubicBezTo>
                    <a:pt x="1989" y="14682"/>
                    <a:pt x="2099" y="15080"/>
                    <a:pt x="2208" y="15468"/>
                  </a:cubicBezTo>
                  <a:cubicBezTo>
                    <a:pt x="2646" y="17089"/>
                    <a:pt x="3123" y="18730"/>
                    <a:pt x="3949" y="20182"/>
                  </a:cubicBezTo>
                  <a:cubicBezTo>
                    <a:pt x="6323" y="22842"/>
                    <a:pt x="9527" y="24364"/>
                    <a:pt x="12676" y="24364"/>
                  </a:cubicBezTo>
                  <a:cubicBezTo>
                    <a:pt x="13366" y="24364"/>
                    <a:pt x="14054" y="24291"/>
                    <a:pt x="14730" y="24140"/>
                  </a:cubicBezTo>
                  <a:lnTo>
                    <a:pt x="14730" y="24140"/>
                  </a:lnTo>
                  <a:cubicBezTo>
                    <a:pt x="14352" y="24150"/>
                    <a:pt x="13984" y="24170"/>
                    <a:pt x="13616" y="24170"/>
                  </a:cubicBezTo>
                  <a:cubicBezTo>
                    <a:pt x="13608" y="24170"/>
                    <a:pt x="13599" y="24170"/>
                    <a:pt x="13591" y="24170"/>
                  </a:cubicBezTo>
                  <a:cubicBezTo>
                    <a:pt x="10437" y="24170"/>
                    <a:pt x="7356" y="22243"/>
                    <a:pt x="5978" y="19406"/>
                  </a:cubicBezTo>
                  <a:cubicBezTo>
                    <a:pt x="5699" y="18840"/>
                    <a:pt x="5480" y="18223"/>
                    <a:pt x="5043" y="17775"/>
                  </a:cubicBezTo>
                  <a:cubicBezTo>
                    <a:pt x="4804" y="17527"/>
                    <a:pt x="4516" y="17338"/>
                    <a:pt x="4317" y="17059"/>
                  </a:cubicBezTo>
                  <a:cubicBezTo>
                    <a:pt x="3730" y="16234"/>
                    <a:pt x="4207" y="15110"/>
                    <a:pt x="4118" y="14105"/>
                  </a:cubicBezTo>
                  <a:cubicBezTo>
                    <a:pt x="4028" y="13141"/>
                    <a:pt x="3402" y="12285"/>
                    <a:pt x="3243" y="11321"/>
                  </a:cubicBezTo>
                  <a:cubicBezTo>
                    <a:pt x="3153" y="10804"/>
                    <a:pt x="3213" y="10277"/>
                    <a:pt x="3262" y="9749"/>
                  </a:cubicBezTo>
                  <a:cubicBezTo>
                    <a:pt x="3342" y="9013"/>
                    <a:pt x="3422" y="8277"/>
                    <a:pt x="3710" y="7601"/>
                  </a:cubicBezTo>
                  <a:cubicBezTo>
                    <a:pt x="3949" y="7044"/>
                    <a:pt x="4327" y="6547"/>
                    <a:pt x="4476" y="5960"/>
                  </a:cubicBezTo>
                  <a:cubicBezTo>
                    <a:pt x="4645" y="5314"/>
                    <a:pt x="4526" y="4598"/>
                    <a:pt x="4814" y="3991"/>
                  </a:cubicBezTo>
                  <a:cubicBezTo>
                    <a:pt x="4993" y="3633"/>
                    <a:pt x="5580" y="3245"/>
                    <a:pt x="6007" y="2877"/>
                  </a:cubicBezTo>
                  <a:lnTo>
                    <a:pt x="6007" y="2877"/>
                  </a:lnTo>
                  <a:cubicBezTo>
                    <a:pt x="5749" y="3464"/>
                    <a:pt x="5510" y="4419"/>
                    <a:pt x="5401" y="5184"/>
                  </a:cubicBezTo>
                  <a:cubicBezTo>
                    <a:pt x="5351" y="5513"/>
                    <a:pt x="5242" y="5940"/>
                    <a:pt x="5281" y="6259"/>
                  </a:cubicBezTo>
                  <a:cubicBezTo>
                    <a:pt x="5321" y="6607"/>
                    <a:pt x="5311" y="6965"/>
                    <a:pt x="5311" y="7313"/>
                  </a:cubicBezTo>
                  <a:cubicBezTo>
                    <a:pt x="5321" y="8854"/>
                    <a:pt x="5639" y="10396"/>
                    <a:pt x="6256" y="11808"/>
                  </a:cubicBezTo>
                  <a:cubicBezTo>
                    <a:pt x="6564" y="12514"/>
                    <a:pt x="7131" y="15070"/>
                    <a:pt x="7509" y="15746"/>
                  </a:cubicBezTo>
                  <a:cubicBezTo>
                    <a:pt x="8623" y="17726"/>
                    <a:pt x="8514" y="18283"/>
                    <a:pt x="9916" y="20073"/>
                  </a:cubicBezTo>
                  <a:cubicBezTo>
                    <a:pt x="11229" y="21754"/>
                    <a:pt x="12382" y="23613"/>
                    <a:pt x="15456" y="23942"/>
                  </a:cubicBezTo>
                  <a:cubicBezTo>
                    <a:pt x="15833" y="23832"/>
                    <a:pt x="16211" y="23683"/>
                    <a:pt x="16569" y="23514"/>
                  </a:cubicBezTo>
                  <a:cubicBezTo>
                    <a:pt x="16152" y="23235"/>
                    <a:pt x="15465" y="22927"/>
                    <a:pt x="14749" y="22579"/>
                  </a:cubicBezTo>
                  <a:cubicBezTo>
                    <a:pt x="13914" y="22171"/>
                    <a:pt x="13984" y="21226"/>
                    <a:pt x="13287" y="20809"/>
                  </a:cubicBezTo>
                  <a:cubicBezTo>
                    <a:pt x="13118" y="20709"/>
                    <a:pt x="12929" y="20610"/>
                    <a:pt x="12780" y="20481"/>
                  </a:cubicBezTo>
                  <a:cubicBezTo>
                    <a:pt x="12621" y="20351"/>
                    <a:pt x="11656" y="19048"/>
                    <a:pt x="11537" y="18889"/>
                  </a:cubicBezTo>
                  <a:cubicBezTo>
                    <a:pt x="10433" y="17368"/>
                    <a:pt x="9996" y="15388"/>
                    <a:pt x="9051" y="13767"/>
                  </a:cubicBezTo>
                  <a:cubicBezTo>
                    <a:pt x="8524" y="12872"/>
                    <a:pt x="8136" y="12017"/>
                    <a:pt x="7609" y="11122"/>
                  </a:cubicBezTo>
                  <a:cubicBezTo>
                    <a:pt x="7131" y="10296"/>
                    <a:pt x="7111" y="9123"/>
                    <a:pt x="6853" y="8198"/>
                  </a:cubicBezTo>
                  <a:cubicBezTo>
                    <a:pt x="6704" y="7681"/>
                    <a:pt x="6634" y="7144"/>
                    <a:pt x="6485" y="6627"/>
                  </a:cubicBezTo>
                  <a:cubicBezTo>
                    <a:pt x="6346" y="6109"/>
                    <a:pt x="5958" y="5652"/>
                    <a:pt x="5968" y="5115"/>
                  </a:cubicBezTo>
                  <a:cubicBezTo>
                    <a:pt x="5997" y="4011"/>
                    <a:pt x="6415" y="3106"/>
                    <a:pt x="6535" y="2658"/>
                  </a:cubicBezTo>
                  <a:cubicBezTo>
                    <a:pt x="6952" y="2857"/>
                    <a:pt x="7917" y="3096"/>
                    <a:pt x="8792" y="3772"/>
                  </a:cubicBezTo>
                  <a:cubicBezTo>
                    <a:pt x="9210" y="4100"/>
                    <a:pt x="9329" y="4697"/>
                    <a:pt x="9637" y="5125"/>
                  </a:cubicBezTo>
                  <a:cubicBezTo>
                    <a:pt x="9956" y="5562"/>
                    <a:pt x="10324" y="5960"/>
                    <a:pt x="10632" y="6398"/>
                  </a:cubicBezTo>
                  <a:cubicBezTo>
                    <a:pt x="11179" y="7183"/>
                    <a:pt x="12084" y="7939"/>
                    <a:pt x="12412" y="8834"/>
                  </a:cubicBezTo>
                  <a:cubicBezTo>
                    <a:pt x="12780" y="9809"/>
                    <a:pt x="13208" y="10644"/>
                    <a:pt x="13566" y="11619"/>
                  </a:cubicBezTo>
                  <a:cubicBezTo>
                    <a:pt x="14232" y="13379"/>
                    <a:pt x="15456" y="14145"/>
                    <a:pt x="15933" y="15955"/>
                  </a:cubicBezTo>
                  <a:cubicBezTo>
                    <a:pt x="15993" y="16154"/>
                    <a:pt x="16758" y="17815"/>
                    <a:pt x="16768" y="18014"/>
                  </a:cubicBezTo>
                  <a:cubicBezTo>
                    <a:pt x="16768" y="18213"/>
                    <a:pt x="16729" y="18412"/>
                    <a:pt x="16699" y="18611"/>
                  </a:cubicBezTo>
                  <a:cubicBezTo>
                    <a:pt x="16589" y="19416"/>
                    <a:pt x="16967" y="20471"/>
                    <a:pt x="17136" y="21266"/>
                  </a:cubicBezTo>
                  <a:cubicBezTo>
                    <a:pt x="17276" y="21942"/>
                    <a:pt x="17206" y="22659"/>
                    <a:pt x="17166" y="23216"/>
                  </a:cubicBezTo>
                  <a:cubicBezTo>
                    <a:pt x="17494" y="23036"/>
                    <a:pt x="17813" y="22828"/>
                    <a:pt x="18121" y="22609"/>
                  </a:cubicBezTo>
                  <a:cubicBezTo>
                    <a:pt x="18529" y="20600"/>
                    <a:pt x="18499" y="18790"/>
                    <a:pt x="18031" y="16751"/>
                  </a:cubicBezTo>
                  <a:cubicBezTo>
                    <a:pt x="17534" y="14533"/>
                    <a:pt x="16908" y="13787"/>
                    <a:pt x="16072" y="11669"/>
                  </a:cubicBezTo>
                  <a:cubicBezTo>
                    <a:pt x="15794" y="10953"/>
                    <a:pt x="14163" y="8904"/>
                    <a:pt x="13805" y="8218"/>
                  </a:cubicBezTo>
                  <a:cubicBezTo>
                    <a:pt x="13098" y="6845"/>
                    <a:pt x="12114" y="5622"/>
                    <a:pt x="10920" y="4647"/>
                  </a:cubicBezTo>
                  <a:cubicBezTo>
                    <a:pt x="10642" y="4429"/>
                    <a:pt x="10363" y="4210"/>
                    <a:pt x="10115" y="3961"/>
                  </a:cubicBezTo>
                  <a:cubicBezTo>
                    <a:pt x="9896" y="3722"/>
                    <a:pt x="9488" y="3543"/>
                    <a:pt x="9210" y="3374"/>
                  </a:cubicBezTo>
                  <a:cubicBezTo>
                    <a:pt x="8484" y="2937"/>
                    <a:pt x="7489" y="2479"/>
                    <a:pt x="6873" y="2350"/>
                  </a:cubicBezTo>
                  <a:cubicBezTo>
                    <a:pt x="7437" y="2298"/>
                    <a:pt x="8283" y="1980"/>
                    <a:pt x="8806" y="1980"/>
                  </a:cubicBezTo>
                  <a:cubicBezTo>
                    <a:pt x="8882" y="1980"/>
                    <a:pt x="8951" y="1987"/>
                    <a:pt x="9011" y="2002"/>
                  </a:cubicBezTo>
                  <a:cubicBezTo>
                    <a:pt x="9657" y="2151"/>
                    <a:pt x="10145" y="2698"/>
                    <a:pt x="10751" y="2977"/>
                  </a:cubicBezTo>
                  <a:cubicBezTo>
                    <a:pt x="11298" y="3225"/>
                    <a:pt x="11925" y="3245"/>
                    <a:pt x="12512" y="3414"/>
                  </a:cubicBezTo>
                  <a:cubicBezTo>
                    <a:pt x="13218" y="3613"/>
                    <a:pt x="13844" y="4021"/>
                    <a:pt x="14451" y="4419"/>
                  </a:cubicBezTo>
                  <a:cubicBezTo>
                    <a:pt x="14899" y="4707"/>
                    <a:pt x="15346" y="5005"/>
                    <a:pt x="15694" y="5403"/>
                  </a:cubicBezTo>
                  <a:cubicBezTo>
                    <a:pt x="16341" y="6129"/>
                    <a:pt x="16599" y="7154"/>
                    <a:pt x="17305" y="7830"/>
                  </a:cubicBezTo>
                  <a:cubicBezTo>
                    <a:pt x="18021" y="8536"/>
                    <a:pt x="19195" y="8884"/>
                    <a:pt x="19464" y="9849"/>
                  </a:cubicBezTo>
                  <a:cubicBezTo>
                    <a:pt x="19553" y="10177"/>
                    <a:pt x="19513" y="10525"/>
                    <a:pt x="19563" y="10863"/>
                  </a:cubicBezTo>
                  <a:cubicBezTo>
                    <a:pt x="19633" y="11490"/>
                    <a:pt x="19971" y="12047"/>
                    <a:pt x="20239" y="12624"/>
                  </a:cubicBezTo>
                  <a:cubicBezTo>
                    <a:pt x="21582" y="15488"/>
                    <a:pt x="21124" y="19108"/>
                    <a:pt x="19125" y="21555"/>
                  </a:cubicBezTo>
                  <a:cubicBezTo>
                    <a:pt x="18877" y="21843"/>
                    <a:pt x="18618" y="22131"/>
                    <a:pt x="18379" y="22420"/>
                  </a:cubicBezTo>
                  <a:lnTo>
                    <a:pt x="18379" y="22420"/>
                  </a:lnTo>
                  <a:cubicBezTo>
                    <a:pt x="21393" y="20073"/>
                    <a:pt x="22805" y="15955"/>
                    <a:pt x="22179" y="11699"/>
                  </a:cubicBezTo>
                  <a:cubicBezTo>
                    <a:pt x="21582" y="10078"/>
                    <a:pt x="20577" y="8626"/>
                    <a:pt x="19563" y="7213"/>
                  </a:cubicBezTo>
                  <a:cubicBezTo>
                    <a:pt x="19334" y="6885"/>
                    <a:pt x="19096" y="6557"/>
                    <a:pt x="18787" y="6288"/>
                  </a:cubicBezTo>
                  <a:cubicBezTo>
                    <a:pt x="18389" y="5950"/>
                    <a:pt x="17902" y="5731"/>
                    <a:pt x="17504" y="5393"/>
                  </a:cubicBezTo>
                  <a:cubicBezTo>
                    <a:pt x="17166" y="5085"/>
                    <a:pt x="16908" y="4687"/>
                    <a:pt x="16559" y="4379"/>
                  </a:cubicBezTo>
                  <a:cubicBezTo>
                    <a:pt x="16142" y="3991"/>
                    <a:pt x="15605" y="3752"/>
                    <a:pt x="15078" y="3524"/>
                  </a:cubicBezTo>
                  <a:cubicBezTo>
                    <a:pt x="14113" y="3096"/>
                    <a:pt x="13148" y="2668"/>
                    <a:pt x="12183" y="2241"/>
                  </a:cubicBezTo>
                  <a:cubicBezTo>
                    <a:pt x="11726" y="2042"/>
                    <a:pt x="11269" y="1843"/>
                    <a:pt x="10791" y="1694"/>
                  </a:cubicBezTo>
                  <a:cubicBezTo>
                    <a:pt x="10434" y="1584"/>
                    <a:pt x="9845" y="1510"/>
                    <a:pt x="9210" y="1510"/>
                  </a:cubicBezTo>
                  <a:cubicBezTo>
                    <a:pt x="8697" y="1510"/>
                    <a:pt x="8154" y="1558"/>
                    <a:pt x="7678" y="1674"/>
                  </a:cubicBezTo>
                  <a:cubicBezTo>
                    <a:pt x="8602" y="1264"/>
                    <a:pt x="9562" y="946"/>
                    <a:pt x="10559" y="946"/>
                  </a:cubicBezTo>
                  <a:cubicBezTo>
                    <a:pt x="10603" y="946"/>
                    <a:pt x="10648" y="946"/>
                    <a:pt x="10692" y="948"/>
                  </a:cubicBezTo>
                  <a:cubicBezTo>
                    <a:pt x="11338" y="968"/>
                    <a:pt x="11965" y="1117"/>
                    <a:pt x="12591" y="1266"/>
                  </a:cubicBezTo>
                  <a:cubicBezTo>
                    <a:pt x="13268" y="1425"/>
                    <a:pt x="13954" y="1594"/>
                    <a:pt x="14630" y="1773"/>
                  </a:cubicBezTo>
                  <a:cubicBezTo>
                    <a:pt x="14988" y="1863"/>
                    <a:pt x="15346" y="1952"/>
                    <a:pt x="15674" y="2111"/>
                  </a:cubicBezTo>
                  <a:cubicBezTo>
                    <a:pt x="15993" y="2260"/>
                    <a:pt x="16271" y="2479"/>
                    <a:pt x="16559" y="2678"/>
                  </a:cubicBezTo>
                  <a:cubicBezTo>
                    <a:pt x="16888" y="2927"/>
                    <a:pt x="17226" y="3175"/>
                    <a:pt x="17554" y="3424"/>
                  </a:cubicBezTo>
                  <a:cubicBezTo>
                    <a:pt x="18041" y="3782"/>
                    <a:pt x="18539" y="4140"/>
                    <a:pt x="18956" y="4588"/>
                  </a:cubicBezTo>
                  <a:cubicBezTo>
                    <a:pt x="19215" y="4866"/>
                    <a:pt x="19444" y="5175"/>
                    <a:pt x="19672" y="5483"/>
                  </a:cubicBezTo>
                  <a:cubicBezTo>
                    <a:pt x="19732" y="5562"/>
                    <a:pt x="19792" y="5642"/>
                    <a:pt x="19851" y="5722"/>
                  </a:cubicBezTo>
                  <a:cubicBezTo>
                    <a:pt x="17862" y="2778"/>
                    <a:pt x="14968" y="818"/>
                    <a:pt x="11955" y="212"/>
                  </a:cubicBezTo>
                  <a:lnTo>
                    <a:pt x="11955" y="202"/>
                  </a:lnTo>
                  <a:lnTo>
                    <a:pt x="11845" y="202"/>
                  </a:lnTo>
                  <a:cubicBezTo>
                    <a:pt x="11797" y="199"/>
                    <a:pt x="11750" y="198"/>
                    <a:pt x="11702" y="198"/>
                  </a:cubicBezTo>
                  <a:cubicBezTo>
                    <a:pt x="11394" y="198"/>
                    <a:pt x="11091" y="250"/>
                    <a:pt x="10781" y="301"/>
                  </a:cubicBezTo>
                  <a:cubicBezTo>
                    <a:pt x="9966" y="431"/>
                    <a:pt x="9140" y="580"/>
                    <a:pt x="8364" y="878"/>
                  </a:cubicBezTo>
                  <a:cubicBezTo>
                    <a:pt x="7847" y="1077"/>
                    <a:pt x="7340" y="1355"/>
                    <a:pt x="6922" y="1713"/>
                  </a:cubicBezTo>
                  <a:cubicBezTo>
                    <a:pt x="7002" y="1594"/>
                    <a:pt x="7082" y="1485"/>
                    <a:pt x="7171" y="1365"/>
                  </a:cubicBezTo>
                  <a:cubicBezTo>
                    <a:pt x="7241" y="1286"/>
                    <a:pt x="7310" y="1206"/>
                    <a:pt x="7400" y="1147"/>
                  </a:cubicBezTo>
                  <a:cubicBezTo>
                    <a:pt x="7469" y="1107"/>
                    <a:pt x="7559" y="1077"/>
                    <a:pt x="7638" y="1027"/>
                  </a:cubicBezTo>
                  <a:cubicBezTo>
                    <a:pt x="7867" y="898"/>
                    <a:pt x="8026" y="620"/>
                    <a:pt x="8295" y="600"/>
                  </a:cubicBezTo>
                  <a:cubicBezTo>
                    <a:pt x="8315" y="600"/>
                    <a:pt x="8325" y="600"/>
                    <a:pt x="8345" y="610"/>
                  </a:cubicBezTo>
                  <a:cubicBezTo>
                    <a:pt x="8364" y="629"/>
                    <a:pt x="8364" y="649"/>
                    <a:pt x="8374" y="669"/>
                  </a:cubicBezTo>
                  <a:cubicBezTo>
                    <a:pt x="8385" y="680"/>
                    <a:pt x="8399" y="684"/>
                    <a:pt x="8414" y="684"/>
                  </a:cubicBezTo>
                  <a:cubicBezTo>
                    <a:pt x="8439" y="684"/>
                    <a:pt x="8469" y="672"/>
                    <a:pt x="8494" y="659"/>
                  </a:cubicBezTo>
                  <a:cubicBezTo>
                    <a:pt x="9001" y="351"/>
                    <a:pt x="9568" y="172"/>
                    <a:pt x="10135" y="3"/>
                  </a:cubicBezTo>
                  <a:cubicBezTo>
                    <a:pt x="10069" y="1"/>
                    <a:pt x="10002" y="1"/>
                    <a:pt x="9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57"/>
            <p:cNvSpPr/>
            <p:nvPr/>
          </p:nvSpPr>
          <p:spPr>
            <a:xfrm>
              <a:off x="6085625" y="3162075"/>
              <a:ext cx="574875" cy="359550"/>
            </a:xfrm>
            <a:custGeom>
              <a:avLst/>
              <a:gdLst/>
              <a:ahLst/>
              <a:cxnLst/>
              <a:rect l="l" t="t" r="r" b="b"/>
              <a:pathLst>
                <a:path w="22995" h="14382" extrusionOk="0">
                  <a:moveTo>
                    <a:pt x="120" y="0"/>
                  </a:moveTo>
                  <a:lnTo>
                    <a:pt x="120" y="0"/>
                  </a:lnTo>
                  <a:cubicBezTo>
                    <a:pt x="0" y="2208"/>
                    <a:pt x="438" y="4545"/>
                    <a:pt x="1502" y="6783"/>
                  </a:cubicBezTo>
                  <a:cubicBezTo>
                    <a:pt x="3753" y="11512"/>
                    <a:pt x="8167" y="14381"/>
                    <a:pt x="12487" y="14381"/>
                  </a:cubicBezTo>
                  <a:cubicBezTo>
                    <a:pt x="13854" y="14381"/>
                    <a:pt x="15213" y="14094"/>
                    <a:pt x="16490" y="13486"/>
                  </a:cubicBezTo>
                  <a:cubicBezTo>
                    <a:pt x="20935" y="11368"/>
                    <a:pt x="22994" y="6047"/>
                    <a:pt x="21801" y="706"/>
                  </a:cubicBezTo>
                  <a:lnTo>
                    <a:pt x="21801" y="706"/>
                  </a:lnTo>
                  <a:cubicBezTo>
                    <a:pt x="21582" y="4655"/>
                    <a:pt x="19583" y="8165"/>
                    <a:pt x="16172" y="9786"/>
                  </a:cubicBezTo>
                  <a:cubicBezTo>
                    <a:pt x="14894" y="10394"/>
                    <a:pt x="13536" y="10682"/>
                    <a:pt x="12168" y="10682"/>
                  </a:cubicBezTo>
                  <a:cubicBezTo>
                    <a:pt x="7849" y="10682"/>
                    <a:pt x="3435" y="7812"/>
                    <a:pt x="1184" y="3083"/>
                  </a:cubicBezTo>
                  <a:cubicBezTo>
                    <a:pt x="706" y="2069"/>
                    <a:pt x="348" y="1034"/>
                    <a:pt x="120" y="0"/>
                  </a:cubicBezTo>
                  <a:close/>
                </a:path>
              </a:pathLst>
            </a:custGeom>
            <a:solidFill>
              <a:srgbClr val="FFFFFF">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57"/>
            <p:cNvSpPr/>
            <p:nvPr/>
          </p:nvSpPr>
          <p:spPr>
            <a:xfrm>
              <a:off x="6093900" y="2878575"/>
              <a:ext cx="151625" cy="94325"/>
            </a:xfrm>
            <a:custGeom>
              <a:avLst/>
              <a:gdLst/>
              <a:ahLst/>
              <a:cxnLst/>
              <a:rect l="l" t="t" r="r" b="b"/>
              <a:pathLst>
                <a:path w="6065" h="3773" extrusionOk="0">
                  <a:moveTo>
                    <a:pt x="415" y="0"/>
                  </a:moveTo>
                  <a:cubicBezTo>
                    <a:pt x="197" y="0"/>
                    <a:pt x="1" y="293"/>
                    <a:pt x="286" y="341"/>
                  </a:cubicBezTo>
                  <a:cubicBezTo>
                    <a:pt x="574" y="380"/>
                    <a:pt x="873" y="609"/>
                    <a:pt x="1380" y="1614"/>
                  </a:cubicBezTo>
                  <a:cubicBezTo>
                    <a:pt x="1773" y="2386"/>
                    <a:pt x="2273" y="2686"/>
                    <a:pt x="2785" y="2686"/>
                  </a:cubicBezTo>
                  <a:cubicBezTo>
                    <a:pt x="3037" y="2686"/>
                    <a:pt x="3292" y="2613"/>
                    <a:pt x="3538" y="2489"/>
                  </a:cubicBezTo>
                  <a:cubicBezTo>
                    <a:pt x="3744" y="2380"/>
                    <a:pt x="3969" y="2326"/>
                    <a:pt x="4191" y="2326"/>
                  </a:cubicBezTo>
                  <a:cubicBezTo>
                    <a:pt x="4557" y="2326"/>
                    <a:pt x="4915" y="2472"/>
                    <a:pt x="5169" y="2757"/>
                  </a:cubicBezTo>
                  <a:cubicBezTo>
                    <a:pt x="5388" y="3006"/>
                    <a:pt x="5567" y="3304"/>
                    <a:pt x="5656" y="3652"/>
                  </a:cubicBezTo>
                  <a:cubicBezTo>
                    <a:pt x="5675" y="3725"/>
                    <a:pt x="5743" y="3773"/>
                    <a:pt x="5815" y="3773"/>
                  </a:cubicBezTo>
                  <a:cubicBezTo>
                    <a:pt x="5822" y="3773"/>
                    <a:pt x="5829" y="3773"/>
                    <a:pt x="5835" y="3772"/>
                  </a:cubicBezTo>
                  <a:lnTo>
                    <a:pt x="5905" y="3762"/>
                  </a:lnTo>
                  <a:cubicBezTo>
                    <a:pt x="6005" y="3742"/>
                    <a:pt x="6064" y="3652"/>
                    <a:pt x="6044" y="3563"/>
                  </a:cubicBezTo>
                  <a:cubicBezTo>
                    <a:pt x="6024" y="3463"/>
                    <a:pt x="5985" y="3364"/>
                    <a:pt x="5945" y="3264"/>
                  </a:cubicBezTo>
                  <a:cubicBezTo>
                    <a:pt x="5655" y="2653"/>
                    <a:pt x="5000" y="1930"/>
                    <a:pt x="4202" y="1930"/>
                  </a:cubicBezTo>
                  <a:cubicBezTo>
                    <a:pt x="4014" y="1930"/>
                    <a:pt x="3819" y="1970"/>
                    <a:pt x="3618" y="2061"/>
                  </a:cubicBezTo>
                  <a:cubicBezTo>
                    <a:pt x="3346" y="2184"/>
                    <a:pt x="3092" y="2241"/>
                    <a:pt x="2861" y="2241"/>
                  </a:cubicBezTo>
                  <a:cubicBezTo>
                    <a:pt x="2195" y="2241"/>
                    <a:pt x="1711" y="1770"/>
                    <a:pt x="1489" y="1047"/>
                  </a:cubicBezTo>
                  <a:cubicBezTo>
                    <a:pt x="1191" y="72"/>
                    <a:pt x="674" y="32"/>
                    <a:pt x="445" y="2"/>
                  </a:cubicBezTo>
                  <a:cubicBezTo>
                    <a:pt x="435" y="1"/>
                    <a:pt x="425"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57"/>
            <p:cNvSpPr/>
            <p:nvPr/>
          </p:nvSpPr>
          <p:spPr>
            <a:xfrm>
              <a:off x="6233050" y="2934425"/>
              <a:ext cx="331975" cy="283100"/>
            </a:xfrm>
            <a:custGeom>
              <a:avLst/>
              <a:gdLst/>
              <a:ahLst/>
              <a:cxnLst/>
              <a:rect l="l" t="t" r="r" b="b"/>
              <a:pathLst>
                <a:path w="13279" h="11324" extrusionOk="0">
                  <a:moveTo>
                    <a:pt x="5225" y="1"/>
                  </a:moveTo>
                  <a:cubicBezTo>
                    <a:pt x="3889" y="1"/>
                    <a:pt x="2664" y="471"/>
                    <a:pt x="1821" y="1428"/>
                  </a:cubicBezTo>
                  <a:cubicBezTo>
                    <a:pt x="1" y="3507"/>
                    <a:pt x="677" y="7077"/>
                    <a:pt x="3333" y="9424"/>
                  </a:cubicBezTo>
                  <a:cubicBezTo>
                    <a:pt x="4767" y="10682"/>
                    <a:pt x="6481" y="11324"/>
                    <a:pt x="8044" y="11324"/>
                  </a:cubicBezTo>
                  <a:cubicBezTo>
                    <a:pt x="9384" y="11324"/>
                    <a:pt x="10613" y="10852"/>
                    <a:pt x="11458" y="9892"/>
                  </a:cubicBezTo>
                  <a:cubicBezTo>
                    <a:pt x="13278" y="7823"/>
                    <a:pt x="12602" y="4243"/>
                    <a:pt x="9936" y="1906"/>
                  </a:cubicBezTo>
                  <a:cubicBezTo>
                    <a:pt x="8504" y="645"/>
                    <a:pt x="6788" y="1"/>
                    <a:pt x="5225" y="1"/>
                  </a:cubicBezTo>
                  <a:close/>
                </a:path>
              </a:pathLst>
            </a:custGeom>
            <a:solidFill>
              <a:srgbClr val="FFFFFF">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57"/>
            <p:cNvSpPr/>
            <p:nvPr/>
          </p:nvSpPr>
          <p:spPr>
            <a:xfrm>
              <a:off x="6301675" y="3209050"/>
              <a:ext cx="636050" cy="349800"/>
            </a:xfrm>
            <a:custGeom>
              <a:avLst/>
              <a:gdLst/>
              <a:ahLst/>
              <a:cxnLst/>
              <a:rect l="l" t="t" r="r" b="b"/>
              <a:pathLst>
                <a:path w="25442" h="13992" extrusionOk="0">
                  <a:moveTo>
                    <a:pt x="926" y="1"/>
                  </a:moveTo>
                  <a:cubicBezTo>
                    <a:pt x="647" y="787"/>
                    <a:pt x="468" y="1602"/>
                    <a:pt x="409" y="2457"/>
                  </a:cubicBezTo>
                  <a:cubicBezTo>
                    <a:pt x="1" y="8325"/>
                    <a:pt x="5242" y="13477"/>
                    <a:pt x="12124" y="13954"/>
                  </a:cubicBezTo>
                  <a:cubicBezTo>
                    <a:pt x="12476" y="13979"/>
                    <a:pt x="12825" y="13991"/>
                    <a:pt x="13171" y="13991"/>
                  </a:cubicBezTo>
                  <a:cubicBezTo>
                    <a:pt x="19597" y="13991"/>
                    <a:pt x="24945" y="9776"/>
                    <a:pt x="25342" y="4208"/>
                  </a:cubicBezTo>
                  <a:cubicBezTo>
                    <a:pt x="25441" y="2746"/>
                    <a:pt x="25193" y="1324"/>
                    <a:pt x="24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57"/>
            <p:cNvSpPr/>
            <p:nvPr/>
          </p:nvSpPr>
          <p:spPr>
            <a:xfrm>
              <a:off x="6320825" y="3209050"/>
              <a:ext cx="6500" cy="12225"/>
            </a:xfrm>
            <a:custGeom>
              <a:avLst/>
              <a:gdLst/>
              <a:ahLst/>
              <a:cxnLst/>
              <a:rect l="l" t="t" r="r" b="b"/>
              <a:pathLst>
                <a:path w="260" h="489" extrusionOk="0">
                  <a:moveTo>
                    <a:pt x="160" y="1"/>
                  </a:moveTo>
                  <a:cubicBezTo>
                    <a:pt x="100" y="160"/>
                    <a:pt x="50" y="329"/>
                    <a:pt x="1" y="488"/>
                  </a:cubicBezTo>
                  <a:cubicBezTo>
                    <a:pt x="90" y="329"/>
                    <a:pt x="170" y="170"/>
                    <a:pt x="259" y="1"/>
                  </a:cubicBezTo>
                  <a:close/>
                </a:path>
              </a:pathLst>
            </a:custGeom>
            <a:solidFill>
              <a:srgbClr val="81A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57"/>
            <p:cNvSpPr/>
            <p:nvPr/>
          </p:nvSpPr>
          <p:spPr>
            <a:xfrm>
              <a:off x="6311125" y="3209050"/>
              <a:ext cx="623600" cy="335950"/>
            </a:xfrm>
            <a:custGeom>
              <a:avLst/>
              <a:gdLst/>
              <a:ahLst/>
              <a:cxnLst/>
              <a:rect l="l" t="t" r="r" b="b"/>
              <a:pathLst>
                <a:path w="24944" h="13438" extrusionOk="0">
                  <a:moveTo>
                    <a:pt x="1672" y="1"/>
                  </a:moveTo>
                  <a:cubicBezTo>
                    <a:pt x="1214" y="240"/>
                    <a:pt x="757" y="498"/>
                    <a:pt x="299" y="796"/>
                  </a:cubicBezTo>
                  <a:cubicBezTo>
                    <a:pt x="210" y="1154"/>
                    <a:pt x="140" y="1532"/>
                    <a:pt x="90" y="1910"/>
                  </a:cubicBezTo>
                  <a:cubicBezTo>
                    <a:pt x="588" y="1662"/>
                    <a:pt x="1234" y="1343"/>
                    <a:pt x="1920" y="1224"/>
                  </a:cubicBezTo>
                  <a:cubicBezTo>
                    <a:pt x="2716" y="1085"/>
                    <a:pt x="3840" y="1055"/>
                    <a:pt x="4546" y="657"/>
                  </a:cubicBezTo>
                  <a:cubicBezTo>
                    <a:pt x="4725" y="558"/>
                    <a:pt x="4894" y="448"/>
                    <a:pt x="5083" y="379"/>
                  </a:cubicBezTo>
                  <a:cubicBezTo>
                    <a:pt x="5130" y="362"/>
                    <a:pt x="5276" y="355"/>
                    <a:pt x="5472" y="355"/>
                  </a:cubicBezTo>
                  <a:cubicBezTo>
                    <a:pt x="6004" y="355"/>
                    <a:pt x="6904" y="401"/>
                    <a:pt x="7206" y="401"/>
                  </a:cubicBezTo>
                  <a:cubicBezTo>
                    <a:pt x="7245" y="401"/>
                    <a:pt x="7274" y="400"/>
                    <a:pt x="7291" y="399"/>
                  </a:cubicBezTo>
                  <a:cubicBezTo>
                    <a:pt x="7495" y="376"/>
                    <a:pt x="7690" y="366"/>
                    <a:pt x="7879" y="366"/>
                  </a:cubicBezTo>
                  <a:cubicBezTo>
                    <a:pt x="9393" y="366"/>
                    <a:pt x="10485" y="1016"/>
                    <a:pt x="12098" y="1016"/>
                  </a:cubicBezTo>
                  <a:cubicBezTo>
                    <a:pt x="12130" y="1016"/>
                    <a:pt x="12162" y="1016"/>
                    <a:pt x="12194" y="1015"/>
                  </a:cubicBezTo>
                  <a:cubicBezTo>
                    <a:pt x="12256" y="1015"/>
                    <a:pt x="12317" y="1014"/>
                    <a:pt x="12378" y="1014"/>
                  </a:cubicBezTo>
                  <a:cubicBezTo>
                    <a:pt x="13288" y="1014"/>
                    <a:pt x="14123" y="1076"/>
                    <a:pt x="15025" y="1076"/>
                  </a:cubicBezTo>
                  <a:cubicBezTo>
                    <a:pt x="15086" y="1076"/>
                    <a:pt x="15146" y="1076"/>
                    <a:pt x="15207" y="1075"/>
                  </a:cubicBezTo>
                  <a:cubicBezTo>
                    <a:pt x="15216" y="1075"/>
                    <a:pt x="15224" y="1075"/>
                    <a:pt x="15233" y="1075"/>
                  </a:cubicBezTo>
                  <a:cubicBezTo>
                    <a:pt x="16180" y="1075"/>
                    <a:pt x="17205" y="1624"/>
                    <a:pt x="18121" y="1841"/>
                  </a:cubicBezTo>
                  <a:cubicBezTo>
                    <a:pt x="18648" y="1970"/>
                    <a:pt x="19156" y="2169"/>
                    <a:pt x="19673" y="2308"/>
                  </a:cubicBezTo>
                  <a:cubicBezTo>
                    <a:pt x="20190" y="2437"/>
                    <a:pt x="20787" y="2328"/>
                    <a:pt x="21244" y="2597"/>
                  </a:cubicBezTo>
                  <a:cubicBezTo>
                    <a:pt x="22199" y="3163"/>
                    <a:pt x="22776" y="3979"/>
                    <a:pt x="23114" y="4297"/>
                  </a:cubicBezTo>
                  <a:cubicBezTo>
                    <a:pt x="22726" y="4566"/>
                    <a:pt x="22050" y="5292"/>
                    <a:pt x="21025" y="5719"/>
                  </a:cubicBezTo>
                  <a:cubicBezTo>
                    <a:pt x="20847" y="5792"/>
                    <a:pt x="20656" y="5813"/>
                    <a:pt x="20459" y="5813"/>
                  </a:cubicBezTo>
                  <a:cubicBezTo>
                    <a:pt x="20200" y="5813"/>
                    <a:pt x="19930" y="5777"/>
                    <a:pt x="19665" y="5777"/>
                  </a:cubicBezTo>
                  <a:cubicBezTo>
                    <a:pt x="19584" y="5777"/>
                    <a:pt x="19504" y="5780"/>
                    <a:pt x="19424" y="5789"/>
                  </a:cubicBezTo>
                  <a:cubicBezTo>
                    <a:pt x="18887" y="5839"/>
                    <a:pt x="18370" y="5968"/>
                    <a:pt x="17833" y="6028"/>
                  </a:cubicBezTo>
                  <a:cubicBezTo>
                    <a:pt x="17023" y="6104"/>
                    <a:pt x="16114" y="6408"/>
                    <a:pt x="15280" y="6408"/>
                  </a:cubicBezTo>
                  <a:cubicBezTo>
                    <a:pt x="15130" y="6408"/>
                    <a:pt x="14983" y="6399"/>
                    <a:pt x="14839" y="6376"/>
                  </a:cubicBezTo>
                  <a:cubicBezTo>
                    <a:pt x="13805" y="6217"/>
                    <a:pt x="12870" y="6177"/>
                    <a:pt x="11846" y="6018"/>
                  </a:cubicBezTo>
                  <a:cubicBezTo>
                    <a:pt x="9996" y="5719"/>
                    <a:pt x="7987" y="6038"/>
                    <a:pt x="6167" y="5570"/>
                  </a:cubicBezTo>
                  <a:cubicBezTo>
                    <a:pt x="5978" y="5521"/>
                    <a:pt x="4417" y="5083"/>
                    <a:pt x="4238" y="4993"/>
                  </a:cubicBezTo>
                  <a:cubicBezTo>
                    <a:pt x="4059" y="4894"/>
                    <a:pt x="3909" y="4755"/>
                    <a:pt x="3740" y="4635"/>
                  </a:cubicBezTo>
                  <a:cubicBezTo>
                    <a:pt x="3104" y="4148"/>
                    <a:pt x="2248" y="4546"/>
                    <a:pt x="1562" y="3919"/>
                  </a:cubicBezTo>
                  <a:cubicBezTo>
                    <a:pt x="975" y="3382"/>
                    <a:pt x="438" y="2855"/>
                    <a:pt x="21" y="2567"/>
                  </a:cubicBezTo>
                  <a:lnTo>
                    <a:pt x="21" y="2567"/>
                  </a:lnTo>
                  <a:cubicBezTo>
                    <a:pt x="1" y="2965"/>
                    <a:pt x="1" y="3362"/>
                    <a:pt x="31" y="3760"/>
                  </a:cubicBezTo>
                  <a:cubicBezTo>
                    <a:pt x="1463" y="6495"/>
                    <a:pt x="3621" y="6903"/>
                    <a:pt x="5660" y="7510"/>
                  </a:cubicBezTo>
                  <a:cubicBezTo>
                    <a:pt x="7838" y="8166"/>
                    <a:pt x="8315" y="7848"/>
                    <a:pt x="10563" y="8166"/>
                  </a:cubicBezTo>
                  <a:cubicBezTo>
                    <a:pt x="10654" y="8179"/>
                    <a:pt x="10771" y="8185"/>
                    <a:pt x="10907" y="8185"/>
                  </a:cubicBezTo>
                  <a:cubicBezTo>
                    <a:pt x="11879" y="8185"/>
                    <a:pt x="13848" y="7896"/>
                    <a:pt x="14602" y="7896"/>
                  </a:cubicBezTo>
                  <a:cubicBezTo>
                    <a:pt x="14634" y="7896"/>
                    <a:pt x="14663" y="7896"/>
                    <a:pt x="14690" y="7897"/>
                  </a:cubicBezTo>
                  <a:cubicBezTo>
                    <a:pt x="14815" y="7902"/>
                    <a:pt x="14939" y="7904"/>
                    <a:pt x="15064" y="7904"/>
                  </a:cubicBezTo>
                  <a:cubicBezTo>
                    <a:pt x="16482" y="7904"/>
                    <a:pt x="17899" y="7644"/>
                    <a:pt x="19215" y="7132"/>
                  </a:cubicBezTo>
                  <a:cubicBezTo>
                    <a:pt x="19544" y="7002"/>
                    <a:pt x="19872" y="6863"/>
                    <a:pt x="20210" y="6774"/>
                  </a:cubicBezTo>
                  <a:cubicBezTo>
                    <a:pt x="20528" y="6704"/>
                    <a:pt x="20886" y="6436"/>
                    <a:pt x="21165" y="6276"/>
                  </a:cubicBezTo>
                  <a:cubicBezTo>
                    <a:pt x="21841" y="5898"/>
                    <a:pt x="22647" y="5322"/>
                    <a:pt x="23104" y="4864"/>
                  </a:cubicBezTo>
                  <a:lnTo>
                    <a:pt x="23104" y="4864"/>
                  </a:lnTo>
                  <a:cubicBezTo>
                    <a:pt x="22905" y="5401"/>
                    <a:pt x="22766" y="6087"/>
                    <a:pt x="22487" y="6386"/>
                  </a:cubicBezTo>
                  <a:cubicBezTo>
                    <a:pt x="22040" y="6873"/>
                    <a:pt x="21324" y="7022"/>
                    <a:pt x="20787" y="7410"/>
                  </a:cubicBezTo>
                  <a:cubicBezTo>
                    <a:pt x="20299" y="7768"/>
                    <a:pt x="19971" y="8305"/>
                    <a:pt x="19544" y="8733"/>
                  </a:cubicBezTo>
                  <a:cubicBezTo>
                    <a:pt x="19016" y="9250"/>
                    <a:pt x="18350" y="9588"/>
                    <a:pt x="17704" y="9926"/>
                  </a:cubicBezTo>
                  <a:cubicBezTo>
                    <a:pt x="17236" y="10175"/>
                    <a:pt x="16759" y="10414"/>
                    <a:pt x="16242" y="10523"/>
                  </a:cubicBezTo>
                  <a:cubicBezTo>
                    <a:pt x="15923" y="10593"/>
                    <a:pt x="15599" y="10608"/>
                    <a:pt x="15272" y="10608"/>
                  </a:cubicBezTo>
                  <a:cubicBezTo>
                    <a:pt x="15011" y="10608"/>
                    <a:pt x="14749" y="10598"/>
                    <a:pt x="14489" y="10598"/>
                  </a:cubicBezTo>
                  <a:cubicBezTo>
                    <a:pt x="14098" y="10598"/>
                    <a:pt x="13712" y="10621"/>
                    <a:pt x="13338" y="10732"/>
                  </a:cubicBezTo>
                  <a:cubicBezTo>
                    <a:pt x="12493" y="10976"/>
                    <a:pt x="11709" y="11662"/>
                    <a:pt x="10873" y="11662"/>
                  </a:cubicBezTo>
                  <a:cubicBezTo>
                    <a:pt x="10754" y="11662"/>
                    <a:pt x="10634" y="11648"/>
                    <a:pt x="10513" y="11617"/>
                  </a:cubicBezTo>
                  <a:cubicBezTo>
                    <a:pt x="10185" y="11538"/>
                    <a:pt x="9897" y="11339"/>
                    <a:pt x="9588" y="11199"/>
                  </a:cubicBezTo>
                  <a:cubicBezTo>
                    <a:pt x="9001" y="10961"/>
                    <a:pt x="8345" y="10981"/>
                    <a:pt x="7718" y="10931"/>
                  </a:cubicBezTo>
                  <a:cubicBezTo>
                    <a:pt x="4566" y="10682"/>
                    <a:pt x="1642" y="8514"/>
                    <a:pt x="498" y="5560"/>
                  </a:cubicBezTo>
                  <a:cubicBezTo>
                    <a:pt x="359" y="5222"/>
                    <a:pt x="249" y="4864"/>
                    <a:pt x="120" y="4516"/>
                  </a:cubicBezTo>
                  <a:lnTo>
                    <a:pt x="120" y="4516"/>
                  </a:lnTo>
                  <a:cubicBezTo>
                    <a:pt x="707" y="8325"/>
                    <a:pt x="3661" y="11587"/>
                    <a:pt x="7738" y="13099"/>
                  </a:cubicBezTo>
                  <a:cubicBezTo>
                    <a:pt x="8351" y="13188"/>
                    <a:pt x="8971" y="13223"/>
                    <a:pt x="9594" y="13223"/>
                  </a:cubicBezTo>
                  <a:cubicBezTo>
                    <a:pt x="10648" y="13223"/>
                    <a:pt x="11710" y="13122"/>
                    <a:pt x="12761" y="13009"/>
                  </a:cubicBezTo>
                  <a:cubicBezTo>
                    <a:pt x="13159" y="12960"/>
                    <a:pt x="13566" y="12920"/>
                    <a:pt x="13944" y="12781"/>
                  </a:cubicBezTo>
                  <a:cubicBezTo>
                    <a:pt x="14442" y="12602"/>
                    <a:pt x="14869" y="12283"/>
                    <a:pt x="15357" y="12114"/>
                  </a:cubicBezTo>
                  <a:cubicBezTo>
                    <a:pt x="15794" y="11965"/>
                    <a:pt x="16272" y="11935"/>
                    <a:pt x="16709" y="11786"/>
                  </a:cubicBezTo>
                  <a:cubicBezTo>
                    <a:pt x="17256" y="11607"/>
                    <a:pt x="17724" y="11259"/>
                    <a:pt x="18181" y="10921"/>
                  </a:cubicBezTo>
                  <a:cubicBezTo>
                    <a:pt x="19026" y="10294"/>
                    <a:pt x="19872" y="9658"/>
                    <a:pt x="20717" y="9031"/>
                  </a:cubicBezTo>
                  <a:cubicBezTo>
                    <a:pt x="21115" y="8723"/>
                    <a:pt x="21523" y="8425"/>
                    <a:pt x="21881" y="8086"/>
                  </a:cubicBezTo>
                  <a:cubicBezTo>
                    <a:pt x="22527" y="7470"/>
                    <a:pt x="23621" y="5809"/>
                    <a:pt x="23552" y="4665"/>
                  </a:cubicBezTo>
                  <a:lnTo>
                    <a:pt x="23552" y="4665"/>
                  </a:lnTo>
                  <a:cubicBezTo>
                    <a:pt x="23750" y="5272"/>
                    <a:pt x="23860" y="5928"/>
                    <a:pt x="23820" y="6565"/>
                  </a:cubicBezTo>
                  <a:cubicBezTo>
                    <a:pt x="23780" y="7301"/>
                    <a:pt x="23542" y="8027"/>
                    <a:pt x="23094" y="8604"/>
                  </a:cubicBezTo>
                  <a:cubicBezTo>
                    <a:pt x="22647" y="9190"/>
                    <a:pt x="22000" y="9598"/>
                    <a:pt x="21513" y="10155"/>
                  </a:cubicBezTo>
                  <a:cubicBezTo>
                    <a:pt x="21403" y="10274"/>
                    <a:pt x="21304" y="10404"/>
                    <a:pt x="21185" y="10503"/>
                  </a:cubicBezTo>
                  <a:cubicBezTo>
                    <a:pt x="20846" y="10792"/>
                    <a:pt x="20369" y="10861"/>
                    <a:pt x="20051" y="11160"/>
                  </a:cubicBezTo>
                  <a:cubicBezTo>
                    <a:pt x="19902" y="11299"/>
                    <a:pt x="19802" y="11468"/>
                    <a:pt x="19683" y="11627"/>
                  </a:cubicBezTo>
                  <a:cubicBezTo>
                    <a:pt x="19345" y="12094"/>
                    <a:pt x="18877" y="12472"/>
                    <a:pt x="18340" y="12691"/>
                  </a:cubicBezTo>
                  <a:cubicBezTo>
                    <a:pt x="18062" y="12811"/>
                    <a:pt x="17773" y="12890"/>
                    <a:pt x="17495" y="13009"/>
                  </a:cubicBezTo>
                  <a:cubicBezTo>
                    <a:pt x="17236" y="13119"/>
                    <a:pt x="16988" y="13258"/>
                    <a:pt x="16769" y="13437"/>
                  </a:cubicBezTo>
                  <a:cubicBezTo>
                    <a:pt x="20459" y="12363"/>
                    <a:pt x="23363" y="9827"/>
                    <a:pt x="24486" y="6575"/>
                  </a:cubicBezTo>
                  <a:cubicBezTo>
                    <a:pt x="24476" y="6326"/>
                    <a:pt x="24457" y="6087"/>
                    <a:pt x="24397" y="5859"/>
                  </a:cubicBezTo>
                  <a:cubicBezTo>
                    <a:pt x="24299" y="5436"/>
                    <a:pt x="24084" y="5043"/>
                    <a:pt x="23868" y="4651"/>
                  </a:cubicBezTo>
                  <a:lnTo>
                    <a:pt x="23868" y="4651"/>
                  </a:lnTo>
                  <a:cubicBezTo>
                    <a:pt x="24149" y="4885"/>
                    <a:pt x="24392" y="5139"/>
                    <a:pt x="24616" y="5431"/>
                  </a:cubicBezTo>
                  <a:cubicBezTo>
                    <a:pt x="24646" y="5471"/>
                    <a:pt x="24675" y="5521"/>
                    <a:pt x="24695" y="5570"/>
                  </a:cubicBezTo>
                  <a:cubicBezTo>
                    <a:pt x="24715" y="5630"/>
                    <a:pt x="24715" y="5690"/>
                    <a:pt x="24725" y="5749"/>
                  </a:cubicBezTo>
                  <a:cubicBezTo>
                    <a:pt x="24825" y="5342"/>
                    <a:pt x="24904" y="4914"/>
                    <a:pt x="24944" y="4486"/>
                  </a:cubicBezTo>
                  <a:cubicBezTo>
                    <a:pt x="24904" y="4456"/>
                    <a:pt x="24844" y="4446"/>
                    <a:pt x="24795" y="4436"/>
                  </a:cubicBezTo>
                  <a:cubicBezTo>
                    <a:pt x="24486" y="4377"/>
                    <a:pt x="24178" y="4317"/>
                    <a:pt x="23870" y="4267"/>
                  </a:cubicBezTo>
                  <a:cubicBezTo>
                    <a:pt x="24039" y="4158"/>
                    <a:pt x="24198" y="4019"/>
                    <a:pt x="24327" y="3860"/>
                  </a:cubicBezTo>
                  <a:cubicBezTo>
                    <a:pt x="24397" y="3780"/>
                    <a:pt x="24457" y="3691"/>
                    <a:pt x="24516" y="3601"/>
                  </a:cubicBezTo>
                  <a:cubicBezTo>
                    <a:pt x="24705" y="3313"/>
                    <a:pt x="24864" y="2994"/>
                    <a:pt x="24944" y="2666"/>
                  </a:cubicBezTo>
                  <a:cubicBezTo>
                    <a:pt x="24854" y="1741"/>
                    <a:pt x="24626" y="856"/>
                    <a:pt x="24278" y="11"/>
                  </a:cubicBezTo>
                  <a:lnTo>
                    <a:pt x="24268" y="11"/>
                  </a:lnTo>
                  <a:cubicBezTo>
                    <a:pt x="24317" y="588"/>
                    <a:pt x="24347" y="1174"/>
                    <a:pt x="24258" y="1741"/>
                  </a:cubicBezTo>
                  <a:cubicBezTo>
                    <a:pt x="24248" y="1781"/>
                    <a:pt x="24248" y="1841"/>
                    <a:pt x="24288" y="1851"/>
                  </a:cubicBezTo>
                  <a:cubicBezTo>
                    <a:pt x="24307" y="1861"/>
                    <a:pt x="24337" y="1851"/>
                    <a:pt x="24347" y="1871"/>
                  </a:cubicBezTo>
                  <a:cubicBezTo>
                    <a:pt x="24367" y="1871"/>
                    <a:pt x="24377" y="1890"/>
                    <a:pt x="24377" y="1910"/>
                  </a:cubicBezTo>
                  <a:cubicBezTo>
                    <a:pt x="24457" y="2159"/>
                    <a:pt x="24258" y="2418"/>
                    <a:pt x="24218" y="2676"/>
                  </a:cubicBezTo>
                  <a:cubicBezTo>
                    <a:pt x="24208" y="2766"/>
                    <a:pt x="24208" y="2855"/>
                    <a:pt x="24198" y="2945"/>
                  </a:cubicBezTo>
                  <a:cubicBezTo>
                    <a:pt x="24178" y="3044"/>
                    <a:pt x="24128" y="3144"/>
                    <a:pt x="24069" y="3233"/>
                  </a:cubicBezTo>
                  <a:cubicBezTo>
                    <a:pt x="23999" y="3352"/>
                    <a:pt x="23920" y="3472"/>
                    <a:pt x="23840" y="3591"/>
                  </a:cubicBezTo>
                  <a:cubicBezTo>
                    <a:pt x="24029" y="3064"/>
                    <a:pt x="24099" y="2497"/>
                    <a:pt x="24099" y="1940"/>
                  </a:cubicBezTo>
                  <a:cubicBezTo>
                    <a:pt x="24089" y="1294"/>
                    <a:pt x="23989" y="647"/>
                    <a:pt x="23860" y="11"/>
                  </a:cubicBezTo>
                  <a:lnTo>
                    <a:pt x="23263" y="11"/>
                  </a:lnTo>
                  <a:cubicBezTo>
                    <a:pt x="23601" y="916"/>
                    <a:pt x="23651" y="1890"/>
                    <a:pt x="23611" y="2875"/>
                  </a:cubicBezTo>
                  <a:cubicBezTo>
                    <a:pt x="23462" y="1801"/>
                    <a:pt x="22885" y="548"/>
                    <a:pt x="22468" y="11"/>
                  </a:cubicBezTo>
                  <a:lnTo>
                    <a:pt x="20876" y="11"/>
                  </a:lnTo>
                  <a:cubicBezTo>
                    <a:pt x="20996" y="180"/>
                    <a:pt x="21125" y="349"/>
                    <a:pt x="21274" y="488"/>
                  </a:cubicBezTo>
                  <a:cubicBezTo>
                    <a:pt x="21751" y="956"/>
                    <a:pt x="22438" y="1204"/>
                    <a:pt x="22816" y="1751"/>
                  </a:cubicBezTo>
                  <a:cubicBezTo>
                    <a:pt x="23094" y="2159"/>
                    <a:pt x="23094" y="3243"/>
                    <a:pt x="23273" y="3870"/>
                  </a:cubicBezTo>
                  <a:cubicBezTo>
                    <a:pt x="22925" y="3342"/>
                    <a:pt x="22139" y="2577"/>
                    <a:pt x="21463" y="2060"/>
                  </a:cubicBezTo>
                  <a:cubicBezTo>
                    <a:pt x="21204" y="1861"/>
                    <a:pt x="20896" y="1552"/>
                    <a:pt x="20588" y="1433"/>
                  </a:cubicBezTo>
                  <a:cubicBezTo>
                    <a:pt x="20270" y="1294"/>
                    <a:pt x="19961" y="1115"/>
                    <a:pt x="19653" y="936"/>
                  </a:cubicBezTo>
                  <a:cubicBezTo>
                    <a:pt x="18967" y="548"/>
                    <a:pt x="18231" y="240"/>
                    <a:pt x="17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57"/>
            <p:cNvSpPr/>
            <p:nvPr/>
          </p:nvSpPr>
          <p:spPr>
            <a:xfrm>
              <a:off x="6301425" y="3209050"/>
              <a:ext cx="473925" cy="349850"/>
            </a:xfrm>
            <a:custGeom>
              <a:avLst/>
              <a:gdLst/>
              <a:ahLst/>
              <a:cxnLst/>
              <a:rect l="l" t="t" r="r" b="b"/>
              <a:pathLst>
                <a:path w="18957" h="13994" extrusionOk="0">
                  <a:moveTo>
                    <a:pt x="936" y="1"/>
                  </a:moveTo>
                  <a:cubicBezTo>
                    <a:pt x="657" y="787"/>
                    <a:pt x="478" y="1602"/>
                    <a:pt x="419" y="2457"/>
                  </a:cubicBezTo>
                  <a:cubicBezTo>
                    <a:pt x="1" y="8325"/>
                    <a:pt x="5252" y="13477"/>
                    <a:pt x="12134" y="13954"/>
                  </a:cubicBezTo>
                  <a:cubicBezTo>
                    <a:pt x="12493" y="13980"/>
                    <a:pt x="12850" y="13993"/>
                    <a:pt x="13203" y="13993"/>
                  </a:cubicBezTo>
                  <a:cubicBezTo>
                    <a:pt x="15277" y="13993"/>
                    <a:pt x="17240" y="13553"/>
                    <a:pt x="18957" y="12771"/>
                  </a:cubicBezTo>
                  <a:lnTo>
                    <a:pt x="18957" y="12771"/>
                  </a:lnTo>
                  <a:cubicBezTo>
                    <a:pt x="18235" y="12880"/>
                    <a:pt x="17499" y="12937"/>
                    <a:pt x="16746" y="12937"/>
                  </a:cubicBezTo>
                  <a:cubicBezTo>
                    <a:pt x="16400" y="12937"/>
                    <a:pt x="16049" y="12925"/>
                    <a:pt x="15695" y="12900"/>
                  </a:cubicBezTo>
                  <a:cubicBezTo>
                    <a:pt x="8813" y="12413"/>
                    <a:pt x="9519" y="7261"/>
                    <a:pt x="9936" y="1393"/>
                  </a:cubicBezTo>
                  <a:cubicBezTo>
                    <a:pt x="9966" y="926"/>
                    <a:pt x="4079" y="458"/>
                    <a:pt x="4188"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57"/>
            <p:cNvSpPr/>
            <p:nvPr/>
          </p:nvSpPr>
          <p:spPr>
            <a:xfrm>
              <a:off x="6895175" y="3311075"/>
              <a:ext cx="140050" cy="107500"/>
            </a:xfrm>
            <a:custGeom>
              <a:avLst/>
              <a:gdLst/>
              <a:ahLst/>
              <a:cxnLst/>
              <a:rect l="l" t="t" r="r" b="b"/>
              <a:pathLst>
                <a:path w="5602" h="4300" extrusionOk="0">
                  <a:moveTo>
                    <a:pt x="341" y="1"/>
                  </a:moveTo>
                  <a:cubicBezTo>
                    <a:pt x="280" y="1"/>
                    <a:pt x="218" y="6"/>
                    <a:pt x="160" y="17"/>
                  </a:cubicBezTo>
                  <a:cubicBezTo>
                    <a:pt x="60" y="27"/>
                    <a:pt x="1" y="127"/>
                    <a:pt x="30" y="216"/>
                  </a:cubicBezTo>
                  <a:lnTo>
                    <a:pt x="50" y="296"/>
                  </a:lnTo>
                  <a:cubicBezTo>
                    <a:pt x="69" y="360"/>
                    <a:pt x="130" y="416"/>
                    <a:pt x="202" y="416"/>
                  </a:cubicBezTo>
                  <a:cubicBezTo>
                    <a:pt x="208" y="416"/>
                    <a:pt x="214" y="416"/>
                    <a:pt x="219" y="415"/>
                  </a:cubicBezTo>
                  <a:cubicBezTo>
                    <a:pt x="307" y="403"/>
                    <a:pt x="393" y="397"/>
                    <a:pt x="477" y="397"/>
                  </a:cubicBezTo>
                  <a:cubicBezTo>
                    <a:pt x="740" y="397"/>
                    <a:pt x="991" y="452"/>
                    <a:pt x="1224" y="535"/>
                  </a:cubicBezTo>
                  <a:cubicBezTo>
                    <a:pt x="1811" y="753"/>
                    <a:pt x="2149" y="1350"/>
                    <a:pt x="2079" y="1967"/>
                  </a:cubicBezTo>
                  <a:cubicBezTo>
                    <a:pt x="1990" y="2802"/>
                    <a:pt x="2387" y="3528"/>
                    <a:pt x="3670" y="3647"/>
                  </a:cubicBezTo>
                  <a:cubicBezTo>
                    <a:pt x="4794" y="3757"/>
                    <a:pt x="5113" y="3946"/>
                    <a:pt x="5262" y="4204"/>
                  </a:cubicBezTo>
                  <a:cubicBezTo>
                    <a:pt x="5301" y="4272"/>
                    <a:pt x="5344" y="4299"/>
                    <a:pt x="5386" y="4299"/>
                  </a:cubicBezTo>
                  <a:cubicBezTo>
                    <a:pt x="5503" y="4299"/>
                    <a:pt x="5601" y="4080"/>
                    <a:pt x="5520" y="3926"/>
                  </a:cubicBezTo>
                  <a:cubicBezTo>
                    <a:pt x="5419" y="3742"/>
                    <a:pt x="5217" y="3330"/>
                    <a:pt x="4381" y="3330"/>
                  </a:cubicBezTo>
                  <a:cubicBezTo>
                    <a:pt x="4311" y="3330"/>
                    <a:pt x="4237" y="3333"/>
                    <a:pt x="4158" y="3339"/>
                  </a:cubicBezTo>
                  <a:cubicBezTo>
                    <a:pt x="4092" y="3344"/>
                    <a:pt x="4028" y="3347"/>
                    <a:pt x="3965" y="3347"/>
                  </a:cubicBezTo>
                  <a:cubicBezTo>
                    <a:pt x="3049" y="3347"/>
                    <a:pt x="2391" y="2807"/>
                    <a:pt x="2447" y="1728"/>
                  </a:cubicBezTo>
                  <a:cubicBezTo>
                    <a:pt x="2497" y="584"/>
                    <a:pt x="1303" y="67"/>
                    <a:pt x="468" y="7"/>
                  </a:cubicBezTo>
                  <a:cubicBezTo>
                    <a:pt x="427" y="3"/>
                    <a:pt x="384"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57"/>
            <p:cNvSpPr/>
            <p:nvPr/>
          </p:nvSpPr>
          <p:spPr>
            <a:xfrm>
              <a:off x="6592350" y="3209050"/>
              <a:ext cx="306575" cy="131975"/>
            </a:xfrm>
            <a:custGeom>
              <a:avLst/>
              <a:gdLst/>
              <a:ahLst/>
              <a:cxnLst/>
              <a:rect l="l" t="t" r="r" b="b"/>
              <a:pathLst>
                <a:path w="12263" h="5279" extrusionOk="0">
                  <a:moveTo>
                    <a:pt x="12044" y="1"/>
                  </a:moveTo>
                  <a:lnTo>
                    <a:pt x="12034" y="11"/>
                  </a:lnTo>
                  <a:lnTo>
                    <a:pt x="0" y="11"/>
                  </a:lnTo>
                  <a:cubicBezTo>
                    <a:pt x="418" y="1711"/>
                    <a:pt x="1750" y="3382"/>
                    <a:pt x="3720" y="4397"/>
                  </a:cubicBezTo>
                  <a:cubicBezTo>
                    <a:pt x="4876" y="4993"/>
                    <a:pt x="6092" y="5279"/>
                    <a:pt x="7230" y="5279"/>
                  </a:cubicBezTo>
                  <a:cubicBezTo>
                    <a:pt x="9184" y="5279"/>
                    <a:pt x="10908" y="4437"/>
                    <a:pt x="11706" y="2885"/>
                  </a:cubicBezTo>
                  <a:cubicBezTo>
                    <a:pt x="12163" y="2000"/>
                    <a:pt x="12263" y="995"/>
                    <a:pt x="12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57"/>
            <p:cNvSpPr/>
            <p:nvPr/>
          </p:nvSpPr>
          <p:spPr>
            <a:xfrm>
              <a:off x="6324550" y="3156350"/>
              <a:ext cx="593775" cy="109675"/>
            </a:xfrm>
            <a:custGeom>
              <a:avLst/>
              <a:gdLst/>
              <a:ahLst/>
              <a:cxnLst/>
              <a:rect l="l" t="t" r="r" b="b"/>
              <a:pathLst>
                <a:path w="23751" h="4387" extrusionOk="0">
                  <a:moveTo>
                    <a:pt x="11876" y="0"/>
                  </a:moveTo>
                  <a:cubicBezTo>
                    <a:pt x="5312" y="0"/>
                    <a:pt x="1" y="975"/>
                    <a:pt x="1" y="2188"/>
                  </a:cubicBezTo>
                  <a:cubicBezTo>
                    <a:pt x="1" y="3402"/>
                    <a:pt x="5312" y="4386"/>
                    <a:pt x="11876" y="4386"/>
                  </a:cubicBezTo>
                  <a:cubicBezTo>
                    <a:pt x="18430" y="4386"/>
                    <a:pt x="23751" y="3402"/>
                    <a:pt x="23751" y="2188"/>
                  </a:cubicBezTo>
                  <a:cubicBezTo>
                    <a:pt x="23751" y="975"/>
                    <a:pt x="18430" y="0"/>
                    <a:pt x="118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57"/>
            <p:cNvSpPr/>
            <p:nvPr/>
          </p:nvSpPr>
          <p:spPr>
            <a:xfrm>
              <a:off x="6732825" y="3201100"/>
              <a:ext cx="41800" cy="6250"/>
            </a:xfrm>
            <a:custGeom>
              <a:avLst/>
              <a:gdLst/>
              <a:ahLst/>
              <a:cxnLst/>
              <a:rect l="l" t="t" r="r" b="b"/>
              <a:pathLst>
                <a:path w="1672" h="250" extrusionOk="0">
                  <a:moveTo>
                    <a:pt x="836" y="1"/>
                  </a:moveTo>
                  <a:cubicBezTo>
                    <a:pt x="368" y="1"/>
                    <a:pt x="0" y="60"/>
                    <a:pt x="0" y="130"/>
                  </a:cubicBezTo>
                  <a:cubicBezTo>
                    <a:pt x="0" y="199"/>
                    <a:pt x="368" y="249"/>
                    <a:pt x="836" y="249"/>
                  </a:cubicBezTo>
                  <a:cubicBezTo>
                    <a:pt x="1293" y="249"/>
                    <a:pt x="1671" y="199"/>
                    <a:pt x="1671" y="130"/>
                  </a:cubicBezTo>
                  <a:cubicBezTo>
                    <a:pt x="1671" y="60"/>
                    <a:pt x="1293"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57"/>
            <p:cNvSpPr/>
            <p:nvPr/>
          </p:nvSpPr>
          <p:spPr>
            <a:xfrm>
              <a:off x="6459825" y="3201100"/>
              <a:ext cx="41775" cy="6250"/>
            </a:xfrm>
            <a:custGeom>
              <a:avLst/>
              <a:gdLst/>
              <a:ahLst/>
              <a:cxnLst/>
              <a:rect l="l" t="t" r="r" b="b"/>
              <a:pathLst>
                <a:path w="1671" h="250" extrusionOk="0">
                  <a:moveTo>
                    <a:pt x="836" y="1"/>
                  </a:moveTo>
                  <a:cubicBezTo>
                    <a:pt x="368" y="1"/>
                    <a:pt x="0" y="60"/>
                    <a:pt x="0" y="130"/>
                  </a:cubicBezTo>
                  <a:cubicBezTo>
                    <a:pt x="0" y="199"/>
                    <a:pt x="368" y="249"/>
                    <a:pt x="836" y="249"/>
                  </a:cubicBezTo>
                  <a:cubicBezTo>
                    <a:pt x="1293" y="249"/>
                    <a:pt x="1671" y="199"/>
                    <a:pt x="1671" y="130"/>
                  </a:cubicBezTo>
                  <a:cubicBezTo>
                    <a:pt x="1671" y="60"/>
                    <a:pt x="1293"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57"/>
            <p:cNvSpPr/>
            <p:nvPr/>
          </p:nvSpPr>
          <p:spPr>
            <a:xfrm>
              <a:off x="6621175" y="3222225"/>
              <a:ext cx="9475" cy="21675"/>
            </a:xfrm>
            <a:custGeom>
              <a:avLst/>
              <a:gdLst/>
              <a:ahLst/>
              <a:cxnLst/>
              <a:rect l="l" t="t" r="r" b="b"/>
              <a:pathLst>
                <a:path w="379" h="867" extrusionOk="0">
                  <a:moveTo>
                    <a:pt x="190" y="1"/>
                  </a:moveTo>
                  <a:cubicBezTo>
                    <a:pt x="80" y="1"/>
                    <a:pt x="1" y="190"/>
                    <a:pt x="1" y="439"/>
                  </a:cubicBezTo>
                  <a:cubicBezTo>
                    <a:pt x="1" y="677"/>
                    <a:pt x="90" y="866"/>
                    <a:pt x="190" y="866"/>
                  </a:cubicBezTo>
                  <a:cubicBezTo>
                    <a:pt x="299" y="866"/>
                    <a:pt x="379" y="677"/>
                    <a:pt x="379" y="439"/>
                  </a:cubicBezTo>
                  <a:cubicBezTo>
                    <a:pt x="379" y="190"/>
                    <a:pt x="299"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57"/>
            <p:cNvSpPr/>
            <p:nvPr/>
          </p:nvSpPr>
          <p:spPr>
            <a:xfrm>
              <a:off x="6621175" y="3159325"/>
              <a:ext cx="9475" cy="12225"/>
            </a:xfrm>
            <a:custGeom>
              <a:avLst/>
              <a:gdLst/>
              <a:ahLst/>
              <a:cxnLst/>
              <a:rect l="l" t="t" r="r" b="b"/>
              <a:pathLst>
                <a:path w="379" h="489" extrusionOk="0">
                  <a:moveTo>
                    <a:pt x="190" y="1"/>
                  </a:moveTo>
                  <a:cubicBezTo>
                    <a:pt x="80" y="1"/>
                    <a:pt x="1" y="110"/>
                    <a:pt x="1" y="239"/>
                  </a:cubicBezTo>
                  <a:cubicBezTo>
                    <a:pt x="1" y="379"/>
                    <a:pt x="90" y="488"/>
                    <a:pt x="190" y="488"/>
                  </a:cubicBezTo>
                  <a:cubicBezTo>
                    <a:pt x="299" y="488"/>
                    <a:pt x="379" y="379"/>
                    <a:pt x="379" y="239"/>
                  </a:cubicBezTo>
                  <a:cubicBezTo>
                    <a:pt x="379" y="110"/>
                    <a:pt x="299"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57"/>
            <p:cNvSpPr/>
            <p:nvPr/>
          </p:nvSpPr>
          <p:spPr>
            <a:xfrm>
              <a:off x="6568975" y="3165875"/>
              <a:ext cx="16675" cy="12675"/>
            </a:xfrm>
            <a:custGeom>
              <a:avLst/>
              <a:gdLst/>
              <a:ahLst/>
              <a:cxnLst/>
              <a:rect l="l" t="t" r="r" b="b"/>
              <a:pathLst>
                <a:path w="667" h="507" extrusionOk="0">
                  <a:moveTo>
                    <a:pt x="150" y="0"/>
                  </a:moveTo>
                  <a:cubicBezTo>
                    <a:pt x="106" y="0"/>
                    <a:pt x="71" y="12"/>
                    <a:pt x="50" y="37"/>
                  </a:cubicBezTo>
                  <a:cubicBezTo>
                    <a:pt x="0" y="117"/>
                    <a:pt x="80" y="266"/>
                    <a:pt x="229" y="385"/>
                  </a:cubicBezTo>
                  <a:cubicBezTo>
                    <a:pt x="325" y="462"/>
                    <a:pt x="430" y="506"/>
                    <a:pt x="508" y="506"/>
                  </a:cubicBezTo>
                  <a:cubicBezTo>
                    <a:pt x="551" y="506"/>
                    <a:pt x="586" y="493"/>
                    <a:pt x="607" y="465"/>
                  </a:cubicBezTo>
                  <a:cubicBezTo>
                    <a:pt x="667" y="395"/>
                    <a:pt x="587" y="236"/>
                    <a:pt x="428" y="117"/>
                  </a:cubicBezTo>
                  <a:cubicBezTo>
                    <a:pt x="332" y="40"/>
                    <a:pt x="228"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57"/>
            <p:cNvSpPr/>
            <p:nvPr/>
          </p:nvSpPr>
          <p:spPr>
            <a:xfrm>
              <a:off x="6518000" y="3176425"/>
              <a:ext cx="20650" cy="9475"/>
            </a:xfrm>
            <a:custGeom>
              <a:avLst/>
              <a:gdLst/>
              <a:ahLst/>
              <a:cxnLst/>
              <a:rect l="l" t="t" r="r" b="b"/>
              <a:pathLst>
                <a:path w="826" h="379" extrusionOk="0">
                  <a:moveTo>
                    <a:pt x="214" y="0"/>
                  </a:moveTo>
                  <a:cubicBezTo>
                    <a:pt x="148" y="0"/>
                    <a:pt x="95" y="14"/>
                    <a:pt x="70" y="43"/>
                  </a:cubicBezTo>
                  <a:cubicBezTo>
                    <a:pt x="0" y="102"/>
                    <a:pt x="100" y="222"/>
                    <a:pt x="289" y="301"/>
                  </a:cubicBezTo>
                  <a:cubicBezTo>
                    <a:pt x="399" y="354"/>
                    <a:pt x="520" y="379"/>
                    <a:pt x="615" y="379"/>
                  </a:cubicBezTo>
                  <a:cubicBezTo>
                    <a:pt x="682" y="379"/>
                    <a:pt x="737" y="366"/>
                    <a:pt x="766" y="341"/>
                  </a:cubicBezTo>
                  <a:cubicBezTo>
                    <a:pt x="826" y="281"/>
                    <a:pt x="726" y="162"/>
                    <a:pt x="537" y="73"/>
                  </a:cubicBezTo>
                  <a:cubicBezTo>
                    <a:pt x="427" y="26"/>
                    <a:pt x="307"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57"/>
            <p:cNvSpPr/>
            <p:nvPr/>
          </p:nvSpPr>
          <p:spPr>
            <a:xfrm>
              <a:off x="6662450" y="3165375"/>
              <a:ext cx="16675" cy="12675"/>
            </a:xfrm>
            <a:custGeom>
              <a:avLst/>
              <a:gdLst/>
              <a:ahLst/>
              <a:cxnLst/>
              <a:rect l="l" t="t" r="r" b="b"/>
              <a:pathLst>
                <a:path w="667" h="507" extrusionOk="0">
                  <a:moveTo>
                    <a:pt x="515" y="0"/>
                  </a:moveTo>
                  <a:cubicBezTo>
                    <a:pt x="438" y="0"/>
                    <a:pt x="332" y="40"/>
                    <a:pt x="229" y="117"/>
                  </a:cubicBezTo>
                  <a:cubicBezTo>
                    <a:pt x="80" y="236"/>
                    <a:pt x="1" y="395"/>
                    <a:pt x="60" y="465"/>
                  </a:cubicBezTo>
                  <a:cubicBezTo>
                    <a:pt x="78" y="493"/>
                    <a:pt x="111" y="506"/>
                    <a:pt x="152" y="506"/>
                  </a:cubicBezTo>
                  <a:cubicBezTo>
                    <a:pt x="229" y="506"/>
                    <a:pt x="336" y="462"/>
                    <a:pt x="438" y="385"/>
                  </a:cubicBezTo>
                  <a:cubicBezTo>
                    <a:pt x="587" y="266"/>
                    <a:pt x="667" y="117"/>
                    <a:pt x="607" y="37"/>
                  </a:cubicBezTo>
                  <a:cubicBezTo>
                    <a:pt x="590" y="12"/>
                    <a:pt x="557"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57"/>
            <p:cNvSpPr/>
            <p:nvPr/>
          </p:nvSpPr>
          <p:spPr>
            <a:xfrm>
              <a:off x="6709200" y="3175925"/>
              <a:ext cx="20900" cy="9475"/>
            </a:xfrm>
            <a:custGeom>
              <a:avLst/>
              <a:gdLst/>
              <a:ahLst/>
              <a:cxnLst/>
              <a:rect l="l" t="t" r="r" b="b"/>
              <a:pathLst>
                <a:path w="836" h="379" extrusionOk="0">
                  <a:moveTo>
                    <a:pt x="618" y="0"/>
                  </a:moveTo>
                  <a:cubicBezTo>
                    <a:pt x="525" y="0"/>
                    <a:pt x="409" y="26"/>
                    <a:pt x="299" y="73"/>
                  </a:cubicBezTo>
                  <a:cubicBezTo>
                    <a:pt x="100" y="162"/>
                    <a:pt x="0" y="282"/>
                    <a:pt x="70" y="341"/>
                  </a:cubicBezTo>
                  <a:cubicBezTo>
                    <a:pt x="99" y="366"/>
                    <a:pt x="152" y="379"/>
                    <a:pt x="219" y="379"/>
                  </a:cubicBezTo>
                  <a:cubicBezTo>
                    <a:pt x="312" y="379"/>
                    <a:pt x="431" y="354"/>
                    <a:pt x="547" y="301"/>
                  </a:cubicBezTo>
                  <a:cubicBezTo>
                    <a:pt x="736" y="222"/>
                    <a:pt x="836" y="103"/>
                    <a:pt x="766" y="43"/>
                  </a:cubicBezTo>
                  <a:cubicBezTo>
                    <a:pt x="737" y="14"/>
                    <a:pt x="684" y="0"/>
                    <a:pt x="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57"/>
            <p:cNvSpPr/>
            <p:nvPr/>
          </p:nvSpPr>
          <p:spPr>
            <a:xfrm>
              <a:off x="6684825" y="3221550"/>
              <a:ext cx="30850" cy="12700"/>
            </a:xfrm>
            <a:custGeom>
              <a:avLst/>
              <a:gdLst/>
              <a:ahLst/>
              <a:cxnLst/>
              <a:rect l="l" t="t" r="r" b="b"/>
              <a:pathLst>
                <a:path w="1234" h="508" extrusionOk="0">
                  <a:moveTo>
                    <a:pt x="226" y="1"/>
                  </a:moveTo>
                  <a:cubicBezTo>
                    <a:pt x="165" y="1"/>
                    <a:pt x="118" y="10"/>
                    <a:pt x="90" y="28"/>
                  </a:cubicBezTo>
                  <a:cubicBezTo>
                    <a:pt x="1" y="98"/>
                    <a:pt x="160" y="247"/>
                    <a:pt x="448" y="376"/>
                  </a:cubicBezTo>
                  <a:cubicBezTo>
                    <a:pt x="647" y="458"/>
                    <a:pt x="859" y="507"/>
                    <a:pt x="1002" y="507"/>
                  </a:cubicBezTo>
                  <a:cubicBezTo>
                    <a:pt x="1066" y="507"/>
                    <a:pt x="1117" y="497"/>
                    <a:pt x="1144" y="475"/>
                  </a:cubicBezTo>
                  <a:cubicBezTo>
                    <a:pt x="1234" y="416"/>
                    <a:pt x="1075" y="257"/>
                    <a:pt x="777" y="137"/>
                  </a:cubicBezTo>
                  <a:cubicBezTo>
                    <a:pt x="576" y="47"/>
                    <a:pt x="366"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57"/>
            <p:cNvSpPr/>
            <p:nvPr/>
          </p:nvSpPr>
          <p:spPr>
            <a:xfrm>
              <a:off x="6536400" y="3222950"/>
              <a:ext cx="30850" cy="12775"/>
            </a:xfrm>
            <a:custGeom>
              <a:avLst/>
              <a:gdLst/>
              <a:ahLst/>
              <a:cxnLst/>
              <a:rect l="l" t="t" r="r" b="b"/>
              <a:pathLst>
                <a:path w="1234" h="511" extrusionOk="0">
                  <a:moveTo>
                    <a:pt x="1006" y="0"/>
                  </a:moveTo>
                  <a:cubicBezTo>
                    <a:pt x="867" y="0"/>
                    <a:pt x="658" y="51"/>
                    <a:pt x="458" y="141"/>
                  </a:cubicBezTo>
                  <a:cubicBezTo>
                    <a:pt x="169" y="260"/>
                    <a:pt x="0" y="410"/>
                    <a:pt x="100" y="479"/>
                  </a:cubicBezTo>
                  <a:cubicBezTo>
                    <a:pt x="128" y="501"/>
                    <a:pt x="177" y="511"/>
                    <a:pt x="240" y="511"/>
                  </a:cubicBezTo>
                  <a:cubicBezTo>
                    <a:pt x="380" y="511"/>
                    <a:pt x="588" y="462"/>
                    <a:pt x="786" y="380"/>
                  </a:cubicBezTo>
                  <a:cubicBezTo>
                    <a:pt x="1074" y="250"/>
                    <a:pt x="1234" y="101"/>
                    <a:pt x="1144" y="32"/>
                  </a:cubicBezTo>
                  <a:cubicBezTo>
                    <a:pt x="1117" y="10"/>
                    <a:pt x="1068" y="0"/>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07;p29">
            <a:extLst>
              <a:ext uri="{FF2B5EF4-FFF2-40B4-BE49-F238E27FC236}">
                <a16:creationId xmlns:a16="http://schemas.microsoft.com/office/drawing/2014/main" id="{9ADD8D54-85B4-7554-F9AD-C7B4441E70D3}"/>
              </a:ext>
            </a:extLst>
          </p:cNvPr>
          <p:cNvSpPr txBox="1">
            <a:spLocks/>
          </p:cNvSpPr>
          <p:nvPr/>
        </p:nvSpPr>
        <p:spPr>
          <a:xfrm>
            <a:off x="2958590" y="1741067"/>
            <a:ext cx="1018037" cy="734495"/>
          </a:xfrm>
          <a:prstGeom prst="roundRect">
            <a:avLst/>
          </a:prstGeom>
          <a:solidFill>
            <a:schemeClr val="bg1"/>
          </a:solidFill>
          <a:ln w="38100" cap="flat" cmpd="sng" algn="ctr">
            <a:solidFill>
              <a:schemeClr val="bg2"/>
            </a:solidFill>
            <a:prstDash val="solid"/>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vi-VN" sz="3600" b="1">
                <a:solidFill>
                  <a:schemeClr val="bg2"/>
                </a:solidFill>
                <a:latin typeface="Arial" panose="020B0604020202020204" pitchFamily="34" charset="0"/>
                <a:cs typeface="Arial" panose="020B0604020202020204" pitchFamily="34" charset="0"/>
              </a:rPr>
              <a:t>04</a:t>
            </a:r>
            <a:endParaRPr lang="vi-VN" sz="3600" b="1" dirty="0">
              <a:solidFill>
                <a:schemeClr val="bg2"/>
              </a:solidFill>
              <a:latin typeface="Arial" panose="020B0604020202020204" pitchFamily="34" charset="0"/>
              <a:cs typeface="Arial" panose="020B0604020202020204" pitchFamily="34" charset="0"/>
            </a:endParaRPr>
          </a:p>
        </p:txBody>
      </p:sp>
      <p:sp>
        <p:nvSpPr>
          <p:cNvPr id="9" name="Title 2">
            <a:extLst>
              <a:ext uri="{FF2B5EF4-FFF2-40B4-BE49-F238E27FC236}">
                <a16:creationId xmlns:a16="http://schemas.microsoft.com/office/drawing/2014/main" id="{BCFF6E8C-69E4-60EC-40CB-8EC13ABE7CEA}"/>
              </a:ext>
            </a:extLst>
          </p:cNvPr>
          <p:cNvSpPr>
            <a:spLocks noGrp="1"/>
          </p:cNvSpPr>
          <p:nvPr>
            <p:ph type="title"/>
          </p:nvPr>
        </p:nvSpPr>
        <p:spPr>
          <a:xfrm>
            <a:off x="1775435" y="2663944"/>
            <a:ext cx="3384348" cy="830916"/>
          </a:xfrm>
        </p:spPr>
        <p:txBody>
          <a:bodyPr anchor="ctr"/>
          <a:lstStyle/>
          <a:p>
            <a:pPr algn="ctr"/>
            <a:r>
              <a:rPr lang="vi-VN" sz="3200" b="1" dirty="0">
                <a:latin typeface="Arial" panose="020B0604020202020204" pitchFamily="34" charset="0"/>
                <a:cs typeface="Arial" panose="020B0604020202020204" pitchFamily="34" charset="0"/>
              </a:rPr>
              <a:t>ỨNG DỤNG</a:t>
            </a:r>
          </a:p>
        </p:txBody>
      </p:sp>
      <p:grpSp>
        <p:nvGrpSpPr>
          <p:cNvPr id="10" name="Google Shape;4332;p54">
            <a:extLst>
              <a:ext uri="{FF2B5EF4-FFF2-40B4-BE49-F238E27FC236}">
                <a16:creationId xmlns:a16="http://schemas.microsoft.com/office/drawing/2014/main" id="{E666DCB7-B19A-797A-E334-257BD092FB78}"/>
              </a:ext>
            </a:extLst>
          </p:cNvPr>
          <p:cNvGrpSpPr/>
          <p:nvPr/>
        </p:nvGrpSpPr>
        <p:grpSpPr>
          <a:xfrm>
            <a:off x="244200" y="10"/>
            <a:ext cx="760319" cy="1883250"/>
            <a:chOff x="7737930" y="-375134"/>
            <a:chExt cx="1385698" cy="3432265"/>
          </a:xfrm>
        </p:grpSpPr>
        <p:sp>
          <p:nvSpPr>
            <p:cNvPr id="11" name="Google Shape;4333;p54">
              <a:extLst>
                <a:ext uri="{FF2B5EF4-FFF2-40B4-BE49-F238E27FC236}">
                  <a16:creationId xmlns:a16="http://schemas.microsoft.com/office/drawing/2014/main" id="{10BA9D86-67B5-8AC8-FCEE-F882EC823C9B}"/>
                </a:ext>
              </a:extLst>
            </p:cNvPr>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334;p54">
              <a:extLst>
                <a:ext uri="{FF2B5EF4-FFF2-40B4-BE49-F238E27FC236}">
                  <a16:creationId xmlns:a16="http://schemas.microsoft.com/office/drawing/2014/main" id="{A87BDDC6-723B-0313-1DA1-7D952DDFACF7}"/>
                </a:ext>
              </a:extLst>
            </p:cNvPr>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4335;p54">
              <a:extLst>
                <a:ext uri="{FF2B5EF4-FFF2-40B4-BE49-F238E27FC236}">
                  <a16:creationId xmlns:a16="http://schemas.microsoft.com/office/drawing/2014/main" id="{0AF5B2C7-BD25-987E-CBFE-7B8F29F3C7EC}"/>
                </a:ext>
              </a:extLst>
            </p:cNvPr>
            <p:cNvGrpSpPr/>
            <p:nvPr/>
          </p:nvGrpSpPr>
          <p:grpSpPr>
            <a:xfrm>
              <a:off x="8088503" y="2389866"/>
              <a:ext cx="684551" cy="667265"/>
              <a:chOff x="8088503" y="2389866"/>
              <a:chExt cx="684551" cy="667265"/>
            </a:xfrm>
          </p:grpSpPr>
          <p:sp>
            <p:nvSpPr>
              <p:cNvPr id="34" name="Google Shape;4336;p54">
                <a:extLst>
                  <a:ext uri="{FF2B5EF4-FFF2-40B4-BE49-F238E27FC236}">
                    <a16:creationId xmlns:a16="http://schemas.microsoft.com/office/drawing/2014/main" id="{4A5B8B31-6A45-5A3B-D7B8-18BE05D8BDFB}"/>
                  </a:ext>
                </a:extLst>
              </p:cNvPr>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37;p54">
                <a:extLst>
                  <a:ext uri="{FF2B5EF4-FFF2-40B4-BE49-F238E27FC236}">
                    <a16:creationId xmlns:a16="http://schemas.microsoft.com/office/drawing/2014/main" id="{1F561B0A-3555-E829-893B-B40E2C199962}"/>
                  </a:ext>
                </a:extLst>
              </p:cNvPr>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38;p54">
                <a:extLst>
                  <a:ext uri="{FF2B5EF4-FFF2-40B4-BE49-F238E27FC236}">
                    <a16:creationId xmlns:a16="http://schemas.microsoft.com/office/drawing/2014/main" id="{1FE9DA5D-C25A-6106-05A9-4E61698E2A04}"/>
                  </a:ext>
                </a:extLst>
              </p:cNvPr>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39;p54">
                <a:extLst>
                  <a:ext uri="{FF2B5EF4-FFF2-40B4-BE49-F238E27FC236}">
                    <a16:creationId xmlns:a16="http://schemas.microsoft.com/office/drawing/2014/main" id="{6AC4E43B-7D9A-A449-126D-A93AD402B851}"/>
                  </a:ext>
                </a:extLst>
              </p:cNvPr>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340;p54">
                <a:extLst>
                  <a:ext uri="{FF2B5EF4-FFF2-40B4-BE49-F238E27FC236}">
                    <a16:creationId xmlns:a16="http://schemas.microsoft.com/office/drawing/2014/main" id="{C93CE5C1-12A5-E8ED-AF93-C01880429F0F}"/>
                  </a:ext>
                </a:extLst>
              </p:cNvPr>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341;p54">
                <a:extLst>
                  <a:ext uri="{FF2B5EF4-FFF2-40B4-BE49-F238E27FC236}">
                    <a16:creationId xmlns:a16="http://schemas.microsoft.com/office/drawing/2014/main" id="{19C23FFD-3EB0-54A0-9FD5-9724AAF26BDC}"/>
                  </a:ext>
                </a:extLst>
              </p:cNvPr>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342;p54">
                <a:extLst>
                  <a:ext uri="{FF2B5EF4-FFF2-40B4-BE49-F238E27FC236}">
                    <a16:creationId xmlns:a16="http://schemas.microsoft.com/office/drawing/2014/main" id="{42DDFD9E-3D7B-ECB9-9DD2-F250EDADDAE8}"/>
                  </a:ext>
                </a:extLst>
              </p:cNvPr>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43;p54">
                <a:extLst>
                  <a:ext uri="{FF2B5EF4-FFF2-40B4-BE49-F238E27FC236}">
                    <a16:creationId xmlns:a16="http://schemas.microsoft.com/office/drawing/2014/main" id="{17E38AE4-B00F-1365-62DC-24F43D78A310}"/>
                  </a:ext>
                </a:extLst>
              </p:cNvPr>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44;p54">
                <a:extLst>
                  <a:ext uri="{FF2B5EF4-FFF2-40B4-BE49-F238E27FC236}">
                    <a16:creationId xmlns:a16="http://schemas.microsoft.com/office/drawing/2014/main" id="{B1FA43A3-F7A7-5A37-7E59-B7767CA3D2AA}"/>
                  </a:ext>
                </a:extLst>
              </p:cNvPr>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45;p54">
                <a:extLst>
                  <a:ext uri="{FF2B5EF4-FFF2-40B4-BE49-F238E27FC236}">
                    <a16:creationId xmlns:a16="http://schemas.microsoft.com/office/drawing/2014/main" id="{13522BCE-BEFB-33B7-2A61-E8549501E2BD}"/>
                  </a:ext>
                </a:extLst>
              </p:cNvPr>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346;p54">
                <a:extLst>
                  <a:ext uri="{FF2B5EF4-FFF2-40B4-BE49-F238E27FC236}">
                    <a16:creationId xmlns:a16="http://schemas.microsoft.com/office/drawing/2014/main" id="{C5807BFC-EF51-8FE9-30AF-2B83FF10DE58}"/>
                  </a:ext>
                </a:extLst>
              </p:cNvPr>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347;p54">
                <a:extLst>
                  <a:ext uri="{FF2B5EF4-FFF2-40B4-BE49-F238E27FC236}">
                    <a16:creationId xmlns:a16="http://schemas.microsoft.com/office/drawing/2014/main" id="{44FFA6D3-0A94-08A2-C9C3-3E575B98314F}"/>
                  </a:ext>
                </a:extLst>
              </p:cNvPr>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348;p54">
                <a:extLst>
                  <a:ext uri="{FF2B5EF4-FFF2-40B4-BE49-F238E27FC236}">
                    <a16:creationId xmlns:a16="http://schemas.microsoft.com/office/drawing/2014/main" id="{586B7304-690D-64DD-D70A-594D2CA3E316}"/>
                  </a:ext>
                </a:extLst>
              </p:cNvPr>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49;p54">
                <a:extLst>
                  <a:ext uri="{FF2B5EF4-FFF2-40B4-BE49-F238E27FC236}">
                    <a16:creationId xmlns:a16="http://schemas.microsoft.com/office/drawing/2014/main" id="{3591D27A-BAC0-B23B-C07E-2EF0D61CB4A7}"/>
                  </a:ext>
                </a:extLst>
              </p:cNvPr>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50;p54">
                <a:extLst>
                  <a:ext uri="{FF2B5EF4-FFF2-40B4-BE49-F238E27FC236}">
                    <a16:creationId xmlns:a16="http://schemas.microsoft.com/office/drawing/2014/main" id="{74EC41E1-B1B3-6919-CC5C-2E8EBFE8F088}"/>
                  </a:ext>
                </a:extLst>
              </p:cNvPr>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51;p54">
                <a:extLst>
                  <a:ext uri="{FF2B5EF4-FFF2-40B4-BE49-F238E27FC236}">
                    <a16:creationId xmlns:a16="http://schemas.microsoft.com/office/drawing/2014/main" id="{26F84118-2081-E2DA-D45F-703299EEDC91}"/>
                  </a:ext>
                </a:extLst>
              </p:cNvPr>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52;p54">
                <a:extLst>
                  <a:ext uri="{FF2B5EF4-FFF2-40B4-BE49-F238E27FC236}">
                    <a16:creationId xmlns:a16="http://schemas.microsoft.com/office/drawing/2014/main" id="{3A7E3EB5-DE5E-013A-8EC0-EE7001A55ED9}"/>
                  </a:ext>
                </a:extLst>
              </p:cNvPr>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4353;p54">
              <a:extLst>
                <a:ext uri="{FF2B5EF4-FFF2-40B4-BE49-F238E27FC236}">
                  <a16:creationId xmlns:a16="http://schemas.microsoft.com/office/drawing/2014/main" id="{0CEC6D44-1F73-53A8-991D-D28F5DF568F1}"/>
                </a:ext>
              </a:extLst>
            </p:cNvPr>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354;p54">
              <a:extLst>
                <a:ext uri="{FF2B5EF4-FFF2-40B4-BE49-F238E27FC236}">
                  <a16:creationId xmlns:a16="http://schemas.microsoft.com/office/drawing/2014/main" id="{48DDFED0-6A63-9B63-D882-D58C79482123}"/>
                </a:ext>
              </a:extLst>
            </p:cNvPr>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355;p54">
              <a:extLst>
                <a:ext uri="{FF2B5EF4-FFF2-40B4-BE49-F238E27FC236}">
                  <a16:creationId xmlns:a16="http://schemas.microsoft.com/office/drawing/2014/main" id="{5670F394-64B3-22A5-B7B8-60304821E8D5}"/>
                </a:ext>
              </a:extLst>
            </p:cNvPr>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356;p54">
              <a:extLst>
                <a:ext uri="{FF2B5EF4-FFF2-40B4-BE49-F238E27FC236}">
                  <a16:creationId xmlns:a16="http://schemas.microsoft.com/office/drawing/2014/main" id="{A486743F-90C8-1EAF-8892-284C0CC1CCA9}"/>
                </a:ext>
              </a:extLst>
            </p:cNvPr>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357;p54">
              <a:extLst>
                <a:ext uri="{FF2B5EF4-FFF2-40B4-BE49-F238E27FC236}">
                  <a16:creationId xmlns:a16="http://schemas.microsoft.com/office/drawing/2014/main" id="{0E8B878C-BD2F-EDDD-2578-C3B98AB9F4CE}"/>
                </a:ext>
              </a:extLst>
            </p:cNvPr>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358;p54">
              <a:extLst>
                <a:ext uri="{FF2B5EF4-FFF2-40B4-BE49-F238E27FC236}">
                  <a16:creationId xmlns:a16="http://schemas.microsoft.com/office/drawing/2014/main" id="{3E77711D-1C2B-58C7-168B-92B7AF41636B}"/>
                </a:ext>
              </a:extLst>
            </p:cNvPr>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359;p54">
              <a:extLst>
                <a:ext uri="{FF2B5EF4-FFF2-40B4-BE49-F238E27FC236}">
                  <a16:creationId xmlns:a16="http://schemas.microsoft.com/office/drawing/2014/main" id="{BE9C74FD-8C99-5118-D5DD-8FBF6D480BF8}"/>
                </a:ext>
              </a:extLst>
            </p:cNvPr>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360;p54">
              <a:extLst>
                <a:ext uri="{FF2B5EF4-FFF2-40B4-BE49-F238E27FC236}">
                  <a16:creationId xmlns:a16="http://schemas.microsoft.com/office/drawing/2014/main" id="{6119A453-DFD1-E543-4098-0FDCC476D069}"/>
                </a:ext>
              </a:extLst>
            </p:cNvPr>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61;p54">
              <a:extLst>
                <a:ext uri="{FF2B5EF4-FFF2-40B4-BE49-F238E27FC236}">
                  <a16:creationId xmlns:a16="http://schemas.microsoft.com/office/drawing/2014/main" id="{0B2183E7-A712-0F0A-8DA9-A4D8B5414AE7}"/>
                </a:ext>
              </a:extLst>
            </p:cNvPr>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62;p54">
              <a:extLst>
                <a:ext uri="{FF2B5EF4-FFF2-40B4-BE49-F238E27FC236}">
                  <a16:creationId xmlns:a16="http://schemas.microsoft.com/office/drawing/2014/main" id="{7FC637D5-6188-FEBE-10A9-08E9BD3B7528}"/>
                </a:ext>
              </a:extLst>
            </p:cNvPr>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3;p54">
              <a:extLst>
                <a:ext uri="{FF2B5EF4-FFF2-40B4-BE49-F238E27FC236}">
                  <a16:creationId xmlns:a16="http://schemas.microsoft.com/office/drawing/2014/main" id="{B9C3F5A1-E493-8F70-9C50-64EC0E78A87C}"/>
                </a:ext>
              </a:extLst>
            </p:cNvPr>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64;p54">
              <a:extLst>
                <a:ext uri="{FF2B5EF4-FFF2-40B4-BE49-F238E27FC236}">
                  <a16:creationId xmlns:a16="http://schemas.microsoft.com/office/drawing/2014/main" id="{0A93AF5D-7508-6AC7-F61D-8C86B61C9E8D}"/>
                </a:ext>
              </a:extLst>
            </p:cNvPr>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65;p54">
              <a:extLst>
                <a:ext uri="{FF2B5EF4-FFF2-40B4-BE49-F238E27FC236}">
                  <a16:creationId xmlns:a16="http://schemas.microsoft.com/office/drawing/2014/main" id="{3E0EB803-2014-31BC-47E6-4B1221681E87}"/>
                </a:ext>
              </a:extLst>
            </p:cNvPr>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66;p54">
              <a:extLst>
                <a:ext uri="{FF2B5EF4-FFF2-40B4-BE49-F238E27FC236}">
                  <a16:creationId xmlns:a16="http://schemas.microsoft.com/office/drawing/2014/main" id="{1B599E68-953F-3B65-F40E-34592E7F4F8C}"/>
                </a:ext>
              </a:extLst>
            </p:cNvPr>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67;p54">
              <a:extLst>
                <a:ext uri="{FF2B5EF4-FFF2-40B4-BE49-F238E27FC236}">
                  <a16:creationId xmlns:a16="http://schemas.microsoft.com/office/drawing/2014/main" id="{E4CE6CB6-9998-BAFF-A8CE-070C270E4589}"/>
                </a:ext>
              </a:extLst>
            </p:cNvPr>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68;p54">
              <a:extLst>
                <a:ext uri="{FF2B5EF4-FFF2-40B4-BE49-F238E27FC236}">
                  <a16:creationId xmlns:a16="http://schemas.microsoft.com/office/drawing/2014/main" id="{AD5279DC-B6C8-AD2A-296E-EB164D743306}"/>
                </a:ext>
              </a:extLst>
            </p:cNvPr>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69;p54">
              <a:extLst>
                <a:ext uri="{FF2B5EF4-FFF2-40B4-BE49-F238E27FC236}">
                  <a16:creationId xmlns:a16="http://schemas.microsoft.com/office/drawing/2014/main" id="{A7867BC3-393F-9561-1CAA-9ED6DB2C3160}"/>
                </a:ext>
              </a:extLst>
            </p:cNvPr>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70;p54">
              <a:extLst>
                <a:ext uri="{FF2B5EF4-FFF2-40B4-BE49-F238E27FC236}">
                  <a16:creationId xmlns:a16="http://schemas.microsoft.com/office/drawing/2014/main" id="{EB8D90D9-C886-28F9-6EBA-9091740614E5}"/>
                </a:ext>
              </a:extLst>
            </p:cNvPr>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71;p54">
              <a:extLst>
                <a:ext uri="{FF2B5EF4-FFF2-40B4-BE49-F238E27FC236}">
                  <a16:creationId xmlns:a16="http://schemas.microsoft.com/office/drawing/2014/main" id="{F36B28CF-EAD3-F56F-9A66-8F1E5478F860}"/>
                </a:ext>
              </a:extLst>
            </p:cNvPr>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72;p54">
              <a:extLst>
                <a:ext uri="{FF2B5EF4-FFF2-40B4-BE49-F238E27FC236}">
                  <a16:creationId xmlns:a16="http://schemas.microsoft.com/office/drawing/2014/main" id="{6B3C44B4-B0E7-71D6-4E6D-8D98136E3167}"/>
                </a:ext>
              </a:extLst>
            </p:cNvPr>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22"/>
        <p:cNvGrpSpPr/>
        <p:nvPr/>
      </p:nvGrpSpPr>
      <p:grpSpPr>
        <a:xfrm>
          <a:off x="0" y="0"/>
          <a:ext cx="0" cy="0"/>
          <a:chOff x="0" y="0"/>
          <a:chExt cx="0" cy="0"/>
        </a:xfrm>
      </p:grpSpPr>
      <p:pic>
        <p:nvPicPr>
          <p:cNvPr id="4223" name="Google Shape;4223;p53"/>
          <p:cNvPicPr preferRelativeResize="0">
            <a:picLocks noGrp="1"/>
          </p:cNvPicPr>
          <p:nvPr>
            <p:ph type="pic" idx="2"/>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rcRect t="26473" b="21831"/>
          <a:stretch/>
        </p:blipFill>
        <p:spPr>
          <a:xfrm>
            <a:off x="713225" y="2642440"/>
            <a:ext cx="7717550" cy="1994770"/>
          </a:xfrm>
          <a:prstGeom prst="rect">
            <a:avLst/>
          </a:prstGeom>
        </p:spPr>
      </p:pic>
      <p:grpSp>
        <p:nvGrpSpPr>
          <p:cNvPr id="4226" name="Google Shape;4226;p53"/>
          <p:cNvGrpSpPr/>
          <p:nvPr/>
        </p:nvGrpSpPr>
        <p:grpSpPr>
          <a:xfrm>
            <a:off x="172283" y="4197185"/>
            <a:ext cx="840780" cy="813626"/>
            <a:chOff x="3216625" y="4232525"/>
            <a:chExt cx="126175" cy="122100"/>
          </a:xfrm>
        </p:grpSpPr>
        <p:sp>
          <p:nvSpPr>
            <p:cNvPr id="4227" name="Google Shape;4227;p5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5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5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5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5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5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5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5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5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5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5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5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5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5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5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5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5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5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5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6" name="Google Shape;4246;p53"/>
          <p:cNvGrpSpPr/>
          <p:nvPr/>
        </p:nvGrpSpPr>
        <p:grpSpPr>
          <a:xfrm>
            <a:off x="7617167" y="2347054"/>
            <a:ext cx="731146" cy="707533"/>
            <a:chOff x="3216625" y="4232525"/>
            <a:chExt cx="126175" cy="122100"/>
          </a:xfrm>
        </p:grpSpPr>
        <p:sp>
          <p:nvSpPr>
            <p:cNvPr id="4247" name="Google Shape;4247;p5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5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5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5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5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5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5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5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5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5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5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5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5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5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5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5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5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5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5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6" name="Google Shape;4266;p53"/>
          <p:cNvGrpSpPr/>
          <p:nvPr/>
        </p:nvGrpSpPr>
        <p:grpSpPr>
          <a:xfrm>
            <a:off x="8042137" y="3110188"/>
            <a:ext cx="586524" cy="567570"/>
            <a:chOff x="3216625" y="4232525"/>
            <a:chExt cx="126175" cy="122100"/>
          </a:xfrm>
        </p:grpSpPr>
        <p:sp>
          <p:nvSpPr>
            <p:cNvPr id="4267" name="Google Shape;4267;p5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5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5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5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5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5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5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5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5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5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5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5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5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5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5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5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5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5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5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79CE2100-AFB5-5459-95FE-FFA1C63A1994}"/>
              </a:ext>
            </a:extLst>
          </p:cNvPr>
          <p:cNvSpPr txBox="1"/>
          <p:nvPr/>
        </p:nvSpPr>
        <p:spPr>
          <a:xfrm>
            <a:off x="566356" y="719070"/>
            <a:ext cx="8011288" cy="1685846"/>
          </a:xfrm>
          <a:prstGeom prst="rect">
            <a:avLst/>
          </a:prstGeom>
          <a:noFill/>
        </p:spPr>
        <p:txBody>
          <a:bodyPr wrap="square">
            <a:spAutoFit/>
          </a:bodyPr>
          <a:lstStyle/>
          <a:p>
            <a:pPr algn="just">
              <a:lnSpc>
                <a:spcPct val="150000"/>
              </a:lnSpc>
            </a:pPr>
            <a:r>
              <a:rPr lang="vi-VN" sz="2400" b="1" dirty="0"/>
              <a:t>Vận dụng tác phẩm của mình để ứng dụng sáng tạo các sản phẩm phục vụ đời sống như: thiết kế lịch, trang trí góc học tập, trang trí thiệp chúc Tết,...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859B751-9C33-E357-F087-CB5247FADCC4}"/>
              </a:ext>
            </a:extLst>
          </p:cNvPr>
          <p:cNvGraphicFramePr>
            <a:graphicFrameLocks noGrp="1"/>
          </p:cNvGraphicFramePr>
          <p:nvPr>
            <p:extLst>
              <p:ext uri="{D42A27DB-BD31-4B8C-83A1-F6EECF244321}">
                <p14:modId xmlns:p14="http://schemas.microsoft.com/office/powerpoint/2010/main" val="1286940910"/>
              </p:ext>
            </p:extLst>
          </p:nvPr>
        </p:nvGraphicFramePr>
        <p:xfrm>
          <a:off x="299804" y="4172070"/>
          <a:ext cx="8660566" cy="396240"/>
        </p:xfrm>
        <a:graphic>
          <a:graphicData uri="http://schemas.openxmlformats.org/drawingml/2006/table">
            <a:tbl>
              <a:tblPr firstRow="1" bandRow="1"/>
              <a:tblGrid>
                <a:gridCol w="1988096">
                  <a:extLst>
                    <a:ext uri="{9D8B030D-6E8A-4147-A177-3AD203B41FA5}">
                      <a16:colId xmlns:a16="http://schemas.microsoft.com/office/drawing/2014/main" val="3488892978"/>
                    </a:ext>
                  </a:extLst>
                </a:gridCol>
                <a:gridCol w="1710786">
                  <a:extLst>
                    <a:ext uri="{9D8B030D-6E8A-4147-A177-3AD203B41FA5}">
                      <a16:colId xmlns:a16="http://schemas.microsoft.com/office/drawing/2014/main" val="4253399904"/>
                    </a:ext>
                  </a:extLst>
                </a:gridCol>
                <a:gridCol w="2483117">
                  <a:extLst>
                    <a:ext uri="{9D8B030D-6E8A-4147-A177-3AD203B41FA5}">
                      <a16:colId xmlns:a16="http://schemas.microsoft.com/office/drawing/2014/main" val="1727499676"/>
                    </a:ext>
                  </a:extLst>
                </a:gridCol>
                <a:gridCol w="2478567">
                  <a:extLst>
                    <a:ext uri="{9D8B030D-6E8A-4147-A177-3AD203B41FA5}">
                      <a16:colId xmlns:a16="http://schemas.microsoft.com/office/drawing/2014/main" val="3776128125"/>
                    </a:ext>
                  </a:extLst>
                </a:gridCol>
              </a:tblGrid>
              <a:tr h="370840">
                <a:tc>
                  <a:txBody>
                    <a:bodyPr/>
                    <a:lstStyle/>
                    <a:p>
                      <a:pPr algn="ctr"/>
                      <a:r>
                        <a:rPr lang="vi-VN" sz="2000" dirty="0"/>
                        <a:t>A. Chợ Tết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t>B. Chúc Tết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t>C. Phá cỗ Trung thu</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t>D. Gói bánh chưng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81735263"/>
                  </a:ext>
                </a:extLst>
              </a:tr>
            </a:tbl>
          </a:graphicData>
        </a:graphic>
      </p:graphicFrame>
      <p:sp>
        <p:nvSpPr>
          <p:cNvPr id="4" name="Title 2">
            <a:extLst>
              <a:ext uri="{FF2B5EF4-FFF2-40B4-BE49-F238E27FC236}">
                <a16:creationId xmlns:a16="http://schemas.microsoft.com/office/drawing/2014/main" id="{B3584176-CCA9-1645-A2BB-1ECF5EB0485D}"/>
              </a:ext>
            </a:extLst>
          </p:cNvPr>
          <p:cNvSpPr txBox="1">
            <a:spLocks/>
          </p:cNvSpPr>
          <p:nvPr/>
        </p:nvSpPr>
        <p:spPr>
          <a:xfrm>
            <a:off x="500743" y="575190"/>
            <a:ext cx="8142514" cy="4999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solidFill>
                  <a:schemeClr val="bg2"/>
                </a:solidFill>
                <a:latin typeface="Arial" panose="020B0604020202020204" pitchFamily="34" charset="0"/>
                <a:cs typeface="Arial" panose="020B0604020202020204" pitchFamily="34" charset="0"/>
              </a:rPr>
              <a:t>Đâu không phải là hình ảnh đặc trưng của ngày Tết?</a:t>
            </a:r>
          </a:p>
        </p:txBody>
      </p:sp>
      <p:sp>
        <p:nvSpPr>
          <p:cNvPr id="5" name="Oval 4">
            <a:extLst>
              <a:ext uri="{FF2B5EF4-FFF2-40B4-BE49-F238E27FC236}">
                <a16:creationId xmlns:a16="http://schemas.microsoft.com/office/drawing/2014/main" id="{0B329DC0-399C-7F16-E589-82C5137D0928}"/>
              </a:ext>
            </a:extLst>
          </p:cNvPr>
          <p:cNvSpPr/>
          <p:nvPr/>
        </p:nvSpPr>
        <p:spPr>
          <a:xfrm>
            <a:off x="3992211" y="4150644"/>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E4C5A43A-1D35-1A54-C5C2-2A22B3800EED}"/>
              </a:ext>
            </a:extLst>
          </p:cNvPr>
          <p:cNvPicPr>
            <a:picLocks noChangeAspect="1" noChangeArrowheads="1"/>
          </p:cNvPicPr>
          <p:nvPr/>
        </p:nvPicPr>
        <p:blipFill rotWithShape="1">
          <a:blip r:embed="rId3"/>
          <a:srcRect l="36854" r="9285"/>
          <a:stretch/>
        </p:blipFill>
        <p:spPr bwMode="auto">
          <a:xfrm>
            <a:off x="299804"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2DA582C-0A54-1DCF-079A-5380431A2DE6}"/>
              </a:ext>
            </a:extLst>
          </p:cNvPr>
          <p:cNvPicPr>
            <a:picLocks noChangeAspect="1" noChangeArrowheads="1"/>
          </p:cNvPicPr>
          <p:nvPr/>
        </p:nvPicPr>
        <p:blipFill rotWithShape="1">
          <a:blip r:embed="rId4"/>
          <a:srcRect l="31463" r="23149"/>
          <a:stretch/>
        </p:blipFill>
        <p:spPr bwMode="auto">
          <a:xfrm>
            <a:off x="2483371"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BA12DD8-3DC8-0552-D075-2DBDD35F3B87}"/>
              </a:ext>
            </a:extLst>
          </p:cNvPr>
          <p:cNvPicPr>
            <a:picLocks noChangeAspect="1" noChangeArrowheads="1"/>
          </p:cNvPicPr>
          <p:nvPr/>
        </p:nvPicPr>
        <p:blipFill>
          <a:blip r:embed="rId5"/>
          <a:srcRect l="25176" r="25176"/>
          <a:stretch/>
        </p:blipFill>
        <p:spPr bwMode="auto">
          <a:xfrm>
            <a:off x="4666938"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EDAFEAC-9CFC-FAF5-99CC-0F957FDABDB8}"/>
              </a:ext>
            </a:extLst>
          </p:cNvPr>
          <p:cNvPicPr>
            <a:picLocks noChangeAspect="1" noChangeArrowheads="1"/>
          </p:cNvPicPr>
          <p:nvPr/>
        </p:nvPicPr>
        <p:blipFill>
          <a:blip r:embed="rId6"/>
          <a:srcRect l="23104" r="23104"/>
          <a:stretch/>
        </p:blipFill>
        <p:spPr bwMode="auto">
          <a:xfrm>
            <a:off x="6850505"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Home">
            <a:hlinkClick r:id="" action="ppaction://noaction"/>
            <a:extLst>
              <a:ext uri="{FF2B5EF4-FFF2-40B4-BE49-F238E27FC236}">
                <a16:creationId xmlns:a16="http://schemas.microsoft.com/office/drawing/2014/main" id="{1FA0FC78-459A-CB7F-4425-6C94E793C1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06103" y="4589735"/>
            <a:ext cx="396240" cy="3962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6" name="TextBox 5">
            <a:extLst>
              <a:ext uri="{FF2B5EF4-FFF2-40B4-BE49-F238E27FC236}">
                <a16:creationId xmlns:a16="http://schemas.microsoft.com/office/drawing/2014/main" id="{DAACDEE3-140B-ED5B-8704-242F61B6D53C}"/>
              </a:ext>
            </a:extLst>
          </p:cNvPr>
          <p:cNvSpPr txBox="1"/>
          <p:nvPr/>
        </p:nvSpPr>
        <p:spPr>
          <a:xfrm>
            <a:off x="5886436" y="2667990"/>
            <a:ext cx="1451549" cy="1881990"/>
          </a:xfrm>
          <a:prstGeom prst="rect">
            <a:avLst/>
          </a:prstGeom>
          <a:noFill/>
        </p:spPr>
        <p:txBody>
          <a:bodyPr wrap="square">
            <a:spAutoFit/>
          </a:bodyPr>
          <a:lstStyle/>
          <a:p>
            <a:pPr>
              <a:lnSpc>
                <a:spcPct val="150000"/>
              </a:lnSpc>
            </a:pPr>
            <a:r>
              <a:rPr lang="vi-VN" sz="2000" dirty="0">
                <a:latin typeface="Arial" panose="020B0604020202020204" pitchFamily="34" charset="0"/>
                <a:cs typeface="Arial" panose="020B0604020202020204" pitchFamily="34" charset="0"/>
              </a:rPr>
              <a:t>A. Bước 1.</a:t>
            </a:r>
          </a:p>
          <a:p>
            <a:pPr>
              <a:lnSpc>
                <a:spcPct val="150000"/>
              </a:lnSpc>
            </a:pPr>
            <a:r>
              <a:rPr lang="vi-VN" sz="2000" dirty="0">
                <a:latin typeface="Arial" panose="020B0604020202020204" pitchFamily="34" charset="0"/>
                <a:cs typeface="Arial" panose="020B0604020202020204" pitchFamily="34" charset="0"/>
              </a:rPr>
              <a:t>B. Bước 2.</a:t>
            </a:r>
          </a:p>
          <a:p>
            <a:pPr>
              <a:lnSpc>
                <a:spcPct val="150000"/>
              </a:lnSpc>
            </a:pPr>
            <a:r>
              <a:rPr lang="vi-VN" sz="2000" dirty="0">
                <a:latin typeface="Arial" panose="020B0604020202020204" pitchFamily="34" charset="0"/>
                <a:cs typeface="Arial" panose="020B0604020202020204" pitchFamily="34" charset="0"/>
              </a:rPr>
              <a:t>C. Bước 3.</a:t>
            </a:r>
          </a:p>
          <a:p>
            <a:pPr>
              <a:lnSpc>
                <a:spcPct val="150000"/>
              </a:lnSpc>
            </a:pPr>
            <a:r>
              <a:rPr lang="vi-VN" sz="2000" dirty="0">
                <a:latin typeface="Arial" panose="020B0604020202020204" pitchFamily="34" charset="0"/>
                <a:cs typeface="Arial" panose="020B0604020202020204" pitchFamily="34" charset="0"/>
              </a:rPr>
              <a:t>D. Bước 4.</a:t>
            </a:r>
          </a:p>
        </p:txBody>
      </p:sp>
      <p:sp>
        <p:nvSpPr>
          <p:cNvPr id="4" name="Title 2">
            <a:extLst>
              <a:ext uri="{FF2B5EF4-FFF2-40B4-BE49-F238E27FC236}">
                <a16:creationId xmlns:a16="http://schemas.microsoft.com/office/drawing/2014/main" id="{B3584176-CCA9-1645-A2BB-1ECF5EB0485D}"/>
              </a:ext>
            </a:extLst>
          </p:cNvPr>
          <p:cNvSpPr txBox="1">
            <a:spLocks/>
          </p:cNvSpPr>
          <p:nvPr/>
        </p:nvSpPr>
        <p:spPr>
          <a:xfrm>
            <a:off x="4688117" y="593520"/>
            <a:ext cx="3848189" cy="20173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nSpc>
                <a:spcPct val="150000"/>
              </a:lnSpc>
            </a:pPr>
            <a:r>
              <a:rPr lang="vi-VN" sz="2200" dirty="0">
                <a:solidFill>
                  <a:schemeClr val="bg2"/>
                </a:solidFill>
                <a:latin typeface="Arial" panose="020B0604020202020204" pitchFamily="34" charset="0"/>
                <a:cs typeface="Arial" panose="020B0604020202020204" pitchFamily="34" charset="0"/>
              </a:rPr>
              <a:t>Tìm bố cục, vẽ phác mảng hình thuộc bước mấy khi thực hiện vẽ tranh đề tài Tết và mùa xuân?</a:t>
            </a:r>
          </a:p>
        </p:txBody>
      </p:sp>
      <p:sp>
        <p:nvSpPr>
          <p:cNvPr id="5" name="Oval 4">
            <a:extLst>
              <a:ext uri="{FF2B5EF4-FFF2-40B4-BE49-F238E27FC236}">
                <a16:creationId xmlns:a16="http://schemas.microsoft.com/office/drawing/2014/main" id="{0B329DC0-399C-7F16-E589-82C5137D0928}"/>
              </a:ext>
            </a:extLst>
          </p:cNvPr>
          <p:cNvSpPr/>
          <p:nvPr/>
        </p:nvSpPr>
        <p:spPr>
          <a:xfrm>
            <a:off x="5856706" y="2756100"/>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BD60BECF-9FF8-CA5A-C3EE-24FA67D27D90}"/>
              </a:ext>
            </a:extLst>
          </p:cNvPr>
          <p:cNvPicPr>
            <a:picLocks noChangeAspect="1" noChangeArrowheads="1"/>
          </p:cNvPicPr>
          <p:nvPr/>
        </p:nvPicPr>
        <p:blipFill rotWithShape="1">
          <a:blip r:embed="rId3"/>
          <a:srcRect t="13165" b="13165"/>
          <a:stretch/>
        </p:blipFill>
        <p:spPr bwMode="auto">
          <a:xfrm>
            <a:off x="887530" y="3614"/>
            <a:ext cx="3488526" cy="5139886"/>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Home">
            <a:hlinkClick r:id="" action="ppaction://noaction"/>
            <a:extLst>
              <a:ext uri="{FF2B5EF4-FFF2-40B4-BE49-F238E27FC236}">
                <a16:creationId xmlns:a16="http://schemas.microsoft.com/office/drawing/2014/main" id="{C233DFCA-149E-7928-D26D-03A8BF8989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06103" y="4589735"/>
            <a:ext cx="396240" cy="396240"/>
          </a:xfrm>
          <a:prstGeom prst="rect">
            <a:avLst/>
          </a:prstGeom>
        </p:spPr>
      </p:pic>
    </p:spTree>
    <p:extLst>
      <p:ext uri="{BB962C8B-B14F-4D97-AF65-F5344CB8AC3E}">
        <p14:creationId xmlns:p14="http://schemas.microsoft.com/office/powerpoint/2010/main" val="3539513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down)">
                                      <p:cBhvr>
                                        <p:cTn id="19" dur="500"/>
                                        <p:tgtEl>
                                          <p:spTgt spid="6">
                                            <p:txEl>
                                              <p:pRg st="1" end="1"/>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wipe(down)">
                                      <p:cBhvr>
                                        <p:cTn id="23" dur="500"/>
                                        <p:tgtEl>
                                          <p:spTgt spid="6">
                                            <p:txEl>
                                              <p:pRg st="2" end="2"/>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down)">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859B751-9C33-E357-F087-CB5247FADCC4}"/>
              </a:ext>
            </a:extLst>
          </p:cNvPr>
          <p:cNvGraphicFramePr>
            <a:graphicFrameLocks noGrp="1"/>
          </p:cNvGraphicFramePr>
          <p:nvPr>
            <p:extLst>
              <p:ext uri="{D42A27DB-BD31-4B8C-83A1-F6EECF244321}">
                <p14:modId xmlns:p14="http://schemas.microsoft.com/office/powerpoint/2010/main" val="1411057535"/>
              </p:ext>
            </p:extLst>
          </p:nvPr>
        </p:nvGraphicFramePr>
        <p:xfrm>
          <a:off x="336655" y="4172070"/>
          <a:ext cx="8660566" cy="396240"/>
        </p:xfrm>
        <a:graphic>
          <a:graphicData uri="http://schemas.openxmlformats.org/drawingml/2006/table">
            <a:tbl>
              <a:tblPr firstRow="1" bandRow="1"/>
              <a:tblGrid>
                <a:gridCol w="2375940">
                  <a:extLst>
                    <a:ext uri="{9D8B030D-6E8A-4147-A177-3AD203B41FA5}">
                      <a16:colId xmlns:a16="http://schemas.microsoft.com/office/drawing/2014/main" val="3488892978"/>
                    </a:ext>
                  </a:extLst>
                </a:gridCol>
                <a:gridCol w="1940333">
                  <a:extLst>
                    <a:ext uri="{9D8B030D-6E8A-4147-A177-3AD203B41FA5}">
                      <a16:colId xmlns:a16="http://schemas.microsoft.com/office/drawing/2014/main" val="4253399904"/>
                    </a:ext>
                  </a:extLst>
                </a:gridCol>
                <a:gridCol w="2175092">
                  <a:extLst>
                    <a:ext uri="{9D8B030D-6E8A-4147-A177-3AD203B41FA5}">
                      <a16:colId xmlns:a16="http://schemas.microsoft.com/office/drawing/2014/main" val="1727499676"/>
                    </a:ext>
                  </a:extLst>
                </a:gridCol>
                <a:gridCol w="2169201">
                  <a:extLst>
                    <a:ext uri="{9D8B030D-6E8A-4147-A177-3AD203B41FA5}">
                      <a16:colId xmlns:a16="http://schemas.microsoft.com/office/drawing/2014/main" val="3776128125"/>
                    </a:ext>
                  </a:extLst>
                </a:gridCol>
              </a:tblGrid>
              <a:tr h="370840">
                <a:tc>
                  <a:txBody>
                    <a:bodyPr/>
                    <a:lstStyle/>
                    <a:p>
                      <a:pPr algn="ctr"/>
                      <a:r>
                        <a:rPr lang="vi-VN" sz="2000" dirty="0"/>
                        <a:t>A. Bánh đậu xanh</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t>B. Bánh bao</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t>C. Bánh chưng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t>D. Bánh rán</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81735263"/>
                  </a:ext>
                </a:extLst>
              </a:tr>
            </a:tbl>
          </a:graphicData>
        </a:graphic>
      </p:graphicFrame>
      <p:sp>
        <p:nvSpPr>
          <p:cNvPr id="4" name="Title 2">
            <a:extLst>
              <a:ext uri="{FF2B5EF4-FFF2-40B4-BE49-F238E27FC236}">
                <a16:creationId xmlns:a16="http://schemas.microsoft.com/office/drawing/2014/main" id="{B3584176-CCA9-1645-A2BB-1ECF5EB0485D}"/>
              </a:ext>
            </a:extLst>
          </p:cNvPr>
          <p:cNvSpPr txBox="1">
            <a:spLocks/>
          </p:cNvSpPr>
          <p:nvPr/>
        </p:nvSpPr>
        <p:spPr>
          <a:xfrm>
            <a:off x="183630" y="553765"/>
            <a:ext cx="8776740" cy="4999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200" dirty="0">
                <a:solidFill>
                  <a:schemeClr val="bg2"/>
                </a:solidFill>
                <a:latin typeface="Arial" panose="020B0604020202020204" pitchFamily="34" charset="0"/>
                <a:cs typeface="Arial" panose="020B0604020202020204" pitchFamily="34" charset="0"/>
              </a:rPr>
              <a:t>Đâu là loại bánh không thể thiếu trong mỗi dịp Tết đến xuân về?</a:t>
            </a:r>
          </a:p>
        </p:txBody>
      </p:sp>
      <p:sp>
        <p:nvSpPr>
          <p:cNvPr id="5" name="Oval 4">
            <a:extLst>
              <a:ext uri="{FF2B5EF4-FFF2-40B4-BE49-F238E27FC236}">
                <a16:creationId xmlns:a16="http://schemas.microsoft.com/office/drawing/2014/main" id="{0B329DC0-399C-7F16-E589-82C5137D0928}"/>
              </a:ext>
            </a:extLst>
          </p:cNvPr>
          <p:cNvSpPr/>
          <p:nvPr/>
        </p:nvSpPr>
        <p:spPr>
          <a:xfrm>
            <a:off x="4734225" y="4129219"/>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E4C5A43A-1D35-1A54-C5C2-2A22B3800EED}"/>
              </a:ext>
            </a:extLst>
          </p:cNvPr>
          <p:cNvPicPr>
            <a:picLocks noChangeAspect="1" noChangeArrowheads="1"/>
          </p:cNvPicPr>
          <p:nvPr/>
        </p:nvPicPr>
        <p:blipFill>
          <a:blip r:embed="rId3"/>
          <a:srcRect l="9656" r="9656"/>
          <a:stretch/>
        </p:blipFill>
        <p:spPr bwMode="auto">
          <a:xfrm>
            <a:off x="299804"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2DA582C-0A54-1DCF-079A-5380431A2DE6}"/>
              </a:ext>
            </a:extLst>
          </p:cNvPr>
          <p:cNvPicPr>
            <a:picLocks noChangeAspect="1" noChangeArrowheads="1"/>
          </p:cNvPicPr>
          <p:nvPr/>
        </p:nvPicPr>
        <p:blipFill rotWithShape="1">
          <a:blip r:embed="rId4"/>
          <a:srcRect l="23697" r="19087"/>
          <a:stretch/>
        </p:blipFill>
        <p:spPr bwMode="auto">
          <a:xfrm>
            <a:off x="2483371"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BA12DD8-3DC8-0552-D075-2DBDD35F3B87}"/>
              </a:ext>
            </a:extLst>
          </p:cNvPr>
          <p:cNvPicPr>
            <a:picLocks noChangeAspect="1" noChangeArrowheads="1"/>
          </p:cNvPicPr>
          <p:nvPr/>
        </p:nvPicPr>
        <p:blipFill rotWithShape="1">
          <a:blip r:embed="rId5"/>
          <a:srcRect l="23590" r="18960"/>
          <a:stretch/>
        </p:blipFill>
        <p:spPr bwMode="auto">
          <a:xfrm>
            <a:off x="4666938"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EDAFEAC-9CFC-FAF5-99CC-0F957FDABDB8}"/>
              </a:ext>
            </a:extLst>
          </p:cNvPr>
          <p:cNvPicPr>
            <a:picLocks noChangeAspect="1" noChangeArrowheads="1"/>
          </p:cNvPicPr>
          <p:nvPr/>
        </p:nvPicPr>
        <p:blipFill rotWithShape="1">
          <a:blip r:embed="rId6"/>
          <a:srcRect l="14201" r="25284"/>
          <a:stretch/>
        </p:blipFill>
        <p:spPr bwMode="auto">
          <a:xfrm>
            <a:off x="6850505"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Home">
            <a:hlinkClick r:id="" action="ppaction://noaction"/>
            <a:extLst>
              <a:ext uri="{FF2B5EF4-FFF2-40B4-BE49-F238E27FC236}">
                <a16:creationId xmlns:a16="http://schemas.microsoft.com/office/drawing/2014/main" id="{4E7F96BA-656E-0613-1D11-5FD22AEC32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06103" y="4589735"/>
            <a:ext cx="396240" cy="396240"/>
          </a:xfrm>
          <a:prstGeom prst="rect">
            <a:avLst/>
          </a:prstGeom>
        </p:spPr>
      </p:pic>
    </p:spTree>
    <p:extLst>
      <p:ext uri="{BB962C8B-B14F-4D97-AF65-F5344CB8AC3E}">
        <p14:creationId xmlns:p14="http://schemas.microsoft.com/office/powerpoint/2010/main" val="107769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3" name="Group 2">
            <a:extLst>
              <a:ext uri="{FF2B5EF4-FFF2-40B4-BE49-F238E27FC236}">
                <a16:creationId xmlns:a16="http://schemas.microsoft.com/office/drawing/2014/main" id="{992B64E9-70AB-1667-F075-3BB954A9F562}"/>
              </a:ext>
            </a:extLst>
          </p:cNvPr>
          <p:cNvGrpSpPr/>
          <p:nvPr/>
        </p:nvGrpSpPr>
        <p:grpSpPr>
          <a:xfrm>
            <a:off x="1083096" y="3023763"/>
            <a:ext cx="3196596" cy="1825122"/>
            <a:chOff x="1202141" y="1672525"/>
            <a:chExt cx="2161607" cy="1257373"/>
          </a:xfrm>
          <a:solidFill>
            <a:schemeClr val="bg1"/>
          </a:solidFill>
        </p:grpSpPr>
        <p:pic>
          <p:nvPicPr>
            <p:cNvPr id="5" name="Picture 4">
              <a:extLst>
                <a:ext uri="{FF2B5EF4-FFF2-40B4-BE49-F238E27FC236}">
                  <a16:creationId xmlns:a16="http://schemas.microsoft.com/office/drawing/2014/main" id="{4940C36F-60F2-CCC3-83C3-AE8255527985}"/>
                </a:ext>
              </a:extLst>
            </p:cNvPr>
            <p:cNvPicPr>
              <a:picLocks noChangeAspect="1"/>
            </p:cNvPicPr>
            <p:nvPr/>
          </p:nvPicPr>
          <p:blipFill>
            <a:blip r:embed="rId3"/>
            <a:srcRect/>
            <a:stretch/>
          </p:blipFill>
          <p:spPr>
            <a:xfrm>
              <a:off x="1561435" y="1672525"/>
              <a:ext cx="1802313" cy="1257373"/>
            </a:xfrm>
            <a:prstGeom prst="rect">
              <a:avLst/>
            </a:prstGeom>
            <a:grpFill/>
            <a:ln>
              <a:noFill/>
            </a:ln>
          </p:spPr>
        </p:pic>
        <p:sp>
          <p:nvSpPr>
            <p:cNvPr id="6" name="Oval 5">
              <a:extLst>
                <a:ext uri="{FF2B5EF4-FFF2-40B4-BE49-F238E27FC236}">
                  <a16:creationId xmlns:a16="http://schemas.microsoft.com/office/drawing/2014/main" id="{74F89946-9353-011D-4DE5-7A7BBAE9EC54}"/>
                </a:ext>
              </a:extLst>
            </p:cNvPr>
            <p:cNvSpPr/>
            <p:nvPr/>
          </p:nvSpPr>
          <p:spPr>
            <a:xfrm>
              <a:off x="1202141" y="2179769"/>
              <a:ext cx="242887" cy="242887"/>
            </a:xfrm>
            <a:prstGeom prst="ellipse">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1800" b="1" dirty="0">
                  <a:solidFill>
                    <a:schemeClr val="bg2"/>
                  </a:solidFill>
                  <a:latin typeface="Arial" panose="020B0604020202020204" pitchFamily="34" charset="0"/>
                  <a:cs typeface="Arial" panose="020B0604020202020204" pitchFamily="34" charset="0"/>
                </a:rPr>
                <a:t>2</a:t>
              </a:r>
            </a:p>
          </p:txBody>
        </p:sp>
      </p:grpSp>
      <p:sp>
        <p:nvSpPr>
          <p:cNvPr id="4" name="Title 2">
            <a:extLst>
              <a:ext uri="{FF2B5EF4-FFF2-40B4-BE49-F238E27FC236}">
                <a16:creationId xmlns:a16="http://schemas.microsoft.com/office/drawing/2014/main" id="{B3584176-CCA9-1645-A2BB-1ECF5EB0485D}"/>
              </a:ext>
            </a:extLst>
          </p:cNvPr>
          <p:cNvSpPr txBox="1">
            <a:spLocks/>
          </p:cNvSpPr>
          <p:nvPr/>
        </p:nvSpPr>
        <p:spPr>
          <a:xfrm>
            <a:off x="1146747" y="294615"/>
            <a:ext cx="7435122" cy="459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solidFill>
                  <a:schemeClr val="bg2"/>
                </a:solidFill>
                <a:latin typeface="Arial" panose="020B0604020202020204" pitchFamily="34" charset="0"/>
                <a:cs typeface="Arial" panose="020B0604020202020204" pitchFamily="34" charset="0"/>
              </a:rPr>
              <a:t>Đâu là bức tranh thể hiện đề tài Tết và mùa xuân?</a:t>
            </a:r>
          </a:p>
        </p:txBody>
      </p:sp>
      <p:sp>
        <p:nvSpPr>
          <p:cNvPr id="7" name="Oval 6">
            <a:extLst>
              <a:ext uri="{FF2B5EF4-FFF2-40B4-BE49-F238E27FC236}">
                <a16:creationId xmlns:a16="http://schemas.microsoft.com/office/drawing/2014/main" id="{66221EB5-723F-672A-2339-8D10CC618A36}"/>
              </a:ext>
            </a:extLst>
          </p:cNvPr>
          <p:cNvSpPr/>
          <p:nvPr/>
        </p:nvSpPr>
        <p:spPr>
          <a:xfrm>
            <a:off x="4759447" y="3648761"/>
            <a:ext cx="568903" cy="575126"/>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63B74F82-96E5-6252-12AA-B7747B3423F3}"/>
              </a:ext>
            </a:extLst>
          </p:cNvPr>
          <p:cNvGrpSpPr/>
          <p:nvPr/>
        </p:nvGrpSpPr>
        <p:grpSpPr>
          <a:xfrm>
            <a:off x="1083096" y="989783"/>
            <a:ext cx="3196596" cy="1825120"/>
            <a:chOff x="1202141" y="1672526"/>
            <a:chExt cx="2161607" cy="1257372"/>
          </a:xfrm>
          <a:solidFill>
            <a:schemeClr val="bg1"/>
          </a:solidFill>
        </p:grpSpPr>
        <p:pic>
          <p:nvPicPr>
            <p:cNvPr id="12" name="Picture 11">
              <a:extLst>
                <a:ext uri="{FF2B5EF4-FFF2-40B4-BE49-F238E27FC236}">
                  <a16:creationId xmlns:a16="http://schemas.microsoft.com/office/drawing/2014/main" id="{67D77D59-04F3-9755-C489-36B47BDAC885}"/>
                </a:ext>
              </a:extLst>
            </p:cNvPr>
            <p:cNvPicPr>
              <a:picLocks noChangeAspect="1"/>
            </p:cNvPicPr>
            <p:nvPr/>
          </p:nvPicPr>
          <p:blipFill>
            <a:blip r:embed="rId4"/>
            <a:srcRect/>
            <a:stretch/>
          </p:blipFill>
          <p:spPr>
            <a:xfrm>
              <a:off x="1561435" y="1672526"/>
              <a:ext cx="1802313" cy="1257372"/>
            </a:xfrm>
            <a:prstGeom prst="rect">
              <a:avLst/>
            </a:prstGeom>
            <a:grpFill/>
            <a:ln>
              <a:noFill/>
            </a:ln>
          </p:spPr>
        </p:pic>
        <p:sp>
          <p:nvSpPr>
            <p:cNvPr id="13" name="Oval 12">
              <a:extLst>
                <a:ext uri="{FF2B5EF4-FFF2-40B4-BE49-F238E27FC236}">
                  <a16:creationId xmlns:a16="http://schemas.microsoft.com/office/drawing/2014/main" id="{E5B5AD76-B0EA-9CEC-ED0D-3396E69D2C85}"/>
                </a:ext>
              </a:extLst>
            </p:cNvPr>
            <p:cNvSpPr/>
            <p:nvPr/>
          </p:nvSpPr>
          <p:spPr>
            <a:xfrm>
              <a:off x="1202141" y="2179769"/>
              <a:ext cx="242887" cy="242887"/>
            </a:xfrm>
            <a:prstGeom prst="ellipse">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1800" b="1" dirty="0">
                  <a:solidFill>
                    <a:schemeClr val="bg2"/>
                  </a:solidFill>
                  <a:latin typeface="Arial" panose="020B0604020202020204" pitchFamily="34" charset="0"/>
                  <a:cs typeface="Arial" panose="020B0604020202020204" pitchFamily="34" charset="0"/>
                </a:rPr>
                <a:t>1</a:t>
              </a:r>
            </a:p>
          </p:txBody>
        </p:sp>
      </p:grpSp>
      <p:grpSp>
        <p:nvGrpSpPr>
          <p:cNvPr id="9" name="Group 8">
            <a:extLst>
              <a:ext uri="{FF2B5EF4-FFF2-40B4-BE49-F238E27FC236}">
                <a16:creationId xmlns:a16="http://schemas.microsoft.com/office/drawing/2014/main" id="{9E27D514-0AA2-C5EB-7B7C-C2716303915F}"/>
              </a:ext>
            </a:extLst>
          </p:cNvPr>
          <p:cNvGrpSpPr/>
          <p:nvPr/>
        </p:nvGrpSpPr>
        <p:grpSpPr>
          <a:xfrm>
            <a:off x="4864308" y="3023763"/>
            <a:ext cx="3196595" cy="1825122"/>
            <a:chOff x="1202141" y="1672525"/>
            <a:chExt cx="2161606" cy="1257373"/>
          </a:xfrm>
          <a:solidFill>
            <a:schemeClr val="bg1"/>
          </a:solidFill>
        </p:grpSpPr>
        <p:pic>
          <p:nvPicPr>
            <p:cNvPr id="10" name="Picture 9">
              <a:extLst>
                <a:ext uri="{FF2B5EF4-FFF2-40B4-BE49-F238E27FC236}">
                  <a16:creationId xmlns:a16="http://schemas.microsoft.com/office/drawing/2014/main" id="{E10FB7BA-3B36-0037-46A6-E937DEACF09B}"/>
                </a:ext>
              </a:extLst>
            </p:cNvPr>
            <p:cNvPicPr>
              <a:picLocks noChangeAspect="1"/>
            </p:cNvPicPr>
            <p:nvPr/>
          </p:nvPicPr>
          <p:blipFill>
            <a:blip r:embed="rId5"/>
            <a:srcRect/>
            <a:stretch/>
          </p:blipFill>
          <p:spPr>
            <a:xfrm>
              <a:off x="1561438" y="1672525"/>
              <a:ext cx="1802309" cy="1257373"/>
            </a:xfrm>
            <a:prstGeom prst="rect">
              <a:avLst/>
            </a:prstGeom>
            <a:grpFill/>
            <a:ln>
              <a:noFill/>
            </a:ln>
          </p:spPr>
        </p:pic>
        <p:sp>
          <p:nvSpPr>
            <p:cNvPr id="23" name="Oval 22">
              <a:extLst>
                <a:ext uri="{FF2B5EF4-FFF2-40B4-BE49-F238E27FC236}">
                  <a16:creationId xmlns:a16="http://schemas.microsoft.com/office/drawing/2014/main" id="{23718E15-1FCD-CA19-B0BA-ABE5FF5E0A08}"/>
                </a:ext>
              </a:extLst>
            </p:cNvPr>
            <p:cNvSpPr/>
            <p:nvPr/>
          </p:nvSpPr>
          <p:spPr>
            <a:xfrm>
              <a:off x="1202141" y="2179769"/>
              <a:ext cx="242887" cy="242887"/>
            </a:xfrm>
            <a:prstGeom prst="ellipse">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1800" b="1" dirty="0">
                  <a:solidFill>
                    <a:schemeClr val="bg2"/>
                  </a:solidFill>
                  <a:latin typeface="Arial" panose="020B0604020202020204" pitchFamily="34" charset="0"/>
                  <a:cs typeface="Arial" panose="020B0604020202020204" pitchFamily="34" charset="0"/>
                </a:rPr>
                <a:t>4</a:t>
              </a:r>
            </a:p>
          </p:txBody>
        </p:sp>
      </p:grpSp>
      <p:grpSp>
        <p:nvGrpSpPr>
          <p:cNvPr id="24" name="Group 23">
            <a:extLst>
              <a:ext uri="{FF2B5EF4-FFF2-40B4-BE49-F238E27FC236}">
                <a16:creationId xmlns:a16="http://schemas.microsoft.com/office/drawing/2014/main" id="{6C8088B0-4CDF-8529-EFA3-512292D060B6}"/>
              </a:ext>
            </a:extLst>
          </p:cNvPr>
          <p:cNvGrpSpPr/>
          <p:nvPr/>
        </p:nvGrpSpPr>
        <p:grpSpPr>
          <a:xfrm>
            <a:off x="4864308" y="989782"/>
            <a:ext cx="3196593" cy="1825122"/>
            <a:chOff x="1202141" y="1672525"/>
            <a:chExt cx="2161605" cy="1257373"/>
          </a:xfrm>
          <a:solidFill>
            <a:schemeClr val="bg1"/>
          </a:solidFill>
        </p:grpSpPr>
        <p:pic>
          <p:nvPicPr>
            <p:cNvPr id="25" name="Picture 24">
              <a:extLst>
                <a:ext uri="{FF2B5EF4-FFF2-40B4-BE49-F238E27FC236}">
                  <a16:creationId xmlns:a16="http://schemas.microsoft.com/office/drawing/2014/main" id="{7AC4C2FD-FAEA-2EB1-874C-EF2218E2926A}"/>
                </a:ext>
              </a:extLst>
            </p:cNvPr>
            <p:cNvPicPr>
              <a:picLocks noChangeAspect="1"/>
            </p:cNvPicPr>
            <p:nvPr/>
          </p:nvPicPr>
          <p:blipFill>
            <a:blip r:embed="rId6"/>
            <a:srcRect/>
            <a:stretch/>
          </p:blipFill>
          <p:spPr>
            <a:xfrm>
              <a:off x="1561434" y="1672525"/>
              <a:ext cx="1802312" cy="1257373"/>
            </a:xfrm>
            <a:prstGeom prst="rect">
              <a:avLst/>
            </a:prstGeom>
            <a:grpFill/>
            <a:ln>
              <a:noFill/>
            </a:ln>
          </p:spPr>
        </p:pic>
        <p:sp>
          <p:nvSpPr>
            <p:cNvPr id="26" name="Oval 25">
              <a:extLst>
                <a:ext uri="{FF2B5EF4-FFF2-40B4-BE49-F238E27FC236}">
                  <a16:creationId xmlns:a16="http://schemas.microsoft.com/office/drawing/2014/main" id="{A9D1B3F0-084F-FEC7-AC2F-F729442F26D2}"/>
                </a:ext>
              </a:extLst>
            </p:cNvPr>
            <p:cNvSpPr/>
            <p:nvPr/>
          </p:nvSpPr>
          <p:spPr>
            <a:xfrm>
              <a:off x="1202141" y="2179769"/>
              <a:ext cx="242887" cy="242887"/>
            </a:xfrm>
            <a:prstGeom prst="ellipse">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1800" b="1" dirty="0">
                  <a:solidFill>
                    <a:schemeClr val="bg2"/>
                  </a:solidFill>
                  <a:latin typeface="Arial" panose="020B0604020202020204" pitchFamily="34" charset="0"/>
                  <a:cs typeface="Arial" panose="020B0604020202020204" pitchFamily="34" charset="0"/>
                </a:rPr>
                <a:t>3</a:t>
              </a:r>
            </a:p>
          </p:txBody>
        </p:sp>
      </p:grpSp>
      <p:pic>
        <p:nvPicPr>
          <p:cNvPr id="2" name="Graphic 1" descr="Home">
            <a:hlinkClick r:id="" action="ppaction://noaction"/>
            <a:extLst>
              <a:ext uri="{FF2B5EF4-FFF2-40B4-BE49-F238E27FC236}">
                <a16:creationId xmlns:a16="http://schemas.microsoft.com/office/drawing/2014/main" id="{5999DBB4-38C3-F7F2-1A40-BF0DF44DE5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06103" y="4589735"/>
            <a:ext cx="396240" cy="396240"/>
          </a:xfrm>
          <a:prstGeom prst="rect">
            <a:avLst/>
          </a:prstGeom>
        </p:spPr>
      </p:pic>
    </p:spTree>
    <p:extLst>
      <p:ext uri="{BB962C8B-B14F-4D97-AF65-F5344CB8AC3E}">
        <p14:creationId xmlns:p14="http://schemas.microsoft.com/office/powerpoint/2010/main" val="1096680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9"/>
        <p:cNvGrpSpPr/>
        <p:nvPr/>
      </p:nvGrpSpPr>
      <p:grpSpPr>
        <a:xfrm>
          <a:off x="0" y="0"/>
          <a:ext cx="0" cy="0"/>
          <a:chOff x="0" y="0"/>
          <a:chExt cx="0" cy="0"/>
        </a:xfrm>
      </p:grpSpPr>
      <p:grpSp>
        <p:nvGrpSpPr>
          <p:cNvPr id="4292" name="Google Shape;4292;p54"/>
          <p:cNvGrpSpPr/>
          <p:nvPr/>
        </p:nvGrpSpPr>
        <p:grpSpPr>
          <a:xfrm>
            <a:off x="444758" y="3971822"/>
            <a:ext cx="840780" cy="813626"/>
            <a:chOff x="3216625" y="4232525"/>
            <a:chExt cx="126175" cy="122100"/>
          </a:xfrm>
        </p:grpSpPr>
        <p:sp>
          <p:nvSpPr>
            <p:cNvPr id="4293" name="Google Shape;4293;p5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5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5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5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5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5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5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5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5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5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5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5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5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5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5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5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5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5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2" name="Google Shape;4312;p54"/>
          <p:cNvGrpSpPr/>
          <p:nvPr/>
        </p:nvGrpSpPr>
        <p:grpSpPr>
          <a:xfrm>
            <a:off x="7561620" y="48215"/>
            <a:ext cx="364051" cy="352270"/>
            <a:chOff x="3216625" y="4232525"/>
            <a:chExt cx="126175" cy="122100"/>
          </a:xfrm>
        </p:grpSpPr>
        <p:sp>
          <p:nvSpPr>
            <p:cNvPr id="4313" name="Google Shape;4313;p5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5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5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5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5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5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5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5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5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5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5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5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5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5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5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2" name="Google Shape;4332;p54"/>
          <p:cNvGrpSpPr/>
          <p:nvPr/>
        </p:nvGrpSpPr>
        <p:grpSpPr>
          <a:xfrm>
            <a:off x="360835" y="9"/>
            <a:ext cx="1385698" cy="3432265"/>
            <a:chOff x="7737930" y="-375134"/>
            <a:chExt cx="1385698" cy="3432265"/>
          </a:xfrm>
        </p:grpSpPr>
        <p:sp>
          <p:nvSpPr>
            <p:cNvPr id="4333" name="Google Shape;4333;p54"/>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54"/>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5" name="Google Shape;4335;p54"/>
            <p:cNvGrpSpPr/>
            <p:nvPr/>
          </p:nvGrpSpPr>
          <p:grpSpPr>
            <a:xfrm>
              <a:off x="8088503" y="2389866"/>
              <a:ext cx="684551" cy="667265"/>
              <a:chOff x="8088503" y="2389866"/>
              <a:chExt cx="684551" cy="667265"/>
            </a:xfrm>
          </p:grpSpPr>
          <p:sp>
            <p:nvSpPr>
              <p:cNvPr id="4336" name="Google Shape;4336;p54"/>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54"/>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54"/>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54"/>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54"/>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54"/>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54"/>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54"/>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54"/>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54"/>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54"/>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54"/>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54"/>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54"/>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54"/>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54"/>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54"/>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3" name="Google Shape;4353;p54"/>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54"/>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54"/>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54"/>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54"/>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54"/>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54"/>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54"/>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54"/>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54"/>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54"/>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54"/>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54"/>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54"/>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54"/>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54"/>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54"/>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54"/>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54"/>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54"/>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3" name="Google Shape;4393;p54"/>
          <p:cNvGrpSpPr/>
          <p:nvPr/>
        </p:nvGrpSpPr>
        <p:grpSpPr>
          <a:xfrm>
            <a:off x="8166604" y="-1144"/>
            <a:ext cx="704774" cy="3285315"/>
            <a:chOff x="5736300" y="3343825"/>
            <a:chExt cx="160125" cy="746425"/>
          </a:xfrm>
        </p:grpSpPr>
        <p:sp>
          <p:nvSpPr>
            <p:cNvPr id="4394" name="Google Shape;4394;p54"/>
            <p:cNvSpPr/>
            <p:nvPr/>
          </p:nvSpPr>
          <p:spPr>
            <a:xfrm>
              <a:off x="5814850" y="3343825"/>
              <a:ext cx="1525" cy="720575"/>
            </a:xfrm>
            <a:custGeom>
              <a:avLst/>
              <a:gdLst/>
              <a:ahLst/>
              <a:cxnLst/>
              <a:rect l="l" t="t" r="r" b="b"/>
              <a:pathLst>
                <a:path w="61" h="28823" extrusionOk="0">
                  <a:moveTo>
                    <a:pt x="1" y="0"/>
                  </a:moveTo>
                  <a:lnTo>
                    <a:pt x="1" y="28792"/>
                  </a:lnTo>
                  <a:cubicBezTo>
                    <a:pt x="1" y="28812"/>
                    <a:pt x="11" y="28822"/>
                    <a:pt x="31" y="28822"/>
                  </a:cubicBezTo>
                  <a:cubicBezTo>
                    <a:pt x="51" y="28822"/>
                    <a:pt x="60" y="28812"/>
                    <a:pt x="60" y="28792"/>
                  </a:cubicBez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54"/>
            <p:cNvSpPr/>
            <p:nvPr/>
          </p:nvSpPr>
          <p:spPr>
            <a:xfrm>
              <a:off x="5812875" y="3995750"/>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54"/>
            <p:cNvSpPr/>
            <p:nvPr/>
          </p:nvSpPr>
          <p:spPr>
            <a:xfrm>
              <a:off x="5822075" y="4018500"/>
              <a:ext cx="60925" cy="57400"/>
            </a:xfrm>
            <a:custGeom>
              <a:avLst/>
              <a:gdLst/>
              <a:ahLst/>
              <a:cxnLst/>
              <a:rect l="l" t="t" r="r" b="b"/>
              <a:pathLst>
                <a:path w="2437" h="2296" extrusionOk="0">
                  <a:moveTo>
                    <a:pt x="144" y="0"/>
                  </a:moveTo>
                  <a:cubicBezTo>
                    <a:pt x="110" y="0"/>
                    <a:pt x="75" y="15"/>
                    <a:pt x="50" y="45"/>
                  </a:cubicBezTo>
                  <a:cubicBezTo>
                    <a:pt x="0" y="95"/>
                    <a:pt x="0" y="174"/>
                    <a:pt x="50" y="224"/>
                  </a:cubicBezTo>
                  <a:lnTo>
                    <a:pt x="2168" y="2283"/>
                  </a:lnTo>
                  <a:cubicBezTo>
                    <a:pt x="2201" y="2291"/>
                    <a:pt x="2236" y="2296"/>
                    <a:pt x="2272" y="2296"/>
                  </a:cubicBezTo>
                  <a:cubicBezTo>
                    <a:pt x="2322" y="2296"/>
                    <a:pt x="2374" y="2286"/>
                    <a:pt x="2427" y="2263"/>
                  </a:cubicBezTo>
                  <a:cubicBezTo>
                    <a:pt x="2437" y="2223"/>
                    <a:pt x="2427" y="2173"/>
                    <a:pt x="2397" y="2133"/>
                  </a:cubicBezTo>
                  <a:lnTo>
                    <a:pt x="239" y="45"/>
                  </a:lnTo>
                  <a:cubicBezTo>
                    <a:pt x="214" y="15"/>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54"/>
            <p:cNvSpPr/>
            <p:nvPr/>
          </p:nvSpPr>
          <p:spPr>
            <a:xfrm>
              <a:off x="5809150" y="3993250"/>
              <a:ext cx="28350" cy="25025"/>
            </a:xfrm>
            <a:custGeom>
              <a:avLst/>
              <a:gdLst/>
              <a:ahLst/>
              <a:cxnLst/>
              <a:rect l="l" t="t" r="r" b="b"/>
              <a:pathLst>
                <a:path w="1134" h="1001" extrusionOk="0">
                  <a:moveTo>
                    <a:pt x="755" y="0"/>
                  </a:moveTo>
                  <a:cubicBezTo>
                    <a:pt x="578" y="0"/>
                    <a:pt x="368" y="102"/>
                    <a:pt x="219" y="279"/>
                  </a:cubicBezTo>
                  <a:cubicBezTo>
                    <a:pt x="10" y="528"/>
                    <a:pt x="0" y="826"/>
                    <a:pt x="189" y="946"/>
                  </a:cubicBezTo>
                  <a:cubicBezTo>
                    <a:pt x="246" y="983"/>
                    <a:pt x="314" y="1000"/>
                    <a:pt x="387" y="1000"/>
                  </a:cubicBezTo>
                  <a:cubicBezTo>
                    <a:pt x="566" y="1000"/>
                    <a:pt x="773" y="894"/>
                    <a:pt x="915" y="717"/>
                  </a:cubicBezTo>
                  <a:cubicBezTo>
                    <a:pt x="1124" y="478"/>
                    <a:pt x="1134" y="170"/>
                    <a:pt x="945" y="50"/>
                  </a:cubicBezTo>
                  <a:cubicBezTo>
                    <a:pt x="891" y="16"/>
                    <a:pt x="826" y="0"/>
                    <a:pt x="7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54"/>
            <p:cNvSpPr/>
            <p:nvPr/>
          </p:nvSpPr>
          <p:spPr>
            <a:xfrm>
              <a:off x="5815600" y="3999575"/>
              <a:ext cx="13200" cy="11750"/>
            </a:xfrm>
            <a:custGeom>
              <a:avLst/>
              <a:gdLst/>
              <a:ahLst/>
              <a:cxnLst/>
              <a:rect l="l" t="t" r="r" b="b"/>
              <a:pathLst>
                <a:path w="528" h="470" extrusionOk="0">
                  <a:moveTo>
                    <a:pt x="347" y="1"/>
                  </a:moveTo>
                  <a:cubicBezTo>
                    <a:pt x="266" y="1"/>
                    <a:pt x="170" y="48"/>
                    <a:pt x="100" y="126"/>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54"/>
            <p:cNvSpPr/>
            <p:nvPr/>
          </p:nvSpPr>
          <p:spPr>
            <a:xfrm>
              <a:off x="5821825" y="4006425"/>
              <a:ext cx="27125" cy="22900"/>
            </a:xfrm>
            <a:custGeom>
              <a:avLst/>
              <a:gdLst/>
              <a:ahLst/>
              <a:cxnLst/>
              <a:rect l="l" t="t" r="r" b="b"/>
              <a:pathLst>
                <a:path w="1085" h="916"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54"/>
            <p:cNvSpPr/>
            <p:nvPr/>
          </p:nvSpPr>
          <p:spPr>
            <a:xfrm>
              <a:off x="5830775" y="4014625"/>
              <a:ext cx="25875" cy="22800"/>
            </a:xfrm>
            <a:custGeom>
              <a:avLst/>
              <a:gdLst/>
              <a:ahLst/>
              <a:cxnLst/>
              <a:rect l="l" t="t" r="r" b="b"/>
              <a:pathLst>
                <a:path w="1035" h="912"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4" y="906"/>
                    <a:pt x="211" y="911"/>
                    <a:pt x="248" y="911"/>
                  </a:cubicBezTo>
                  <a:cubicBezTo>
                    <a:pt x="429" y="911"/>
                    <a:pt x="640" y="798"/>
                    <a:pt x="796" y="618"/>
                  </a:cubicBezTo>
                  <a:cubicBezTo>
                    <a:pt x="935" y="45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54"/>
            <p:cNvSpPr/>
            <p:nvPr/>
          </p:nvSpPr>
          <p:spPr>
            <a:xfrm>
              <a:off x="5806400" y="3981325"/>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54"/>
            <p:cNvSpPr/>
            <p:nvPr/>
          </p:nvSpPr>
          <p:spPr>
            <a:xfrm>
              <a:off x="5740025" y="39918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54"/>
            <p:cNvSpPr/>
            <p:nvPr/>
          </p:nvSpPr>
          <p:spPr>
            <a:xfrm>
              <a:off x="5763150" y="4000875"/>
              <a:ext cx="54475" cy="63575"/>
            </a:xfrm>
            <a:custGeom>
              <a:avLst/>
              <a:gdLst/>
              <a:ahLst/>
              <a:cxnLst/>
              <a:rect l="l" t="t" r="r" b="b"/>
              <a:pathLst>
                <a:path w="2179" h="2543" extrusionOk="0">
                  <a:moveTo>
                    <a:pt x="2094" y="0"/>
                  </a:moveTo>
                  <a:cubicBezTo>
                    <a:pt x="2056" y="0"/>
                    <a:pt x="2022" y="13"/>
                    <a:pt x="1999" y="44"/>
                  </a:cubicBezTo>
                  <a:lnTo>
                    <a:pt x="40" y="2331"/>
                  </a:lnTo>
                  <a:cubicBezTo>
                    <a:pt x="0" y="2381"/>
                    <a:pt x="0" y="2461"/>
                    <a:pt x="60" y="2510"/>
                  </a:cubicBezTo>
                  <a:cubicBezTo>
                    <a:pt x="82" y="2533"/>
                    <a:pt x="111" y="2543"/>
                    <a:pt x="140" y="2543"/>
                  </a:cubicBezTo>
                  <a:cubicBezTo>
                    <a:pt x="175" y="2543"/>
                    <a:pt x="212" y="2528"/>
                    <a:pt x="239" y="2500"/>
                  </a:cubicBezTo>
                  <a:lnTo>
                    <a:pt x="2158" y="263"/>
                  </a:lnTo>
                  <a:lnTo>
                    <a:pt x="2158" y="25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54"/>
            <p:cNvSpPr/>
            <p:nvPr/>
          </p:nvSpPr>
          <p:spPr>
            <a:xfrm>
              <a:off x="5736300" y="4051925"/>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7"/>
                    <a:pt x="767" y="1007"/>
                  </a:cubicBezTo>
                  <a:cubicBezTo>
                    <a:pt x="892" y="1007"/>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54"/>
            <p:cNvSpPr/>
            <p:nvPr/>
          </p:nvSpPr>
          <p:spPr>
            <a:xfrm>
              <a:off x="5743500" y="4059825"/>
              <a:ext cx="13700" cy="11850"/>
            </a:xfrm>
            <a:custGeom>
              <a:avLst/>
              <a:gdLst/>
              <a:ahLst/>
              <a:cxnLst/>
              <a:rect l="l" t="t" r="r" b="b"/>
              <a:pathLst>
                <a:path w="548" h="474" extrusionOk="0">
                  <a:moveTo>
                    <a:pt x="197" y="0"/>
                  </a:moveTo>
                  <a:cubicBezTo>
                    <a:pt x="135" y="0"/>
                    <a:pt x="82" y="25"/>
                    <a:pt x="50" y="73"/>
                  </a:cubicBezTo>
                  <a:cubicBezTo>
                    <a:pt x="0" y="172"/>
                    <a:pt x="60" y="321"/>
                    <a:pt x="179" y="411"/>
                  </a:cubicBezTo>
                  <a:cubicBezTo>
                    <a:pt x="241" y="453"/>
                    <a:pt x="304" y="473"/>
                    <a:pt x="359" y="473"/>
                  </a:cubicBezTo>
                  <a:cubicBezTo>
                    <a:pt x="420" y="473"/>
                    <a:pt x="471" y="448"/>
                    <a:pt x="498" y="401"/>
                  </a:cubicBezTo>
                  <a:cubicBezTo>
                    <a:pt x="547" y="301"/>
                    <a:pt x="488" y="152"/>
                    <a:pt x="368" y="63"/>
                  </a:cubicBezTo>
                  <a:cubicBezTo>
                    <a:pt x="312" y="20"/>
                    <a:pt x="251"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54"/>
            <p:cNvSpPr/>
            <p:nvPr/>
          </p:nvSpPr>
          <p:spPr>
            <a:xfrm>
              <a:off x="5750200" y="4039400"/>
              <a:ext cx="24900" cy="25475"/>
            </a:xfrm>
            <a:custGeom>
              <a:avLst/>
              <a:gdLst/>
              <a:ahLst/>
              <a:cxnLst/>
              <a:rect l="l" t="t" r="r" b="b"/>
              <a:pathLst>
                <a:path w="996" h="1019" extrusionOk="0">
                  <a:moveTo>
                    <a:pt x="218" y="1"/>
                  </a:moveTo>
                  <a:cubicBezTo>
                    <a:pt x="188" y="1"/>
                    <a:pt x="159" y="5"/>
                    <a:pt x="130" y="14"/>
                  </a:cubicBezTo>
                  <a:lnTo>
                    <a:pt x="1" y="164"/>
                  </a:lnTo>
                  <a:cubicBezTo>
                    <a:pt x="34" y="149"/>
                    <a:pt x="72" y="140"/>
                    <a:pt x="115" y="140"/>
                  </a:cubicBezTo>
                  <a:cubicBezTo>
                    <a:pt x="217" y="140"/>
                    <a:pt x="348" y="187"/>
                    <a:pt x="508" y="313"/>
                  </a:cubicBezTo>
                  <a:cubicBezTo>
                    <a:pt x="757" y="502"/>
                    <a:pt x="886" y="810"/>
                    <a:pt x="787" y="1019"/>
                  </a:cubicBezTo>
                  <a:lnTo>
                    <a:pt x="926" y="86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54"/>
            <p:cNvSpPr/>
            <p:nvPr/>
          </p:nvSpPr>
          <p:spPr>
            <a:xfrm>
              <a:off x="5757925" y="4031200"/>
              <a:ext cx="24375" cy="24250"/>
            </a:xfrm>
            <a:custGeom>
              <a:avLst/>
              <a:gdLst/>
              <a:ahLst/>
              <a:cxnLst/>
              <a:rect l="l" t="t" r="r" b="b"/>
              <a:pathLst>
                <a:path w="975" h="970" extrusionOk="0">
                  <a:moveTo>
                    <a:pt x="217" y="0"/>
                  </a:moveTo>
                  <a:cubicBezTo>
                    <a:pt x="187" y="0"/>
                    <a:pt x="158" y="5"/>
                    <a:pt x="130" y="14"/>
                  </a:cubicBezTo>
                  <a:lnTo>
                    <a:pt x="0" y="154"/>
                  </a:lnTo>
                  <a:cubicBezTo>
                    <a:pt x="32" y="140"/>
                    <a:pt x="66" y="134"/>
                    <a:pt x="103" y="134"/>
                  </a:cubicBezTo>
                  <a:cubicBezTo>
                    <a:pt x="207" y="134"/>
                    <a:pt x="336" y="188"/>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54"/>
            <p:cNvSpPr/>
            <p:nvPr/>
          </p:nvSpPr>
          <p:spPr>
            <a:xfrm>
              <a:off x="5812875" y="3948000"/>
              <a:ext cx="83550" cy="80250"/>
            </a:xfrm>
            <a:custGeom>
              <a:avLst/>
              <a:gdLst/>
              <a:ahLst/>
              <a:cxnLst/>
              <a:rect l="l" t="t" r="r" b="b"/>
              <a:pathLst>
                <a:path w="3342" h="3210" extrusionOk="0">
                  <a:moveTo>
                    <a:pt x="856" y="1"/>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54"/>
            <p:cNvSpPr/>
            <p:nvPr/>
          </p:nvSpPr>
          <p:spPr>
            <a:xfrm>
              <a:off x="5822075" y="3970950"/>
              <a:ext cx="60925" cy="57300"/>
            </a:xfrm>
            <a:custGeom>
              <a:avLst/>
              <a:gdLst/>
              <a:ahLst/>
              <a:cxnLst/>
              <a:rect l="l" t="t" r="r" b="b"/>
              <a:pathLst>
                <a:path w="2437" h="2292" extrusionOk="0">
                  <a:moveTo>
                    <a:pt x="144" y="0"/>
                  </a:moveTo>
                  <a:cubicBezTo>
                    <a:pt x="110" y="0"/>
                    <a:pt x="75" y="13"/>
                    <a:pt x="50" y="37"/>
                  </a:cubicBezTo>
                  <a:cubicBezTo>
                    <a:pt x="0" y="87"/>
                    <a:pt x="0" y="177"/>
                    <a:pt x="50" y="226"/>
                  </a:cubicBezTo>
                  <a:lnTo>
                    <a:pt x="2168" y="2275"/>
                  </a:lnTo>
                  <a:cubicBezTo>
                    <a:pt x="2205" y="2284"/>
                    <a:pt x="2244" y="2291"/>
                    <a:pt x="2284" y="2291"/>
                  </a:cubicBezTo>
                  <a:cubicBezTo>
                    <a:pt x="2331" y="2291"/>
                    <a:pt x="2379" y="2282"/>
                    <a:pt x="2427" y="225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54"/>
            <p:cNvSpPr/>
            <p:nvPr/>
          </p:nvSpPr>
          <p:spPr>
            <a:xfrm>
              <a:off x="5809150" y="3945650"/>
              <a:ext cx="28350" cy="25025"/>
            </a:xfrm>
            <a:custGeom>
              <a:avLst/>
              <a:gdLst/>
              <a:ahLst/>
              <a:cxnLst/>
              <a:rect l="l" t="t" r="r" b="b"/>
              <a:pathLst>
                <a:path w="1134" h="1001" extrusionOk="0">
                  <a:moveTo>
                    <a:pt x="753" y="0"/>
                  </a:moveTo>
                  <a:cubicBezTo>
                    <a:pt x="577" y="0"/>
                    <a:pt x="368" y="107"/>
                    <a:pt x="219" y="284"/>
                  </a:cubicBezTo>
                  <a:cubicBezTo>
                    <a:pt x="10" y="522"/>
                    <a:pt x="0" y="831"/>
                    <a:pt x="189" y="950"/>
                  </a:cubicBezTo>
                  <a:cubicBezTo>
                    <a:pt x="246" y="984"/>
                    <a:pt x="313" y="1000"/>
                    <a:pt x="385" y="1000"/>
                  </a:cubicBezTo>
                  <a:cubicBezTo>
                    <a:pt x="565" y="1000"/>
                    <a:pt x="773" y="899"/>
                    <a:pt x="915" y="721"/>
                  </a:cubicBezTo>
                  <a:cubicBezTo>
                    <a:pt x="1124" y="473"/>
                    <a:pt x="1134" y="174"/>
                    <a:pt x="945" y="55"/>
                  </a:cubicBezTo>
                  <a:cubicBezTo>
                    <a:pt x="890" y="18"/>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54"/>
            <p:cNvSpPr/>
            <p:nvPr/>
          </p:nvSpPr>
          <p:spPr>
            <a:xfrm>
              <a:off x="5815600" y="3951850"/>
              <a:ext cx="13200" cy="11725"/>
            </a:xfrm>
            <a:custGeom>
              <a:avLst/>
              <a:gdLst/>
              <a:ahLst/>
              <a:cxnLst/>
              <a:rect l="l" t="t" r="r" b="b"/>
              <a:pathLst>
                <a:path w="528" h="469" extrusionOk="0">
                  <a:moveTo>
                    <a:pt x="349" y="0"/>
                  </a:moveTo>
                  <a:cubicBezTo>
                    <a:pt x="267" y="0"/>
                    <a:pt x="171" y="50"/>
                    <a:pt x="100" y="135"/>
                  </a:cubicBezTo>
                  <a:cubicBezTo>
                    <a:pt x="1" y="244"/>
                    <a:pt x="1" y="394"/>
                    <a:pt x="90" y="443"/>
                  </a:cubicBezTo>
                  <a:cubicBezTo>
                    <a:pt x="116" y="461"/>
                    <a:pt x="147" y="469"/>
                    <a:pt x="180" y="469"/>
                  </a:cubicBezTo>
                  <a:cubicBezTo>
                    <a:pt x="261" y="469"/>
                    <a:pt x="357" y="419"/>
                    <a:pt x="428" y="334"/>
                  </a:cubicBezTo>
                  <a:lnTo>
                    <a:pt x="428" y="344"/>
                  </a:ln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54"/>
            <p:cNvSpPr/>
            <p:nvPr/>
          </p:nvSpPr>
          <p:spPr>
            <a:xfrm>
              <a:off x="5821825" y="3958950"/>
              <a:ext cx="27125" cy="22675"/>
            </a:xfrm>
            <a:custGeom>
              <a:avLst/>
              <a:gdLst/>
              <a:ahLst/>
              <a:cxnLst/>
              <a:rect l="l" t="t" r="r" b="b"/>
              <a:pathLst>
                <a:path w="1085" h="907" extrusionOk="0">
                  <a:moveTo>
                    <a:pt x="905" y="0"/>
                  </a:moveTo>
                  <a:cubicBezTo>
                    <a:pt x="945" y="120"/>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800"/>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54"/>
            <p:cNvSpPr/>
            <p:nvPr/>
          </p:nvSpPr>
          <p:spPr>
            <a:xfrm>
              <a:off x="5830775" y="396715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6"/>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54"/>
            <p:cNvSpPr/>
            <p:nvPr/>
          </p:nvSpPr>
          <p:spPr>
            <a:xfrm>
              <a:off x="5806400" y="393382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54"/>
            <p:cNvSpPr/>
            <p:nvPr/>
          </p:nvSpPr>
          <p:spPr>
            <a:xfrm>
              <a:off x="5740025" y="3944150"/>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54"/>
            <p:cNvSpPr/>
            <p:nvPr/>
          </p:nvSpPr>
          <p:spPr>
            <a:xfrm>
              <a:off x="5763150" y="3953125"/>
              <a:ext cx="54475" cy="63725"/>
            </a:xfrm>
            <a:custGeom>
              <a:avLst/>
              <a:gdLst/>
              <a:ahLst/>
              <a:cxnLst/>
              <a:rect l="l" t="t" r="r" b="b"/>
              <a:pathLst>
                <a:path w="2179" h="2549" extrusionOk="0">
                  <a:moveTo>
                    <a:pt x="2094" y="1"/>
                  </a:moveTo>
                  <a:cubicBezTo>
                    <a:pt x="2056" y="1"/>
                    <a:pt x="2022" y="14"/>
                    <a:pt x="1999" y="44"/>
                  </a:cubicBezTo>
                  <a:lnTo>
                    <a:pt x="40" y="2332"/>
                  </a:lnTo>
                  <a:cubicBezTo>
                    <a:pt x="0" y="2391"/>
                    <a:pt x="0" y="2471"/>
                    <a:pt x="60" y="2521"/>
                  </a:cubicBezTo>
                  <a:cubicBezTo>
                    <a:pt x="82" y="2539"/>
                    <a:pt x="111" y="2548"/>
                    <a:pt x="140" y="2548"/>
                  </a:cubicBezTo>
                  <a:cubicBezTo>
                    <a:pt x="175" y="2548"/>
                    <a:pt x="211" y="2534"/>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54"/>
            <p:cNvSpPr/>
            <p:nvPr/>
          </p:nvSpPr>
          <p:spPr>
            <a:xfrm>
              <a:off x="5736300" y="4004325"/>
              <a:ext cx="29100" cy="25175"/>
            </a:xfrm>
            <a:custGeom>
              <a:avLst/>
              <a:gdLst/>
              <a:ahLst/>
              <a:cxnLst/>
              <a:rect l="l" t="t" r="r" b="b"/>
              <a:pathLst>
                <a:path w="1164" h="1007" extrusionOk="0">
                  <a:moveTo>
                    <a:pt x="396" y="0"/>
                  </a:moveTo>
                  <a:cubicBezTo>
                    <a:pt x="271" y="0"/>
                    <a:pt x="166" y="52"/>
                    <a:pt x="109" y="154"/>
                  </a:cubicBezTo>
                  <a:cubicBezTo>
                    <a:pt x="0" y="353"/>
                    <a:pt x="119" y="672"/>
                    <a:pt x="378" y="870"/>
                  </a:cubicBezTo>
                  <a:cubicBezTo>
                    <a:pt x="502" y="961"/>
                    <a:pt x="638" y="1006"/>
                    <a:pt x="758" y="1006"/>
                  </a:cubicBezTo>
                  <a:cubicBezTo>
                    <a:pt x="887" y="1006"/>
                    <a:pt x="997" y="954"/>
                    <a:pt x="1054" y="851"/>
                  </a:cubicBezTo>
                  <a:cubicBezTo>
                    <a:pt x="1164" y="652"/>
                    <a:pt x="1034" y="333"/>
                    <a:pt x="776" y="144"/>
                  </a:cubicBezTo>
                  <a:cubicBezTo>
                    <a:pt x="650" y="47"/>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54"/>
            <p:cNvSpPr/>
            <p:nvPr/>
          </p:nvSpPr>
          <p:spPr>
            <a:xfrm>
              <a:off x="5743500" y="4012225"/>
              <a:ext cx="13700" cy="11800"/>
            </a:xfrm>
            <a:custGeom>
              <a:avLst/>
              <a:gdLst/>
              <a:ahLst/>
              <a:cxnLst/>
              <a:rect l="l" t="t" r="r" b="b"/>
              <a:pathLst>
                <a:path w="548" h="472" extrusionOk="0">
                  <a:moveTo>
                    <a:pt x="187" y="0"/>
                  </a:moveTo>
                  <a:cubicBezTo>
                    <a:pt x="130" y="0"/>
                    <a:pt x="80" y="22"/>
                    <a:pt x="50" y="67"/>
                  </a:cubicBezTo>
                  <a:cubicBezTo>
                    <a:pt x="0" y="167"/>
                    <a:pt x="60" y="316"/>
                    <a:pt x="179" y="405"/>
                  </a:cubicBezTo>
                  <a:cubicBezTo>
                    <a:pt x="242" y="449"/>
                    <a:pt x="308" y="471"/>
                    <a:pt x="364" y="471"/>
                  </a:cubicBezTo>
                  <a:cubicBezTo>
                    <a:pt x="423" y="471"/>
                    <a:pt x="472" y="446"/>
                    <a:pt x="498" y="395"/>
                  </a:cubicBezTo>
                  <a:cubicBezTo>
                    <a:pt x="547" y="306"/>
                    <a:pt x="488" y="157"/>
                    <a:pt x="368" y="67"/>
                  </a:cubicBezTo>
                  <a:cubicBezTo>
                    <a:pt x="309" y="22"/>
                    <a:pt x="244"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54"/>
            <p:cNvSpPr/>
            <p:nvPr/>
          </p:nvSpPr>
          <p:spPr>
            <a:xfrm>
              <a:off x="5750200" y="3991825"/>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cubicBezTo>
                    <a:pt x="757" y="505"/>
                    <a:pt x="886" y="814"/>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54"/>
            <p:cNvSpPr/>
            <p:nvPr/>
          </p:nvSpPr>
          <p:spPr>
            <a:xfrm>
              <a:off x="5757925" y="3983475"/>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54"/>
            <p:cNvSpPr/>
            <p:nvPr/>
          </p:nvSpPr>
          <p:spPr>
            <a:xfrm>
              <a:off x="5812875" y="3900525"/>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54"/>
            <p:cNvSpPr/>
            <p:nvPr/>
          </p:nvSpPr>
          <p:spPr>
            <a:xfrm>
              <a:off x="5822075" y="3923225"/>
              <a:ext cx="60925" cy="57450"/>
            </a:xfrm>
            <a:custGeom>
              <a:avLst/>
              <a:gdLst/>
              <a:ahLst/>
              <a:cxnLst/>
              <a:rect l="l" t="t" r="r" b="b"/>
              <a:pathLst>
                <a:path w="2437" h="2298" extrusionOk="0">
                  <a:moveTo>
                    <a:pt x="149" y="1"/>
                  </a:moveTo>
                  <a:cubicBezTo>
                    <a:pt x="113" y="1"/>
                    <a:pt x="76" y="16"/>
                    <a:pt x="50" y="47"/>
                  </a:cubicBezTo>
                  <a:cubicBezTo>
                    <a:pt x="0" y="97"/>
                    <a:pt x="0" y="176"/>
                    <a:pt x="50" y="226"/>
                  </a:cubicBezTo>
                  <a:lnTo>
                    <a:pt x="2168" y="2285"/>
                  </a:lnTo>
                  <a:cubicBezTo>
                    <a:pt x="2201" y="2293"/>
                    <a:pt x="2236" y="2298"/>
                    <a:pt x="2272" y="2298"/>
                  </a:cubicBezTo>
                  <a:cubicBezTo>
                    <a:pt x="2322" y="2298"/>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54"/>
            <p:cNvSpPr/>
            <p:nvPr/>
          </p:nvSpPr>
          <p:spPr>
            <a:xfrm>
              <a:off x="5809150" y="3898000"/>
              <a:ext cx="28350" cy="25050"/>
            </a:xfrm>
            <a:custGeom>
              <a:avLst/>
              <a:gdLst/>
              <a:ahLst/>
              <a:cxnLst/>
              <a:rect l="l" t="t" r="r" b="b"/>
              <a:pathLst>
                <a:path w="1134" h="1002"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54"/>
            <p:cNvSpPr/>
            <p:nvPr/>
          </p:nvSpPr>
          <p:spPr>
            <a:xfrm>
              <a:off x="5815600" y="3904350"/>
              <a:ext cx="13200" cy="11625"/>
            </a:xfrm>
            <a:custGeom>
              <a:avLst/>
              <a:gdLst/>
              <a:ahLst/>
              <a:cxnLst/>
              <a:rect l="l" t="t" r="r" b="b"/>
              <a:pathLst>
                <a:path w="528" h="465" extrusionOk="0">
                  <a:moveTo>
                    <a:pt x="347" y="1"/>
                  </a:moveTo>
                  <a:cubicBezTo>
                    <a:pt x="266" y="1"/>
                    <a:pt x="170" y="48"/>
                    <a:pt x="100" y="126"/>
                  </a:cubicBezTo>
                  <a:cubicBezTo>
                    <a:pt x="1" y="245"/>
                    <a:pt x="1" y="384"/>
                    <a:pt x="90" y="444"/>
                  </a:cubicBezTo>
                  <a:cubicBezTo>
                    <a:pt x="115" y="458"/>
                    <a:pt x="145" y="465"/>
                    <a:pt x="178" y="465"/>
                  </a:cubicBezTo>
                  <a:cubicBezTo>
                    <a:pt x="260" y="465"/>
                    <a:pt x="357" y="420"/>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54"/>
            <p:cNvSpPr/>
            <p:nvPr/>
          </p:nvSpPr>
          <p:spPr>
            <a:xfrm>
              <a:off x="5821825" y="3911200"/>
              <a:ext cx="27125" cy="22800"/>
            </a:xfrm>
            <a:custGeom>
              <a:avLst/>
              <a:gdLst/>
              <a:ahLst/>
              <a:cxnLst/>
              <a:rect l="l" t="t" r="r" b="b"/>
              <a:pathLst>
                <a:path w="1085" h="912"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3" y="903"/>
                    <a:pt x="242" y="912"/>
                    <a:pt x="293" y="912"/>
                  </a:cubicBezTo>
                  <a:cubicBezTo>
                    <a:pt x="474" y="912"/>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54"/>
            <p:cNvSpPr/>
            <p:nvPr/>
          </p:nvSpPr>
          <p:spPr>
            <a:xfrm>
              <a:off x="5830775" y="3919650"/>
              <a:ext cx="25875" cy="22550"/>
            </a:xfrm>
            <a:custGeom>
              <a:avLst/>
              <a:gdLst/>
              <a:ahLst/>
              <a:cxnLst/>
              <a:rect l="l" t="t" r="r" b="b"/>
              <a:pathLst>
                <a:path w="1035" h="902" extrusionOk="0">
                  <a:moveTo>
                    <a:pt x="856" y="1"/>
                  </a:moveTo>
                  <a:lnTo>
                    <a:pt x="856" y="1"/>
                  </a:lnTo>
                  <a:cubicBezTo>
                    <a:pt x="895" y="120"/>
                    <a:pt x="856" y="26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7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54"/>
            <p:cNvSpPr/>
            <p:nvPr/>
          </p:nvSpPr>
          <p:spPr>
            <a:xfrm>
              <a:off x="5806400" y="3886100"/>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54"/>
            <p:cNvSpPr/>
            <p:nvPr/>
          </p:nvSpPr>
          <p:spPr>
            <a:xfrm>
              <a:off x="5740025" y="3896625"/>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54"/>
            <p:cNvSpPr/>
            <p:nvPr/>
          </p:nvSpPr>
          <p:spPr>
            <a:xfrm>
              <a:off x="5763150" y="3905425"/>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2"/>
                    <a:pt x="111" y="2552"/>
                    <a:pt x="140" y="2552"/>
                  </a:cubicBezTo>
                  <a:cubicBezTo>
                    <a:pt x="175" y="2552"/>
                    <a:pt x="212" y="2537"/>
                    <a:pt x="239" y="2509"/>
                  </a:cubicBezTo>
                  <a:lnTo>
                    <a:pt x="2158" y="262"/>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54"/>
            <p:cNvSpPr/>
            <p:nvPr/>
          </p:nvSpPr>
          <p:spPr>
            <a:xfrm>
              <a:off x="5736300" y="3956700"/>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6"/>
                    <a:pt x="767" y="1006"/>
                  </a:cubicBezTo>
                  <a:cubicBezTo>
                    <a:pt x="892" y="1006"/>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54"/>
            <p:cNvSpPr/>
            <p:nvPr/>
          </p:nvSpPr>
          <p:spPr>
            <a:xfrm>
              <a:off x="5743500" y="3964500"/>
              <a:ext cx="13700" cy="11900"/>
            </a:xfrm>
            <a:custGeom>
              <a:avLst/>
              <a:gdLst/>
              <a:ahLst/>
              <a:cxnLst/>
              <a:rect l="l" t="t" r="r" b="b"/>
              <a:pathLst>
                <a:path w="548" h="476" extrusionOk="0">
                  <a:moveTo>
                    <a:pt x="191" y="1"/>
                  </a:moveTo>
                  <a:cubicBezTo>
                    <a:pt x="132" y="1"/>
                    <a:pt x="81" y="26"/>
                    <a:pt x="50" y="77"/>
                  </a:cubicBezTo>
                  <a:cubicBezTo>
                    <a:pt x="0" y="166"/>
                    <a:pt x="60" y="315"/>
                    <a:pt x="179" y="405"/>
                  </a:cubicBezTo>
                  <a:cubicBezTo>
                    <a:pt x="242" y="453"/>
                    <a:pt x="308" y="476"/>
                    <a:pt x="364" y="476"/>
                  </a:cubicBezTo>
                  <a:cubicBezTo>
                    <a:pt x="423" y="476"/>
                    <a:pt x="472" y="451"/>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54"/>
            <p:cNvSpPr/>
            <p:nvPr/>
          </p:nvSpPr>
          <p:spPr>
            <a:xfrm>
              <a:off x="5750200" y="3944175"/>
              <a:ext cx="24900" cy="25225"/>
            </a:xfrm>
            <a:custGeom>
              <a:avLst/>
              <a:gdLst/>
              <a:ahLst/>
              <a:cxnLst/>
              <a:rect l="l" t="t" r="r" b="b"/>
              <a:pathLst>
                <a:path w="996" h="1009" extrusionOk="0">
                  <a:moveTo>
                    <a:pt x="218" y="0"/>
                  </a:moveTo>
                  <a:cubicBezTo>
                    <a:pt x="188" y="0"/>
                    <a:pt x="159" y="5"/>
                    <a:pt x="130" y="14"/>
                  </a:cubicBezTo>
                  <a:lnTo>
                    <a:pt x="1" y="164"/>
                  </a:lnTo>
                  <a:cubicBezTo>
                    <a:pt x="34" y="149"/>
                    <a:pt x="72" y="140"/>
                    <a:pt x="115" y="140"/>
                  </a:cubicBezTo>
                  <a:cubicBezTo>
                    <a:pt x="217" y="140"/>
                    <a:pt x="348" y="187"/>
                    <a:pt x="508" y="313"/>
                  </a:cubicBezTo>
                  <a:cubicBezTo>
                    <a:pt x="757" y="502"/>
                    <a:pt x="886" y="810"/>
                    <a:pt x="787" y="100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54"/>
            <p:cNvSpPr/>
            <p:nvPr/>
          </p:nvSpPr>
          <p:spPr>
            <a:xfrm>
              <a:off x="5757925" y="3935975"/>
              <a:ext cx="24375" cy="24225"/>
            </a:xfrm>
            <a:custGeom>
              <a:avLst/>
              <a:gdLst/>
              <a:ahLst/>
              <a:cxnLst/>
              <a:rect l="l" t="t" r="r" b="b"/>
              <a:pathLst>
                <a:path w="975" h="969" extrusionOk="0">
                  <a:moveTo>
                    <a:pt x="217" y="0"/>
                  </a:moveTo>
                  <a:cubicBezTo>
                    <a:pt x="187" y="0"/>
                    <a:pt x="158" y="5"/>
                    <a:pt x="130" y="14"/>
                  </a:cubicBezTo>
                  <a:lnTo>
                    <a:pt x="0" y="153"/>
                  </a:lnTo>
                  <a:cubicBezTo>
                    <a:pt x="34" y="140"/>
                    <a:pt x="70" y="132"/>
                    <a:pt x="110" y="132"/>
                  </a:cubicBezTo>
                  <a:cubicBezTo>
                    <a:pt x="213" y="132"/>
                    <a:pt x="340" y="183"/>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54"/>
            <p:cNvSpPr/>
            <p:nvPr/>
          </p:nvSpPr>
          <p:spPr>
            <a:xfrm>
              <a:off x="5812875" y="3852775"/>
              <a:ext cx="83550" cy="80225"/>
            </a:xfrm>
            <a:custGeom>
              <a:avLst/>
              <a:gdLst/>
              <a:ahLst/>
              <a:cxnLst/>
              <a:rect l="l" t="t" r="r" b="b"/>
              <a:pathLst>
                <a:path w="3342" h="3209" extrusionOk="0">
                  <a:moveTo>
                    <a:pt x="856" y="1"/>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54"/>
            <p:cNvSpPr/>
            <p:nvPr/>
          </p:nvSpPr>
          <p:spPr>
            <a:xfrm>
              <a:off x="5822075" y="3875700"/>
              <a:ext cx="60925" cy="57250"/>
            </a:xfrm>
            <a:custGeom>
              <a:avLst/>
              <a:gdLst/>
              <a:ahLst/>
              <a:cxnLst/>
              <a:rect l="l" t="t" r="r" b="b"/>
              <a:pathLst>
                <a:path w="2437" h="2290" extrusionOk="0">
                  <a:moveTo>
                    <a:pt x="144" y="1"/>
                  </a:moveTo>
                  <a:cubicBezTo>
                    <a:pt x="110" y="1"/>
                    <a:pt x="75" y="13"/>
                    <a:pt x="50" y="38"/>
                  </a:cubicBezTo>
                  <a:cubicBezTo>
                    <a:pt x="0" y="88"/>
                    <a:pt x="0" y="178"/>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54"/>
            <p:cNvSpPr/>
            <p:nvPr/>
          </p:nvSpPr>
          <p:spPr>
            <a:xfrm>
              <a:off x="5809150" y="3850425"/>
              <a:ext cx="28350" cy="25025"/>
            </a:xfrm>
            <a:custGeom>
              <a:avLst/>
              <a:gdLst/>
              <a:ahLst/>
              <a:cxnLst/>
              <a:rect l="l" t="t" r="r" b="b"/>
              <a:pathLst>
                <a:path w="1134" h="1001" extrusionOk="0">
                  <a:moveTo>
                    <a:pt x="753" y="0"/>
                  </a:moveTo>
                  <a:cubicBezTo>
                    <a:pt x="577" y="0"/>
                    <a:pt x="368" y="106"/>
                    <a:pt x="219" y="283"/>
                  </a:cubicBezTo>
                  <a:cubicBezTo>
                    <a:pt x="10" y="522"/>
                    <a:pt x="0" y="830"/>
                    <a:pt x="189" y="950"/>
                  </a:cubicBezTo>
                  <a:cubicBezTo>
                    <a:pt x="246" y="984"/>
                    <a:pt x="313" y="1000"/>
                    <a:pt x="385" y="1000"/>
                  </a:cubicBezTo>
                  <a:cubicBezTo>
                    <a:pt x="565" y="1000"/>
                    <a:pt x="773" y="899"/>
                    <a:pt x="915" y="721"/>
                  </a:cubicBezTo>
                  <a:cubicBezTo>
                    <a:pt x="1124" y="472"/>
                    <a:pt x="1134" y="174"/>
                    <a:pt x="945" y="55"/>
                  </a:cubicBezTo>
                  <a:cubicBezTo>
                    <a:pt x="890" y="17"/>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54"/>
            <p:cNvSpPr/>
            <p:nvPr/>
          </p:nvSpPr>
          <p:spPr>
            <a:xfrm>
              <a:off x="5815600" y="3856625"/>
              <a:ext cx="13200" cy="11725"/>
            </a:xfrm>
            <a:custGeom>
              <a:avLst/>
              <a:gdLst/>
              <a:ahLst/>
              <a:cxnLst/>
              <a:rect l="l" t="t" r="r" b="b"/>
              <a:pathLst>
                <a:path w="528" h="469" extrusionOk="0">
                  <a:moveTo>
                    <a:pt x="349" y="0"/>
                  </a:moveTo>
                  <a:cubicBezTo>
                    <a:pt x="267" y="0"/>
                    <a:pt x="171" y="50"/>
                    <a:pt x="100" y="135"/>
                  </a:cubicBezTo>
                  <a:cubicBezTo>
                    <a:pt x="1" y="244"/>
                    <a:pt x="1" y="384"/>
                    <a:pt x="90" y="443"/>
                  </a:cubicBezTo>
                  <a:cubicBezTo>
                    <a:pt x="116" y="460"/>
                    <a:pt x="147" y="469"/>
                    <a:pt x="180" y="469"/>
                  </a:cubicBezTo>
                  <a:cubicBezTo>
                    <a:pt x="261" y="469"/>
                    <a:pt x="357" y="419"/>
                    <a:pt x="428" y="334"/>
                  </a:cubicBezTo>
                  <a:cubicBezTo>
                    <a:pt x="528" y="224"/>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54"/>
            <p:cNvSpPr/>
            <p:nvPr/>
          </p:nvSpPr>
          <p:spPr>
            <a:xfrm>
              <a:off x="5821825" y="3863725"/>
              <a:ext cx="27125" cy="22675"/>
            </a:xfrm>
            <a:custGeom>
              <a:avLst/>
              <a:gdLst/>
              <a:ahLst/>
              <a:cxnLst/>
              <a:rect l="l" t="t" r="r" b="b"/>
              <a:pathLst>
                <a:path w="1085" h="907" extrusionOk="0">
                  <a:moveTo>
                    <a:pt x="905" y="0"/>
                  </a:moveTo>
                  <a:cubicBezTo>
                    <a:pt x="945" y="119"/>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54"/>
            <p:cNvSpPr/>
            <p:nvPr/>
          </p:nvSpPr>
          <p:spPr>
            <a:xfrm>
              <a:off x="5830775" y="3871925"/>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5"/>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54"/>
            <p:cNvSpPr/>
            <p:nvPr/>
          </p:nvSpPr>
          <p:spPr>
            <a:xfrm>
              <a:off x="5806400" y="3838600"/>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09"/>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54"/>
            <p:cNvSpPr/>
            <p:nvPr/>
          </p:nvSpPr>
          <p:spPr>
            <a:xfrm>
              <a:off x="5740025" y="3848925"/>
              <a:ext cx="82075" cy="82700"/>
            </a:xfrm>
            <a:custGeom>
              <a:avLst/>
              <a:gdLst/>
              <a:ahLst/>
              <a:cxnLst/>
              <a:rect l="l" t="t" r="r" b="b"/>
              <a:pathLst>
                <a:path w="3283" h="3308" extrusionOk="0">
                  <a:moveTo>
                    <a:pt x="2482" y="0"/>
                  </a:moveTo>
                  <a:cubicBezTo>
                    <a:pt x="2347" y="0"/>
                    <a:pt x="2268" y="65"/>
                    <a:pt x="2268" y="65"/>
                  </a:cubicBezTo>
                  <a:lnTo>
                    <a:pt x="0" y="2502"/>
                  </a:lnTo>
                  <a:lnTo>
                    <a:pt x="865" y="3307"/>
                  </a:lnTo>
                  <a:lnTo>
                    <a:pt x="2944" y="871"/>
                  </a:lnTo>
                  <a:cubicBezTo>
                    <a:pt x="2944" y="871"/>
                    <a:pt x="3282" y="542"/>
                    <a:pt x="2924" y="214"/>
                  </a:cubicBezTo>
                  <a:cubicBezTo>
                    <a:pt x="2747" y="46"/>
                    <a:pt x="2595" y="0"/>
                    <a:pt x="2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54"/>
            <p:cNvSpPr/>
            <p:nvPr/>
          </p:nvSpPr>
          <p:spPr>
            <a:xfrm>
              <a:off x="5763150" y="3857900"/>
              <a:ext cx="54475" cy="63675"/>
            </a:xfrm>
            <a:custGeom>
              <a:avLst/>
              <a:gdLst/>
              <a:ahLst/>
              <a:cxnLst/>
              <a:rect l="l" t="t" r="r" b="b"/>
              <a:pathLst>
                <a:path w="2179" h="2547" extrusionOk="0">
                  <a:moveTo>
                    <a:pt x="2094" y="1"/>
                  </a:moveTo>
                  <a:cubicBezTo>
                    <a:pt x="2056" y="1"/>
                    <a:pt x="2022" y="14"/>
                    <a:pt x="1999" y="44"/>
                  </a:cubicBezTo>
                  <a:lnTo>
                    <a:pt x="40" y="2332"/>
                  </a:lnTo>
                  <a:cubicBezTo>
                    <a:pt x="0" y="2381"/>
                    <a:pt x="0" y="2471"/>
                    <a:pt x="60" y="2511"/>
                  </a:cubicBezTo>
                  <a:cubicBezTo>
                    <a:pt x="84" y="2534"/>
                    <a:pt x="114" y="2547"/>
                    <a:pt x="145" y="2547"/>
                  </a:cubicBezTo>
                  <a:cubicBezTo>
                    <a:pt x="179" y="2547"/>
                    <a:pt x="213" y="2532"/>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54"/>
            <p:cNvSpPr/>
            <p:nvPr/>
          </p:nvSpPr>
          <p:spPr>
            <a:xfrm>
              <a:off x="5736300" y="3909050"/>
              <a:ext cx="29100" cy="25225"/>
            </a:xfrm>
            <a:custGeom>
              <a:avLst/>
              <a:gdLst/>
              <a:ahLst/>
              <a:cxnLst/>
              <a:rect l="l" t="t" r="r" b="b"/>
              <a:pathLst>
                <a:path w="1164" h="1009"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4"/>
                    <a:pt x="1034" y="335"/>
                    <a:pt x="776" y="136"/>
                  </a:cubicBezTo>
                  <a:cubicBezTo>
                    <a:pt x="651" y="46"/>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54"/>
            <p:cNvSpPr/>
            <p:nvPr/>
          </p:nvSpPr>
          <p:spPr>
            <a:xfrm>
              <a:off x="5743500" y="3916975"/>
              <a:ext cx="13700" cy="11825"/>
            </a:xfrm>
            <a:custGeom>
              <a:avLst/>
              <a:gdLst/>
              <a:ahLst/>
              <a:cxnLst/>
              <a:rect l="l" t="t" r="r" b="b"/>
              <a:pathLst>
                <a:path w="548" h="473" extrusionOk="0">
                  <a:moveTo>
                    <a:pt x="187" y="1"/>
                  </a:moveTo>
                  <a:cubicBezTo>
                    <a:pt x="130" y="1"/>
                    <a:pt x="80" y="23"/>
                    <a:pt x="50" y="68"/>
                  </a:cubicBezTo>
                  <a:cubicBezTo>
                    <a:pt x="0" y="168"/>
                    <a:pt x="60" y="317"/>
                    <a:pt x="179" y="406"/>
                  </a:cubicBezTo>
                  <a:cubicBezTo>
                    <a:pt x="242" y="450"/>
                    <a:pt x="308" y="472"/>
                    <a:pt x="364" y="472"/>
                  </a:cubicBezTo>
                  <a:cubicBezTo>
                    <a:pt x="423" y="472"/>
                    <a:pt x="472" y="447"/>
                    <a:pt x="498" y="396"/>
                  </a:cubicBezTo>
                  <a:cubicBezTo>
                    <a:pt x="547" y="307"/>
                    <a:pt x="488" y="158"/>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54"/>
            <p:cNvSpPr/>
            <p:nvPr/>
          </p:nvSpPr>
          <p:spPr>
            <a:xfrm>
              <a:off x="5750200" y="3896600"/>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lnTo>
                    <a:pt x="508" y="306"/>
                  </a:lnTo>
                  <a:cubicBezTo>
                    <a:pt x="757" y="505"/>
                    <a:pt x="886" y="803"/>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54"/>
            <p:cNvSpPr/>
            <p:nvPr/>
          </p:nvSpPr>
          <p:spPr>
            <a:xfrm>
              <a:off x="5757925" y="3888250"/>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54"/>
            <p:cNvSpPr/>
            <p:nvPr/>
          </p:nvSpPr>
          <p:spPr>
            <a:xfrm>
              <a:off x="5812875" y="3805275"/>
              <a:ext cx="83550" cy="80150"/>
            </a:xfrm>
            <a:custGeom>
              <a:avLst/>
              <a:gdLst/>
              <a:ahLst/>
              <a:cxnLst/>
              <a:rect l="l" t="t" r="r" b="b"/>
              <a:pathLst>
                <a:path w="3342" h="3206"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54"/>
            <p:cNvSpPr/>
            <p:nvPr/>
          </p:nvSpPr>
          <p:spPr>
            <a:xfrm>
              <a:off x="5822075" y="3828000"/>
              <a:ext cx="60925" cy="57450"/>
            </a:xfrm>
            <a:custGeom>
              <a:avLst/>
              <a:gdLst/>
              <a:ahLst/>
              <a:cxnLst/>
              <a:rect l="l" t="t" r="r" b="b"/>
              <a:pathLst>
                <a:path w="2437" h="2298" extrusionOk="0">
                  <a:moveTo>
                    <a:pt x="149" y="1"/>
                  </a:moveTo>
                  <a:cubicBezTo>
                    <a:pt x="113" y="1"/>
                    <a:pt x="76" y="16"/>
                    <a:pt x="50" y="47"/>
                  </a:cubicBezTo>
                  <a:cubicBezTo>
                    <a:pt x="0" y="96"/>
                    <a:pt x="0" y="176"/>
                    <a:pt x="50" y="226"/>
                  </a:cubicBezTo>
                  <a:lnTo>
                    <a:pt x="2168" y="2284"/>
                  </a:lnTo>
                  <a:cubicBezTo>
                    <a:pt x="2201" y="2293"/>
                    <a:pt x="2236" y="2297"/>
                    <a:pt x="2272" y="2297"/>
                  </a:cubicBezTo>
                  <a:cubicBezTo>
                    <a:pt x="2322" y="2297"/>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54"/>
            <p:cNvSpPr/>
            <p:nvPr/>
          </p:nvSpPr>
          <p:spPr>
            <a:xfrm>
              <a:off x="5809150" y="3802775"/>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54"/>
            <p:cNvSpPr/>
            <p:nvPr/>
          </p:nvSpPr>
          <p:spPr>
            <a:xfrm>
              <a:off x="5815600" y="3809000"/>
              <a:ext cx="13200" cy="11700"/>
            </a:xfrm>
            <a:custGeom>
              <a:avLst/>
              <a:gdLst/>
              <a:ahLst/>
              <a:cxnLst/>
              <a:rect l="l" t="t" r="r" b="b"/>
              <a:pathLst>
                <a:path w="528" h="468" extrusionOk="0">
                  <a:moveTo>
                    <a:pt x="351" y="0"/>
                  </a:moveTo>
                  <a:cubicBezTo>
                    <a:pt x="268" y="0"/>
                    <a:pt x="171" y="45"/>
                    <a:pt x="100" y="130"/>
                  </a:cubicBezTo>
                  <a:cubicBezTo>
                    <a:pt x="1" y="250"/>
                    <a:pt x="1" y="389"/>
                    <a:pt x="90" y="449"/>
                  </a:cubicBezTo>
                  <a:cubicBezTo>
                    <a:pt x="114" y="462"/>
                    <a:pt x="142" y="468"/>
                    <a:pt x="171" y="468"/>
                  </a:cubicBezTo>
                  <a:cubicBezTo>
                    <a:pt x="255" y="468"/>
                    <a:pt x="355" y="420"/>
                    <a:pt x="428" y="339"/>
                  </a:cubicBezTo>
                  <a:cubicBezTo>
                    <a:pt x="528" y="220"/>
                    <a:pt x="528" y="81"/>
                    <a:pt x="438" y="21"/>
                  </a:cubicBezTo>
                  <a:cubicBezTo>
                    <a:pt x="413" y="7"/>
                    <a:pt x="383"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54"/>
            <p:cNvSpPr/>
            <p:nvPr/>
          </p:nvSpPr>
          <p:spPr>
            <a:xfrm>
              <a:off x="5821825" y="3815975"/>
              <a:ext cx="27125" cy="22900"/>
            </a:xfrm>
            <a:custGeom>
              <a:avLst/>
              <a:gdLst/>
              <a:ahLst/>
              <a:cxnLst/>
              <a:rect l="l" t="t" r="r" b="b"/>
              <a:pathLst>
                <a:path w="1085" h="916" extrusionOk="0">
                  <a:moveTo>
                    <a:pt x="905" y="1"/>
                  </a:moveTo>
                  <a:lnTo>
                    <a:pt x="905" y="1"/>
                  </a:lnTo>
                  <a:cubicBezTo>
                    <a:pt x="945" y="120"/>
                    <a:pt x="905" y="279"/>
                    <a:pt x="716" y="498"/>
                  </a:cubicBezTo>
                  <a:cubicBezTo>
                    <a:pt x="563" y="673"/>
                    <a:pt x="355" y="779"/>
                    <a:pt x="177" y="779"/>
                  </a:cubicBezTo>
                  <a:cubicBezTo>
                    <a:pt x="113" y="779"/>
                    <a:pt x="53" y="765"/>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54"/>
            <p:cNvSpPr/>
            <p:nvPr/>
          </p:nvSpPr>
          <p:spPr>
            <a:xfrm>
              <a:off x="5830775" y="382417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54"/>
            <p:cNvSpPr/>
            <p:nvPr/>
          </p:nvSpPr>
          <p:spPr>
            <a:xfrm>
              <a:off x="5806400" y="3790875"/>
              <a:ext cx="16675" cy="24375"/>
            </a:xfrm>
            <a:custGeom>
              <a:avLst/>
              <a:gdLst/>
              <a:ahLst/>
              <a:cxnLst/>
              <a:rect l="l" t="t" r="r" b="b"/>
              <a:pathLst>
                <a:path w="667" h="975" extrusionOk="0">
                  <a:moveTo>
                    <a:pt x="389" y="0"/>
                  </a:moveTo>
                  <a:lnTo>
                    <a:pt x="339" y="100"/>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54"/>
            <p:cNvSpPr/>
            <p:nvPr/>
          </p:nvSpPr>
          <p:spPr>
            <a:xfrm>
              <a:off x="5740025" y="380140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54"/>
            <p:cNvSpPr/>
            <p:nvPr/>
          </p:nvSpPr>
          <p:spPr>
            <a:xfrm>
              <a:off x="5763150" y="3810200"/>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54"/>
            <p:cNvSpPr/>
            <p:nvPr/>
          </p:nvSpPr>
          <p:spPr>
            <a:xfrm>
              <a:off x="5736300" y="3861475"/>
              <a:ext cx="29100" cy="25150"/>
            </a:xfrm>
            <a:custGeom>
              <a:avLst/>
              <a:gdLst/>
              <a:ahLst/>
              <a:cxnLst/>
              <a:rect l="l" t="t" r="r" b="b"/>
              <a:pathLst>
                <a:path w="1164" h="1006" extrusionOk="0">
                  <a:moveTo>
                    <a:pt x="396" y="1"/>
                  </a:moveTo>
                  <a:cubicBezTo>
                    <a:pt x="271" y="1"/>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54"/>
            <p:cNvSpPr/>
            <p:nvPr/>
          </p:nvSpPr>
          <p:spPr>
            <a:xfrm>
              <a:off x="5743500" y="3869275"/>
              <a:ext cx="13700" cy="11800"/>
            </a:xfrm>
            <a:custGeom>
              <a:avLst/>
              <a:gdLst/>
              <a:ahLst/>
              <a:cxnLst/>
              <a:rect l="l" t="t" r="r" b="b"/>
              <a:pathLst>
                <a:path w="548" h="472" extrusionOk="0">
                  <a:moveTo>
                    <a:pt x="191" y="1"/>
                  </a:moveTo>
                  <a:cubicBezTo>
                    <a:pt x="132" y="1"/>
                    <a:pt x="81" y="25"/>
                    <a:pt x="50" y="76"/>
                  </a:cubicBezTo>
                  <a:cubicBezTo>
                    <a:pt x="0" y="166"/>
                    <a:pt x="60" y="315"/>
                    <a:pt x="179" y="405"/>
                  </a:cubicBezTo>
                  <a:cubicBezTo>
                    <a:pt x="244" y="449"/>
                    <a:pt x="311" y="472"/>
                    <a:pt x="368" y="472"/>
                  </a:cubicBezTo>
                  <a:cubicBezTo>
                    <a:pt x="426" y="472"/>
                    <a:pt x="473" y="449"/>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54"/>
            <p:cNvSpPr/>
            <p:nvPr/>
          </p:nvSpPr>
          <p:spPr>
            <a:xfrm>
              <a:off x="5750200" y="3848950"/>
              <a:ext cx="24900" cy="25225"/>
            </a:xfrm>
            <a:custGeom>
              <a:avLst/>
              <a:gdLst/>
              <a:ahLst/>
              <a:cxnLst/>
              <a:rect l="l" t="t" r="r" b="b"/>
              <a:pathLst>
                <a:path w="996" h="1009" extrusionOk="0">
                  <a:moveTo>
                    <a:pt x="218" y="0"/>
                  </a:moveTo>
                  <a:cubicBezTo>
                    <a:pt x="188" y="0"/>
                    <a:pt x="159" y="5"/>
                    <a:pt x="130" y="14"/>
                  </a:cubicBezTo>
                  <a:lnTo>
                    <a:pt x="1" y="163"/>
                  </a:lnTo>
                  <a:cubicBezTo>
                    <a:pt x="34" y="145"/>
                    <a:pt x="73" y="136"/>
                    <a:pt x="117" y="136"/>
                  </a:cubicBezTo>
                  <a:cubicBezTo>
                    <a:pt x="218" y="136"/>
                    <a:pt x="349" y="188"/>
                    <a:pt x="508" y="313"/>
                  </a:cubicBezTo>
                  <a:cubicBezTo>
                    <a:pt x="757" y="502"/>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54"/>
            <p:cNvSpPr/>
            <p:nvPr/>
          </p:nvSpPr>
          <p:spPr>
            <a:xfrm>
              <a:off x="5757925" y="3840750"/>
              <a:ext cx="24375" cy="24225"/>
            </a:xfrm>
            <a:custGeom>
              <a:avLst/>
              <a:gdLst/>
              <a:ahLst/>
              <a:cxnLst/>
              <a:rect l="l" t="t" r="r" b="b"/>
              <a:pathLst>
                <a:path w="975" h="969" extrusionOk="0">
                  <a:moveTo>
                    <a:pt x="217" y="0"/>
                  </a:moveTo>
                  <a:cubicBezTo>
                    <a:pt x="187" y="0"/>
                    <a:pt x="158" y="5"/>
                    <a:pt x="130" y="14"/>
                  </a:cubicBezTo>
                  <a:lnTo>
                    <a:pt x="0" y="153"/>
                  </a:lnTo>
                  <a:cubicBezTo>
                    <a:pt x="32" y="140"/>
                    <a:pt x="66" y="133"/>
                    <a:pt x="103" y="133"/>
                  </a:cubicBezTo>
                  <a:cubicBezTo>
                    <a:pt x="207" y="133"/>
                    <a:pt x="336" y="188"/>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54"/>
            <p:cNvSpPr/>
            <p:nvPr/>
          </p:nvSpPr>
          <p:spPr>
            <a:xfrm>
              <a:off x="5812875" y="3757550"/>
              <a:ext cx="83550" cy="80225"/>
            </a:xfrm>
            <a:custGeom>
              <a:avLst/>
              <a:gdLst/>
              <a:ahLst/>
              <a:cxnLst/>
              <a:rect l="l" t="t" r="r" b="b"/>
              <a:pathLst>
                <a:path w="3342" h="3209" extrusionOk="0">
                  <a:moveTo>
                    <a:pt x="856" y="0"/>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54"/>
            <p:cNvSpPr/>
            <p:nvPr/>
          </p:nvSpPr>
          <p:spPr>
            <a:xfrm>
              <a:off x="5822075" y="3780475"/>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54"/>
            <p:cNvSpPr/>
            <p:nvPr/>
          </p:nvSpPr>
          <p:spPr>
            <a:xfrm>
              <a:off x="5809150" y="3755175"/>
              <a:ext cx="28350" cy="25050"/>
            </a:xfrm>
            <a:custGeom>
              <a:avLst/>
              <a:gdLst/>
              <a:ahLst/>
              <a:cxnLst/>
              <a:rect l="l" t="t" r="r" b="b"/>
              <a:pathLst>
                <a:path w="1134" h="1002" extrusionOk="0">
                  <a:moveTo>
                    <a:pt x="753" y="1"/>
                  </a:moveTo>
                  <a:cubicBezTo>
                    <a:pt x="577" y="1"/>
                    <a:pt x="368" y="107"/>
                    <a:pt x="219" y="284"/>
                  </a:cubicBezTo>
                  <a:cubicBezTo>
                    <a:pt x="10" y="523"/>
                    <a:pt x="0" y="831"/>
                    <a:pt x="189" y="951"/>
                  </a:cubicBezTo>
                  <a:cubicBezTo>
                    <a:pt x="246" y="985"/>
                    <a:pt x="313" y="1001"/>
                    <a:pt x="385" y="1001"/>
                  </a:cubicBezTo>
                  <a:cubicBezTo>
                    <a:pt x="565" y="1001"/>
                    <a:pt x="773" y="900"/>
                    <a:pt x="915" y="722"/>
                  </a:cubicBezTo>
                  <a:cubicBezTo>
                    <a:pt x="1124" y="473"/>
                    <a:pt x="1134" y="175"/>
                    <a:pt x="945" y="56"/>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54"/>
            <p:cNvSpPr/>
            <p:nvPr/>
          </p:nvSpPr>
          <p:spPr>
            <a:xfrm>
              <a:off x="5815600" y="3761400"/>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54"/>
            <p:cNvSpPr/>
            <p:nvPr/>
          </p:nvSpPr>
          <p:spPr>
            <a:xfrm>
              <a:off x="5821825" y="3768500"/>
              <a:ext cx="27125" cy="22675"/>
            </a:xfrm>
            <a:custGeom>
              <a:avLst/>
              <a:gdLst/>
              <a:ahLst/>
              <a:cxnLst/>
              <a:rect l="l" t="t" r="r" b="b"/>
              <a:pathLst>
                <a:path w="1085" h="907" extrusionOk="0">
                  <a:moveTo>
                    <a:pt x="905" y="0"/>
                  </a:moveTo>
                  <a:cubicBezTo>
                    <a:pt x="945" y="119"/>
                    <a:pt x="905" y="278"/>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8"/>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54"/>
            <p:cNvSpPr/>
            <p:nvPr/>
          </p:nvSpPr>
          <p:spPr>
            <a:xfrm>
              <a:off x="5830775" y="377670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6" y="662"/>
                    <a:pt x="308" y="767"/>
                    <a:pt x="129" y="767"/>
                  </a:cubicBezTo>
                  <a:cubicBezTo>
                    <a:pt x="84" y="767"/>
                    <a:pt x="41" y="760"/>
                    <a:pt x="0" y="746"/>
                  </a:cubicBezTo>
                  <a:lnTo>
                    <a:pt x="0" y="746"/>
                  </a:lnTo>
                  <a:lnTo>
                    <a:pt x="140" y="885"/>
                  </a:lnTo>
                  <a:cubicBezTo>
                    <a:pt x="176" y="896"/>
                    <a:pt x="214" y="902"/>
                    <a:pt x="254" y="902"/>
                  </a:cubicBezTo>
                  <a:cubicBezTo>
                    <a:pt x="434" y="902"/>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54"/>
            <p:cNvSpPr/>
            <p:nvPr/>
          </p:nvSpPr>
          <p:spPr>
            <a:xfrm>
              <a:off x="5806400" y="374337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6"/>
                  </a:cubicBezTo>
                  <a:cubicBezTo>
                    <a:pt x="29" y="751"/>
                    <a:pt x="37" y="753"/>
                    <a:pt x="45" y="753"/>
                  </a:cubicBezTo>
                  <a:cubicBezTo>
                    <a:pt x="55" y="753"/>
                    <a:pt x="64" y="748"/>
                    <a:pt x="70" y="737"/>
                  </a:cubicBezTo>
                  <a:cubicBezTo>
                    <a:pt x="70" y="737"/>
                    <a:pt x="180" y="548"/>
                    <a:pt x="349" y="209"/>
                  </a:cubicBezTo>
                  <a:cubicBezTo>
                    <a:pt x="418" y="617"/>
                    <a:pt x="597" y="935"/>
                    <a:pt x="597" y="955"/>
                  </a:cubicBezTo>
                  <a:cubicBezTo>
                    <a:pt x="607" y="965"/>
                    <a:pt x="617" y="965"/>
                    <a:pt x="627" y="965"/>
                  </a:cubicBezTo>
                  <a:lnTo>
                    <a:pt x="647" y="965"/>
                  </a:lnTo>
                  <a:cubicBezTo>
                    <a:pt x="657" y="955"/>
                    <a:pt x="667" y="935"/>
                    <a:pt x="657" y="925"/>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54"/>
            <p:cNvSpPr/>
            <p:nvPr/>
          </p:nvSpPr>
          <p:spPr>
            <a:xfrm>
              <a:off x="5740025" y="3753650"/>
              <a:ext cx="82075" cy="82500"/>
            </a:xfrm>
            <a:custGeom>
              <a:avLst/>
              <a:gdLst/>
              <a:ahLst/>
              <a:cxnLst/>
              <a:rect l="l" t="t" r="r" b="b"/>
              <a:pathLst>
                <a:path w="3283" h="3300" extrusionOk="0">
                  <a:moveTo>
                    <a:pt x="2487" y="1"/>
                  </a:moveTo>
                  <a:cubicBezTo>
                    <a:pt x="2349" y="1"/>
                    <a:pt x="2268" y="67"/>
                    <a:pt x="2268" y="67"/>
                  </a:cubicBezTo>
                  <a:lnTo>
                    <a:pt x="0" y="2504"/>
                  </a:lnTo>
                  <a:lnTo>
                    <a:pt x="865" y="3299"/>
                  </a:lnTo>
                  <a:lnTo>
                    <a:pt x="2944" y="863"/>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54"/>
            <p:cNvSpPr/>
            <p:nvPr/>
          </p:nvSpPr>
          <p:spPr>
            <a:xfrm>
              <a:off x="5763150" y="3762675"/>
              <a:ext cx="54475" cy="63725"/>
            </a:xfrm>
            <a:custGeom>
              <a:avLst/>
              <a:gdLst/>
              <a:ahLst/>
              <a:cxnLst/>
              <a:rect l="l" t="t" r="r" b="b"/>
              <a:pathLst>
                <a:path w="2179" h="2549" extrusionOk="0">
                  <a:moveTo>
                    <a:pt x="2094" y="1"/>
                  </a:moveTo>
                  <a:cubicBezTo>
                    <a:pt x="2056" y="1"/>
                    <a:pt x="2022" y="14"/>
                    <a:pt x="1999" y="44"/>
                  </a:cubicBezTo>
                  <a:lnTo>
                    <a:pt x="40" y="2332"/>
                  </a:lnTo>
                  <a:cubicBezTo>
                    <a:pt x="0" y="2381"/>
                    <a:pt x="0" y="2471"/>
                    <a:pt x="60" y="2520"/>
                  </a:cubicBezTo>
                  <a:cubicBezTo>
                    <a:pt x="82" y="2538"/>
                    <a:pt x="111" y="2548"/>
                    <a:pt x="140" y="2548"/>
                  </a:cubicBezTo>
                  <a:cubicBezTo>
                    <a:pt x="175" y="2548"/>
                    <a:pt x="211" y="2533"/>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54"/>
            <p:cNvSpPr/>
            <p:nvPr/>
          </p:nvSpPr>
          <p:spPr>
            <a:xfrm>
              <a:off x="5736300" y="3813825"/>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54"/>
            <p:cNvSpPr/>
            <p:nvPr/>
          </p:nvSpPr>
          <p:spPr>
            <a:xfrm>
              <a:off x="5743500" y="3821750"/>
              <a:ext cx="13700" cy="11825"/>
            </a:xfrm>
            <a:custGeom>
              <a:avLst/>
              <a:gdLst/>
              <a:ahLst/>
              <a:cxnLst/>
              <a:rect l="l" t="t" r="r" b="b"/>
              <a:pathLst>
                <a:path w="548" h="473"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54"/>
            <p:cNvSpPr/>
            <p:nvPr/>
          </p:nvSpPr>
          <p:spPr>
            <a:xfrm>
              <a:off x="5750200" y="3801200"/>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54"/>
            <p:cNvSpPr/>
            <p:nvPr/>
          </p:nvSpPr>
          <p:spPr>
            <a:xfrm>
              <a:off x="5757925" y="3793025"/>
              <a:ext cx="24375" cy="24225"/>
            </a:xfrm>
            <a:custGeom>
              <a:avLst/>
              <a:gdLst/>
              <a:ahLst/>
              <a:cxnLst/>
              <a:rect l="l" t="t" r="r" b="b"/>
              <a:pathLst>
                <a:path w="975" h="969" extrusionOk="0">
                  <a:moveTo>
                    <a:pt x="211" y="1"/>
                  </a:moveTo>
                  <a:cubicBezTo>
                    <a:pt x="183" y="1"/>
                    <a:pt x="156" y="5"/>
                    <a:pt x="130" y="14"/>
                  </a:cubicBezTo>
                  <a:lnTo>
                    <a:pt x="0" y="163"/>
                  </a:lnTo>
                  <a:cubicBezTo>
                    <a:pt x="34" y="149"/>
                    <a:pt x="71" y="141"/>
                    <a:pt x="111" y="141"/>
                  </a:cubicBezTo>
                  <a:cubicBezTo>
                    <a:pt x="214" y="141"/>
                    <a:pt x="341" y="191"/>
                    <a:pt x="498" y="312"/>
                  </a:cubicBezTo>
                  <a:cubicBezTo>
                    <a:pt x="736" y="501"/>
                    <a:pt x="856" y="769"/>
                    <a:pt x="796" y="96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54"/>
            <p:cNvSpPr/>
            <p:nvPr/>
          </p:nvSpPr>
          <p:spPr>
            <a:xfrm>
              <a:off x="5812875" y="371005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54"/>
            <p:cNvSpPr/>
            <p:nvPr/>
          </p:nvSpPr>
          <p:spPr>
            <a:xfrm>
              <a:off x="5822075" y="3732800"/>
              <a:ext cx="60925" cy="57425"/>
            </a:xfrm>
            <a:custGeom>
              <a:avLst/>
              <a:gdLst/>
              <a:ahLst/>
              <a:cxnLst/>
              <a:rect l="l" t="t" r="r" b="b"/>
              <a:pathLst>
                <a:path w="2437" h="2297" extrusionOk="0">
                  <a:moveTo>
                    <a:pt x="144" y="1"/>
                  </a:moveTo>
                  <a:cubicBezTo>
                    <a:pt x="110" y="1"/>
                    <a:pt x="75" y="16"/>
                    <a:pt x="50" y="46"/>
                  </a:cubicBezTo>
                  <a:cubicBezTo>
                    <a:pt x="0" y="95"/>
                    <a:pt x="0" y="175"/>
                    <a:pt x="50" y="225"/>
                  </a:cubicBezTo>
                  <a:lnTo>
                    <a:pt x="2168" y="2283"/>
                  </a:lnTo>
                  <a:cubicBezTo>
                    <a:pt x="2201" y="2292"/>
                    <a:pt x="2236" y="2296"/>
                    <a:pt x="2272" y="2296"/>
                  </a:cubicBezTo>
                  <a:cubicBezTo>
                    <a:pt x="2322" y="2296"/>
                    <a:pt x="2374" y="2287"/>
                    <a:pt x="2427" y="2263"/>
                  </a:cubicBezTo>
                  <a:cubicBezTo>
                    <a:pt x="2437" y="2224"/>
                    <a:pt x="2427" y="2164"/>
                    <a:pt x="2397" y="2134"/>
                  </a:cubicBezTo>
                  <a:lnTo>
                    <a:pt x="239" y="46"/>
                  </a:lnTo>
                  <a:cubicBezTo>
                    <a:pt x="214" y="16"/>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54"/>
            <p:cNvSpPr/>
            <p:nvPr/>
          </p:nvSpPr>
          <p:spPr>
            <a:xfrm>
              <a:off x="5809150" y="3707550"/>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54"/>
            <p:cNvSpPr/>
            <p:nvPr/>
          </p:nvSpPr>
          <p:spPr>
            <a:xfrm>
              <a:off x="5815600" y="3713800"/>
              <a:ext cx="13200" cy="11675"/>
            </a:xfrm>
            <a:custGeom>
              <a:avLst/>
              <a:gdLst/>
              <a:ahLst/>
              <a:cxnLst/>
              <a:rect l="l" t="t" r="r" b="b"/>
              <a:pathLst>
                <a:path w="528" h="467" extrusionOk="0">
                  <a:moveTo>
                    <a:pt x="357" y="1"/>
                  </a:moveTo>
                  <a:cubicBezTo>
                    <a:pt x="273" y="1"/>
                    <a:pt x="173" y="49"/>
                    <a:pt x="100" y="129"/>
                  </a:cubicBezTo>
                  <a:cubicBezTo>
                    <a:pt x="1" y="249"/>
                    <a:pt x="1" y="388"/>
                    <a:pt x="90" y="448"/>
                  </a:cubicBezTo>
                  <a:cubicBezTo>
                    <a:pt x="114" y="461"/>
                    <a:pt x="142" y="467"/>
                    <a:pt x="171" y="467"/>
                  </a:cubicBezTo>
                  <a:cubicBezTo>
                    <a:pt x="255" y="467"/>
                    <a:pt x="355" y="419"/>
                    <a:pt x="428" y="338"/>
                  </a:cubicBezTo>
                  <a:cubicBezTo>
                    <a:pt x="528" y="219"/>
                    <a:pt x="528" y="80"/>
                    <a:pt x="438" y="20"/>
                  </a:cubicBezTo>
                  <a:cubicBezTo>
                    <a:pt x="415" y="7"/>
                    <a:pt x="387"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54"/>
            <p:cNvSpPr/>
            <p:nvPr/>
          </p:nvSpPr>
          <p:spPr>
            <a:xfrm>
              <a:off x="5821825" y="3720750"/>
              <a:ext cx="27125" cy="22800"/>
            </a:xfrm>
            <a:custGeom>
              <a:avLst/>
              <a:gdLst/>
              <a:ahLst/>
              <a:cxnLst/>
              <a:rect l="l" t="t" r="r" b="b"/>
              <a:pathLst>
                <a:path w="1085" h="912" extrusionOk="0">
                  <a:moveTo>
                    <a:pt x="905" y="1"/>
                  </a:moveTo>
                  <a:lnTo>
                    <a:pt x="905" y="1"/>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54"/>
            <p:cNvSpPr/>
            <p:nvPr/>
          </p:nvSpPr>
          <p:spPr>
            <a:xfrm>
              <a:off x="5830775" y="372895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54"/>
            <p:cNvSpPr/>
            <p:nvPr/>
          </p:nvSpPr>
          <p:spPr>
            <a:xfrm>
              <a:off x="5806400" y="3695650"/>
              <a:ext cx="16675" cy="24375"/>
            </a:xfrm>
            <a:custGeom>
              <a:avLst/>
              <a:gdLst/>
              <a:ahLst/>
              <a:cxnLst/>
              <a:rect l="l" t="t" r="r" b="b"/>
              <a:pathLst>
                <a:path w="667" h="975" extrusionOk="0">
                  <a:moveTo>
                    <a:pt x="389" y="0"/>
                  </a:moveTo>
                  <a:lnTo>
                    <a:pt x="339" y="99"/>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09"/>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54"/>
            <p:cNvSpPr/>
            <p:nvPr/>
          </p:nvSpPr>
          <p:spPr>
            <a:xfrm>
              <a:off x="5740025" y="3705950"/>
              <a:ext cx="82075" cy="82700"/>
            </a:xfrm>
            <a:custGeom>
              <a:avLst/>
              <a:gdLst/>
              <a:ahLst/>
              <a:cxnLst/>
              <a:rect l="l" t="t" r="r" b="b"/>
              <a:pathLst>
                <a:path w="3283" h="3308" extrusionOk="0">
                  <a:moveTo>
                    <a:pt x="2482" y="1"/>
                  </a:moveTo>
                  <a:cubicBezTo>
                    <a:pt x="2347" y="1"/>
                    <a:pt x="2268" y="65"/>
                    <a:pt x="2268" y="65"/>
                  </a:cubicBezTo>
                  <a:lnTo>
                    <a:pt x="0" y="2502"/>
                  </a:lnTo>
                  <a:lnTo>
                    <a:pt x="865" y="3308"/>
                  </a:lnTo>
                  <a:lnTo>
                    <a:pt x="2944" y="871"/>
                  </a:lnTo>
                  <a:cubicBezTo>
                    <a:pt x="2944" y="871"/>
                    <a:pt x="3282" y="543"/>
                    <a:pt x="2924" y="215"/>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54"/>
            <p:cNvSpPr/>
            <p:nvPr/>
          </p:nvSpPr>
          <p:spPr>
            <a:xfrm>
              <a:off x="5763150" y="3714975"/>
              <a:ext cx="54475" cy="63800"/>
            </a:xfrm>
            <a:custGeom>
              <a:avLst/>
              <a:gdLst/>
              <a:ahLst/>
              <a:cxnLst/>
              <a:rect l="l" t="t" r="r" b="b"/>
              <a:pathLst>
                <a:path w="2179" h="2552" extrusionOk="0">
                  <a:moveTo>
                    <a:pt x="2103" y="0"/>
                  </a:moveTo>
                  <a:cubicBezTo>
                    <a:pt x="2062" y="0"/>
                    <a:pt x="2024" y="20"/>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54"/>
            <p:cNvSpPr/>
            <p:nvPr/>
          </p:nvSpPr>
          <p:spPr>
            <a:xfrm>
              <a:off x="5736300" y="3766250"/>
              <a:ext cx="29100" cy="25150"/>
            </a:xfrm>
            <a:custGeom>
              <a:avLst/>
              <a:gdLst/>
              <a:ahLst/>
              <a:cxnLst/>
              <a:rect l="l" t="t" r="r" b="b"/>
              <a:pathLst>
                <a:path w="1164" h="1006" extrusionOk="0">
                  <a:moveTo>
                    <a:pt x="396" y="0"/>
                  </a:moveTo>
                  <a:cubicBezTo>
                    <a:pt x="271" y="0"/>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54"/>
            <p:cNvSpPr/>
            <p:nvPr/>
          </p:nvSpPr>
          <p:spPr>
            <a:xfrm>
              <a:off x="5743500" y="3774050"/>
              <a:ext cx="13700" cy="11900"/>
            </a:xfrm>
            <a:custGeom>
              <a:avLst/>
              <a:gdLst/>
              <a:ahLst/>
              <a:cxnLst/>
              <a:rect l="l" t="t" r="r" b="b"/>
              <a:pathLst>
                <a:path w="548" h="476" extrusionOk="0">
                  <a:moveTo>
                    <a:pt x="191" y="1"/>
                  </a:moveTo>
                  <a:cubicBezTo>
                    <a:pt x="132" y="1"/>
                    <a:pt x="81" y="25"/>
                    <a:pt x="50" y="76"/>
                  </a:cubicBezTo>
                  <a:cubicBezTo>
                    <a:pt x="0" y="166"/>
                    <a:pt x="60" y="315"/>
                    <a:pt x="179" y="405"/>
                  </a:cubicBezTo>
                  <a:cubicBezTo>
                    <a:pt x="242" y="453"/>
                    <a:pt x="308" y="475"/>
                    <a:pt x="364" y="475"/>
                  </a:cubicBezTo>
                  <a:cubicBezTo>
                    <a:pt x="423" y="475"/>
                    <a:pt x="472" y="451"/>
                    <a:pt x="498" y="405"/>
                  </a:cubicBezTo>
                  <a:cubicBezTo>
                    <a:pt x="547" y="305"/>
                    <a:pt x="488" y="156"/>
                    <a:pt x="368" y="66"/>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54"/>
            <p:cNvSpPr/>
            <p:nvPr/>
          </p:nvSpPr>
          <p:spPr>
            <a:xfrm>
              <a:off x="5750200" y="3753725"/>
              <a:ext cx="24900" cy="25475"/>
            </a:xfrm>
            <a:custGeom>
              <a:avLst/>
              <a:gdLst/>
              <a:ahLst/>
              <a:cxnLst/>
              <a:rect l="l" t="t" r="r" b="b"/>
              <a:pathLst>
                <a:path w="996" h="1019" extrusionOk="0">
                  <a:moveTo>
                    <a:pt x="218" y="0"/>
                  </a:moveTo>
                  <a:cubicBezTo>
                    <a:pt x="188" y="0"/>
                    <a:pt x="159" y="5"/>
                    <a:pt x="130" y="14"/>
                  </a:cubicBezTo>
                  <a:lnTo>
                    <a:pt x="1" y="163"/>
                  </a:lnTo>
                  <a:cubicBezTo>
                    <a:pt x="34" y="148"/>
                    <a:pt x="72" y="140"/>
                    <a:pt x="115" y="140"/>
                  </a:cubicBezTo>
                  <a:cubicBezTo>
                    <a:pt x="217" y="140"/>
                    <a:pt x="348" y="187"/>
                    <a:pt x="508" y="313"/>
                  </a:cubicBezTo>
                  <a:cubicBezTo>
                    <a:pt x="757" y="502"/>
                    <a:pt x="886" y="810"/>
                    <a:pt x="787" y="101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54"/>
            <p:cNvSpPr/>
            <p:nvPr/>
          </p:nvSpPr>
          <p:spPr>
            <a:xfrm>
              <a:off x="5757925" y="3745525"/>
              <a:ext cx="24375" cy="24225"/>
            </a:xfrm>
            <a:custGeom>
              <a:avLst/>
              <a:gdLst/>
              <a:ahLst/>
              <a:cxnLst/>
              <a:rect l="l" t="t" r="r" b="b"/>
              <a:pathLst>
                <a:path w="975" h="969" extrusionOk="0">
                  <a:moveTo>
                    <a:pt x="217" y="0"/>
                  </a:moveTo>
                  <a:cubicBezTo>
                    <a:pt x="187" y="0"/>
                    <a:pt x="158" y="4"/>
                    <a:pt x="130" y="14"/>
                  </a:cubicBezTo>
                  <a:lnTo>
                    <a:pt x="0" y="153"/>
                  </a:lnTo>
                  <a:cubicBezTo>
                    <a:pt x="34" y="139"/>
                    <a:pt x="70" y="132"/>
                    <a:pt x="110" y="132"/>
                  </a:cubicBezTo>
                  <a:cubicBezTo>
                    <a:pt x="213" y="132"/>
                    <a:pt x="340" y="183"/>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54"/>
            <p:cNvSpPr/>
            <p:nvPr/>
          </p:nvSpPr>
          <p:spPr>
            <a:xfrm>
              <a:off x="5812875" y="3662325"/>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54"/>
            <p:cNvSpPr/>
            <p:nvPr/>
          </p:nvSpPr>
          <p:spPr>
            <a:xfrm>
              <a:off x="5822075" y="368525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54"/>
            <p:cNvSpPr/>
            <p:nvPr/>
          </p:nvSpPr>
          <p:spPr>
            <a:xfrm>
              <a:off x="5809150" y="3659850"/>
              <a:ext cx="28350" cy="25125"/>
            </a:xfrm>
            <a:custGeom>
              <a:avLst/>
              <a:gdLst/>
              <a:ahLst/>
              <a:cxnLst/>
              <a:rect l="l" t="t" r="r" b="b"/>
              <a:pathLst>
                <a:path w="1134" h="1005" extrusionOk="0">
                  <a:moveTo>
                    <a:pt x="761" y="1"/>
                  </a:moveTo>
                  <a:cubicBezTo>
                    <a:pt x="583" y="1"/>
                    <a:pt x="370" y="106"/>
                    <a:pt x="219" y="278"/>
                  </a:cubicBezTo>
                  <a:cubicBezTo>
                    <a:pt x="10" y="527"/>
                    <a:pt x="0" y="825"/>
                    <a:pt x="189" y="955"/>
                  </a:cubicBezTo>
                  <a:cubicBezTo>
                    <a:pt x="246" y="989"/>
                    <a:pt x="313" y="1005"/>
                    <a:pt x="385" y="1005"/>
                  </a:cubicBezTo>
                  <a:cubicBezTo>
                    <a:pt x="565" y="1005"/>
                    <a:pt x="773" y="903"/>
                    <a:pt x="915" y="726"/>
                  </a:cubicBezTo>
                  <a:cubicBezTo>
                    <a:pt x="1124" y="477"/>
                    <a:pt x="1134" y="179"/>
                    <a:pt x="945" y="50"/>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54"/>
            <p:cNvSpPr/>
            <p:nvPr/>
          </p:nvSpPr>
          <p:spPr>
            <a:xfrm>
              <a:off x="5815600" y="3666175"/>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54"/>
            <p:cNvSpPr/>
            <p:nvPr/>
          </p:nvSpPr>
          <p:spPr>
            <a:xfrm>
              <a:off x="5821825" y="3673250"/>
              <a:ext cx="27125" cy="22700"/>
            </a:xfrm>
            <a:custGeom>
              <a:avLst/>
              <a:gdLst/>
              <a:ahLst/>
              <a:cxnLst/>
              <a:rect l="l" t="t" r="r" b="b"/>
              <a:pathLst>
                <a:path w="1085" h="908" extrusionOk="0">
                  <a:moveTo>
                    <a:pt x="905" y="1"/>
                  </a:moveTo>
                  <a:cubicBezTo>
                    <a:pt x="945" y="120"/>
                    <a:pt x="905" y="279"/>
                    <a:pt x="716" y="498"/>
                  </a:cubicBezTo>
                  <a:cubicBezTo>
                    <a:pt x="563" y="666"/>
                    <a:pt x="356" y="770"/>
                    <a:pt x="178" y="770"/>
                  </a:cubicBezTo>
                  <a:cubicBezTo>
                    <a:pt x="114" y="770"/>
                    <a:pt x="53" y="756"/>
                    <a:pt x="0" y="727"/>
                  </a:cubicBezTo>
                  <a:lnTo>
                    <a:pt x="0" y="727"/>
                  </a:lnTo>
                  <a:lnTo>
                    <a:pt x="149" y="876"/>
                  </a:lnTo>
                  <a:cubicBezTo>
                    <a:pt x="196" y="897"/>
                    <a:pt x="248" y="907"/>
                    <a:pt x="303" y="907"/>
                  </a:cubicBezTo>
                  <a:cubicBezTo>
                    <a:pt x="482" y="907"/>
                    <a:pt x="691" y="800"/>
                    <a:pt x="836" y="618"/>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54"/>
            <p:cNvSpPr/>
            <p:nvPr/>
          </p:nvSpPr>
          <p:spPr>
            <a:xfrm>
              <a:off x="5830775" y="3681475"/>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54"/>
            <p:cNvSpPr/>
            <p:nvPr/>
          </p:nvSpPr>
          <p:spPr>
            <a:xfrm>
              <a:off x="5806400" y="3648150"/>
              <a:ext cx="16675" cy="24150"/>
            </a:xfrm>
            <a:custGeom>
              <a:avLst/>
              <a:gdLst/>
              <a:ahLst/>
              <a:cxnLst/>
              <a:rect l="l" t="t" r="r" b="b"/>
              <a:pathLst>
                <a:path w="667" h="966" extrusionOk="0">
                  <a:moveTo>
                    <a:pt x="389" y="0"/>
                  </a:moveTo>
                  <a:lnTo>
                    <a:pt x="339" y="90"/>
                  </a:lnTo>
                  <a:cubicBezTo>
                    <a:pt x="140" y="488"/>
                    <a:pt x="11" y="707"/>
                    <a:pt x="11" y="707"/>
                  </a:cubicBezTo>
                  <a:cubicBezTo>
                    <a:pt x="1" y="717"/>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4"/>
            <p:cNvSpPr/>
            <p:nvPr/>
          </p:nvSpPr>
          <p:spPr>
            <a:xfrm>
              <a:off x="5740025" y="3658425"/>
              <a:ext cx="82075" cy="82750"/>
            </a:xfrm>
            <a:custGeom>
              <a:avLst/>
              <a:gdLst/>
              <a:ahLst/>
              <a:cxnLst/>
              <a:rect l="l" t="t" r="r" b="b"/>
              <a:pathLst>
                <a:path w="3283" h="3310" extrusionOk="0">
                  <a:moveTo>
                    <a:pt x="2487" y="1"/>
                  </a:moveTo>
                  <a:cubicBezTo>
                    <a:pt x="2349" y="1"/>
                    <a:pt x="2268" y="67"/>
                    <a:pt x="2268" y="67"/>
                  </a:cubicBezTo>
                  <a:lnTo>
                    <a:pt x="0" y="2503"/>
                  </a:lnTo>
                  <a:lnTo>
                    <a:pt x="865" y="3309"/>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4"/>
            <p:cNvSpPr/>
            <p:nvPr/>
          </p:nvSpPr>
          <p:spPr>
            <a:xfrm>
              <a:off x="5763150" y="3667450"/>
              <a:ext cx="54475" cy="63675"/>
            </a:xfrm>
            <a:custGeom>
              <a:avLst/>
              <a:gdLst/>
              <a:ahLst/>
              <a:cxnLst/>
              <a:rect l="l" t="t" r="r" b="b"/>
              <a:pathLst>
                <a:path w="2179" h="2547" extrusionOk="0">
                  <a:moveTo>
                    <a:pt x="2094" y="1"/>
                  </a:moveTo>
                  <a:cubicBezTo>
                    <a:pt x="2056" y="1"/>
                    <a:pt x="2022" y="14"/>
                    <a:pt x="1999" y="44"/>
                  </a:cubicBezTo>
                  <a:lnTo>
                    <a:pt x="40" y="2331"/>
                  </a:lnTo>
                  <a:cubicBezTo>
                    <a:pt x="0" y="2381"/>
                    <a:pt x="0" y="2471"/>
                    <a:pt x="60" y="2510"/>
                  </a:cubicBezTo>
                  <a:cubicBezTo>
                    <a:pt x="84" y="2534"/>
                    <a:pt x="114" y="2547"/>
                    <a:pt x="145" y="2547"/>
                  </a:cubicBezTo>
                  <a:cubicBezTo>
                    <a:pt x="179" y="2547"/>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4"/>
            <p:cNvSpPr/>
            <p:nvPr/>
          </p:nvSpPr>
          <p:spPr>
            <a:xfrm>
              <a:off x="5736300" y="3718600"/>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4"/>
            <p:cNvSpPr/>
            <p:nvPr/>
          </p:nvSpPr>
          <p:spPr>
            <a:xfrm>
              <a:off x="5743500" y="3726525"/>
              <a:ext cx="13700" cy="11800"/>
            </a:xfrm>
            <a:custGeom>
              <a:avLst/>
              <a:gdLst/>
              <a:ahLst/>
              <a:cxnLst/>
              <a:rect l="l" t="t" r="r" b="b"/>
              <a:pathLst>
                <a:path w="548" h="472"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4"/>
            <p:cNvSpPr/>
            <p:nvPr/>
          </p:nvSpPr>
          <p:spPr>
            <a:xfrm>
              <a:off x="5750200" y="3705975"/>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4"/>
            <p:cNvSpPr/>
            <p:nvPr/>
          </p:nvSpPr>
          <p:spPr>
            <a:xfrm>
              <a:off x="5757925" y="3697775"/>
              <a:ext cx="24375" cy="24250"/>
            </a:xfrm>
            <a:custGeom>
              <a:avLst/>
              <a:gdLst/>
              <a:ahLst/>
              <a:cxnLst/>
              <a:rect l="l" t="t" r="r" b="b"/>
              <a:pathLst>
                <a:path w="975" h="970" extrusionOk="0">
                  <a:moveTo>
                    <a:pt x="216" y="1"/>
                  </a:moveTo>
                  <a:cubicBezTo>
                    <a:pt x="187" y="1"/>
                    <a:pt x="158" y="5"/>
                    <a:pt x="130" y="14"/>
                  </a:cubicBezTo>
                  <a:lnTo>
                    <a:pt x="0" y="164"/>
                  </a:lnTo>
                  <a:cubicBezTo>
                    <a:pt x="34" y="150"/>
                    <a:pt x="71" y="142"/>
                    <a:pt x="111" y="142"/>
                  </a:cubicBezTo>
                  <a:cubicBezTo>
                    <a:pt x="214" y="142"/>
                    <a:pt x="341" y="192"/>
                    <a:pt x="498" y="313"/>
                  </a:cubicBezTo>
                  <a:cubicBezTo>
                    <a:pt x="736" y="492"/>
                    <a:pt x="856" y="770"/>
                    <a:pt x="796" y="969"/>
                  </a:cubicBezTo>
                  <a:lnTo>
                    <a:pt x="925" y="820"/>
                  </a:lnTo>
                  <a:cubicBezTo>
                    <a:pt x="975" y="621"/>
                    <a:pt x="846" y="363"/>
                    <a:pt x="617" y="193"/>
                  </a:cubicBezTo>
                  <a:cubicBezTo>
                    <a:pt x="472" y="81"/>
                    <a:pt x="340" y="1"/>
                    <a:pt x="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4"/>
            <p:cNvSpPr/>
            <p:nvPr/>
          </p:nvSpPr>
          <p:spPr>
            <a:xfrm>
              <a:off x="5812875" y="361482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4"/>
            <p:cNvSpPr/>
            <p:nvPr/>
          </p:nvSpPr>
          <p:spPr>
            <a:xfrm>
              <a:off x="5822075" y="3637550"/>
              <a:ext cx="60925" cy="57450"/>
            </a:xfrm>
            <a:custGeom>
              <a:avLst/>
              <a:gdLst/>
              <a:ahLst/>
              <a:cxnLst/>
              <a:rect l="l" t="t" r="r" b="b"/>
              <a:pathLst>
                <a:path w="2437" h="2298" extrusionOk="0">
                  <a:moveTo>
                    <a:pt x="149" y="0"/>
                  </a:moveTo>
                  <a:cubicBezTo>
                    <a:pt x="113" y="0"/>
                    <a:pt x="76" y="15"/>
                    <a:pt x="50" y="47"/>
                  </a:cubicBezTo>
                  <a:cubicBezTo>
                    <a:pt x="0" y="96"/>
                    <a:pt x="0" y="176"/>
                    <a:pt x="50" y="226"/>
                  </a:cubicBezTo>
                  <a:lnTo>
                    <a:pt x="2168" y="2284"/>
                  </a:lnTo>
                  <a:cubicBezTo>
                    <a:pt x="2201" y="2292"/>
                    <a:pt x="2236" y="2297"/>
                    <a:pt x="2272" y="2297"/>
                  </a:cubicBezTo>
                  <a:cubicBezTo>
                    <a:pt x="2322" y="2297"/>
                    <a:pt x="2374" y="2288"/>
                    <a:pt x="2427" y="2264"/>
                  </a:cubicBezTo>
                  <a:cubicBezTo>
                    <a:pt x="2437" y="2215"/>
                    <a:pt x="2427" y="2165"/>
                    <a:pt x="2397" y="2135"/>
                  </a:cubicBezTo>
                  <a:lnTo>
                    <a:pt x="239" y="37"/>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4"/>
            <p:cNvSpPr/>
            <p:nvPr/>
          </p:nvSpPr>
          <p:spPr>
            <a:xfrm>
              <a:off x="5809150" y="361232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4"/>
            <p:cNvSpPr/>
            <p:nvPr/>
          </p:nvSpPr>
          <p:spPr>
            <a:xfrm>
              <a:off x="5815600" y="3618525"/>
              <a:ext cx="13200" cy="11725"/>
            </a:xfrm>
            <a:custGeom>
              <a:avLst/>
              <a:gdLst/>
              <a:ahLst/>
              <a:cxnLst/>
              <a:rect l="l" t="t" r="r" b="b"/>
              <a:pathLst>
                <a:path w="528" h="469" extrusionOk="0">
                  <a:moveTo>
                    <a:pt x="351" y="1"/>
                  </a:moveTo>
                  <a:cubicBezTo>
                    <a:pt x="268" y="1"/>
                    <a:pt x="171" y="46"/>
                    <a:pt x="100" y="131"/>
                  </a:cubicBezTo>
                  <a:cubicBezTo>
                    <a:pt x="1" y="251"/>
                    <a:pt x="1" y="390"/>
                    <a:pt x="90" y="449"/>
                  </a:cubicBezTo>
                  <a:cubicBezTo>
                    <a:pt x="114" y="463"/>
                    <a:pt x="142" y="469"/>
                    <a:pt x="171" y="469"/>
                  </a:cubicBezTo>
                  <a:cubicBezTo>
                    <a:pt x="255" y="469"/>
                    <a:pt x="355" y="421"/>
                    <a:pt x="428" y="340"/>
                  </a:cubicBezTo>
                  <a:cubicBezTo>
                    <a:pt x="528" y="221"/>
                    <a:pt x="528" y="82"/>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4"/>
            <p:cNvSpPr/>
            <p:nvPr/>
          </p:nvSpPr>
          <p:spPr>
            <a:xfrm>
              <a:off x="5821825" y="3625525"/>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4"/>
            <p:cNvSpPr/>
            <p:nvPr/>
          </p:nvSpPr>
          <p:spPr>
            <a:xfrm>
              <a:off x="5830775" y="363372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6"/>
                  </a:cubicBezTo>
                  <a:lnTo>
                    <a:pt x="0" y="756"/>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4"/>
            <p:cNvSpPr/>
            <p:nvPr/>
          </p:nvSpPr>
          <p:spPr>
            <a:xfrm>
              <a:off x="5806400" y="360040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8"/>
                    <a:pt x="597" y="936"/>
                    <a:pt x="597" y="956"/>
                  </a:cubicBezTo>
                  <a:cubicBezTo>
                    <a:pt x="607" y="966"/>
                    <a:pt x="617" y="976"/>
                    <a:pt x="627" y="976"/>
                  </a:cubicBezTo>
                  <a:cubicBezTo>
                    <a:pt x="627" y="976"/>
                    <a:pt x="637" y="976"/>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4"/>
            <p:cNvSpPr/>
            <p:nvPr/>
          </p:nvSpPr>
          <p:spPr>
            <a:xfrm>
              <a:off x="5740025" y="361095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5"/>
                  </a:cubicBezTo>
                  <a:cubicBezTo>
                    <a:pt x="2750" y="44"/>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4"/>
            <p:cNvSpPr/>
            <p:nvPr/>
          </p:nvSpPr>
          <p:spPr>
            <a:xfrm>
              <a:off x="5763150" y="3619750"/>
              <a:ext cx="54475" cy="63800"/>
            </a:xfrm>
            <a:custGeom>
              <a:avLst/>
              <a:gdLst/>
              <a:ahLst/>
              <a:cxnLst/>
              <a:rect l="l" t="t" r="r" b="b"/>
              <a:pathLst>
                <a:path w="2179" h="2552" extrusionOk="0">
                  <a:moveTo>
                    <a:pt x="2103" y="0"/>
                  </a:moveTo>
                  <a:cubicBezTo>
                    <a:pt x="2062" y="0"/>
                    <a:pt x="2024" y="19"/>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4"/>
            <p:cNvSpPr/>
            <p:nvPr/>
          </p:nvSpPr>
          <p:spPr>
            <a:xfrm>
              <a:off x="5736300" y="3671025"/>
              <a:ext cx="29100" cy="25125"/>
            </a:xfrm>
            <a:custGeom>
              <a:avLst/>
              <a:gdLst/>
              <a:ahLst/>
              <a:cxnLst/>
              <a:rect l="l" t="t" r="r" b="b"/>
              <a:pathLst>
                <a:path w="1164" h="1005" extrusionOk="0">
                  <a:moveTo>
                    <a:pt x="396" y="0"/>
                  </a:moveTo>
                  <a:cubicBezTo>
                    <a:pt x="271" y="0"/>
                    <a:pt x="166" y="53"/>
                    <a:pt x="109" y="160"/>
                  </a:cubicBezTo>
                  <a:cubicBezTo>
                    <a:pt x="0" y="358"/>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4"/>
            <p:cNvSpPr/>
            <p:nvPr/>
          </p:nvSpPr>
          <p:spPr>
            <a:xfrm>
              <a:off x="5743500" y="3678825"/>
              <a:ext cx="13700" cy="11900"/>
            </a:xfrm>
            <a:custGeom>
              <a:avLst/>
              <a:gdLst/>
              <a:ahLst/>
              <a:cxnLst/>
              <a:rect l="l" t="t" r="r" b="b"/>
              <a:pathLst>
                <a:path w="548" h="476" extrusionOk="0">
                  <a:moveTo>
                    <a:pt x="191" y="0"/>
                  </a:moveTo>
                  <a:cubicBezTo>
                    <a:pt x="132" y="0"/>
                    <a:pt x="81" y="25"/>
                    <a:pt x="50" y="76"/>
                  </a:cubicBezTo>
                  <a:cubicBezTo>
                    <a:pt x="0" y="166"/>
                    <a:pt x="60" y="315"/>
                    <a:pt x="179" y="404"/>
                  </a:cubicBezTo>
                  <a:cubicBezTo>
                    <a:pt x="242" y="453"/>
                    <a:pt x="308" y="475"/>
                    <a:pt x="364" y="475"/>
                  </a:cubicBezTo>
                  <a:cubicBezTo>
                    <a:pt x="423" y="475"/>
                    <a:pt x="472" y="450"/>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4"/>
            <p:cNvSpPr/>
            <p:nvPr/>
          </p:nvSpPr>
          <p:spPr>
            <a:xfrm>
              <a:off x="5750200" y="3658500"/>
              <a:ext cx="24900" cy="25225"/>
            </a:xfrm>
            <a:custGeom>
              <a:avLst/>
              <a:gdLst/>
              <a:ahLst/>
              <a:cxnLst/>
              <a:rect l="l" t="t" r="r" b="b"/>
              <a:pathLst>
                <a:path w="996" h="1009" extrusionOk="0">
                  <a:moveTo>
                    <a:pt x="218" y="0"/>
                  </a:moveTo>
                  <a:cubicBezTo>
                    <a:pt x="188" y="0"/>
                    <a:pt x="159" y="5"/>
                    <a:pt x="130" y="14"/>
                  </a:cubicBezTo>
                  <a:lnTo>
                    <a:pt x="1" y="163"/>
                  </a:lnTo>
                  <a:cubicBezTo>
                    <a:pt x="34" y="145"/>
                    <a:pt x="73" y="135"/>
                    <a:pt x="117" y="135"/>
                  </a:cubicBezTo>
                  <a:cubicBezTo>
                    <a:pt x="218" y="135"/>
                    <a:pt x="349" y="188"/>
                    <a:pt x="508" y="312"/>
                  </a:cubicBezTo>
                  <a:cubicBezTo>
                    <a:pt x="757" y="501"/>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54"/>
            <p:cNvSpPr/>
            <p:nvPr/>
          </p:nvSpPr>
          <p:spPr>
            <a:xfrm>
              <a:off x="5757925" y="3650275"/>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2"/>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54"/>
            <p:cNvSpPr/>
            <p:nvPr/>
          </p:nvSpPr>
          <p:spPr>
            <a:xfrm>
              <a:off x="5812875" y="3567100"/>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3"/>
                  </a:cubicBezTo>
                  <a:cubicBezTo>
                    <a:pt x="3342" y="2695"/>
                    <a:pt x="3143" y="2417"/>
                    <a:pt x="3143" y="2417"/>
                  </a:cubicBezTo>
                  <a:lnTo>
                    <a:pt x="856" y="0"/>
                  </a:lnTo>
                  <a:close/>
                </a:path>
              </a:pathLst>
            </a:custGeom>
            <a:solidFill>
              <a:srgbClr val="C11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54"/>
            <p:cNvSpPr/>
            <p:nvPr/>
          </p:nvSpPr>
          <p:spPr>
            <a:xfrm>
              <a:off x="5822075" y="359002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54"/>
            <p:cNvSpPr/>
            <p:nvPr/>
          </p:nvSpPr>
          <p:spPr>
            <a:xfrm>
              <a:off x="5809150" y="3564725"/>
              <a:ext cx="28350" cy="25025"/>
            </a:xfrm>
            <a:custGeom>
              <a:avLst/>
              <a:gdLst/>
              <a:ahLst/>
              <a:cxnLst/>
              <a:rect l="l" t="t" r="r" b="b"/>
              <a:pathLst>
                <a:path w="1134" h="1001" extrusionOk="0">
                  <a:moveTo>
                    <a:pt x="752" y="1"/>
                  </a:moveTo>
                  <a:cubicBezTo>
                    <a:pt x="576" y="1"/>
                    <a:pt x="367" y="105"/>
                    <a:pt x="219" y="274"/>
                  </a:cubicBezTo>
                  <a:cubicBezTo>
                    <a:pt x="10" y="523"/>
                    <a:pt x="0" y="831"/>
                    <a:pt x="189" y="951"/>
                  </a:cubicBezTo>
                  <a:cubicBezTo>
                    <a:pt x="246" y="985"/>
                    <a:pt x="313" y="1001"/>
                    <a:pt x="385" y="1001"/>
                  </a:cubicBezTo>
                  <a:cubicBezTo>
                    <a:pt x="565" y="1001"/>
                    <a:pt x="773" y="899"/>
                    <a:pt x="915" y="722"/>
                  </a:cubicBezTo>
                  <a:cubicBezTo>
                    <a:pt x="1124" y="473"/>
                    <a:pt x="1134" y="175"/>
                    <a:pt x="945" y="55"/>
                  </a:cubicBezTo>
                  <a:cubicBezTo>
                    <a:pt x="890" y="18"/>
                    <a:pt x="823" y="1"/>
                    <a:pt x="7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54"/>
            <p:cNvSpPr/>
            <p:nvPr/>
          </p:nvSpPr>
          <p:spPr>
            <a:xfrm>
              <a:off x="5815600" y="3570925"/>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20"/>
                    <a:pt x="428" y="335"/>
                  </a:cubicBezTo>
                  <a:cubicBezTo>
                    <a:pt x="528" y="225"/>
                    <a:pt x="528" y="8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54"/>
            <p:cNvSpPr/>
            <p:nvPr/>
          </p:nvSpPr>
          <p:spPr>
            <a:xfrm>
              <a:off x="5821825" y="3577775"/>
              <a:ext cx="27125" cy="22950"/>
            </a:xfrm>
            <a:custGeom>
              <a:avLst/>
              <a:gdLst/>
              <a:ahLst/>
              <a:cxnLst/>
              <a:rect l="l" t="t" r="r" b="b"/>
              <a:pathLst>
                <a:path w="1085" h="918" extrusionOk="0">
                  <a:moveTo>
                    <a:pt x="905" y="1"/>
                  </a:moveTo>
                  <a:lnTo>
                    <a:pt x="905" y="1"/>
                  </a:lnTo>
                  <a:cubicBezTo>
                    <a:pt x="945" y="130"/>
                    <a:pt x="905" y="289"/>
                    <a:pt x="716" y="498"/>
                  </a:cubicBezTo>
                  <a:lnTo>
                    <a:pt x="716" y="508"/>
                  </a:lnTo>
                  <a:cubicBezTo>
                    <a:pt x="563" y="676"/>
                    <a:pt x="356" y="780"/>
                    <a:pt x="178" y="780"/>
                  </a:cubicBezTo>
                  <a:cubicBezTo>
                    <a:pt x="114" y="780"/>
                    <a:pt x="53" y="766"/>
                    <a:pt x="0" y="737"/>
                  </a:cubicBezTo>
                  <a:lnTo>
                    <a:pt x="0" y="737"/>
                  </a:lnTo>
                  <a:lnTo>
                    <a:pt x="149" y="886"/>
                  </a:lnTo>
                  <a:cubicBezTo>
                    <a:pt x="196" y="907"/>
                    <a:pt x="248" y="917"/>
                    <a:pt x="303" y="917"/>
                  </a:cubicBezTo>
                  <a:cubicBezTo>
                    <a:pt x="482" y="917"/>
                    <a:pt x="691" y="810"/>
                    <a:pt x="836" y="627"/>
                  </a:cubicBezTo>
                  <a:cubicBezTo>
                    <a:pt x="985" y="458"/>
                    <a:pt x="1084" y="29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54"/>
            <p:cNvSpPr/>
            <p:nvPr/>
          </p:nvSpPr>
          <p:spPr>
            <a:xfrm>
              <a:off x="5830775" y="3586250"/>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8"/>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54"/>
            <p:cNvSpPr/>
            <p:nvPr/>
          </p:nvSpPr>
          <p:spPr>
            <a:xfrm>
              <a:off x="5806400" y="3552925"/>
              <a:ext cx="16675" cy="24150"/>
            </a:xfrm>
            <a:custGeom>
              <a:avLst/>
              <a:gdLst/>
              <a:ahLst/>
              <a:cxnLst/>
              <a:rect l="l" t="t" r="r" b="b"/>
              <a:pathLst>
                <a:path w="667" h="966"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54"/>
            <p:cNvSpPr/>
            <p:nvPr/>
          </p:nvSpPr>
          <p:spPr>
            <a:xfrm>
              <a:off x="5740025" y="3563200"/>
              <a:ext cx="82075" cy="82475"/>
            </a:xfrm>
            <a:custGeom>
              <a:avLst/>
              <a:gdLst/>
              <a:ahLst/>
              <a:cxnLst/>
              <a:rect l="l" t="t" r="r" b="b"/>
              <a:pathLst>
                <a:path w="3283" h="3299" extrusionOk="0">
                  <a:moveTo>
                    <a:pt x="2487" y="1"/>
                  </a:moveTo>
                  <a:cubicBezTo>
                    <a:pt x="2349" y="1"/>
                    <a:pt x="2268" y="67"/>
                    <a:pt x="2268" y="67"/>
                  </a:cubicBezTo>
                  <a:lnTo>
                    <a:pt x="0" y="2503"/>
                  </a:lnTo>
                  <a:lnTo>
                    <a:pt x="865" y="3299"/>
                  </a:lnTo>
                  <a:lnTo>
                    <a:pt x="2944" y="862"/>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54"/>
            <p:cNvSpPr/>
            <p:nvPr/>
          </p:nvSpPr>
          <p:spPr>
            <a:xfrm>
              <a:off x="5763150" y="3572225"/>
              <a:ext cx="54475" cy="63675"/>
            </a:xfrm>
            <a:custGeom>
              <a:avLst/>
              <a:gdLst/>
              <a:ahLst/>
              <a:cxnLst/>
              <a:rect l="l" t="t" r="r" b="b"/>
              <a:pathLst>
                <a:path w="2179" h="2547" extrusionOk="0">
                  <a:moveTo>
                    <a:pt x="2094" y="1"/>
                  </a:moveTo>
                  <a:cubicBezTo>
                    <a:pt x="2056" y="1"/>
                    <a:pt x="2022" y="13"/>
                    <a:pt x="1999" y="44"/>
                  </a:cubicBezTo>
                  <a:lnTo>
                    <a:pt x="40" y="2331"/>
                  </a:lnTo>
                  <a:cubicBezTo>
                    <a:pt x="0" y="2381"/>
                    <a:pt x="0" y="2471"/>
                    <a:pt x="60" y="2510"/>
                  </a:cubicBezTo>
                  <a:cubicBezTo>
                    <a:pt x="84" y="2534"/>
                    <a:pt x="114" y="2546"/>
                    <a:pt x="145" y="2546"/>
                  </a:cubicBezTo>
                  <a:cubicBezTo>
                    <a:pt x="179" y="2546"/>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54"/>
            <p:cNvSpPr/>
            <p:nvPr/>
          </p:nvSpPr>
          <p:spPr>
            <a:xfrm>
              <a:off x="5736300" y="3623375"/>
              <a:ext cx="29100" cy="25200"/>
            </a:xfrm>
            <a:custGeom>
              <a:avLst/>
              <a:gdLst/>
              <a:ahLst/>
              <a:cxnLst/>
              <a:rect l="l" t="t" r="r" b="b"/>
              <a:pathLst>
                <a:path w="1164" h="1008" extrusionOk="0">
                  <a:moveTo>
                    <a:pt x="401" y="0"/>
                  </a:moveTo>
                  <a:cubicBezTo>
                    <a:pt x="274" y="0"/>
                    <a:pt x="166" y="53"/>
                    <a:pt x="109" y="156"/>
                  </a:cubicBezTo>
                  <a:cubicBezTo>
                    <a:pt x="0" y="355"/>
                    <a:pt x="119" y="673"/>
                    <a:pt x="378" y="872"/>
                  </a:cubicBezTo>
                  <a:cubicBezTo>
                    <a:pt x="502" y="963"/>
                    <a:pt x="638" y="1008"/>
                    <a:pt x="758" y="1008"/>
                  </a:cubicBezTo>
                  <a:cubicBezTo>
                    <a:pt x="887" y="1008"/>
                    <a:pt x="997" y="955"/>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54"/>
            <p:cNvSpPr/>
            <p:nvPr/>
          </p:nvSpPr>
          <p:spPr>
            <a:xfrm>
              <a:off x="5743500" y="363120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54"/>
            <p:cNvSpPr/>
            <p:nvPr/>
          </p:nvSpPr>
          <p:spPr>
            <a:xfrm>
              <a:off x="5750200" y="3610750"/>
              <a:ext cx="24900" cy="25500"/>
            </a:xfrm>
            <a:custGeom>
              <a:avLst/>
              <a:gdLst/>
              <a:ahLst/>
              <a:cxnLst/>
              <a:rect l="l" t="t" r="r" b="b"/>
              <a:pathLst>
                <a:path w="996" h="1020" extrusionOk="0">
                  <a:moveTo>
                    <a:pt x="218"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54"/>
            <p:cNvSpPr/>
            <p:nvPr/>
          </p:nvSpPr>
          <p:spPr>
            <a:xfrm>
              <a:off x="5757925" y="3602550"/>
              <a:ext cx="24375" cy="24250"/>
            </a:xfrm>
            <a:custGeom>
              <a:avLst/>
              <a:gdLst/>
              <a:ahLst/>
              <a:cxnLst/>
              <a:rect l="l" t="t" r="r" b="b"/>
              <a:pathLst>
                <a:path w="975" h="970" extrusionOk="0">
                  <a:moveTo>
                    <a:pt x="216" y="0"/>
                  </a:moveTo>
                  <a:cubicBezTo>
                    <a:pt x="187" y="0"/>
                    <a:pt x="158" y="5"/>
                    <a:pt x="130" y="14"/>
                  </a:cubicBezTo>
                  <a:lnTo>
                    <a:pt x="0" y="164"/>
                  </a:lnTo>
                  <a:cubicBezTo>
                    <a:pt x="34" y="150"/>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54"/>
            <p:cNvSpPr/>
            <p:nvPr/>
          </p:nvSpPr>
          <p:spPr>
            <a:xfrm>
              <a:off x="5812875" y="351960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54"/>
            <p:cNvSpPr/>
            <p:nvPr/>
          </p:nvSpPr>
          <p:spPr>
            <a:xfrm>
              <a:off x="5822075" y="3542325"/>
              <a:ext cx="60925" cy="57450"/>
            </a:xfrm>
            <a:custGeom>
              <a:avLst/>
              <a:gdLst/>
              <a:ahLst/>
              <a:cxnLst/>
              <a:rect l="l" t="t" r="r" b="b"/>
              <a:pathLst>
                <a:path w="2437" h="2298" extrusionOk="0">
                  <a:moveTo>
                    <a:pt x="149" y="0"/>
                  </a:moveTo>
                  <a:cubicBezTo>
                    <a:pt x="113" y="0"/>
                    <a:pt x="76" y="15"/>
                    <a:pt x="50" y="46"/>
                  </a:cubicBezTo>
                  <a:cubicBezTo>
                    <a:pt x="0" y="96"/>
                    <a:pt x="0" y="176"/>
                    <a:pt x="50" y="225"/>
                  </a:cubicBezTo>
                  <a:lnTo>
                    <a:pt x="2168" y="2284"/>
                  </a:lnTo>
                  <a:cubicBezTo>
                    <a:pt x="2201" y="2292"/>
                    <a:pt x="2236" y="2297"/>
                    <a:pt x="2272" y="2297"/>
                  </a:cubicBezTo>
                  <a:cubicBezTo>
                    <a:pt x="2322" y="2297"/>
                    <a:pt x="2374" y="2288"/>
                    <a:pt x="2427" y="2264"/>
                  </a:cubicBezTo>
                  <a:cubicBezTo>
                    <a:pt x="2437" y="2215"/>
                    <a:pt x="2427" y="2165"/>
                    <a:pt x="2397" y="2135"/>
                  </a:cubicBezTo>
                  <a:lnTo>
                    <a:pt x="239" y="36"/>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54"/>
            <p:cNvSpPr/>
            <p:nvPr/>
          </p:nvSpPr>
          <p:spPr>
            <a:xfrm>
              <a:off x="5809150" y="3517100"/>
              <a:ext cx="28350" cy="24925"/>
            </a:xfrm>
            <a:custGeom>
              <a:avLst/>
              <a:gdLst/>
              <a:ahLst/>
              <a:cxnLst/>
              <a:rect l="l" t="t" r="r" b="b"/>
              <a:pathLst>
                <a:path w="1134" h="997" extrusionOk="0">
                  <a:moveTo>
                    <a:pt x="755" y="1"/>
                  </a:moveTo>
                  <a:cubicBezTo>
                    <a:pt x="578" y="1"/>
                    <a:pt x="368" y="102"/>
                    <a:pt x="219" y="280"/>
                  </a:cubicBezTo>
                  <a:cubicBezTo>
                    <a:pt x="10" y="528"/>
                    <a:pt x="0" y="827"/>
                    <a:pt x="189" y="946"/>
                  </a:cubicBezTo>
                  <a:cubicBezTo>
                    <a:pt x="246" y="980"/>
                    <a:pt x="313" y="996"/>
                    <a:pt x="385" y="996"/>
                  </a:cubicBezTo>
                  <a:cubicBezTo>
                    <a:pt x="565" y="996"/>
                    <a:pt x="773" y="895"/>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54"/>
            <p:cNvSpPr/>
            <p:nvPr/>
          </p:nvSpPr>
          <p:spPr>
            <a:xfrm>
              <a:off x="5815600" y="3523300"/>
              <a:ext cx="13200" cy="11625"/>
            </a:xfrm>
            <a:custGeom>
              <a:avLst/>
              <a:gdLst/>
              <a:ahLst/>
              <a:cxnLst/>
              <a:rect l="l" t="t" r="r" b="b"/>
              <a:pathLst>
                <a:path w="528" h="465" extrusionOk="0">
                  <a:moveTo>
                    <a:pt x="351" y="1"/>
                  </a:moveTo>
                  <a:cubicBezTo>
                    <a:pt x="268" y="1"/>
                    <a:pt x="171" y="45"/>
                    <a:pt x="100" y="131"/>
                  </a:cubicBezTo>
                  <a:cubicBezTo>
                    <a:pt x="1" y="250"/>
                    <a:pt x="1" y="390"/>
                    <a:pt x="90" y="439"/>
                  </a:cubicBezTo>
                  <a:cubicBezTo>
                    <a:pt x="116" y="457"/>
                    <a:pt x="148" y="465"/>
                    <a:pt x="181" y="465"/>
                  </a:cubicBezTo>
                  <a:cubicBezTo>
                    <a:pt x="263" y="465"/>
                    <a:pt x="358" y="417"/>
                    <a:pt x="428" y="340"/>
                  </a:cubicBezTo>
                  <a:cubicBezTo>
                    <a:pt x="528" y="221"/>
                    <a:pt x="528" y="81"/>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54"/>
            <p:cNvSpPr/>
            <p:nvPr/>
          </p:nvSpPr>
          <p:spPr>
            <a:xfrm>
              <a:off x="5821825" y="3530300"/>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54"/>
            <p:cNvSpPr/>
            <p:nvPr/>
          </p:nvSpPr>
          <p:spPr>
            <a:xfrm>
              <a:off x="5830775" y="353850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0"/>
                    <a:pt x="0" y="756"/>
                  </a:cubicBezTo>
                  <a:lnTo>
                    <a:pt x="0" y="756"/>
                  </a:lnTo>
                  <a:lnTo>
                    <a:pt x="140" y="896"/>
                  </a:lnTo>
                  <a:cubicBezTo>
                    <a:pt x="171" y="904"/>
                    <a:pt x="205" y="907"/>
                    <a:pt x="240" y="907"/>
                  </a:cubicBezTo>
                  <a:cubicBezTo>
                    <a:pt x="422" y="907"/>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54"/>
            <p:cNvSpPr/>
            <p:nvPr/>
          </p:nvSpPr>
          <p:spPr>
            <a:xfrm>
              <a:off x="5806400" y="3505175"/>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7"/>
                    <a:pt x="597" y="936"/>
                    <a:pt x="597" y="956"/>
                  </a:cubicBezTo>
                  <a:cubicBezTo>
                    <a:pt x="607" y="966"/>
                    <a:pt x="617" y="975"/>
                    <a:pt x="627" y="975"/>
                  </a:cubicBezTo>
                  <a:cubicBezTo>
                    <a:pt x="627" y="975"/>
                    <a:pt x="637" y="975"/>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54"/>
            <p:cNvSpPr/>
            <p:nvPr/>
          </p:nvSpPr>
          <p:spPr>
            <a:xfrm>
              <a:off x="5740025" y="3515700"/>
              <a:ext cx="82075" cy="82500"/>
            </a:xfrm>
            <a:custGeom>
              <a:avLst/>
              <a:gdLst/>
              <a:ahLst/>
              <a:cxnLst/>
              <a:rect l="l" t="t" r="r" b="b"/>
              <a:pathLst>
                <a:path w="3283" h="3300" extrusionOk="0">
                  <a:moveTo>
                    <a:pt x="2487" y="1"/>
                  </a:moveTo>
                  <a:cubicBezTo>
                    <a:pt x="2349" y="1"/>
                    <a:pt x="2268" y="67"/>
                    <a:pt x="2268" y="67"/>
                  </a:cubicBezTo>
                  <a:lnTo>
                    <a:pt x="0" y="2494"/>
                  </a:lnTo>
                  <a:lnTo>
                    <a:pt x="865" y="3299"/>
                  </a:lnTo>
                  <a:lnTo>
                    <a:pt x="2944" y="863"/>
                  </a:lnTo>
                  <a:cubicBezTo>
                    <a:pt x="2944" y="863"/>
                    <a:pt x="3282" y="535"/>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54"/>
            <p:cNvSpPr/>
            <p:nvPr/>
          </p:nvSpPr>
          <p:spPr>
            <a:xfrm>
              <a:off x="5763150" y="3524500"/>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3"/>
                    <a:pt x="2168" y="103"/>
                    <a:pt x="2128" y="4"/>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54"/>
            <p:cNvSpPr/>
            <p:nvPr/>
          </p:nvSpPr>
          <p:spPr>
            <a:xfrm>
              <a:off x="5736300" y="3575775"/>
              <a:ext cx="29100" cy="25150"/>
            </a:xfrm>
            <a:custGeom>
              <a:avLst/>
              <a:gdLst/>
              <a:ahLst/>
              <a:cxnLst/>
              <a:rect l="l" t="t" r="r" b="b"/>
              <a:pathLst>
                <a:path w="1164" h="1006" extrusionOk="0">
                  <a:moveTo>
                    <a:pt x="391" y="0"/>
                  </a:moveTo>
                  <a:cubicBezTo>
                    <a:pt x="269" y="0"/>
                    <a:pt x="165" y="50"/>
                    <a:pt x="109" y="151"/>
                  </a:cubicBezTo>
                  <a:cubicBezTo>
                    <a:pt x="0" y="359"/>
                    <a:pt x="119" y="678"/>
                    <a:pt x="378" y="867"/>
                  </a:cubicBezTo>
                  <a:cubicBezTo>
                    <a:pt x="504" y="959"/>
                    <a:pt x="642" y="1006"/>
                    <a:pt x="763" y="1006"/>
                  </a:cubicBezTo>
                  <a:cubicBezTo>
                    <a:pt x="890" y="1006"/>
                    <a:pt x="998" y="954"/>
                    <a:pt x="1054" y="847"/>
                  </a:cubicBezTo>
                  <a:cubicBezTo>
                    <a:pt x="1164" y="648"/>
                    <a:pt x="1034" y="330"/>
                    <a:pt x="776" y="141"/>
                  </a:cubicBezTo>
                  <a:cubicBezTo>
                    <a:pt x="648" y="47"/>
                    <a:pt x="511"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54"/>
            <p:cNvSpPr/>
            <p:nvPr/>
          </p:nvSpPr>
          <p:spPr>
            <a:xfrm>
              <a:off x="5743500" y="3583600"/>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2"/>
                    <a:pt x="368" y="472"/>
                  </a:cubicBezTo>
                  <a:cubicBezTo>
                    <a:pt x="426" y="472"/>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54"/>
            <p:cNvSpPr/>
            <p:nvPr/>
          </p:nvSpPr>
          <p:spPr>
            <a:xfrm>
              <a:off x="5750200" y="3563275"/>
              <a:ext cx="24900" cy="25225"/>
            </a:xfrm>
            <a:custGeom>
              <a:avLst/>
              <a:gdLst/>
              <a:ahLst/>
              <a:cxnLst/>
              <a:rect l="l" t="t" r="r" b="b"/>
              <a:pathLst>
                <a:path w="996" h="1009" extrusionOk="0">
                  <a:moveTo>
                    <a:pt x="218" y="0"/>
                  </a:moveTo>
                  <a:cubicBezTo>
                    <a:pt x="188" y="0"/>
                    <a:pt x="159" y="4"/>
                    <a:pt x="130" y="14"/>
                  </a:cubicBezTo>
                  <a:lnTo>
                    <a:pt x="1" y="163"/>
                  </a:lnTo>
                  <a:cubicBezTo>
                    <a:pt x="34" y="145"/>
                    <a:pt x="73" y="135"/>
                    <a:pt x="117" y="135"/>
                  </a:cubicBezTo>
                  <a:cubicBezTo>
                    <a:pt x="218" y="135"/>
                    <a:pt x="349" y="188"/>
                    <a:pt x="508" y="312"/>
                  </a:cubicBezTo>
                  <a:cubicBezTo>
                    <a:pt x="757" y="501"/>
                    <a:pt x="886" y="810"/>
                    <a:pt x="787" y="1009"/>
                  </a:cubicBezTo>
                  <a:lnTo>
                    <a:pt x="926" y="849"/>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54"/>
            <p:cNvSpPr/>
            <p:nvPr/>
          </p:nvSpPr>
          <p:spPr>
            <a:xfrm>
              <a:off x="5757925" y="3555050"/>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54"/>
            <p:cNvSpPr/>
            <p:nvPr/>
          </p:nvSpPr>
          <p:spPr>
            <a:xfrm>
              <a:off x="5812875" y="3471875"/>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54"/>
            <p:cNvSpPr/>
            <p:nvPr/>
          </p:nvSpPr>
          <p:spPr>
            <a:xfrm>
              <a:off x="5822075" y="349480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54"/>
            <p:cNvSpPr/>
            <p:nvPr/>
          </p:nvSpPr>
          <p:spPr>
            <a:xfrm>
              <a:off x="5809150" y="3469400"/>
              <a:ext cx="28350" cy="25125"/>
            </a:xfrm>
            <a:custGeom>
              <a:avLst/>
              <a:gdLst/>
              <a:ahLst/>
              <a:cxnLst/>
              <a:rect l="l" t="t" r="r" b="b"/>
              <a:pathLst>
                <a:path w="1134" h="1005" extrusionOk="0">
                  <a:moveTo>
                    <a:pt x="761" y="1"/>
                  </a:moveTo>
                  <a:cubicBezTo>
                    <a:pt x="583" y="1"/>
                    <a:pt x="370" y="106"/>
                    <a:pt x="219" y="278"/>
                  </a:cubicBezTo>
                  <a:cubicBezTo>
                    <a:pt x="10" y="527"/>
                    <a:pt x="0" y="825"/>
                    <a:pt x="189" y="954"/>
                  </a:cubicBezTo>
                  <a:cubicBezTo>
                    <a:pt x="246" y="989"/>
                    <a:pt x="313" y="1005"/>
                    <a:pt x="385" y="1005"/>
                  </a:cubicBezTo>
                  <a:cubicBezTo>
                    <a:pt x="565" y="1005"/>
                    <a:pt x="773" y="903"/>
                    <a:pt x="915" y="726"/>
                  </a:cubicBezTo>
                  <a:cubicBezTo>
                    <a:pt x="1124" y="477"/>
                    <a:pt x="1134" y="179"/>
                    <a:pt x="945" y="49"/>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54"/>
            <p:cNvSpPr/>
            <p:nvPr/>
          </p:nvSpPr>
          <p:spPr>
            <a:xfrm>
              <a:off x="5815600" y="3475700"/>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19"/>
                    <a:pt x="428" y="334"/>
                  </a:cubicBezTo>
                  <a:cubicBezTo>
                    <a:pt x="528" y="22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54"/>
            <p:cNvSpPr/>
            <p:nvPr/>
          </p:nvSpPr>
          <p:spPr>
            <a:xfrm>
              <a:off x="5821825" y="3482800"/>
              <a:ext cx="27125" cy="22675"/>
            </a:xfrm>
            <a:custGeom>
              <a:avLst/>
              <a:gdLst/>
              <a:ahLst/>
              <a:cxnLst/>
              <a:rect l="l" t="t" r="r" b="b"/>
              <a:pathLst>
                <a:path w="1085" h="907" extrusionOk="0">
                  <a:moveTo>
                    <a:pt x="905" y="1"/>
                  </a:moveTo>
                  <a:cubicBezTo>
                    <a:pt x="945" y="120"/>
                    <a:pt x="905" y="279"/>
                    <a:pt x="716" y="498"/>
                  </a:cubicBezTo>
                  <a:cubicBezTo>
                    <a:pt x="563" y="666"/>
                    <a:pt x="356" y="769"/>
                    <a:pt x="178" y="769"/>
                  </a:cubicBezTo>
                  <a:cubicBezTo>
                    <a:pt x="114" y="769"/>
                    <a:pt x="53" y="756"/>
                    <a:pt x="0" y="727"/>
                  </a:cubicBezTo>
                  <a:lnTo>
                    <a:pt x="0" y="72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54"/>
            <p:cNvSpPr/>
            <p:nvPr/>
          </p:nvSpPr>
          <p:spPr>
            <a:xfrm>
              <a:off x="5830775" y="3491000"/>
              <a:ext cx="25875" cy="22575"/>
            </a:xfrm>
            <a:custGeom>
              <a:avLst/>
              <a:gdLst/>
              <a:ahLst/>
              <a:cxnLst/>
              <a:rect l="l" t="t" r="r" b="b"/>
              <a:pathLst>
                <a:path w="1035" h="903"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6" y="897"/>
                    <a:pt x="214" y="902"/>
                    <a:pt x="254" y="902"/>
                  </a:cubicBezTo>
                  <a:cubicBezTo>
                    <a:pt x="434" y="902"/>
                    <a:pt x="641" y="796"/>
                    <a:pt x="796" y="61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54"/>
            <p:cNvSpPr/>
            <p:nvPr/>
          </p:nvSpPr>
          <p:spPr>
            <a:xfrm>
              <a:off x="5806400" y="3457700"/>
              <a:ext cx="16675" cy="24125"/>
            </a:xfrm>
            <a:custGeom>
              <a:avLst/>
              <a:gdLst/>
              <a:ahLst/>
              <a:cxnLst/>
              <a:rect l="l" t="t" r="r" b="b"/>
              <a:pathLst>
                <a:path w="667" h="965"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54"/>
            <p:cNvSpPr/>
            <p:nvPr/>
          </p:nvSpPr>
          <p:spPr>
            <a:xfrm>
              <a:off x="5740025" y="3467975"/>
              <a:ext cx="82075" cy="82725"/>
            </a:xfrm>
            <a:custGeom>
              <a:avLst/>
              <a:gdLst/>
              <a:ahLst/>
              <a:cxnLst/>
              <a:rect l="l" t="t" r="r" b="b"/>
              <a:pathLst>
                <a:path w="3283" h="3309" extrusionOk="0">
                  <a:moveTo>
                    <a:pt x="2487" y="0"/>
                  </a:moveTo>
                  <a:cubicBezTo>
                    <a:pt x="2349" y="0"/>
                    <a:pt x="2268" y="67"/>
                    <a:pt x="2268" y="67"/>
                  </a:cubicBezTo>
                  <a:lnTo>
                    <a:pt x="0" y="2503"/>
                  </a:lnTo>
                  <a:lnTo>
                    <a:pt x="865" y="3309"/>
                  </a:lnTo>
                  <a:lnTo>
                    <a:pt x="2944" y="872"/>
                  </a:lnTo>
                  <a:cubicBezTo>
                    <a:pt x="2944" y="87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54"/>
            <p:cNvSpPr/>
            <p:nvPr/>
          </p:nvSpPr>
          <p:spPr>
            <a:xfrm>
              <a:off x="5763150" y="3477000"/>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54"/>
            <p:cNvSpPr/>
            <p:nvPr/>
          </p:nvSpPr>
          <p:spPr>
            <a:xfrm>
              <a:off x="5736300" y="3528150"/>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54"/>
            <p:cNvSpPr/>
            <p:nvPr/>
          </p:nvSpPr>
          <p:spPr>
            <a:xfrm>
              <a:off x="5743500" y="3536075"/>
              <a:ext cx="13700" cy="11800"/>
            </a:xfrm>
            <a:custGeom>
              <a:avLst/>
              <a:gdLst/>
              <a:ahLst/>
              <a:cxnLst/>
              <a:rect l="l" t="t" r="r" b="b"/>
              <a:pathLst>
                <a:path w="548" h="472" extrusionOk="0">
                  <a:moveTo>
                    <a:pt x="187" y="1"/>
                  </a:moveTo>
                  <a:cubicBezTo>
                    <a:pt x="130" y="1"/>
                    <a:pt x="80" y="23"/>
                    <a:pt x="50" y="68"/>
                  </a:cubicBezTo>
                  <a:cubicBezTo>
                    <a:pt x="0" y="167"/>
                    <a:pt x="60" y="316"/>
                    <a:pt x="179" y="406"/>
                  </a:cubicBezTo>
                  <a:cubicBezTo>
                    <a:pt x="242" y="449"/>
                    <a:pt x="308" y="472"/>
                    <a:pt x="364" y="472"/>
                  </a:cubicBezTo>
                  <a:cubicBezTo>
                    <a:pt x="423" y="472"/>
                    <a:pt x="472" y="447"/>
                    <a:pt x="498" y="396"/>
                  </a:cubicBezTo>
                  <a:cubicBezTo>
                    <a:pt x="547" y="306"/>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54"/>
            <p:cNvSpPr/>
            <p:nvPr/>
          </p:nvSpPr>
          <p:spPr>
            <a:xfrm>
              <a:off x="5750200" y="3515525"/>
              <a:ext cx="24900" cy="25475"/>
            </a:xfrm>
            <a:custGeom>
              <a:avLst/>
              <a:gdLst/>
              <a:ahLst/>
              <a:cxnLst/>
              <a:rect l="l" t="t" r="r" b="b"/>
              <a:pathLst>
                <a:path w="996" h="1019" extrusionOk="0">
                  <a:moveTo>
                    <a:pt x="218" y="1"/>
                  </a:moveTo>
                  <a:cubicBezTo>
                    <a:pt x="188" y="1"/>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54"/>
            <p:cNvSpPr/>
            <p:nvPr/>
          </p:nvSpPr>
          <p:spPr>
            <a:xfrm>
              <a:off x="5757925" y="3507325"/>
              <a:ext cx="24375" cy="24250"/>
            </a:xfrm>
            <a:custGeom>
              <a:avLst/>
              <a:gdLst/>
              <a:ahLst/>
              <a:cxnLst/>
              <a:rect l="l" t="t" r="r" b="b"/>
              <a:pathLst>
                <a:path w="975" h="970" extrusionOk="0">
                  <a:moveTo>
                    <a:pt x="216" y="0"/>
                  </a:moveTo>
                  <a:cubicBezTo>
                    <a:pt x="187" y="0"/>
                    <a:pt x="158" y="5"/>
                    <a:pt x="130" y="14"/>
                  </a:cubicBezTo>
                  <a:lnTo>
                    <a:pt x="0" y="163"/>
                  </a:lnTo>
                  <a:cubicBezTo>
                    <a:pt x="34" y="149"/>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54"/>
            <p:cNvSpPr/>
            <p:nvPr/>
          </p:nvSpPr>
          <p:spPr>
            <a:xfrm>
              <a:off x="5812875" y="342437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54"/>
            <p:cNvSpPr/>
            <p:nvPr/>
          </p:nvSpPr>
          <p:spPr>
            <a:xfrm>
              <a:off x="5822075" y="3447075"/>
              <a:ext cx="60925" cy="57425"/>
            </a:xfrm>
            <a:custGeom>
              <a:avLst/>
              <a:gdLst/>
              <a:ahLst/>
              <a:cxnLst/>
              <a:rect l="l" t="t" r="r" b="b"/>
              <a:pathLst>
                <a:path w="2437" h="2297" extrusionOk="0">
                  <a:moveTo>
                    <a:pt x="144" y="0"/>
                  </a:moveTo>
                  <a:cubicBezTo>
                    <a:pt x="110" y="0"/>
                    <a:pt x="75" y="13"/>
                    <a:pt x="50" y="37"/>
                  </a:cubicBezTo>
                  <a:cubicBezTo>
                    <a:pt x="0" y="97"/>
                    <a:pt x="0" y="177"/>
                    <a:pt x="50" y="226"/>
                  </a:cubicBezTo>
                  <a:lnTo>
                    <a:pt x="2168" y="2275"/>
                  </a:lnTo>
                  <a:cubicBezTo>
                    <a:pt x="2205" y="2289"/>
                    <a:pt x="2244" y="2296"/>
                    <a:pt x="2285" y="2296"/>
                  </a:cubicBezTo>
                  <a:cubicBezTo>
                    <a:pt x="2331" y="2296"/>
                    <a:pt x="2379" y="2286"/>
                    <a:pt x="2427" y="226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54"/>
            <p:cNvSpPr/>
            <p:nvPr/>
          </p:nvSpPr>
          <p:spPr>
            <a:xfrm>
              <a:off x="5809150" y="342187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54"/>
            <p:cNvSpPr/>
            <p:nvPr/>
          </p:nvSpPr>
          <p:spPr>
            <a:xfrm>
              <a:off x="5815600" y="3427975"/>
              <a:ext cx="13200" cy="11725"/>
            </a:xfrm>
            <a:custGeom>
              <a:avLst/>
              <a:gdLst/>
              <a:ahLst/>
              <a:cxnLst/>
              <a:rect l="l" t="t" r="r" b="b"/>
              <a:pathLst>
                <a:path w="528" h="469" extrusionOk="0">
                  <a:moveTo>
                    <a:pt x="349" y="0"/>
                  </a:moveTo>
                  <a:cubicBezTo>
                    <a:pt x="267" y="0"/>
                    <a:pt x="171" y="50"/>
                    <a:pt x="100" y="135"/>
                  </a:cubicBezTo>
                  <a:cubicBezTo>
                    <a:pt x="1" y="254"/>
                    <a:pt x="1" y="394"/>
                    <a:pt x="90" y="443"/>
                  </a:cubicBezTo>
                  <a:cubicBezTo>
                    <a:pt x="116" y="461"/>
                    <a:pt x="148" y="469"/>
                    <a:pt x="181" y="469"/>
                  </a:cubicBezTo>
                  <a:cubicBezTo>
                    <a:pt x="263" y="469"/>
                    <a:pt x="358" y="421"/>
                    <a:pt x="428" y="344"/>
                  </a:cubicBez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54"/>
            <p:cNvSpPr/>
            <p:nvPr/>
          </p:nvSpPr>
          <p:spPr>
            <a:xfrm>
              <a:off x="5821825" y="3435075"/>
              <a:ext cx="27125" cy="22800"/>
            </a:xfrm>
            <a:custGeom>
              <a:avLst/>
              <a:gdLst/>
              <a:ahLst/>
              <a:cxnLst/>
              <a:rect l="l" t="t" r="r" b="b"/>
              <a:pathLst>
                <a:path w="1085" h="912" extrusionOk="0">
                  <a:moveTo>
                    <a:pt x="905" y="0"/>
                  </a:moveTo>
                  <a:lnTo>
                    <a:pt x="905" y="0"/>
                  </a:lnTo>
                  <a:cubicBezTo>
                    <a:pt x="945" y="120"/>
                    <a:pt x="905" y="279"/>
                    <a:pt x="716" y="497"/>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54"/>
            <p:cNvSpPr/>
            <p:nvPr/>
          </p:nvSpPr>
          <p:spPr>
            <a:xfrm>
              <a:off x="5830775" y="3443275"/>
              <a:ext cx="25875" cy="22550"/>
            </a:xfrm>
            <a:custGeom>
              <a:avLst/>
              <a:gdLst/>
              <a:ahLst/>
              <a:cxnLst/>
              <a:rect l="l" t="t" r="r" b="b"/>
              <a:pathLst>
                <a:path w="1035" h="902" extrusionOk="0">
                  <a:moveTo>
                    <a:pt x="856" y="0"/>
                  </a:moveTo>
                  <a:lnTo>
                    <a:pt x="856" y="0"/>
                  </a:lnTo>
                  <a:cubicBezTo>
                    <a:pt x="895" y="120"/>
                    <a:pt x="856" y="279"/>
                    <a:pt x="677" y="498"/>
                  </a:cubicBezTo>
                  <a:lnTo>
                    <a:pt x="667" y="498"/>
                  </a:lnTo>
                  <a:cubicBezTo>
                    <a:pt x="519" y="668"/>
                    <a:pt x="318" y="772"/>
                    <a:pt x="142" y="772"/>
                  </a:cubicBezTo>
                  <a:cubicBezTo>
                    <a:pt x="92" y="772"/>
                    <a:pt x="44" y="764"/>
                    <a:pt x="0" y="746"/>
                  </a:cubicBezTo>
                  <a:lnTo>
                    <a:pt x="0" y="746"/>
                  </a:lnTo>
                  <a:lnTo>
                    <a:pt x="140" y="886"/>
                  </a:lnTo>
                  <a:cubicBezTo>
                    <a:pt x="176" y="896"/>
                    <a:pt x="214" y="902"/>
                    <a:pt x="254" y="902"/>
                  </a:cubicBezTo>
                  <a:cubicBezTo>
                    <a:pt x="434" y="902"/>
                    <a:pt x="641" y="796"/>
                    <a:pt x="796" y="617"/>
                  </a:cubicBezTo>
                  <a:cubicBezTo>
                    <a:pt x="935" y="448"/>
                    <a:pt x="1035" y="289"/>
                    <a:pt x="995" y="15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54"/>
            <p:cNvSpPr/>
            <p:nvPr/>
          </p:nvSpPr>
          <p:spPr>
            <a:xfrm>
              <a:off x="5806400" y="340995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75"/>
                    <a:pt x="627" y="975"/>
                  </a:cubicBezTo>
                  <a:lnTo>
                    <a:pt x="627" y="965"/>
                  </a:lnTo>
                  <a:lnTo>
                    <a:pt x="647" y="965"/>
                  </a:lnTo>
                  <a:cubicBezTo>
                    <a:pt x="657" y="955"/>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54"/>
            <p:cNvSpPr/>
            <p:nvPr/>
          </p:nvSpPr>
          <p:spPr>
            <a:xfrm>
              <a:off x="5740025" y="3420275"/>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54"/>
            <p:cNvSpPr/>
            <p:nvPr/>
          </p:nvSpPr>
          <p:spPr>
            <a:xfrm>
              <a:off x="5763150" y="3429275"/>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2"/>
                    <a:pt x="2168" y="103"/>
                    <a:pt x="2128" y="3"/>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54"/>
            <p:cNvSpPr/>
            <p:nvPr/>
          </p:nvSpPr>
          <p:spPr>
            <a:xfrm>
              <a:off x="5736300" y="3480525"/>
              <a:ext cx="29100" cy="25175"/>
            </a:xfrm>
            <a:custGeom>
              <a:avLst/>
              <a:gdLst/>
              <a:ahLst/>
              <a:cxnLst/>
              <a:rect l="l" t="t" r="r" b="b"/>
              <a:pathLst>
                <a:path w="1164" h="1007" extrusionOk="0">
                  <a:moveTo>
                    <a:pt x="391" y="1"/>
                  </a:moveTo>
                  <a:cubicBezTo>
                    <a:pt x="269" y="1"/>
                    <a:pt x="165" y="51"/>
                    <a:pt x="109" y="151"/>
                  </a:cubicBezTo>
                  <a:cubicBezTo>
                    <a:pt x="0" y="360"/>
                    <a:pt x="119" y="679"/>
                    <a:pt x="378" y="867"/>
                  </a:cubicBezTo>
                  <a:cubicBezTo>
                    <a:pt x="504" y="960"/>
                    <a:pt x="642" y="1007"/>
                    <a:pt x="763" y="1007"/>
                  </a:cubicBezTo>
                  <a:cubicBezTo>
                    <a:pt x="890" y="1007"/>
                    <a:pt x="998" y="955"/>
                    <a:pt x="1054" y="848"/>
                  </a:cubicBezTo>
                  <a:cubicBezTo>
                    <a:pt x="1164" y="649"/>
                    <a:pt x="1034" y="330"/>
                    <a:pt x="776" y="141"/>
                  </a:cubicBezTo>
                  <a:cubicBezTo>
                    <a:pt x="648" y="48"/>
                    <a:pt x="511" y="1"/>
                    <a:pt x="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54"/>
            <p:cNvSpPr/>
            <p:nvPr/>
          </p:nvSpPr>
          <p:spPr>
            <a:xfrm>
              <a:off x="5743500" y="3488375"/>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1"/>
                    <a:pt x="368" y="471"/>
                  </a:cubicBezTo>
                  <a:cubicBezTo>
                    <a:pt x="426" y="471"/>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54"/>
            <p:cNvSpPr/>
            <p:nvPr/>
          </p:nvSpPr>
          <p:spPr>
            <a:xfrm>
              <a:off x="5750200" y="3468025"/>
              <a:ext cx="24900" cy="25250"/>
            </a:xfrm>
            <a:custGeom>
              <a:avLst/>
              <a:gdLst/>
              <a:ahLst/>
              <a:cxnLst/>
              <a:rect l="l" t="t" r="r" b="b"/>
              <a:pathLst>
                <a:path w="996" h="1010" extrusionOk="0">
                  <a:moveTo>
                    <a:pt x="218" y="1"/>
                  </a:moveTo>
                  <a:cubicBezTo>
                    <a:pt x="188" y="1"/>
                    <a:pt x="159" y="5"/>
                    <a:pt x="130" y="15"/>
                  </a:cubicBezTo>
                  <a:lnTo>
                    <a:pt x="1" y="164"/>
                  </a:lnTo>
                  <a:cubicBezTo>
                    <a:pt x="34" y="146"/>
                    <a:pt x="73" y="136"/>
                    <a:pt x="117" y="136"/>
                  </a:cubicBezTo>
                  <a:cubicBezTo>
                    <a:pt x="218" y="136"/>
                    <a:pt x="349" y="188"/>
                    <a:pt x="508" y="313"/>
                  </a:cubicBezTo>
                  <a:cubicBezTo>
                    <a:pt x="757" y="502"/>
                    <a:pt x="886" y="811"/>
                    <a:pt x="787" y="1009"/>
                  </a:cubicBezTo>
                  <a:lnTo>
                    <a:pt x="926" y="85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54"/>
            <p:cNvSpPr/>
            <p:nvPr/>
          </p:nvSpPr>
          <p:spPr>
            <a:xfrm>
              <a:off x="5757925" y="3459825"/>
              <a:ext cx="24375" cy="24250"/>
            </a:xfrm>
            <a:custGeom>
              <a:avLst/>
              <a:gdLst/>
              <a:ahLst/>
              <a:cxnLst/>
              <a:rect l="l" t="t" r="r" b="b"/>
              <a:pathLst>
                <a:path w="975" h="970" extrusionOk="0">
                  <a:moveTo>
                    <a:pt x="217" y="1"/>
                  </a:moveTo>
                  <a:cubicBezTo>
                    <a:pt x="187" y="1"/>
                    <a:pt x="158" y="5"/>
                    <a:pt x="130" y="15"/>
                  </a:cubicBezTo>
                  <a:lnTo>
                    <a:pt x="0" y="154"/>
                  </a:lnTo>
                  <a:cubicBezTo>
                    <a:pt x="34" y="140"/>
                    <a:pt x="70" y="132"/>
                    <a:pt x="110" y="132"/>
                  </a:cubicBezTo>
                  <a:cubicBezTo>
                    <a:pt x="213" y="132"/>
                    <a:pt x="340" y="184"/>
                    <a:pt x="498" y="313"/>
                  </a:cubicBezTo>
                  <a:cubicBezTo>
                    <a:pt x="736" y="492"/>
                    <a:pt x="856" y="771"/>
                    <a:pt x="796" y="969"/>
                  </a:cubicBezTo>
                  <a:lnTo>
                    <a:pt x="925" y="81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54"/>
            <p:cNvSpPr/>
            <p:nvPr/>
          </p:nvSpPr>
          <p:spPr>
            <a:xfrm>
              <a:off x="5812875" y="3376650"/>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54"/>
            <p:cNvSpPr/>
            <p:nvPr/>
          </p:nvSpPr>
          <p:spPr>
            <a:xfrm>
              <a:off x="5822075" y="339957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54"/>
            <p:cNvSpPr/>
            <p:nvPr/>
          </p:nvSpPr>
          <p:spPr>
            <a:xfrm>
              <a:off x="5809150" y="3374275"/>
              <a:ext cx="28350" cy="25025"/>
            </a:xfrm>
            <a:custGeom>
              <a:avLst/>
              <a:gdLst/>
              <a:ahLst/>
              <a:cxnLst/>
              <a:rect l="l" t="t" r="r" b="b"/>
              <a:pathLst>
                <a:path w="1134" h="1001" extrusionOk="0">
                  <a:moveTo>
                    <a:pt x="753" y="1"/>
                  </a:moveTo>
                  <a:cubicBezTo>
                    <a:pt x="577" y="1"/>
                    <a:pt x="368" y="107"/>
                    <a:pt x="219" y="284"/>
                  </a:cubicBezTo>
                  <a:cubicBezTo>
                    <a:pt x="10" y="523"/>
                    <a:pt x="0" y="831"/>
                    <a:pt x="189" y="950"/>
                  </a:cubicBezTo>
                  <a:cubicBezTo>
                    <a:pt x="246" y="984"/>
                    <a:pt x="313" y="1001"/>
                    <a:pt x="385" y="1001"/>
                  </a:cubicBezTo>
                  <a:cubicBezTo>
                    <a:pt x="565" y="1001"/>
                    <a:pt x="773" y="899"/>
                    <a:pt x="915" y="722"/>
                  </a:cubicBezTo>
                  <a:cubicBezTo>
                    <a:pt x="1124" y="473"/>
                    <a:pt x="1134" y="175"/>
                    <a:pt x="945" y="55"/>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54"/>
            <p:cNvSpPr/>
            <p:nvPr/>
          </p:nvSpPr>
          <p:spPr>
            <a:xfrm>
              <a:off x="5815600" y="3380475"/>
              <a:ext cx="13200" cy="11750"/>
            </a:xfrm>
            <a:custGeom>
              <a:avLst/>
              <a:gdLst/>
              <a:ahLst/>
              <a:cxnLst/>
              <a:rect l="l" t="t" r="r" b="b"/>
              <a:pathLst>
                <a:path w="528" h="470" extrusionOk="0">
                  <a:moveTo>
                    <a:pt x="349" y="1"/>
                  </a:moveTo>
                  <a:cubicBezTo>
                    <a:pt x="267" y="1"/>
                    <a:pt x="171" y="50"/>
                    <a:pt x="100" y="135"/>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54"/>
            <p:cNvSpPr/>
            <p:nvPr/>
          </p:nvSpPr>
          <p:spPr>
            <a:xfrm>
              <a:off x="5821825" y="3387575"/>
              <a:ext cx="27125" cy="22675"/>
            </a:xfrm>
            <a:custGeom>
              <a:avLst/>
              <a:gdLst/>
              <a:ahLst/>
              <a:cxnLst/>
              <a:rect l="l" t="t" r="r" b="b"/>
              <a:pathLst>
                <a:path w="1085" h="907" extrusionOk="0">
                  <a:moveTo>
                    <a:pt x="905" y="1"/>
                  </a:moveTo>
                  <a:cubicBezTo>
                    <a:pt x="945" y="120"/>
                    <a:pt x="905" y="279"/>
                    <a:pt x="716" y="498"/>
                  </a:cubicBezTo>
                  <a:cubicBezTo>
                    <a:pt x="562" y="675"/>
                    <a:pt x="353" y="775"/>
                    <a:pt x="174" y="775"/>
                  </a:cubicBezTo>
                  <a:cubicBezTo>
                    <a:pt x="111" y="775"/>
                    <a:pt x="52" y="762"/>
                    <a:pt x="0" y="737"/>
                  </a:cubicBezTo>
                  <a:lnTo>
                    <a:pt x="0" y="73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54"/>
            <p:cNvSpPr/>
            <p:nvPr/>
          </p:nvSpPr>
          <p:spPr>
            <a:xfrm>
              <a:off x="5830775" y="3395775"/>
              <a:ext cx="25875" cy="22550"/>
            </a:xfrm>
            <a:custGeom>
              <a:avLst/>
              <a:gdLst/>
              <a:ahLst/>
              <a:cxnLst/>
              <a:rect l="l" t="t" r="r" b="b"/>
              <a:pathLst>
                <a:path w="1035" h="902"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54"/>
            <p:cNvSpPr/>
            <p:nvPr/>
          </p:nvSpPr>
          <p:spPr>
            <a:xfrm>
              <a:off x="5806400" y="3362475"/>
              <a:ext cx="16675" cy="24125"/>
            </a:xfrm>
            <a:custGeom>
              <a:avLst/>
              <a:gdLst/>
              <a:ahLst/>
              <a:cxnLst/>
              <a:rect l="l" t="t" r="r" b="b"/>
              <a:pathLst>
                <a:path w="667" h="965" extrusionOk="0">
                  <a:moveTo>
                    <a:pt x="389" y="0"/>
                  </a:moveTo>
                  <a:lnTo>
                    <a:pt x="339" y="90"/>
                  </a:lnTo>
                  <a:cubicBezTo>
                    <a:pt x="140" y="478"/>
                    <a:pt x="11" y="69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54"/>
            <p:cNvSpPr/>
            <p:nvPr/>
          </p:nvSpPr>
          <p:spPr>
            <a:xfrm>
              <a:off x="5740025" y="33727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54"/>
            <p:cNvSpPr/>
            <p:nvPr/>
          </p:nvSpPr>
          <p:spPr>
            <a:xfrm>
              <a:off x="5763150" y="3381775"/>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2"/>
                  </a:lnTo>
                  <a:cubicBezTo>
                    <a:pt x="2178" y="183"/>
                    <a:pt x="2168" y="93"/>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54"/>
            <p:cNvSpPr/>
            <p:nvPr/>
          </p:nvSpPr>
          <p:spPr>
            <a:xfrm>
              <a:off x="5736300" y="3432925"/>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54"/>
            <p:cNvSpPr/>
            <p:nvPr/>
          </p:nvSpPr>
          <p:spPr>
            <a:xfrm>
              <a:off x="5743500" y="344075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54"/>
            <p:cNvSpPr/>
            <p:nvPr/>
          </p:nvSpPr>
          <p:spPr>
            <a:xfrm>
              <a:off x="5750200" y="3420300"/>
              <a:ext cx="24900" cy="25475"/>
            </a:xfrm>
            <a:custGeom>
              <a:avLst/>
              <a:gdLst/>
              <a:ahLst/>
              <a:cxnLst/>
              <a:rect l="l" t="t" r="r" b="b"/>
              <a:pathLst>
                <a:path w="996" h="1019" extrusionOk="0">
                  <a:moveTo>
                    <a:pt x="218" y="0"/>
                  </a:moveTo>
                  <a:cubicBezTo>
                    <a:pt x="188" y="0"/>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54"/>
            <p:cNvSpPr/>
            <p:nvPr/>
          </p:nvSpPr>
          <p:spPr>
            <a:xfrm>
              <a:off x="5757925" y="3412125"/>
              <a:ext cx="24375" cy="24200"/>
            </a:xfrm>
            <a:custGeom>
              <a:avLst/>
              <a:gdLst/>
              <a:ahLst/>
              <a:cxnLst/>
              <a:rect l="l" t="t" r="r" b="b"/>
              <a:pathLst>
                <a:path w="975" h="968" extrusionOk="0">
                  <a:moveTo>
                    <a:pt x="211" y="0"/>
                  </a:moveTo>
                  <a:cubicBezTo>
                    <a:pt x="183" y="0"/>
                    <a:pt x="156" y="4"/>
                    <a:pt x="130" y="13"/>
                  </a:cubicBezTo>
                  <a:lnTo>
                    <a:pt x="0" y="162"/>
                  </a:lnTo>
                  <a:cubicBezTo>
                    <a:pt x="34" y="148"/>
                    <a:pt x="71" y="141"/>
                    <a:pt x="111" y="141"/>
                  </a:cubicBezTo>
                  <a:cubicBezTo>
                    <a:pt x="214" y="141"/>
                    <a:pt x="341" y="190"/>
                    <a:pt x="498" y="312"/>
                  </a:cubicBezTo>
                  <a:cubicBezTo>
                    <a:pt x="736" y="491"/>
                    <a:pt x="856" y="769"/>
                    <a:pt x="796" y="968"/>
                  </a:cubicBezTo>
                  <a:lnTo>
                    <a:pt x="925" y="819"/>
                  </a:lnTo>
                  <a:cubicBezTo>
                    <a:pt x="975" y="620"/>
                    <a:pt x="846" y="361"/>
                    <a:pt x="617" y="192"/>
                  </a:cubicBezTo>
                  <a:cubicBezTo>
                    <a:pt x="470" y="86"/>
                    <a:pt x="337"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54"/>
            <p:cNvSpPr/>
            <p:nvPr/>
          </p:nvSpPr>
          <p:spPr>
            <a:xfrm>
              <a:off x="5797700" y="4046950"/>
              <a:ext cx="35825" cy="35850"/>
            </a:xfrm>
            <a:custGeom>
              <a:avLst/>
              <a:gdLst/>
              <a:ahLst/>
              <a:cxnLst/>
              <a:rect l="l" t="t" r="r" b="b"/>
              <a:pathLst>
                <a:path w="1433" h="1434" extrusionOk="0">
                  <a:moveTo>
                    <a:pt x="1433" y="1"/>
                  </a:moveTo>
                  <a:lnTo>
                    <a:pt x="1433" y="1"/>
                  </a:lnTo>
                  <a:cubicBezTo>
                    <a:pt x="1293" y="100"/>
                    <a:pt x="1174" y="220"/>
                    <a:pt x="1045" y="329"/>
                  </a:cubicBezTo>
                  <a:cubicBezTo>
                    <a:pt x="925" y="448"/>
                    <a:pt x="806" y="568"/>
                    <a:pt x="677" y="677"/>
                  </a:cubicBezTo>
                  <a:cubicBezTo>
                    <a:pt x="567" y="797"/>
                    <a:pt x="448" y="926"/>
                    <a:pt x="329" y="1045"/>
                  </a:cubicBezTo>
                  <a:cubicBezTo>
                    <a:pt x="219" y="1174"/>
                    <a:pt x="110" y="1294"/>
                    <a:pt x="1" y="1433"/>
                  </a:cubicBezTo>
                  <a:cubicBezTo>
                    <a:pt x="130" y="1324"/>
                    <a:pt x="259" y="1214"/>
                    <a:pt x="378" y="1095"/>
                  </a:cubicBezTo>
                  <a:cubicBezTo>
                    <a:pt x="508" y="985"/>
                    <a:pt x="627" y="866"/>
                    <a:pt x="746" y="747"/>
                  </a:cubicBezTo>
                  <a:cubicBezTo>
                    <a:pt x="866" y="627"/>
                    <a:pt x="985" y="508"/>
                    <a:pt x="1095" y="379"/>
                  </a:cubicBezTo>
                  <a:cubicBezTo>
                    <a:pt x="1214" y="259"/>
                    <a:pt x="1323" y="130"/>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54"/>
            <p:cNvSpPr/>
            <p:nvPr/>
          </p:nvSpPr>
          <p:spPr>
            <a:xfrm>
              <a:off x="5797700" y="4046950"/>
              <a:ext cx="35825" cy="35850"/>
            </a:xfrm>
            <a:custGeom>
              <a:avLst/>
              <a:gdLst/>
              <a:ahLst/>
              <a:cxnLst/>
              <a:rect l="l" t="t" r="r" b="b"/>
              <a:pathLst>
                <a:path w="1433" h="1434" extrusionOk="0">
                  <a:moveTo>
                    <a:pt x="1" y="1"/>
                  </a:moveTo>
                  <a:lnTo>
                    <a:pt x="1" y="1"/>
                  </a:lnTo>
                  <a:cubicBezTo>
                    <a:pt x="100" y="130"/>
                    <a:pt x="219" y="259"/>
                    <a:pt x="329" y="379"/>
                  </a:cubicBezTo>
                  <a:cubicBezTo>
                    <a:pt x="448" y="508"/>
                    <a:pt x="558" y="627"/>
                    <a:pt x="677" y="747"/>
                  </a:cubicBezTo>
                  <a:cubicBezTo>
                    <a:pt x="796" y="866"/>
                    <a:pt x="916" y="985"/>
                    <a:pt x="1045" y="1095"/>
                  </a:cubicBezTo>
                  <a:cubicBezTo>
                    <a:pt x="1174" y="1214"/>
                    <a:pt x="1293" y="1324"/>
                    <a:pt x="1433" y="1433"/>
                  </a:cubicBezTo>
                  <a:cubicBezTo>
                    <a:pt x="1323" y="1294"/>
                    <a:pt x="1214" y="1174"/>
                    <a:pt x="1095" y="1045"/>
                  </a:cubicBezTo>
                  <a:cubicBezTo>
                    <a:pt x="985" y="926"/>
                    <a:pt x="866" y="806"/>
                    <a:pt x="746" y="677"/>
                  </a:cubicBezTo>
                  <a:cubicBezTo>
                    <a:pt x="627" y="568"/>
                    <a:pt x="508" y="448"/>
                    <a:pt x="378" y="329"/>
                  </a:cubicBezTo>
                  <a:cubicBezTo>
                    <a:pt x="259" y="220"/>
                    <a:pt x="130" y="11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54"/>
            <p:cNvSpPr/>
            <p:nvPr/>
          </p:nvSpPr>
          <p:spPr>
            <a:xfrm>
              <a:off x="5790250" y="4063625"/>
              <a:ext cx="50500" cy="2250"/>
            </a:xfrm>
            <a:custGeom>
              <a:avLst/>
              <a:gdLst/>
              <a:ahLst/>
              <a:cxnLst/>
              <a:rect l="l" t="t" r="r" b="b"/>
              <a:pathLst>
                <a:path w="2020" h="90" extrusionOk="0">
                  <a:moveTo>
                    <a:pt x="1015" y="0"/>
                  </a:moveTo>
                  <a:cubicBezTo>
                    <a:pt x="846" y="0"/>
                    <a:pt x="676" y="0"/>
                    <a:pt x="507" y="10"/>
                  </a:cubicBezTo>
                  <a:cubicBezTo>
                    <a:pt x="338" y="20"/>
                    <a:pt x="169" y="30"/>
                    <a:pt x="0" y="50"/>
                  </a:cubicBezTo>
                  <a:cubicBezTo>
                    <a:pt x="169" y="70"/>
                    <a:pt x="338" y="80"/>
                    <a:pt x="507" y="80"/>
                  </a:cubicBezTo>
                  <a:cubicBezTo>
                    <a:pt x="676" y="90"/>
                    <a:pt x="846" y="90"/>
                    <a:pt x="1015" y="90"/>
                  </a:cubicBezTo>
                  <a:cubicBezTo>
                    <a:pt x="1184" y="90"/>
                    <a:pt x="1353" y="90"/>
                    <a:pt x="1522" y="80"/>
                  </a:cubicBezTo>
                  <a:cubicBezTo>
                    <a:pt x="1691" y="80"/>
                    <a:pt x="1850" y="70"/>
                    <a:pt x="2019" y="50"/>
                  </a:cubicBezTo>
                  <a:cubicBezTo>
                    <a:pt x="1850" y="30"/>
                    <a:pt x="1691" y="20"/>
                    <a:pt x="1522" y="10"/>
                  </a:cubicBezTo>
                  <a:cubicBezTo>
                    <a:pt x="1353" y="0"/>
                    <a:pt x="1184" y="0"/>
                    <a:pt x="1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54"/>
            <p:cNvSpPr/>
            <p:nvPr/>
          </p:nvSpPr>
          <p:spPr>
            <a:xfrm>
              <a:off x="5814350" y="4039500"/>
              <a:ext cx="2525" cy="50750"/>
            </a:xfrm>
            <a:custGeom>
              <a:avLst/>
              <a:gdLst/>
              <a:ahLst/>
              <a:cxnLst/>
              <a:rect l="l" t="t" r="r" b="b"/>
              <a:pathLst>
                <a:path w="101" h="2030" extrusionOk="0">
                  <a:moveTo>
                    <a:pt x="51" y="1"/>
                  </a:moveTo>
                  <a:cubicBezTo>
                    <a:pt x="31" y="170"/>
                    <a:pt x="21" y="339"/>
                    <a:pt x="11" y="508"/>
                  </a:cubicBezTo>
                  <a:cubicBezTo>
                    <a:pt x="1" y="677"/>
                    <a:pt x="1" y="846"/>
                    <a:pt x="1" y="1015"/>
                  </a:cubicBezTo>
                  <a:cubicBezTo>
                    <a:pt x="1" y="1184"/>
                    <a:pt x="1" y="1353"/>
                    <a:pt x="11" y="1522"/>
                  </a:cubicBezTo>
                  <a:cubicBezTo>
                    <a:pt x="21" y="1691"/>
                    <a:pt x="31" y="1860"/>
                    <a:pt x="51" y="2029"/>
                  </a:cubicBezTo>
                  <a:cubicBezTo>
                    <a:pt x="71" y="1860"/>
                    <a:pt x="80" y="1691"/>
                    <a:pt x="80" y="1522"/>
                  </a:cubicBezTo>
                  <a:cubicBezTo>
                    <a:pt x="90" y="1353"/>
                    <a:pt x="90" y="1184"/>
                    <a:pt x="100" y="1015"/>
                  </a:cubicBezTo>
                  <a:cubicBezTo>
                    <a:pt x="100" y="846"/>
                    <a:pt x="90" y="677"/>
                    <a:pt x="80" y="508"/>
                  </a:cubicBezTo>
                  <a:cubicBezTo>
                    <a:pt x="80" y="339"/>
                    <a:pt x="71" y="170"/>
                    <a:pt x="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54"/>
            <p:cNvSpPr/>
            <p:nvPr/>
          </p:nvSpPr>
          <p:spPr>
            <a:xfrm>
              <a:off x="5809150" y="4048200"/>
              <a:ext cx="12700" cy="33350"/>
            </a:xfrm>
            <a:custGeom>
              <a:avLst/>
              <a:gdLst/>
              <a:ahLst/>
              <a:cxnLst/>
              <a:rect l="l" t="t" r="r" b="b"/>
              <a:pathLst>
                <a:path w="508" h="1334" extrusionOk="0">
                  <a:moveTo>
                    <a:pt x="507" y="1"/>
                  </a:moveTo>
                  <a:cubicBezTo>
                    <a:pt x="458" y="100"/>
                    <a:pt x="408" y="209"/>
                    <a:pt x="358" y="319"/>
                  </a:cubicBezTo>
                  <a:cubicBezTo>
                    <a:pt x="308" y="428"/>
                    <a:pt x="269" y="538"/>
                    <a:pt x="229" y="657"/>
                  </a:cubicBezTo>
                  <a:cubicBezTo>
                    <a:pt x="189" y="766"/>
                    <a:pt x="139" y="876"/>
                    <a:pt x="109" y="995"/>
                  </a:cubicBezTo>
                  <a:cubicBezTo>
                    <a:pt x="70" y="1105"/>
                    <a:pt x="30" y="1214"/>
                    <a:pt x="0" y="1333"/>
                  </a:cubicBezTo>
                  <a:cubicBezTo>
                    <a:pt x="60" y="1224"/>
                    <a:pt x="109" y="1115"/>
                    <a:pt x="159" y="1005"/>
                  </a:cubicBezTo>
                  <a:cubicBezTo>
                    <a:pt x="199" y="896"/>
                    <a:pt x="249" y="786"/>
                    <a:pt x="288" y="677"/>
                  </a:cubicBezTo>
                  <a:cubicBezTo>
                    <a:pt x="328" y="568"/>
                    <a:pt x="368" y="448"/>
                    <a:pt x="408" y="339"/>
                  </a:cubicBezTo>
                  <a:cubicBezTo>
                    <a:pt x="448" y="229"/>
                    <a:pt x="477" y="110"/>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54"/>
            <p:cNvSpPr/>
            <p:nvPr/>
          </p:nvSpPr>
          <p:spPr>
            <a:xfrm>
              <a:off x="5798700" y="4058400"/>
              <a:ext cx="33575" cy="12700"/>
            </a:xfrm>
            <a:custGeom>
              <a:avLst/>
              <a:gdLst/>
              <a:ahLst/>
              <a:cxnLst/>
              <a:rect l="l" t="t" r="r" b="b"/>
              <a:pathLst>
                <a:path w="1343" h="508" extrusionOk="0">
                  <a:moveTo>
                    <a:pt x="0" y="0"/>
                  </a:moveTo>
                  <a:cubicBezTo>
                    <a:pt x="110" y="60"/>
                    <a:pt x="219" y="110"/>
                    <a:pt x="329" y="150"/>
                  </a:cubicBezTo>
                  <a:cubicBezTo>
                    <a:pt x="438" y="199"/>
                    <a:pt x="547" y="249"/>
                    <a:pt x="667" y="289"/>
                  </a:cubicBezTo>
                  <a:cubicBezTo>
                    <a:pt x="776" y="329"/>
                    <a:pt x="885" y="368"/>
                    <a:pt x="995" y="408"/>
                  </a:cubicBezTo>
                  <a:cubicBezTo>
                    <a:pt x="1114" y="448"/>
                    <a:pt x="1224" y="478"/>
                    <a:pt x="1343" y="508"/>
                  </a:cubicBezTo>
                  <a:cubicBezTo>
                    <a:pt x="1234" y="448"/>
                    <a:pt x="1124" y="408"/>
                    <a:pt x="1015" y="358"/>
                  </a:cubicBezTo>
                  <a:cubicBezTo>
                    <a:pt x="905" y="309"/>
                    <a:pt x="796" y="269"/>
                    <a:pt x="687" y="229"/>
                  </a:cubicBezTo>
                  <a:cubicBezTo>
                    <a:pt x="577" y="189"/>
                    <a:pt x="458" y="140"/>
                    <a:pt x="348" y="110"/>
                  </a:cubicBezTo>
                  <a:cubicBezTo>
                    <a:pt x="239" y="70"/>
                    <a:pt x="120" y="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54"/>
            <p:cNvSpPr/>
            <p:nvPr/>
          </p:nvSpPr>
          <p:spPr>
            <a:xfrm>
              <a:off x="5799200" y="4057400"/>
              <a:ext cx="32600" cy="14700"/>
            </a:xfrm>
            <a:custGeom>
              <a:avLst/>
              <a:gdLst/>
              <a:ahLst/>
              <a:cxnLst/>
              <a:rect l="l" t="t" r="r" b="b"/>
              <a:pathLst>
                <a:path w="1304" h="588" extrusionOk="0">
                  <a:moveTo>
                    <a:pt x="1303" y="1"/>
                  </a:moveTo>
                  <a:cubicBezTo>
                    <a:pt x="1194" y="40"/>
                    <a:pt x="1084" y="80"/>
                    <a:pt x="965" y="130"/>
                  </a:cubicBezTo>
                  <a:cubicBezTo>
                    <a:pt x="856" y="170"/>
                    <a:pt x="746" y="219"/>
                    <a:pt x="637" y="269"/>
                  </a:cubicBezTo>
                  <a:cubicBezTo>
                    <a:pt x="527" y="319"/>
                    <a:pt x="418" y="369"/>
                    <a:pt x="318" y="418"/>
                  </a:cubicBezTo>
                  <a:cubicBezTo>
                    <a:pt x="209" y="478"/>
                    <a:pt x="110" y="528"/>
                    <a:pt x="0" y="587"/>
                  </a:cubicBezTo>
                  <a:cubicBezTo>
                    <a:pt x="120" y="558"/>
                    <a:pt x="229" y="508"/>
                    <a:pt x="338" y="468"/>
                  </a:cubicBezTo>
                  <a:cubicBezTo>
                    <a:pt x="448" y="428"/>
                    <a:pt x="557" y="379"/>
                    <a:pt x="667" y="329"/>
                  </a:cubicBezTo>
                  <a:cubicBezTo>
                    <a:pt x="776" y="279"/>
                    <a:pt x="885" y="229"/>
                    <a:pt x="985" y="170"/>
                  </a:cubicBezTo>
                  <a:cubicBezTo>
                    <a:pt x="1094" y="120"/>
                    <a:pt x="1204" y="60"/>
                    <a:pt x="1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54"/>
            <p:cNvSpPr/>
            <p:nvPr/>
          </p:nvSpPr>
          <p:spPr>
            <a:xfrm>
              <a:off x="5808150" y="4048450"/>
              <a:ext cx="14700" cy="32600"/>
            </a:xfrm>
            <a:custGeom>
              <a:avLst/>
              <a:gdLst/>
              <a:ahLst/>
              <a:cxnLst/>
              <a:rect l="l" t="t" r="r" b="b"/>
              <a:pathLst>
                <a:path w="588" h="1304" extrusionOk="0">
                  <a:moveTo>
                    <a:pt x="0" y="1"/>
                  </a:moveTo>
                  <a:lnTo>
                    <a:pt x="0" y="1"/>
                  </a:lnTo>
                  <a:cubicBezTo>
                    <a:pt x="40" y="120"/>
                    <a:pt x="80" y="229"/>
                    <a:pt x="130" y="339"/>
                  </a:cubicBezTo>
                  <a:cubicBezTo>
                    <a:pt x="169" y="448"/>
                    <a:pt x="219" y="558"/>
                    <a:pt x="269" y="667"/>
                  </a:cubicBezTo>
                  <a:cubicBezTo>
                    <a:pt x="319" y="776"/>
                    <a:pt x="368" y="886"/>
                    <a:pt x="418" y="995"/>
                  </a:cubicBezTo>
                  <a:cubicBezTo>
                    <a:pt x="478" y="1095"/>
                    <a:pt x="527" y="1204"/>
                    <a:pt x="587" y="1303"/>
                  </a:cubicBezTo>
                  <a:cubicBezTo>
                    <a:pt x="557" y="1194"/>
                    <a:pt x="507" y="1085"/>
                    <a:pt x="468" y="975"/>
                  </a:cubicBezTo>
                  <a:cubicBezTo>
                    <a:pt x="418" y="856"/>
                    <a:pt x="378" y="746"/>
                    <a:pt x="328" y="637"/>
                  </a:cubicBezTo>
                  <a:cubicBezTo>
                    <a:pt x="279" y="538"/>
                    <a:pt x="229" y="428"/>
                    <a:pt x="169" y="319"/>
                  </a:cubicBezTo>
                  <a:cubicBezTo>
                    <a:pt x="120" y="209"/>
                    <a:pt x="60" y="11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2245;p60">
            <a:extLst>
              <a:ext uri="{FF2B5EF4-FFF2-40B4-BE49-F238E27FC236}">
                <a16:creationId xmlns:a16="http://schemas.microsoft.com/office/drawing/2014/main" id="{953D96B9-EA58-8C72-EAB8-0507551D3E0D}"/>
              </a:ext>
            </a:extLst>
          </p:cNvPr>
          <p:cNvSpPr txBox="1">
            <a:spLocks/>
          </p:cNvSpPr>
          <p:nvPr/>
        </p:nvSpPr>
        <p:spPr>
          <a:xfrm>
            <a:off x="2564349" y="1058860"/>
            <a:ext cx="480083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500" b="0" i="0" u="none" strike="noStrike" cap="none">
                <a:solidFill>
                  <a:schemeClr val="accent3"/>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ctr"/>
            <a:r>
              <a:rPr lang="vi-VN" sz="3200" b="1">
                <a:solidFill>
                  <a:schemeClr val="bg2"/>
                </a:solidFill>
                <a:latin typeface="Arial" panose="020B0604020202020204" pitchFamily="34" charset="0"/>
                <a:cs typeface="Arial" panose="020B0604020202020204" pitchFamily="34" charset="0"/>
              </a:rPr>
              <a:t>HƯỚNG DẪN VỀ NHÀ</a:t>
            </a:r>
            <a:endParaRPr lang="vi-VN" sz="3200" b="1" dirty="0">
              <a:solidFill>
                <a:schemeClr val="bg2"/>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149BCBD3-6CDF-CCED-DEFE-DB356AB5C00A}"/>
              </a:ext>
            </a:extLst>
          </p:cNvPr>
          <p:cNvSpPr/>
          <p:nvPr/>
        </p:nvSpPr>
        <p:spPr>
          <a:xfrm>
            <a:off x="2761836" y="1876792"/>
            <a:ext cx="4405859" cy="764193"/>
          </a:xfrm>
          <a:prstGeom prst="roundRect">
            <a:avLst>
              <a:gd name="adj" fmla="val 11184"/>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chemeClr val="tx1"/>
                </a:solidFill>
                <a:latin typeface="Arial" panose="020B0604020202020204" pitchFamily="34" charset="0"/>
                <a:cs typeface="Arial" panose="020B0604020202020204" pitchFamily="34" charset="0"/>
              </a:rPr>
              <a:t>Ôn lại các kiến thức đã học ở </a:t>
            </a:r>
            <a:r>
              <a:rPr lang="vi-VN" sz="2000" i="1" dirty="0">
                <a:solidFill>
                  <a:schemeClr val="tx1"/>
                </a:solidFill>
                <a:latin typeface="Arial" panose="020B0604020202020204" pitchFamily="34" charset="0"/>
                <a:cs typeface="Arial" panose="020B0604020202020204" pitchFamily="34" charset="0"/>
              </a:rPr>
              <a:t>Bài 3.</a:t>
            </a:r>
            <a:endParaRPr lang="vi-VN" sz="2000"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AD783D45-0898-D81D-4E8A-73FB464E6E22}"/>
              </a:ext>
            </a:extLst>
          </p:cNvPr>
          <p:cNvSpPr/>
          <p:nvPr/>
        </p:nvSpPr>
        <p:spPr>
          <a:xfrm>
            <a:off x="2762141" y="2951315"/>
            <a:ext cx="4405859" cy="1105968"/>
          </a:xfrm>
          <a:prstGeom prst="roundRect">
            <a:avLst>
              <a:gd name="adj" fmla="val 11184"/>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latin typeface="Arial" panose="020B0604020202020204" pitchFamily="34" charset="0"/>
                <a:cs typeface="Arial" panose="020B0604020202020204" pitchFamily="34" charset="0"/>
              </a:rPr>
              <a:t>Đọc và tìm hiểu trước nội dung </a:t>
            </a:r>
          </a:p>
          <a:p>
            <a:pPr algn="ctr">
              <a:lnSpc>
                <a:spcPct val="150000"/>
              </a:lnSpc>
            </a:pPr>
            <a:r>
              <a:rPr lang="vi-VN" sz="1800" i="1" dirty="0">
                <a:latin typeface="Arial" panose="020B0604020202020204" pitchFamily="34" charset="0"/>
                <a:cs typeface="Arial" panose="020B0604020202020204" pitchFamily="34" charset="0"/>
              </a:rPr>
              <a:t>Bài 4: Ý tưởng thiết kế thời trang.</a:t>
            </a:r>
            <a:endParaRPr lang="vi-VN" sz="1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94"/>
        <p:cNvGrpSpPr/>
        <p:nvPr/>
      </p:nvGrpSpPr>
      <p:grpSpPr>
        <a:xfrm>
          <a:off x="0" y="0"/>
          <a:ext cx="0" cy="0"/>
          <a:chOff x="0" y="0"/>
          <a:chExt cx="0" cy="0"/>
        </a:xfrm>
      </p:grpSpPr>
      <p:grpSp>
        <p:nvGrpSpPr>
          <p:cNvPr id="5079" name="Google Shape;5079;p62"/>
          <p:cNvGrpSpPr/>
          <p:nvPr/>
        </p:nvGrpSpPr>
        <p:grpSpPr>
          <a:xfrm>
            <a:off x="7672884" y="-410799"/>
            <a:ext cx="2085765" cy="1616139"/>
            <a:chOff x="4947175" y="3730225"/>
            <a:chExt cx="387525" cy="300275"/>
          </a:xfrm>
        </p:grpSpPr>
        <p:sp>
          <p:nvSpPr>
            <p:cNvPr id="5080" name="Google Shape;5080;p62"/>
            <p:cNvSpPr/>
            <p:nvPr/>
          </p:nvSpPr>
          <p:spPr>
            <a:xfrm>
              <a:off x="4952650" y="3730225"/>
              <a:ext cx="382050" cy="270475"/>
            </a:xfrm>
            <a:custGeom>
              <a:avLst/>
              <a:gdLst/>
              <a:ahLst/>
              <a:cxnLst/>
              <a:rect l="l" t="t" r="r" b="b"/>
              <a:pathLst>
                <a:path w="15282" h="10819" extrusionOk="0">
                  <a:moveTo>
                    <a:pt x="15056" y="0"/>
                  </a:moveTo>
                  <a:cubicBezTo>
                    <a:pt x="10421" y="281"/>
                    <a:pt x="6102" y="706"/>
                    <a:pt x="1598" y="2125"/>
                  </a:cubicBezTo>
                  <a:cubicBezTo>
                    <a:pt x="1029" y="2297"/>
                    <a:pt x="515" y="2297"/>
                    <a:pt x="1" y="2626"/>
                  </a:cubicBezTo>
                  <a:cubicBezTo>
                    <a:pt x="241" y="4168"/>
                    <a:pt x="3867" y="6972"/>
                    <a:pt x="6034" y="9276"/>
                  </a:cubicBezTo>
                  <a:cubicBezTo>
                    <a:pt x="7083" y="10391"/>
                    <a:pt x="7892" y="10818"/>
                    <a:pt x="8567" y="10818"/>
                  </a:cubicBezTo>
                  <a:cubicBezTo>
                    <a:pt x="9377" y="10818"/>
                    <a:pt x="9993" y="10202"/>
                    <a:pt x="10599" y="9420"/>
                  </a:cubicBezTo>
                  <a:cubicBezTo>
                    <a:pt x="11703" y="7994"/>
                    <a:pt x="14404" y="5272"/>
                    <a:pt x="15254" y="3318"/>
                  </a:cubicBezTo>
                  <a:cubicBezTo>
                    <a:pt x="15268" y="3298"/>
                    <a:pt x="15275" y="3277"/>
                    <a:pt x="15282" y="3256"/>
                  </a:cubicBezTo>
                  <a:lnTo>
                    <a:pt x="150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62"/>
            <p:cNvSpPr/>
            <p:nvPr/>
          </p:nvSpPr>
          <p:spPr>
            <a:xfrm>
              <a:off x="5182825" y="3738600"/>
              <a:ext cx="128125" cy="73925"/>
            </a:xfrm>
            <a:custGeom>
              <a:avLst/>
              <a:gdLst/>
              <a:ahLst/>
              <a:cxnLst/>
              <a:rect l="l" t="t" r="r" b="b"/>
              <a:pathLst>
                <a:path w="5125" h="2957" extrusionOk="0">
                  <a:moveTo>
                    <a:pt x="1543" y="1"/>
                  </a:moveTo>
                  <a:cubicBezTo>
                    <a:pt x="1029" y="56"/>
                    <a:pt x="515" y="111"/>
                    <a:pt x="1" y="179"/>
                  </a:cubicBezTo>
                  <a:cubicBezTo>
                    <a:pt x="2119" y="1173"/>
                    <a:pt x="4669" y="2860"/>
                    <a:pt x="4669" y="2860"/>
                  </a:cubicBezTo>
                  <a:lnTo>
                    <a:pt x="4827" y="2935"/>
                  </a:lnTo>
                  <a:cubicBezTo>
                    <a:pt x="4827" y="2935"/>
                    <a:pt x="4870" y="2956"/>
                    <a:pt x="4919" y="2956"/>
                  </a:cubicBezTo>
                  <a:cubicBezTo>
                    <a:pt x="5012" y="2956"/>
                    <a:pt x="5125" y="2879"/>
                    <a:pt x="4985" y="2428"/>
                  </a:cubicBezTo>
                  <a:cubicBezTo>
                    <a:pt x="4334" y="1571"/>
                    <a:pt x="2757" y="639"/>
                    <a:pt x="1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62"/>
            <p:cNvSpPr/>
            <p:nvPr/>
          </p:nvSpPr>
          <p:spPr>
            <a:xfrm>
              <a:off x="5079475" y="3754025"/>
              <a:ext cx="182125" cy="109900"/>
            </a:xfrm>
            <a:custGeom>
              <a:avLst/>
              <a:gdLst/>
              <a:ahLst/>
              <a:cxnLst/>
              <a:rect l="l" t="t" r="r" b="b"/>
              <a:pathLst>
                <a:path w="7285" h="4396" extrusionOk="0">
                  <a:moveTo>
                    <a:pt x="1276" y="1"/>
                  </a:moveTo>
                  <a:cubicBezTo>
                    <a:pt x="851" y="83"/>
                    <a:pt x="426" y="165"/>
                    <a:pt x="1" y="255"/>
                  </a:cubicBezTo>
                  <a:cubicBezTo>
                    <a:pt x="728" y="508"/>
                    <a:pt x="2160" y="1221"/>
                    <a:pt x="6829" y="4299"/>
                  </a:cubicBezTo>
                  <a:lnTo>
                    <a:pt x="6994" y="4375"/>
                  </a:lnTo>
                  <a:cubicBezTo>
                    <a:pt x="6994" y="4375"/>
                    <a:pt x="7036" y="4396"/>
                    <a:pt x="7084" y="4396"/>
                  </a:cubicBezTo>
                  <a:cubicBezTo>
                    <a:pt x="7175" y="4396"/>
                    <a:pt x="7284" y="4319"/>
                    <a:pt x="7144" y="3868"/>
                  </a:cubicBezTo>
                  <a:cubicBezTo>
                    <a:pt x="6294" y="2743"/>
                    <a:pt x="2880" y="851"/>
                    <a:pt x="1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62"/>
            <p:cNvSpPr/>
            <p:nvPr/>
          </p:nvSpPr>
          <p:spPr>
            <a:xfrm>
              <a:off x="5001675" y="3772025"/>
              <a:ext cx="217750" cy="142300"/>
            </a:xfrm>
            <a:custGeom>
              <a:avLst/>
              <a:gdLst/>
              <a:ahLst/>
              <a:cxnLst/>
              <a:rect l="l" t="t" r="r" b="b"/>
              <a:pathLst>
                <a:path w="8710" h="5692" extrusionOk="0">
                  <a:moveTo>
                    <a:pt x="1193" y="1"/>
                  </a:moveTo>
                  <a:cubicBezTo>
                    <a:pt x="802" y="110"/>
                    <a:pt x="398" y="220"/>
                    <a:pt x="0" y="344"/>
                  </a:cubicBezTo>
                  <a:cubicBezTo>
                    <a:pt x="2797" y="1708"/>
                    <a:pt x="8255" y="5595"/>
                    <a:pt x="8255" y="5595"/>
                  </a:cubicBezTo>
                  <a:lnTo>
                    <a:pt x="8412" y="5670"/>
                  </a:lnTo>
                  <a:cubicBezTo>
                    <a:pt x="8412" y="5670"/>
                    <a:pt x="8456" y="5691"/>
                    <a:pt x="8504" y="5691"/>
                  </a:cubicBezTo>
                  <a:cubicBezTo>
                    <a:pt x="8597" y="5691"/>
                    <a:pt x="8710" y="5614"/>
                    <a:pt x="8570" y="5163"/>
                  </a:cubicBezTo>
                  <a:cubicBezTo>
                    <a:pt x="7665" y="3963"/>
                    <a:pt x="2976" y="1070"/>
                    <a:pt x="1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62"/>
            <p:cNvSpPr/>
            <p:nvPr/>
          </p:nvSpPr>
          <p:spPr>
            <a:xfrm>
              <a:off x="4947175" y="3730225"/>
              <a:ext cx="387525" cy="300275"/>
            </a:xfrm>
            <a:custGeom>
              <a:avLst/>
              <a:gdLst/>
              <a:ahLst/>
              <a:cxnLst/>
              <a:rect l="l" t="t" r="r" b="b"/>
              <a:pathLst>
                <a:path w="15501" h="12011" extrusionOk="0">
                  <a:moveTo>
                    <a:pt x="15275" y="0"/>
                  </a:moveTo>
                  <a:cubicBezTo>
                    <a:pt x="14191" y="2057"/>
                    <a:pt x="11250" y="5999"/>
                    <a:pt x="10229" y="7315"/>
                  </a:cubicBezTo>
                  <a:cubicBezTo>
                    <a:pt x="9623" y="8093"/>
                    <a:pt x="9005" y="8710"/>
                    <a:pt x="8194" y="8710"/>
                  </a:cubicBezTo>
                  <a:cubicBezTo>
                    <a:pt x="7518" y="8710"/>
                    <a:pt x="6710" y="8282"/>
                    <a:pt x="5663" y="7164"/>
                  </a:cubicBezTo>
                  <a:cubicBezTo>
                    <a:pt x="4237" y="5649"/>
                    <a:pt x="2091" y="4292"/>
                    <a:pt x="720" y="3092"/>
                  </a:cubicBezTo>
                  <a:cubicBezTo>
                    <a:pt x="542" y="2934"/>
                    <a:pt x="370" y="2783"/>
                    <a:pt x="220" y="2626"/>
                  </a:cubicBezTo>
                  <a:cubicBezTo>
                    <a:pt x="124" y="2825"/>
                    <a:pt x="55" y="3010"/>
                    <a:pt x="21" y="3181"/>
                  </a:cubicBezTo>
                  <a:cubicBezTo>
                    <a:pt x="0" y="3277"/>
                    <a:pt x="206" y="4737"/>
                    <a:pt x="220" y="4840"/>
                  </a:cubicBezTo>
                  <a:cubicBezTo>
                    <a:pt x="460" y="6376"/>
                    <a:pt x="3997" y="8515"/>
                    <a:pt x="6157" y="10818"/>
                  </a:cubicBezTo>
                  <a:cubicBezTo>
                    <a:pt x="6970" y="11682"/>
                    <a:pt x="7651" y="12010"/>
                    <a:pt x="8240" y="12010"/>
                  </a:cubicBezTo>
                  <a:cubicBezTo>
                    <a:pt x="9324" y="12010"/>
                    <a:pt x="10096" y="10899"/>
                    <a:pt x="10812" y="9975"/>
                  </a:cubicBezTo>
                  <a:cubicBezTo>
                    <a:pt x="11922" y="8549"/>
                    <a:pt x="14630" y="5272"/>
                    <a:pt x="15480" y="3318"/>
                  </a:cubicBezTo>
                  <a:cubicBezTo>
                    <a:pt x="15487" y="3298"/>
                    <a:pt x="15494" y="3277"/>
                    <a:pt x="15501" y="3256"/>
                  </a:cubicBezTo>
                  <a:lnTo>
                    <a:pt x="15412" y="487"/>
                  </a:lnTo>
                  <a:cubicBezTo>
                    <a:pt x="15364" y="254"/>
                    <a:pt x="15343" y="192"/>
                    <a:pt x="15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5" name="Google Shape;5085;p62"/>
          <p:cNvGrpSpPr/>
          <p:nvPr/>
        </p:nvGrpSpPr>
        <p:grpSpPr>
          <a:xfrm>
            <a:off x="346530" y="-375134"/>
            <a:ext cx="835320" cy="2069023"/>
            <a:chOff x="7737930" y="-375134"/>
            <a:chExt cx="1385698" cy="3432265"/>
          </a:xfrm>
        </p:grpSpPr>
        <p:sp>
          <p:nvSpPr>
            <p:cNvPr id="5086" name="Google Shape;5086;p62"/>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62"/>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8" name="Google Shape;5088;p62"/>
            <p:cNvGrpSpPr/>
            <p:nvPr/>
          </p:nvGrpSpPr>
          <p:grpSpPr>
            <a:xfrm>
              <a:off x="8088503" y="2389866"/>
              <a:ext cx="684551" cy="667265"/>
              <a:chOff x="8088503" y="2389866"/>
              <a:chExt cx="684551" cy="667265"/>
            </a:xfrm>
          </p:grpSpPr>
          <p:sp>
            <p:nvSpPr>
              <p:cNvPr id="5089" name="Google Shape;5089;p62"/>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62"/>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62"/>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62"/>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62"/>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62"/>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62"/>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62"/>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62"/>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62"/>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62"/>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62"/>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62"/>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62"/>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62"/>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62"/>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62"/>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6" name="Google Shape;5106;p62"/>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62"/>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62"/>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62"/>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62"/>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62"/>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62"/>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62"/>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62"/>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62"/>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62"/>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62"/>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62"/>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62"/>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62"/>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62"/>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62"/>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62"/>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62"/>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62"/>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123;p41">
            <a:extLst>
              <a:ext uri="{FF2B5EF4-FFF2-40B4-BE49-F238E27FC236}">
                <a16:creationId xmlns:a16="http://schemas.microsoft.com/office/drawing/2014/main" id="{2EB79A4F-9B9C-E0D0-0EE4-E966AB10939B}"/>
              </a:ext>
            </a:extLst>
          </p:cNvPr>
          <p:cNvGrpSpPr/>
          <p:nvPr/>
        </p:nvGrpSpPr>
        <p:grpSpPr>
          <a:xfrm>
            <a:off x="4151608" y="4197185"/>
            <a:ext cx="840780" cy="813626"/>
            <a:chOff x="3216625" y="4232525"/>
            <a:chExt cx="126175" cy="122100"/>
          </a:xfrm>
        </p:grpSpPr>
        <p:sp>
          <p:nvSpPr>
            <p:cNvPr id="11" name="Google Shape;3124;p41">
              <a:extLst>
                <a:ext uri="{FF2B5EF4-FFF2-40B4-BE49-F238E27FC236}">
                  <a16:creationId xmlns:a16="http://schemas.microsoft.com/office/drawing/2014/main" id="{346B1BE7-A306-567A-3348-8F9DFB6B32B4}"/>
                </a:ext>
              </a:extLst>
            </p:cNvPr>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25;p41">
              <a:extLst>
                <a:ext uri="{FF2B5EF4-FFF2-40B4-BE49-F238E27FC236}">
                  <a16:creationId xmlns:a16="http://schemas.microsoft.com/office/drawing/2014/main" id="{85ED8416-B3CC-B648-496A-9E0B35E0C7FB}"/>
                </a:ext>
              </a:extLst>
            </p:cNvPr>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26;p41">
              <a:extLst>
                <a:ext uri="{FF2B5EF4-FFF2-40B4-BE49-F238E27FC236}">
                  <a16:creationId xmlns:a16="http://schemas.microsoft.com/office/drawing/2014/main" id="{2EEF6B87-465F-1A7C-24F3-BC1A4DCA2483}"/>
                </a:ext>
              </a:extLst>
            </p:cNvPr>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127;p41">
              <a:extLst>
                <a:ext uri="{FF2B5EF4-FFF2-40B4-BE49-F238E27FC236}">
                  <a16:creationId xmlns:a16="http://schemas.microsoft.com/office/drawing/2014/main" id="{2C4C4AE9-4F96-68EE-49C8-8A9773E8513C}"/>
                </a:ext>
              </a:extLst>
            </p:cNvPr>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28;p41">
              <a:extLst>
                <a:ext uri="{FF2B5EF4-FFF2-40B4-BE49-F238E27FC236}">
                  <a16:creationId xmlns:a16="http://schemas.microsoft.com/office/drawing/2014/main" id="{A850B150-D8A7-975D-F185-D7EF9A98E09E}"/>
                </a:ext>
              </a:extLst>
            </p:cNvPr>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29;p41">
              <a:extLst>
                <a:ext uri="{FF2B5EF4-FFF2-40B4-BE49-F238E27FC236}">
                  <a16:creationId xmlns:a16="http://schemas.microsoft.com/office/drawing/2014/main" id="{F964B8FD-5FA5-54FB-3917-2705C33DE39D}"/>
                </a:ext>
              </a:extLst>
            </p:cNvPr>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30;p41">
              <a:extLst>
                <a:ext uri="{FF2B5EF4-FFF2-40B4-BE49-F238E27FC236}">
                  <a16:creationId xmlns:a16="http://schemas.microsoft.com/office/drawing/2014/main" id="{DC377D66-F86E-906E-60C8-0D568C206C53}"/>
                </a:ext>
              </a:extLst>
            </p:cNvPr>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1;p41">
              <a:extLst>
                <a:ext uri="{FF2B5EF4-FFF2-40B4-BE49-F238E27FC236}">
                  <a16:creationId xmlns:a16="http://schemas.microsoft.com/office/drawing/2014/main" id="{38BCFBE9-DFD0-5286-DA2D-511973B71AC4}"/>
                </a:ext>
              </a:extLst>
            </p:cNvPr>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32;p41">
              <a:extLst>
                <a:ext uri="{FF2B5EF4-FFF2-40B4-BE49-F238E27FC236}">
                  <a16:creationId xmlns:a16="http://schemas.microsoft.com/office/drawing/2014/main" id="{534E8981-DE97-C812-D6C8-F02A9071AC7B}"/>
                </a:ext>
              </a:extLst>
            </p:cNvPr>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33;p41">
              <a:extLst>
                <a:ext uri="{FF2B5EF4-FFF2-40B4-BE49-F238E27FC236}">
                  <a16:creationId xmlns:a16="http://schemas.microsoft.com/office/drawing/2014/main" id="{3882BE0E-2FB3-F3E9-1DBD-338538C0231F}"/>
                </a:ext>
              </a:extLst>
            </p:cNvPr>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34;p41">
              <a:extLst>
                <a:ext uri="{FF2B5EF4-FFF2-40B4-BE49-F238E27FC236}">
                  <a16:creationId xmlns:a16="http://schemas.microsoft.com/office/drawing/2014/main" id="{65613DE5-E039-403F-E787-6C29E08DDF59}"/>
                </a:ext>
              </a:extLst>
            </p:cNvPr>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35;p41">
              <a:extLst>
                <a:ext uri="{FF2B5EF4-FFF2-40B4-BE49-F238E27FC236}">
                  <a16:creationId xmlns:a16="http://schemas.microsoft.com/office/drawing/2014/main" id="{A9CBB041-D942-F2CB-0FFD-BAD631E5103C}"/>
                </a:ext>
              </a:extLst>
            </p:cNvPr>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36;p41">
              <a:extLst>
                <a:ext uri="{FF2B5EF4-FFF2-40B4-BE49-F238E27FC236}">
                  <a16:creationId xmlns:a16="http://schemas.microsoft.com/office/drawing/2014/main" id="{A8013A0C-5C48-E350-9085-ABFDAF533F56}"/>
                </a:ext>
              </a:extLst>
            </p:cNvPr>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37;p41">
              <a:extLst>
                <a:ext uri="{FF2B5EF4-FFF2-40B4-BE49-F238E27FC236}">
                  <a16:creationId xmlns:a16="http://schemas.microsoft.com/office/drawing/2014/main" id="{F7D8762C-E14F-B336-C3AC-B7F23586C258}"/>
                </a:ext>
              </a:extLst>
            </p:cNvPr>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38;p41">
              <a:extLst>
                <a:ext uri="{FF2B5EF4-FFF2-40B4-BE49-F238E27FC236}">
                  <a16:creationId xmlns:a16="http://schemas.microsoft.com/office/drawing/2014/main" id="{0C1F15BC-7BD9-F6C1-41A0-CF65B98AB715}"/>
                </a:ext>
              </a:extLst>
            </p:cNvPr>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39;p41">
              <a:extLst>
                <a:ext uri="{FF2B5EF4-FFF2-40B4-BE49-F238E27FC236}">
                  <a16:creationId xmlns:a16="http://schemas.microsoft.com/office/drawing/2014/main" id="{4BA15FB7-F8A4-5ED4-8787-6545C6FB9372}"/>
                </a:ext>
              </a:extLst>
            </p:cNvPr>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40;p41">
              <a:extLst>
                <a:ext uri="{FF2B5EF4-FFF2-40B4-BE49-F238E27FC236}">
                  <a16:creationId xmlns:a16="http://schemas.microsoft.com/office/drawing/2014/main" id="{4AE294C2-A604-3D6C-6DD2-8F487559D7A0}"/>
                </a:ext>
              </a:extLst>
            </p:cNvPr>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41;p41">
              <a:extLst>
                <a:ext uri="{FF2B5EF4-FFF2-40B4-BE49-F238E27FC236}">
                  <a16:creationId xmlns:a16="http://schemas.microsoft.com/office/drawing/2014/main" id="{7E52D6C4-1C05-94F0-E8B0-9F9659E43051}"/>
                </a:ext>
              </a:extLst>
            </p:cNvPr>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42;p41">
              <a:extLst>
                <a:ext uri="{FF2B5EF4-FFF2-40B4-BE49-F238E27FC236}">
                  <a16:creationId xmlns:a16="http://schemas.microsoft.com/office/drawing/2014/main" id="{DB75C113-47F9-0DE5-23C2-3618E47D60C2}"/>
                </a:ext>
              </a:extLst>
            </p:cNvPr>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143;p41">
            <a:extLst>
              <a:ext uri="{FF2B5EF4-FFF2-40B4-BE49-F238E27FC236}">
                <a16:creationId xmlns:a16="http://schemas.microsoft.com/office/drawing/2014/main" id="{E6A73353-FF27-CBDD-8720-E93B675AA0A5}"/>
              </a:ext>
            </a:extLst>
          </p:cNvPr>
          <p:cNvGrpSpPr/>
          <p:nvPr/>
        </p:nvGrpSpPr>
        <p:grpSpPr>
          <a:xfrm>
            <a:off x="2248246" y="268593"/>
            <a:ext cx="575724" cy="557093"/>
            <a:chOff x="3216625" y="4232525"/>
            <a:chExt cx="126175" cy="122100"/>
          </a:xfrm>
        </p:grpSpPr>
        <p:sp>
          <p:nvSpPr>
            <p:cNvPr id="31" name="Google Shape;3144;p41">
              <a:extLst>
                <a:ext uri="{FF2B5EF4-FFF2-40B4-BE49-F238E27FC236}">
                  <a16:creationId xmlns:a16="http://schemas.microsoft.com/office/drawing/2014/main" id="{37362C3D-6C7C-8F15-E373-A5185ECE4499}"/>
                </a:ext>
              </a:extLst>
            </p:cNvPr>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45;p41">
              <a:extLst>
                <a:ext uri="{FF2B5EF4-FFF2-40B4-BE49-F238E27FC236}">
                  <a16:creationId xmlns:a16="http://schemas.microsoft.com/office/drawing/2014/main" id="{1E627777-0A2D-AABA-1F41-B0418EDC172B}"/>
                </a:ext>
              </a:extLst>
            </p:cNvPr>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46;p41">
              <a:extLst>
                <a:ext uri="{FF2B5EF4-FFF2-40B4-BE49-F238E27FC236}">
                  <a16:creationId xmlns:a16="http://schemas.microsoft.com/office/drawing/2014/main" id="{E56D264E-C985-2AE1-B74C-467E0851EDB3}"/>
                </a:ext>
              </a:extLst>
            </p:cNvPr>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47;p41">
              <a:extLst>
                <a:ext uri="{FF2B5EF4-FFF2-40B4-BE49-F238E27FC236}">
                  <a16:creationId xmlns:a16="http://schemas.microsoft.com/office/drawing/2014/main" id="{8C34B2EC-FBB1-79CF-A2DE-2B4D87E8B62F}"/>
                </a:ext>
              </a:extLst>
            </p:cNvPr>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48;p41">
              <a:extLst>
                <a:ext uri="{FF2B5EF4-FFF2-40B4-BE49-F238E27FC236}">
                  <a16:creationId xmlns:a16="http://schemas.microsoft.com/office/drawing/2014/main" id="{D9B9D1A3-842D-01CF-A591-00FE386520F5}"/>
                </a:ext>
              </a:extLst>
            </p:cNvPr>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49;p41">
              <a:extLst>
                <a:ext uri="{FF2B5EF4-FFF2-40B4-BE49-F238E27FC236}">
                  <a16:creationId xmlns:a16="http://schemas.microsoft.com/office/drawing/2014/main" id="{AF24C17E-828F-4FD4-426F-7868E2D52145}"/>
                </a:ext>
              </a:extLst>
            </p:cNvPr>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50;p41">
              <a:extLst>
                <a:ext uri="{FF2B5EF4-FFF2-40B4-BE49-F238E27FC236}">
                  <a16:creationId xmlns:a16="http://schemas.microsoft.com/office/drawing/2014/main" id="{C0C12B79-7B57-CDF6-9D01-E4EBA8BC9749}"/>
                </a:ext>
              </a:extLst>
            </p:cNvPr>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51;p41">
              <a:extLst>
                <a:ext uri="{FF2B5EF4-FFF2-40B4-BE49-F238E27FC236}">
                  <a16:creationId xmlns:a16="http://schemas.microsoft.com/office/drawing/2014/main" id="{C078F5B0-1AAB-20E3-4370-3602817E587E}"/>
                </a:ext>
              </a:extLst>
            </p:cNvPr>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52;p41">
              <a:extLst>
                <a:ext uri="{FF2B5EF4-FFF2-40B4-BE49-F238E27FC236}">
                  <a16:creationId xmlns:a16="http://schemas.microsoft.com/office/drawing/2014/main" id="{CC6CE1DE-9400-1487-6951-38908D950CD1}"/>
                </a:ext>
              </a:extLst>
            </p:cNvPr>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53;p41">
              <a:extLst>
                <a:ext uri="{FF2B5EF4-FFF2-40B4-BE49-F238E27FC236}">
                  <a16:creationId xmlns:a16="http://schemas.microsoft.com/office/drawing/2014/main" id="{75F415B9-42AB-CE06-F8F7-F417AD9C6BA0}"/>
                </a:ext>
              </a:extLst>
            </p:cNvPr>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54;p41">
              <a:extLst>
                <a:ext uri="{FF2B5EF4-FFF2-40B4-BE49-F238E27FC236}">
                  <a16:creationId xmlns:a16="http://schemas.microsoft.com/office/drawing/2014/main" id="{3D762171-E4E5-618C-1662-9395C95F69A6}"/>
                </a:ext>
              </a:extLst>
            </p:cNvPr>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5;p41">
              <a:extLst>
                <a:ext uri="{FF2B5EF4-FFF2-40B4-BE49-F238E27FC236}">
                  <a16:creationId xmlns:a16="http://schemas.microsoft.com/office/drawing/2014/main" id="{17ECC7F3-3D8D-9ABD-82FF-F68E8EA3F21C}"/>
                </a:ext>
              </a:extLst>
            </p:cNvPr>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56;p41">
              <a:extLst>
                <a:ext uri="{FF2B5EF4-FFF2-40B4-BE49-F238E27FC236}">
                  <a16:creationId xmlns:a16="http://schemas.microsoft.com/office/drawing/2014/main" id="{AD105FE7-6492-ECC1-6186-70B14BE7B535}"/>
                </a:ext>
              </a:extLst>
            </p:cNvPr>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57;p41">
              <a:extLst>
                <a:ext uri="{FF2B5EF4-FFF2-40B4-BE49-F238E27FC236}">
                  <a16:creationId xmlns:a16="http://schemas.microsoft.com/office/drawing/2014/main" id="{B9119272-47D8-FBF7-7F39-09884A4A51DB}"/>
                </a:ext>
              </a:extLst>
            </p:cNvPr>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58;p41">
              <a:extLst>
                <a:ext uri="{FF2B5EF4-FFF2-40B4-BE49-F238E27FC236}">
                  <a16:creationId xmlns:a16="http://schemas.microsoft.com/office/drawing/2014/main" id="{887F113A-9B76-F7D0-E4AD-488833EB5476}"/>
                </a:ext>
              </a:extLst>
            </p:cNvPr>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59;p41">
              <a:extLst>
                <a:ext uri="{FF2B5EF4-FFF2-40B4-BE49-F238E27FC236}">
                  <a16:creationId xmlns:a16="http://schemas.microsoft.com/office/drawing/2014/main" id="{1A6FD11F-98D3-9C12-58E1-E30CAF461F67}"/>
                </a:ext>
              </a:extLst>
            </p:cNvPr>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60;p41">
              <a:extLst>
                <a:ext uri="{FF2B5EF4-FFF2-40B4-BE49-F238E27FC236}">
                  <a16:creationId xmlns:a16="http://schemas.microsoft.com/office/drawing/2014/main" id="{0BE6C889-26A9-F4C0-AE30-B981C9CB423E}"/>
                </a:ext>
              </a:extLst>
            </p:cNvPr>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61;p41">
              <a:extLst>
                <a:ext uri="{FF2B5EF4-FFF2-40B4-BE49-F238E27FC236}">
                  <a16:creationId xmlns:a16="http://schemas.microsoft.com/office/drawing/2014/main" id="{39B9CAFA-1009-0FB3-8520-9682A5BFBB8D}"/>
                </a:ext>
              </a:extLst>
            </p:cNvPr>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62;p41">
              <a:extLst>
                <a:ext uri="{FF2B5EF4-FFF2-40B4-BE49-F238E27FC236}">
                  <a16:creationId xmlns:a16="http://schemas.microsoft.com/office/drawing/2014/main" id="{4C56DDFC-02B7-42D1-8184-278ECF4B8770}"/>
                </a:ext>
              </a:extLst>
            </p:cNvPr>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3163;p41">
            <a:extLst>
              <a:ext uri="{FF2B5EF4-FFF2-40B4-BE49-F238E27FC236}">
                <a16:creationId xmlns:a16="http://schemas.microsoft.com/office/drawing/2014/main" id="{7AB03214-5E41-A6F5-68BB-9D5AB3D2F6ED}"/>
              </a:ext>
            </a:extLst>
          </p:cNvPr>
          <p:cNvGrpSpPr/>
          <p:nvPr/>
        </p:nvGrpSpPr>
        <p:grpSpPr>
          <a:xfrm>
            <a:off x="7529921" y="1057751"/>
            <a:ext cx="379759" cy="367487"/>
            <a:chOff x="3216625" y="4232525"/>
            <a:chExt cx="126175" cy="122100"/>
          </a:xfrm>
        </p:grpSpPr>
        <p:sp>
          <p:nvSpPr>
            <p:cNvPr id="51" name="Google Shape;3164;p41">
              <a:extLst>
                <a:ext uri="{FF2B5EF4-FFF2-40B4-BE49-F238E27FC236}">
                  <a16:creationId xmlns:a16="http://schemas.microsoft.com/office/drawing/2014/main" id="{8B430043-2109-F17C-DF23-6467B4206954}"/>
                </a:ext>
              </a:extLst>
            </p:cNvPr>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65;p41">
              <a:extLst>
                <a:ext uri="{FF2B5EF4-FFF2-40B4-BE49-F238E27FC236}">
                  <a16:creationId xmlns:a16="http://schemas.microsoft.com/office/drawing/2014/main" id="{21FD7EAE-ABF1-74FF-9546-DCA78779EA94}"/>
                </a:ext>
              </a:extLst>
            </p:cNvPr>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66;p41">
              <a:extLst>
                <a:ext uri="{FF2B5EF4-FFF2-40B4-BE49-F238E27FC236}">
                  <a16:creationId xmlns:a16="http://schemas.microsoft.com/office/drawing/2014/main" id="{1C31C8A2-05EB-2610-C4FC-ECDEA2DE6B68}"/>
                </a:ext>
              </a:extLst>
            </p:cNvPr>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67;p41">
              <a:extLst>
                <a:ext uri="{FF2B5EF4-FFF2-40B4-BE49-F238E27FC236}">
                  <a16:creationId xmlns:a16="http://schemas.microsoft.com/office/drawing/2014/main" id="{9037E343-FAF1-9B51-FF42-4E8EF5417AE6}"/>
                </a:ext>
              </a:extLst>
            </p:cNvPr>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68;p41">
              <a:extLst>
                <a:ext uri="{FF2B5EF4-FFF2-40B4-BE49-F238E27FC236}">
                  <a16:creationId xmlns:a16="http://schemas.microsoft.com/office/drawing/2014/main" id="{A477E927-A521-5294-783A-A844D99A596B}"/>
                </a:ext>
              </a:extLst>
            </p:cNvPr>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69;p41">
              <a:extLst>
                <a:ext uri="{FF2B5EF4-FFF2-40B4-BE49-F238E27FC236}">
                  <a16:creationId xmlns:a16="http://schemas.microsoft.com/office/drawing/2014/main" id="{C72C6806-6FCA-FEA4-39FC-E6192D554E00}"/>
                </a:ext>
              </a:extLst>
            </p:cNvPr>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70;p41">
              <a:extLst>
                <a:ext uri="{FF2B5EF4-FFF2-40B4-BE49-F238E27FC236}">
                  <a16:creationId xmlns:a16="http://schemas.microsoft.com/office/drawing/2014/main" id="{6F64E02B-E25A-BEF0-2B57-E7EB399AB08D}"/>
                </a:ext>
              </a:extLst>
            </p:cNvPr>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71;p41">
              <a:extLst>
                <a:ext uri="{FF2B5EF4-FFF2-40B4-BE49-F238E27FC236}">
                  <a16:creationId xmlns:a16="http://schemas.microsoft.com/office/drawing/2014/main" id="{256A0EC4-9E36-015F-6B70-E6A3FA73F556}"/>
                </a:ext>
              </a:extLst>
            </p:cNvPr>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72;p41">
              <a:extLst>
                <a:ext uri="{FF2B5EF4-FFF2-40B4-BE49-F238E27FC236}">
                  <a16:creationId xmlns:a16="http://schemas.microsoft.com/office/drawing/2014/main" id="{1A1C8D22-E5E7-584C-1C72-AD3F6058E897}"/>
                </a:ext>
              </a:extLst>
            </p:cNvPr>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73;p41">
              <a:extLst>
                <a:ext uri="{FF2B5EF4-FFF2-40B4-BE49-F238E27FC236}">
                  <a16:creationId xmlns:a16="http://schemas.microsoft.com/office/drawing/2014/main" id="{32BD6BE8-ED58-117D-E48A-8E228197E0DF}"/>
                </a:ext>
              </a:extLst>
            </p:cNvPr>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74;p41">
              <a:extLst>
                <a:ext uri="{FF2B5EF4-FFF2-40B4-BE49-F238E27FC236}">
                  <a16:creationId xmlns:a16="http://schemas.microsoft.com/office/drawing/2014/main" id="{CAB4B4FD-D9AA-6BCA-2B8B-704A87DA2C9A}"/>
                </a:ext>
              </a:extLst>
            </p:cNvPr>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75;p41">
              <a:extLst>
                <a:ext uri="{FF2B5EF4-FFF2-40B4-BE49-F238E27FC236}">
                  <a16:creationId xmlns:a16="http://schemas.microsoft.com/office/drawing/2014/main" id="{49E7B904-1E00-C9A3-2B74-06180F0AD729}"/>
                </a:ext>
              </a:extLst>
            </p:cNvPr>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76;p41">
              <a:extLst>
                <a:ext uri="{FF2B5EF4-FFF2-40B4-BE49-F238E27FC236}">
                  <a16:creationId xmlns:a16="http://schemas.microsoft.com/office/drawing/2014/main" id="{86C12E2F-A2B9-3A83-4B73-6C5EA6155BEE}"/>
                </a:ext>
              </a:extLst>
            </p:cNvPr>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3177;p41">
              <a:extLst>
                <a:ext uri="{FF2B5EF4-FFF2-40B4-BE49-F238E27FC236}">
                  <a16:creationId xmlns:a16="http://schemas.microsoft.com/office/drawing/2014/main" id="{F50B467B-B0C3-AA93-3B91-C0F2362CAC6B}"/>
                </a:ext>
              </a:extLst>
            </p:cNvPr>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3178;p41">
              <a:extLst>
                <a:ext uri="{FF2B5EF4-FFF2-40B4-BE49-F238E27FC236}">
                  <a16:creationId xmlns:a16="http://schemas.microsoft.com/office/drawing/2014/main" id="{83B48A49-AD4E-EA59-0BA2-9732ADFCB607}"/>
                </a:ext>
              </a:extLst>
            </p:cNvPr>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3179;p41">
              <a:extLst>
                <a:ext uri="{FF2B5EF4-FFF2-40B4-BE49-F238E27FC236}">
                  <a16:creationId xmlns:a16="http://schemas.microsoft.com/office/drawing/2014/main" id="{1F6C8318-1DF3-6BBC-51BC-01F3ED70ABCE}"/>
                </a:ext>
              </a:extLst>
            </p:cNvPr>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3180;p41">
              <a:extLst>
                <a:ext uri="{FF2B5EF4-FFF2-40B4-BE49-F238E27FC236}">
                  <a16:creationId xmlns:a16="http://schemas.microsoft.com/office/drawing/2014/main" id="{D3A1C010-A18D-874A-08B5-1DE3012C931A}"/>
                </a:ext>
              </a:extLst>
            </p:cNvPr>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3181;p41">
              <a:extLst>
                <a:ext uri="{FF2B5EF4-FFF2-40B4-BE49-F238E27FC236}">
                  <a16:creationId xmlns:a16="http://schemas.microsoft.com/office/drawing/2014/main" id="{A80B4FF5-4CF0-1626-7354-D699EDE3FA2A}"/>
                </a:ext>
              </a:extLst>
            </p:cNvPr>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3182;p41">
              <a:extLst>
                <a:ext uri="{FF2B5EF4-FFF2-40B4-BE49-F238E27FC236}">
                  <a16:creationId xmlns:a16="http://schemas.microsoft.com/office/drawing/2014/main" id="{FA592DE4-D2C8-8356-5A30-0CC69C5698F5}"/>
                </a:ext>
              </a:extLst>
            </p:cNvPr>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9" name="Google Shape;3183;p41">
            <a:extLst>
              <a:ext uri="{FF2B5EF4-FFF2-40B4-BE49-F238E27FC236}">
                <a16:creationId xmlns:a16="http://schemas.microsoft.com/office/drawing/2014/main" id="{5583F7D1-10DB-D07E-7115-7473AB60C99C}"/>
              </a:ext>
            </a:extLst>
          </p:cNvPr>
          <p:cNvGrpSpPr/>
          <p:nvPr/>
        </p:nvGrpSpPr>
        <p:grpSpPr>
          <a:xfrm>
            <a:off x="-420390" y="2313013"/>
            <a:ext cx="840780" cy="813565"/>
            <a:chOff x="3216625" y="4232525"/>
            <a:chExt cx="126175" cy="122100"/>
          </a:xfrm>
        </p:grpSpPr>
        <p:sp>
          <p:nvSpPr>
            <p:cNvPr id="5130" name="Google Shape;3184;p41">
              <a:extLst>
                <a:ext uri="{FF2B5EF4-FFF2-40B4-BE49-F238E27FC236}">
                  <a16:creationId xmlns:a16="http://schemas.microsoft.com/office/drawing/2014/main" id="{30B99650-2770-B097-4900-1D90C0CE5EFD}"/>
                </a:ext>
              </a:extLst>
            </p:cNvPr>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3185;p41">
              <a:extLst>
                <a:ext uri="{FF2B5EF4-FFF2-40B4-BE49-F238E27FC236}">
                  <a16:creationId xmlns:a16="http://schemas.microsoft.com/office/drawing/2014/main" id="{91FE04C0-8BCB-8CC8-2B3E-7286544C3BCB}"/>
                </a:ext>
              </a:extLst>
            </p:cNvPr>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3186;p41">
              <a:extLst>
                <a:ext uri="{FF2B5EF4-FFF2-40B4-BE49-F238E27FC236}">
                  <a16:creationId xmlns:a16="http://schemas.microsoft.com/office/drawing/2014/main" id="{4E751BF6-0BE4-19D9-9A75-C65FC2A488B6}"/>
                </a:ext>
              </a:extLst>
            </p:cNvPr>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3187;p41">
              <a:extLst>
                <a:ext uri="{FF2B5EF4-FFF2-40B4-BE49-F238E27FC236}">
                  <a16:creationId xmlns:a16="http://schemas.microsoft.com/office/drawing/2014/main" id="{94CA1BA5-F8C5-3896-7865-CB877DAEFF02}"/>
                </a:ext>
              </a:extLst>
            </p:cNvPr>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3188;p41">
              <a:extLst>
                <a:ext uri="{FF2B5EF4-FFF2-40B4-BE49-F238E27FC236}">
                  <a16:creationId xmlns:a16="http://schemas.microsoft.com/office/drawing/2014/main" id="{8E22ACD1-0FC3-99E5-1EAC-66357C73DB18}"/>
                </a:ext>
              </a:extLst>
            </p:cNvPr>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3189;p41">
              <a:extLst>
                <a:ext uri="{FF2B5EF4-FFF2-40B4-BE49-F238E27FC236}">
                  <a16:creationId xmlns:a16="http://schemas.microsoft.com/office/drawing/2014/main" id="{7B071755-3F48-10D2-460A-757C0C568A7D}"/>
                </a:ext>
              </a:extLst>
            </p:cNvPr>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3190;p41">
              <a:extLst>
                <a:ext uri="{FF2B5EF4-FFF2-40B4-BE49-F238E27FC236}">
                  <a16:creationId xmlns:a16="http://schemas.microsoft.com/office/drawing/2014/main" id="{E13DE038-36F0-D832-6CC2-7017ECE2A94D}"/>
                </a:ext>
              </a:extLst>
            </p:cNvPr>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3191;p41">
              <a:extLst>
                <a:ext uri="{FF2B5EF4-FFF2-40B4-BE49-F238E27FC236}">
                  <a16:creationId xmlns:a16="http://schemas.microsoft.com/office/drawing/2014/main" id="{6EDD4AD3-25F6-C307-17B6-473025BCACC7}"/>
                </a:ext>
              </a:extLst>
            </p:cNvPr>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3192;p41">
              <a:extLst>
                <a:ext uri="{FF2B5EF4-FFF2-40B4-BE49-F238E27FC236}">
                  <a16:creationId xmlns:a16="http://schemas.microsoft.com/office/drawing/2014/main" id="{2B971035-DD9A-E7F3-F503-34DFBFADAD79}"/>
                </a:ext>
              </a:extLst>
            </p:cNvPr>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3193;p41">
              <a:extLst>
                <a:ext uri="{FF2B5EF4-FFF2-40B4-BE49-F238E27FC236}">
                  <a16:creationId xmlns:a16="http://schemas.microsoft.com/office/drawing/2014/main" id="{2D8C1E74-2D34-C90B-F5DA-D65FB0EDCE29}"/>
                </a:ext>
              </a:extLst>
            </p:cNvPr>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3194;p41">
              <a:extLst>
                <a:ext uri="{FF2B5EF4-FFF2-40B4-BE49-F238E27FC236}">
                  <a16:creationId xmlns:a16="http://schemas.microsoft.com/office/drawing/2014/main" id="{B3095AC8-AFA7-787A-24C4-3BE8CCBD6EDA}"/>
                </a:ext>
              </a:extLst>
            </p:cNvPr>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3195;p41">
              <a:extLst>
                <a:ext uri="{FF2B5EF4-FFF2-40B4-BE49-F238E27FC236}">
                  <a16:creationId xmlns:a16="http://schemas.microsoft.com/office/drawing/2014/main" id="{2CA69761-0F74-1550-6A77-43B9F15FF677}"/>
                </a:ext>
              </a:extLst>
            </p:cNvPr>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3196;p41">
              <a:extLst>
                <a:ext uri="{FF2B5EF4-FFF2-40B4-BE49-F238E27FC236}">
                  <a16:creationId xmlns:a16="http://schemas.microsoft.com/office/drawing/2014/main" id="{AC97C7E8-5E07-5EC3-5C58-51C23E75094D}"/>
                </a:ext>
              </a:extLst>
            </p:cNvPr>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3197;p41">
              <a:extLst>
                <a:ext uri="{FF2B5EF4-FFF2-40B4-BE49-F238E27FC236}">
                  <a16:creationId xmlns:a16="http://schemas.microsoft.com/office/drawing/2014/main" id="{C4731CFC-FE6F-9361-FB2F-DE20C88B075C}"/>
                </a:ext>
              </a:extLst>
            </p:cNvPr>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3198;p41">
              <a:extLst>
                <a:ext uri="{FF2B5EF4-FFF2-40B4-BE49-F238E27FC236}">
                  <a16:creationId xmlns:a16="http://schemas.microsoft.com/office/drawing/2014/main" id="{51F484C8-E5BF-FCB4-80D2-14D27C0632B7}"/>
                </a:ext>
              </a:extLst>
            </p:cNvPr>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3199;p41">
              <a:extLst>
                <a:ext uri="{FF2B5EF4-FFF2-40B4-BE49-F238E27FC236}">
                  <a16:creationId xmlns:a16="http://schemas.microsoft.com/office/drawing/2014/main" id="{61221441-6B2C-A678-24BB-97F551E5E82B}"/>
                </a:ext>
              </a:extLst>
            </p:cNvPr>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3200;p41">
              <a:extLst>
                <a:ext uri="{FF2B5EF4-FFF2-40B4-BE49-F238E27FC236}">
                  <a16:creationId xmlns:a16="http://schemas.microsoft.com/office/drawing/2014/main" id="{463CB4F0-A0D2-63A6-FB3C-8F442A92893E}"/>
                </a:ext>
              </a:extLst>
            </p:cNvPr>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3201;p41">
              <a:extLst>
                <a:ext uri="{FF2B5EF4-FFF2-40B4-BE49-F238E27FC236}">
                  <a16:creationId xmlns:a16="http://schemas.microsoft.com/office/drawing/2014/main" id="{E5A76B2B-6ECD-87F9-1E2F-F4713AFEE692}"/>
                </a:ext>
              </a:extLst>
            </p:cNvPr>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3202;p41">
              <a:extLst>
                <a:ext uri="{FF2B5EF4-FFF2-40B4-BE49-F238E27FC236}">
                  <a16:creationId xmlns:a16="http://schemas.microsoft.com/office/drawing/2014/main" id="{8FD910F0-C3BC-6492-6AA8-6E6EB3C515A7}"/>
                </a:ext>
              </a:extLst>
            </p:cNvPr>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203;p57">
            <a:extLst>
              <a:ext uri="{FF2B5EF4-FFF2-40B4-BE49-F238E27FC236}">
                <a16:creationId xmlns:a16="http://schemas.microsoft.com/office/drawing/2014/main" id="{E2044B5E-4011-5D66-9782-00DFEF996A08}"/>
              </a:ext>
            </a:extLst>
          </p:cNvPr>
          <p:cNvSpPr txBox="1">
            <a:spLocks/>
          </p:cNvSpPr>
          <p:nvPr/>
        </p:nvSpPr>
        <p:spPr>
          <a:xfrm>
            <a:off x="1645156" y="1594825"/>
            <a:ext cx="5737238" cy="18434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Fredoka One"/>
              <a:buNone/>
              <a:defRPr sz="72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a:lnSpc>
                <a:spcPct val="150000"/>
              </a:lnSpc>
            </a:pPr>
            <a:r>
              <a:rPr lang="vi-VN" sz="4000" b="1" dirty="0">
                <a:solidFill>
                  <a:schemeClr val="bg2"/>
                </a:solidFill>
                <a:latin typeface="Arial" panose="020B0604020202020204" pitchFamily="34" charset="0"/>
                <a:cs typeface="Arial" panose="020B0604020202020204" pitchFamily="34" charset="0"/>
                <a:sym typeface="Montserrat"/>
              </a:rPr>
              <a:t>XIN CHÀO TẠM BIỆT VÀ HẸN GẶP LẠI!</a:t>
            </a:r>
            <a:endParaRPr lang="vi-VN" sz="4000" b="1" dirty="0">
              <a:solidFill>
                <a:schemeClr val="bg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4"/>
        <p:cNvGrpSpPr/>
        <p:nvPr/>
      </p:nvGrpSpPr>
      <p:grpSpPr>
        <a:xfrm>
          <a:off x="0" y="0"/>
          <a:ext cx="0" cy="0"/>
          <a:chOff x="0" y="0"/>
          <a:chExt cx="0" cy="0"/>
        </a:xfrm>
      </p:grpSpPr>
      <p:grpSp>
        <p:nvGrpSpPr>
          <p:cNvPr id="2805" name="Google Shape;2805;p38"/>
          <p:cNvGrpSpPr/>
          <p:nvPr/>
        </p:nvGrpSpPr>
        <p:grpSpPr>
          <a:xfrm>
            <a:off x="7927701" y="2141553"/>
            <a:ext cx="836061" cy="808974"/>
            <a:chOff x="3216625" y="4232525"/>
            <a:chExt cx="126175" cy="122100"/>
          </a:xfrm>
        </p:grpSpPr>
        <p:sp>
          <p:nvSpPr>
            <p:cNvPr id="2806" name="Google Shape;2806;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5" name="Google Shape;2825;p38"/>
          <p:cNvGrpSpPr/>
          <p:nvPr/>
        </p:nvGrpSpPr>
        <p:grpSpPr>
          <a:xfrm>
            <a:off x="2020747" y="-42972"/>
            <a:ext cx="514504" cy="497875"/>
            <a:chOff x="3216625" y="4232525"/>
            <a:chExt cx="126175" cy="122100"/>
          </a:xfrm>
        </p:grpSpPr>
        <p:sp>
          <p:nvSpPr>
            <p:cNvPr id="2826" name="Google Shape;2826;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7" name="Google Shape;2847;p38"/>
          <p:cNvGrpSpPr/>
          <p:nvPr/>
        </p:nvGrpSpPr>
        <p:grpSpPr>
          <a:xfrm>
            <a:off x="791883" y="2494447"/>
            <a:ext cx="840780" cy="813626"/>
            <a:chOff x="3216625" y="4232525"/>
            <a:chExt cx="126175" cy="122100"/>
          </a:xfrm>
        </p:grpSpPr>
        <p:sp>
          <p:nvSpPr>
            <p:cNvPr id="2848" name="Google Shape;284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7" name="Google Shape;2867;p38"/>
          <p:cNvGrpSpPr/>
          <p:nvPr/>
        </p:nvGrpSpPr>
        <p:grpSpPr>
          <a:xfrm>
            <a:off x="846692" y="921116"/>
            <a:ext cx="731146" cy="707533"/>
            <a:chOff x="3216625" y="4232525"/>
            <a:chExt cx="126175" cy="122100"/>
          </a:xfrm>
        </p:grpSpPr>
        <p:sp>
          <p:nvSpPr>
            <p:cNvPr id="2868" name="Google Shape;286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38"/>
          <p:cNvGrpSpPr/>
          <p:nvPr/>
        </p:nvGrpSpPr>
        <p:grpSpPr>
          <a:xfrm>
            <a:off x="2212712" y="4402038"/>
            <a:ext cx="586524" cy="567570"/>
            <a:chOff x="3216625" y="4232525"/>
            <a:chExt cx="126175" cy="122100"/>
          </a:xfrm>
        </p:grpSpPr>
        <p:sp>
          <p:nvSpPr>
            <p:cNvPr id="2928" name="Google Shape;292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7" name="Google Shape;2947;p38"/>
          <p:cNvGrpSpPr/>
          <p:nvPr/>
        </p:nvGrpSpPr>
        <p:grpSpPr>
          <a:xfrm>
            <a:off x="5925294" y="4718594"/>
            <a:ext cx="455608" cy="440861"/>
            <a:chOff x="3216625" y="4232525"/>
            <a:chExt cx="126175" cy="122100"/>
          </a:xfrm>
        </p:grpSpPr>
        <p:sp>
          <p:nvSpPr>
            <p:cNvPr id="2948" name="Google Shape;294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38"/>
          <p:cNvGrpSpPr/>
          <p:nvPr/>
        </p:nvGrpSpPr>
        <p:grpSpPr>
          <a:xfrm>
            <a:off x="5760346" y="152101"/>
            <a:ext cx="575724" cy="557081"/>
            <a:chOff x="3216625" y="4232525"/>
            <a:chExt cx="126175" cy="122100"/>
          </a:xfrm>
        </p:grpSpPr>
        <p:sp>
          <p:nvSpPr>
            <p:cNvPr id="2968" name="Google Shape;296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7" name="Google Shape;3007;p38"/>
          <p:cNvGrpSpPr/>
          <p:nvPr/>
        </p:nvGrpSpPr>
        <p:grpSpPr>
          <a:xfrm>
            <a:off x="7524561" y="3325071"/>
            <a:ext cx="695350" cy="672820"/>
            <a:chOff x="3216625" y="4232525"/>
            <a:chExt cx="126175" cy="122100"/>
          </a:xfrm>
        </p:grpSpPr>
        <p:sp>
          <p:nvSpPr>
            <p:cNvPr id="3008" name="Google Shape;300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Subtitle 4">
            <a:extLst>
              <a:ext uri="{FF2B5EF4-FFF2-40B4-BE49-F238E27FC236}">
                <a16:creationId xmlns:a16="http://schemas.microsoft.com/office/drawing/2014/main" id="{9451B788-C765-3EEA-71CB-658D340350C4}"/>
              </a:ext>
            </a:extLst>
          </p:cNvPr>
          <p:cNvSpPr txBox="1">
            <a:spLocks/>
          </p:cNvSpPr>
          <p:nvPr/>
        </p:nvSpPr>
        <p:spPr>
          <a:xfrm>
            <a:off x="2858008" y="1101610"/>
            <a:ext cx="3427984" cy="27856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9pP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BÀI 3: </a:t>
            </a:r>
          </a:p>
          <a:p>
            <a:pPr algn="ctr">
              <a:lnSpc>
                <a:spcPct val="150000"/>
              </a:lnSpc>
            </a:pPr>
            <a:r>
              <a:rPr lang="vi-VN" sz="4000" b="1" dirty="0">
                <a:solidFill>
                  <a:schemeClr val="bg2"/>
                </a:solidFill>
                <a:latin typeface="Arial" panose="020B0604020202020204" pitchFamily="34" charset="0"/>
                <a:cs typeface="Arial" panose="020B0604020202020204" pitchFamily="34" charset="0"/>
              </a:rPr>
              <a:t>TẾT VÀ </a:t>
            </a:r>
          </a:p>
          <a:p>
            <a:pPr algn="ctr">
              <a:lnSpc>
                <a:spcPct val="150000"/>
              </a:lnSpc>
            </a:pPr>
            <a:r>
              <a:rPr lang="vi-VN" sz="4000" b="1" dirty="0">
                <a:solidFill>
                  <a:schemeClr val="bg2"/>
                </a:solidFill>
                <a:latin typeface="Arial" panose="020B0604020202020204" pitchFamily="34" charset="0"/>
                <a:cs typeface="Arial" panose="020B0604020202020204" pitchFamily="34" charset="0"/>
              </a:rPr>
              <a:t>MÙA XUÂN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anim calcmode="lin" valueType="num">
                                      <p:cBhvr>
                                        <p:cTn id="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anim calcmode="lin" valueType="num">
                                      <p:cBhvr>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10">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anim calcmode="lin" valueType="num">
                                      <p:cBhvr>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9"/>
        <p:cNvGrpSpPr/>
        <p:nvPr/>
      </p:nvGrpSpPr>
      <p:grpSpPr>
        <a:xfrm>
          <a:off x="0" y="0"/>
          <a:ext cx="0" cy="0"/>
          <a:chOff x="0" y="0"/>
          <a:chExt cx="0" cy="0"/>
        </a:xfrm>
      </p:grpSpPr>
      <p:sp>
        <p:nvSpPr>
          <p:cNvPr id="28" name="Google Shape;2245;p60">
            <a:extLst>
              <a:ext uri="{FF2B5EF4-FFF2-40B4-BE49-F238E27FC236}">
                <a16:creationId xmlns:a16="http://schemas.microsoft.com/office/drawing/2014/main" id="{687EF076-EE2F-3709-FEBF-EE2D5527E8D3}"/>
              </a:ext>
            </a:extLst>
          </p:cNvPr>
          <p:cNvSpPr txBox="1">
            <a:spLocks/>
          </p:cNvSpPr>
          <p:nvPr/>
        </p:nvSpPr>
        <p:spPr>
          <a:xfrm>
            <a:off x="2463625" y="370033"/>
            <a:ext cx="42167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500" b="0" i="0" u="none" strike="noStrike" cap="none">
                <a:solidFill>
                  <a:schemeClr val="accent3"/>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ctr"/>
            <a:r>
              <a:rPr lang="vi-VN" sz="3000" b="1" dirty="0">
                <a:solidFill>
                  <a:schemeClr val="bg2"/>
                </a:solidFill>
                <a:latin typeface="Arial" panose="020B0604020202020204" pitchFamily="34" charset="0"/>
                <a:cs typeface="Arial" panose="020B0604020202020204" pitchFamily="34" charset="0"/>
              </a:rPr>
              <a:t>NỘI DUNG BÀI HỌC</a:t>
            </a:r>
          </a:p>
        </p:txBody>
      </p:sp>
      <p:grpSp>
        <p:nvGrpSpPr>
          <p:cNvPr id="2" name="Group 1">
            <a:extLst>
              <a:ext uri="{FF2B5EF4-FFF2-40B4-BE49-F238E27FC236}">
                <a16:creationId xmlns:a16="http://schemas.microsoft.com/office/drawing/2014/main" id="{532AEEA3-E6DE-73DA-4A13-D3744D9D440C}"/>
              </a:ext>
            </a:extLst>
          </p:cNvPr>
          <p:cNvGrpSpPr/>
          <p:nvPr/>
        </p:nvGrpSpPr>
        <p:grpSpPr>
          <a:xfrm>
            <a:off x="1224571" y="1275029"/>
            <a:ext cx="2881027" cy="1435364"/>
            <a:chOff x="768952" y="1614413"/>
            <a:chExt cx="2881027" cy="1605118"/>
          </a:xfrm>
          <a:solidFill>
            <a:schemeClr val="accent4"/>
          </a:solidFill>
        </p:grpSpPr>
        <p:sp>
          <p:nvSpPr>
            <p:cNvPr id="3" name="Google Shape;3858;p77">
              <a:extLst>
                <a:ext uri="{FF2B5EF4-FFF2-40B4-BE49-F238E27FC236}">
                  <a16:creationId xmlns:a16="http://schemas.microsoft.com/office/drawing/2014/main" id="{951D5B85-BBEB-D226-3400-7A731EEA763E}"/>
                </a:ext>
              </a:extLst>
            </p:cNvPr>
            <p:cNvSpPr/>
            <p:nvPr/>
          </p:nvSpPr>
          <p:spPr>
            <a:xfrm>
              <a:off x="1402080" y="1614413"/>
              <a:ext cx="2247899" cy="1605118"/>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108000" rIns="91425" bIns="360000" anchor="ctr" anchorCtr="0">
              <a:noAutofit/>
            </a:bodyPr>
            <a:lstStyle/>
            <a:p>
              <a:pPr marL="0" lvl="0" indent="0" algn="ctr" rtl="0">
                <a:lnSpc>
                  <a:spcPct val="150000"/>
                </a:lnSpc>
                <a:spcBef>
                  <a:spcPts val="0"/>
                </a:spcBef>
                <a:spcAft>
                  <a:spcPts val="0"/>
                </a:spcAft>
                <a:buNone/>
              </a:pPr>
              <a:r>
                <a:rPr lang="vi-VN" sz="2000" b="1" dirty="0">
                  <a:latin typeface="Arial" panose="020B0604020202020204" pitchFamily="34" charset="0"/>
                  <a:cs typeface="Arial" panose="020B0604020202020204" pitchFamily="34" charset="0"/>
                </a:rPr>
                <a:t>QUAN SÁT VÀ NHẬN THỨC</a:t>
              </a:r>
              <a:endParaRPr sz="2000" b="1" dirty="0">
                <a:latin typeface="Arial" panose="020B0604020202020204" pitchFamily="34" charset="0"/>
                <a:cs typeface="Arial" panose="020B0604020202020204" pitchFamily="34" charset="0"/>
              </a:endParaRPr>
            </a:p>
          </p:txBody>
        </p:sp>
        <p:sp>
          <p:nvSpPr>
            <p:cNvPr id="4" name="Google Shape;3859;p77">
              <a:extLst>
                <a:ext uri="{FF2B5EF4-FFF2-40B4-BE49-F238E27FC236}">
                  <a16:creationId xmlns:a16="http://schemas.microsoft.com/office/drawing/2014/main" id="{11797CBC-4C75-524F-3311-A88CE5C97BC7}"/>
                </a:ext>
              </a:extLst>
            </p:cNvPr>
            <p:cNvSpPr/>
            <p:nvPr/>
          </p:nvSpPr>
          <p:spPr>
            <a:xfrm>
              <a:off x="768952" y="1614413"/>
              <a:ext cx="721984" cy="129787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latin typeface="Arial" panose="020B0604020202020204" pitchFamily="34" charset="0"/>
                  <a:cs typeface="Arial" panose="020B0604020202020204" pitchFamily="34" charset="0"/>
                </a:rPr>
                <a:t>01</a:t>
              </a:r>
              <a:endParaRPr sz="2400" b="1"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1FBA6031-26D5-6800-227D-C32876E2F95A}"/>
              </a:ext>
            </a:extLst>
          </p:cNvPr>
          <p:cNvGrpSpPr/>
          <p:nvPr/>
        </p:nvGrpSpPr>
        <p:grpSpPr>
          <a:xfrm>
            <a:off x="5043773" y="1275029"/>
            <a:ext cx="2881027" cy="1435364"/>
            <a:chOff x="768952" y="1614413"/>
            <a:chExt cx="2881027" cy="1605118"/>
          </a:xfrm>
          <a:solidFill>
            <a:schemeClr val="accent6"/>
          </a:solidFill>
        </p:grpSpPr>
        <p:sp>
          <p:nvSpPr>
            <p:cNvPr id="6" name="Google Shape;3858;p77">
              <a:extLst>
                <a:ext uri="{FF2B5EF4-FFF2-40B4-BE49-F238E27FC236}">
                  <a16:creationId xmlns:a16="http://schemas.microsoft.com/office/drawing/2014/main" id="{667AB569-239A-78FB-C280-5C37CB3C47D4}"/>
                </a:ext>
              </a:extLst>
            </p:cNvPr>
            <p:cNvSpPr/>
            <p:nvPr/>
          </p:nvSpPr>
          <p:spPr>
            <a:xfrm>
              <a:off x="1402080" y="1614413"/>
              <a:ext cx="2247899" cy="1605118"/>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108000" rIns="91425" bIns="360000" anchor="ctr" anchorCtr="0">
              <a:noAutofit/>
            </a:bodyPr>
            <a:lstStyle/>
            <a:p>
              <a:pPr marL="0" lvl="0" indent="0" algn="ctr" rtl="0">
                <a:spcBef>
                  <a:spcPts val="0"/>
                </a:spcBef>
                <a:spcAft>
                  <a:spcPts val="0"/>
                </a:spcAft>
                <a:buNone/>
              </a:pPr>
              <a:r>
                <a:rPr lang="vi-VN" sz="2000" b="1" dirty="0">
                  <a:latin typeface="Arial" panose="020B0604020202020204" pitchFamily="34" charset="0"/>
                  <a:cs typeface="Arial" panose="020B0604020202020204" pitchFamily="34" charset="0"/>
                </a:rPr>
                <a:t>SÁNG TẠO</a:t>
              </a:r>
              <a:endParaRPr sz="2000" b="1" dirty="0">
                <a:latin typeface="Arial" panose="020B0604020202020204" pitchFamily="34" charset="0"/>
                <a:cs typeface="Arial" panose="020B0604020202020204" pitchFamily="34" charset="0"/>
              </a:endParaRPr>
            </a:p>
          </p:txBody>
        </p:sp>
        <p:sp>
          <p:nvSpPr>
            <p:cNvPr id="7" name="Google Shape;3859;p77">
              <a:extLst>
                <a:ext uri="{FF2B5EF4-FFF2-40B4-BE49-F238E27FC236}">
                  <a16:creationId xmlns:a16="http://schemas.microsoft.com/office/drawing/2014/main" id="{C24715F0-59CD-5923-32C1-DF5D5935EB05}"/>
                </a:ext>
              </a:extLst>
            </p:cNvPr>
            <p:cNvSpPr/>
            <p:nvPr/>
          </p:nvSpPr>
          <p:spPr>
            <a:xfrm>
              <a:off x="768952" y="1614413"/>
              <a:ext cx="721984" cy="1297874"/>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latin typeface="Arial" panose="020B0604020202020204" pitchFamily="34" charset="0"/>
                  <a:cs typeface="Arial" panose="020B0604020202020204" pitchFamily="34" charset="0"/>
                </a:rPr>
                <a:t>02</a:t>
              </a:r>
              <a:endParaRPr sz="2400" b="1"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414ECFA7-7431-8A01-E594-F325269A599C}"/>
              </a:ext>
            </a:extLst>
          </p:cNvPr>
          <p:cNvGrpSpPr/>
          <p:nvPr/>
        </p:nvGrpSpPr>
        <p:grpSpPr>
          <a:xfrm>
            <a:off x="1224571" y="3083811"/>
            <a:ext cx="2881027" cy="1435363"/>
            <a:chOff x="768952" y="1614413"/>
            <a:chExt cx="2881027" cy="1605118"/>
          </a:xfrm>
          <a:solidFill>
            <a:schemeClr val="accent6"/>
          </a:solidFill>
        </p:grpSpPr>
        <p:sp>
          <p:nvSpPr>
            <p:cNvPr id="9" name="Google Shape;3858;p77">
              <a:extLst>
                <a:ext uri="{FF2B5EF4-FFF2-40B4-BE49-F238E27FC236}">
                  <a16:creationId xmlns:a16="http://schemas.microsoft.com/office/drawing/2014/main" id="{04CDB0D6-0B8A-3D2E-370C-DA7D19A5A5F1}"/>
                </a:ext>
              </a:extLst>
            </p:cNvPr>
            <p:cNvSpPr/>
            <p:nvPr/>
          </p:nvSpPr>
          <p:spPr>
            <a:xfrm>
              <a:off x="1402080" y="1614413"/>
              <a:ext cx="2247899" cy="1605118"/>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108000" rIns="91425" bIns="360000" anchor="ctr" anchorCtr="0">
              <a:noAutofit/>
            </a:bodyPr>
            <a:lstStyle/>
            <a:p>
              <a:pPr marL="0" lvl="0" indent="0" algn="ctr" rtl="0">
                <a:spcBef>
                  <a:spcPts val="0"/>
                </a:spcBef>
                <a:spcAft>
                  <a:spcPts val="0"/>
                </a:spcAft>
                <a:buNone/>
              </a:pPr>
              <a:r>
                <a:rPr lang="vi-VN" sz="2000" b="1" dirty="0">
                  <a:latin typeface="Arial" panose="020B0604020202020204" pitchFamily="34" charset="0"/>
                  <a:cs typeface="Arial" panose="020B0604020202020204" pitchFamily="34" charset="0"/>
                </a:rPr>
                <a:t>THẢO LUẬN</a:t>
              </a:r>
              <a:endParaRPr sz="2000" b="1" dirty="0">
                <a:latin typeface="Arial" panose="020B0604020202020204" pitchFamily="34" charset="0"/>
                <a:cs typeface="Arial" panose="020B0604020202020204" pitchFamily="34" charset="0"/>
              </a:endParaRPr>
            </a:p>
          </p:txBody>
        </p:sp>
        <p:sp>
          <p:nvSpPr>
            <p:cNvPr id="10" name="Google Shape;3859;p77">
              <a:extLst>
                <a:ext uri="{FF2B5EF4-FFF2-40B4-BE49-F238E27FC236}">
                  <a16:creationId xmlns:a16="http://schemas.microsoft.com/office/drawing/2014/main" id="{B68990A4-45B8-BD76-6B98-9129088CFA78}"/>
                </a:ext>
              </a:extLst>
            </p:cNvPr>
            <p:cNvSpPr/>
            <p:nvPr/>
          </p:nvSpPr>
          <p:spPr>
            <a:xfrm>
              <a:off x="768952" y="1614413"/>
              <a:ext cx="721984" cy="1297874"/>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latin typeface="Arial" panose="020B0604020202020204" pitchFamily="34" charset="0"/>
                  <a:cs typeface="Arial" panose="020B0604020202020204" pitchFamily="34" charset="0"/>
                </a:rPr>
                <a:t>03</a:t>
              </a:r>
              <a:endParaRPr sz="2400" b="1"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E0C9CC15-F552-8B6F-7100-6415B4042A66}"/>
              </a:ext>
            </a:extLst>
          </p:cNvPr>
          <p:cNvGrpSpPr/>
          <p:nvPr/>
        </p:nvGrpSpPr>
        <p:grpSpPr>
          <a:xfrm>
            <a:off x="5038402" y="3083811"/>
            <a:ext cx="2881027" cy="1435364"/>
            <a:chOff x="768952" y="1614413"/>
            <a:chExt cx="2881027" cy="1605118"/>
          </a:xfrm>
          <a:solidFill>
            <a:schemeClr val="accent6"/>
          </a:solidFill>
        </p:grpSpPr>
        <p:sp>
          <p:nvSpPr>
            <p:cNvPr id="12" name="Google Shape;3858;p77">
              <a:extLst>
                <a:ext uri="{FF2B5EF4-FFF2-40B4-BE49-F238E27FC236}">
                  <a16:creationId xmlns:a16="http://schemas.microsoft.com/office/drawing/2014/main" id="{2DF6B1D8-7D49-B6B7-7C0A-66270316529F}"/>
                </a:ext>
              </a:extLst>
            </p:cNvPr>
            <p:cNvSpPr/>
            <p:nvPr/>
          </p:nvSpPr>
          <p:spPr>
            <a:xfrm>
              <a:off x="1402080" y="1614413"/>
              <a:ext cx="2247899" cy="1605118"/>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108000" rIns="91425" bIns="360000" anchor="ctr" anchorCtr="0">
              <a:noAutofit/>
            </a:bodyPr>
            <a:lstStyle/>
            <a:p>
              <a:pPr marL="0" lvl="0" indent="0" algn="ctr" rtl="0">
                <a:spcBef>
                  <a:spcPts val="0"/>
                </a:spcBef>
                <a:spcAft>
                  <a:spcPts val="0"/>
                </a:spcAft>
                <a:buNone/>
              </a:pPr>
              <a:r>
                <a:rPr lang="vi-VN" sz="2000" b="1" dirty="0">
                  <a:latin typeface="Arial" panose="020B0604020202020204" pitchFamily="34" charset="0"/>
                  <a:cs typeface="Arial" panose="020B0604020202020204" pitchFamily="34" charset="0"/>
                </a:rPr>
                <a:t>ỨNG DỤNG</a:t>
              </a:r>
              <a:endParaRPr sz="2000" b="1" dirty="0">
                <a:latin typeface="Arial" panose="020B0604020202020204" pitchFamily="34" charset="0"/>
                <a:cs typeface="Arial" panose="020B0604020202020204" pitchFamily="34" charset="0"/>
              </a:endParaRPr>
            </a:p>
          </p:txBody>
        </p:sp>
        <p:sp>
          <p:nvSpPr>
            <p:cNvPr id="13" name="Google Shape;3859;p77">
              <a:extLst>
                <a:ext uri="{FF2B5EF4-FFF2-40B4-BE49-F238E27FC236}">
                  <a16:creationId xmlns:a16="http://schemas.microsoft.com/office/drawing/2014/main" id="{2E7BB10B-FB4B-5545-8591-27A3A73F0E29}"/>
                </a:ext>
              </a:extLst>
            </p:cNvPr>
            <p:cNvSpPr/>
            <p:nvPr/>
          </p:nvSpPr>
          <p:spPr>
            <a:xfrm>
              <a:off x="768952" y="1614413"/>
              <a:ext cx="721984" cy="1297874"/>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latin typeface="Arial" panose="020B0604020202020204" pitchFamily="34" charset="0"/>
                  <a:cs typeface="Arial" panose="020B0604020202020204" pitchFamily="34" charset="0"/>
                </a:rPr>
                <a:t>04</a:t>
              </a:r>
              <a:endParaRPr sz="2400" b="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1" name="Google Shape;3211;p42"/>
          <p:cNvGrpSpPr/>
          <p:nvPr/>
        </p:nvGrpSpPr>
        <p:grpSpPr>
          <a:xfrm>
            <a:off x="360847" y="-533394"/>
            <a:ext cx="704774" cy="3285315"/>
            <a:chOff x="5736300" y="3343825"/>
            <a:chExt cx="160125" cy="746425"/>
          </a:xfrm>
        </p:grpSpPr>
        <p:sp>
          <p:nvSpPr>
            <p:cNvPr id="3212" name="Google Shape;3212;p42"/>
            <p:cNvSpPr/>
            <p:nvPr/>
          </p:nvSpPr>
          <p:spPr>
            <a:xfrm>
              <a:off x="5814850" y="3343825"/>
              <a:ext cx="1525" cy="720575"/>
            </a:xfrm>
            <a:custGeom>
              <a:avLst/>
              <a:gdLst/>
              <a:ahLst/>
              <a:cxnLst/>
              <a:rect l="l" t="t" r="r" b="b"/>
              <a:pathLst>
                <a:path w="61" h="28823" extrusionOk="0">
                  <a:moveTo>
                    <a:pt x="1" y="0"/>
                  </a:moveTo>
                  <a:lnTo>
                    <a:pt x="1" y="28792"/>
                  </a:lnTo>
                  <a:cubicBezTo>
                    <a:pt x="1" y="28812"/>
                    <a:pt x="11" y="28822"/>
                    <a:pt x="31" y="28822"/>
                  </a:cubicBezTo>
                  <a:cubicBezTo>
                    <a:pt x="51" y="28822"/>
                    <a:pt x="60" y="28812"/>
                    <a:pt x="60" y="28792"/>
                  </a:cubicBez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2"/>
            <p:cNvSpPr/>
            <p:nvPr/>
          </p:nvSpPr>
          <p:spPr>
            <a:xfrm>
              <a:off x="5812875" y="3995750"/>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2"/>
            <p:cNvSpPr/>
            <p:nvPr/>
          </p:nvSpPr>
          <p:spPr>
            <a:xfrm>
              <a:off x="5822075" y="4018500"/>
              <a:ext cx="60925" cy="57400"/>
            </a:xfrm>
            <a:custGeom>
              <a:avLst/>
              <a:gdLst/>
              <a:ahLst/>
              <a:cxnLst/>
              <a:rect l="l" t="t" r="r" b="b"/>
              <a:pathLst>
                <a:path w="2437" h="2296" extrusionOk="0">
                  <a:moveTo>
                    <a:pt x="144" y="0"/>
                  </a:moveTo>
                  <a:cubicBezTo>
                    <a:pt x="110" y="0"/>
                    <a:pt x="75" y="15"/>
                    <a:pt x="50" y="45"/>
                  </a:cubicBezTo>
                  <a:cubicBezTo>
                    <a:pt x="0" y="95"/>
                    <a:pt x="0" y="174"/>
                    <a:pt x="50" y="224"/>
                  </a:cubicBezTo>
                  <a:lnTo>
                    <a:pt x="2168" y="2283"/>
                  </a:lnTo>
                  <a:cubicBezTo>
                    <a:pt x="2201" y="2291"/>
                    <a:pt x="2236" y="2296"/>
                    <a:pt x="2272" y="2296"/>
                  </a:cubicBezTo>
                  <a:cubicBezTo>
                    <a:pt x="2322" y="2296"/>
                    <a:pt x="2374" y="2286"/>
                    <a:pt x="2427" y="2263"/>
                  </a:cubicBezTo>
                  <a:cubicBezTo>
                    <a:pt x="2437" y="2223"/>
                    <a:pt x="2427" y="2173"/>
                    <a:pt x="2397" y="2133"/>
                  </a:cubicBezTo>
                  <a:lnTo>
                    <a:pt x="239" y="45"/>
                  </a:lnTo>
                  <a:cubicBezTo>
                    <a:pt x="214" y="15"/>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2"/>
            <p:cNvSpPr/>
            <p:nvPr/>
          </p:nvSpPr>
          <p:spPr>
            <a:xfrm>
              <a:off x="5809150" y="3993250"/>
              <a:ext cx="28350" cy="25025"/>
            </a:xfrm>
            <a:custGeom>
              <a:avLst/>
              <a:gdLst/>
              <a:ahLst/>
              <a:cxnLst/>
              <a:rect l="l" t="t" r="r" b="b"/>
              <a:pathLst>
                <a:path w="1134" h="1001" extrusionOk="0">
                  <a:moveTo>
                    <a:pt x="755" y="0"/>
                  </a:moveTo>
                  <a:cubicBezTo>
                    <a:pt x="578" y="0"/>
                    <a:pt x="368" y="102"/>
                    <a:pt x="219" y="279"/>
                  </a:cubicBezTo>
                  <a:cubicBezTo>
                    <a:pt x="10" y="528"/>
                    <a:pt x="0" y="826"/>
                    <a:pt x="189" y="946"/>
                  </a:cubicBezTo>
                  <a:cubicBezTo>
                    <a:pt x="246" y="983"/>
                    <a:pt x="314" y="1000"/>
                    <a:pt x="387" y="1000"/>
                  </a:cubicBezTo>
                  <a:cubicBezTo>
                    <a:pt x="566" y="1000"/>
                    <a:pt x="773" y="894"/>
                    <a:pt x="915" y="717"/>
                  </a:cubicBezTo>
                  <a:cubicBezTo>
                    <a:pt x="1124" y="478"/>
                    <a:pt x="1134" y="170"/>
                    <a:pt x="945" y="50"/>
                  </a:cubicBezTo>
                  <a:cubicBezTo>
                    <a:pt x="891" y="16"/>
                    <a:pt x="826" y="0"/>
                    <a:pt x="7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2"/>
            <p:cNvSpPr/>
            <p:nvPr/>
          </p:nvSpPr>
          <p:spPr>
            <a:xfrm>
              <a:off x="5815600" y="3999575"/>
              <a:ext cx="13200" cy="11750"/>
            </a:xfrm>
            <a:custGeom>
              <a:avLst/>
              <a:gdLst/>
              <a:ahLst/>
              <a:cxnLst/>
              <a:rect l="l" t="t" r="r" b="b"/>
              <a:pathLst>
                <a:path w="528" h="470" extrusionOk="0">
                  <a:moveTo>
                    <a:pt x="347" y="1"/>
                  </a:moveTo>
                  <a:cubicBezTo>
                    <a:pt x="266" y="1"/>
                    <a:pt x="170" y="48"/>
                    <a:pt x="100" y="126"/>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2"/>
            <p:cNvSpPr/>
            <p:nvPr/>
          </p:nvSpPr>
          <p:spPr>
            <a:xfrm>
              <a:off x="5821825" y="4006425"/>
              <a:ext cx="27125" cy="22900"/>
            </a:xfrm>
            <a:custGeom>
              <a:avLst/>
              <a:gdLst/>
              <a:ahLst/>
              <a:cxnLst/>
              <a:rect l="l" t="t" r="r" b="b"/>
              <a:pathLst>
                <a:path w="1085" h="916"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2"/>
            <p:cNvSpPr/>
            <p:nvPr/>
          </p:nvSpPr>
          <p:spPr>
            <a:xfrm>
              <a:off x="5830775" y="4014625"/>
              <a:ext cx="25875" cy="22800"/>
            </a:xfrm>
            <a:custGeom>
              <a:avLst/>
              <a:gdLst/>
              <a:ahLst/>
              <a:cxnLst/>
              <a:rect l="l" t="t" r="r" b="b"/>
              <a:pathLst>
                <a:path w="1035" h="912"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4" y="906"/>
                    <a:pt x="211" y="911"/>
                    <a:pt x="248" y="911"/>
                  </a:cubicBezTo>
                  <a:cubicBezTo>
                    <a:pt x="429" y="911"/>
                    <a:pt x="640" y="798"/>
                    <a:pt x="796" y="618"/>
                  </a:cubicBezTo>
                  <a:cubicBezTo>
                    <a:pt x="935" y="45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2"/>
            <p:cNvSpPr/>
            <p:nvPr/>
          </p:nvSpPr>
          <p:spPr>
            <a:xfrm>
              <a:off x="5806400" y="3981325"/>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2"/>
            <p:cNvSpPr/>
            <p:nvPr/>
          </p:nvSpPr>
          <p:spPr>
            <a:xfrm>
              <a:off x="5740025" y="39918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2"/>
            <p:cNvSpPr/>
            <p:nvPr/>
          </p:nvSpPr>
          <p:spPr>
            <a:xfrm>
              <a:off x="5763150" y="4000875"/>
              <a:ext cx="54475" cy="63575"/>
            </a:xfrm>
            <a:custGeom>
              <a:avLst/>
              <a:gdLst/>
              <a:ahLst/>
              <a:cxnLst/>
              <a:rect l="l" t="t" r="r" b="b"/>
              <a:pathLst>
                <a:path w="2179" h="2543" extrusionOk="0">
                  <a:moveTo>
                    <a:pt x="2094" y="0"/>
                  </a:moveTo>
                  <a:cubicBezTo>
                    <a:pt x="2056" y="0"/>
                    <a:pt x="2022" y="13"/>
                    <a:pt x="1999" y="44"/>
                  </a:cubicBezTo>
                  <a:lnTo>
                    <a:pt x="40" y="2331"/>
                  </a:lnTo>
                  <a:cubicBezTo>
                    <a:pt x="0" y="2381"/>
                    <a:pt x="0" y="2461"/>
                    <a:pt x="60" y="2510"/>
                  </a:cubicBezTo>
                  <a:cubicBezTo>
                    <a:pt x="82" y="2533"/>
                    <a:pt x="111" y="2543"/>
                    <a:pt x="140" y="2543"/>
                  </a:cubicBezTo>
                  <a:cubicBezTo>
                    <a:pt x="175" y="2543"/>
                    <a:pt x="212" y="2528"/>
                    <a:pt x="239" y="2500"/>
                  </a:cubicBezTo>
                  <a:lnTo>
                    <a:pt x="2158" y="263"/>
                  </a:lnTo>
                  <a:lnTo>
                    <a:pt x="2158" y="25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2"/>
            <p:cNvSpPr/>
            <p:nvPr/>
          </p:nvSpPr>
          <p:spPr>
            <a:xfrm>
              <a:off x="5736300" y="4051925"/>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7"/>
                    <a:pt x="767" y="1007"/>
                  </a:cubicBezTo>
                  <a:cubicBezTo>
                    <a:pt x="892" y="1007"/>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2"/>
            <p:cNvSpPr/>
            <p:nvPr/>
          </p:nvSpPr>
          <p:spPr>
            <a:xfrm>
              <a:off x="5743500" y="4059825"/>
              <a:ext cx="13700" cy="11850"/>
            </a:xfrm>
            <a:custGeom>
              <a:avLst/>
              <a:gdLst/>
              <a:ahLst/>
              <a:cxnLst/>
              <a:rect l="l" t="t" r="r" b="b"/>
              <a:pathLst>
                <a:path w="548" h="474" extrusionOk="0">
                  <a:moveTo>
                    <a:pt x="197" y="0"/>
                  </a:moveTo>
                  <a:cubicBezTo>
                    <a:pt x="135" y="0"/>
                    <a:pt x="82" y="25"/>
                    <a:pt x="50" y="73"/>
                  </a:cubicBezTo>
                  <a:cubicBezTo>
                    <a:pt x="0" y="172"/>
                    <a:pt x="60" y="321"/>
                    <a:pt x="179" y="411"/>
                  </a:cubicBezTo>
                  <a:cubicBezTo>
                    <a:pt x="241" y="453"/>
                    <a:pt x="304" y="473"/>
                    <a:pt x="359" y="473"/>
                  </a:cubicBezTo>
                  <a:cubicBezTo>
                    <a:pt x="420" y="473"/>
                    <a:pt x="471" y="448"/>
                    <a:pt x="498" y="401"/>
                  </a:cubicBezTo>
                  <a:cubicBezTo>
                    <a:pt x="547" y="301"/>
                    <a:pt x="488" y="152"/>
                    <a:pt x="368" y="63"/>
                  </a:cubicBezTo>
                  <a:cubicBezTo>
                    <a:pt x="312" y="20"/>
                    <a:pt x="251"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a:off x="5750200" y="4039400"/>
              <a:ext cx="24900" cy="25475"/>
            </a:xfrm>
            <a:custGeom>
              <a:avLst/>
              <a:gdLst/>
              <a:ahLst/>
              <a:cxnLst/>
              <a:rect l="l" t="t" r="r" b="b"/>
              <a:pathLst>
                <a:path w="996" h="1019" extrusionOk="0">
                  <a:moveTo>
                    <a:pt x="218" y="1"/>
                  </a:moveTo>
                  <a:cubicBezTo>
                    <a:pt x="188" y="1"/>
                    <a:pt x="159" y="5"/>
                    <a:pt x="130" y="14"/>
                  </a:cubicBezTo>
                  <a:lnTo>
                    <a:pt x="1" y="164"/>
                  </a:lnTo>
                  <a:cubicBezTo>
                    <a:pt x="34" y="149"/>
                    <a:pt x="72" y="140"/>
                    <a:pt x="115" y="140"/>
                  </a:cubicBezTo>
                  <a:cubicBezTo>
                    <a:pt x="217" y="140"/>
                    <a:pt x="348" y="187"/>
                    <a:pt x="508" y="313"/>
                  </a:cubicBezTo>
                  <a:cubicBezTo>
                    <a:pt x="757" y="502"/>
                    <a:pt x="886" y="810"/>
                    <a:pt x="787" y="1019"/>
                  </a:cubicBezTo>
                  <a:lnTo>
                    <a:pt x="926" y="86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2"/>
            <p:cNvSpPr/>
            <p:nvPr/>
          </p:nvSpPr>
          <p:spPr>
            <a:xfrm>
              <a:off x="5757925" y="4031200"/>
              <a:ext cx="24375" cy="24250"/>
            </a:xfrm>
            <a:custGeom>
              <a:avLst/>
              <a:gdLst/>
              <a:ahLst/>
              <a:cxnLst/>
              <a:rect l="l" t="t" r="r" b="b"/>
              <a:pathLst>
                <a:path w="975" h="970" extrusionOk="0">
                  <a:moveTo>
                    <a:pt x="217" y="0"/>
                  </a:moveTo>
                  <a:cubicBezTo>
                    <a:pt x="187" y="0"/>
                    <a:pt x="158" y="5"/>
                    <a:pt x="130" y="14"/>
                  </a:cubicBezTo>
                  <a:lnTo>
                    <a:pt x="0" y="154"/>
                  </a:lnTo>
                  <a:cubicBezTo>
                    <a:pt x="32" y="140"/>
                    <a:pt x="66" y="134"/>
                    <a:pt x="103" y="134"/>
                  </a:cubicBezTo>
                  <a:cubicBezTo>
                    <a:pt x="207" y="134"/>
                    <a:pt x="336" y="188"/>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2"/>
            <p:cNvSpPr/>
            <p:nvPr/>
          </p:nvSpPr>
          <p:spPr>
            <a:xfrm>
              <a:off x="5812875" y="3948000"/>
              <a:ext cx="83550" cy="80250"/>
            </a:xfrm>
            <a:custGeom>
              <a:avLst/>
              <a:gdLst/>
              <a:ahLst/>
              <a:cxnLst/>
              <a:rect l="l" t="t" r="r" b="b"/>
              <a:pathLst>
                <a:path w="3342" h="3210" extrusionOk="0">
                  <a:moveTo>
                    <a:pt x="856" y="1"/>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a:off x="5822075" y="3970950"/>
              <a:ext cx="60925" cy="57300"/>
            </a:xfrm>
            <a:custGeom>
              <a:avLst/>
              <a:gdLst/>
              <a:ahLst/>
              <a:cxnLst/>
              <a:rect l="l" t="t" r="r" b="b"/>
              <a:pathLst>
                <a:path w="2437" h="2292" extrusionOk="0">
                  <a:moveTo>
                    <a:pt x="144" y="0"/>
                  </a:moveTo>
                  <a:cubicBezTo>
                    <a:pt x="110" y="0"/>
                    <a:pt x="75" y="13"/>
                    <a:pt x="50" y="37"/>
                  </a:cubicBezTo>
                  <a:cubicBezTo>
                    <a:pt x="0" y="87"/>
                    <a:pt x="0" y="177"/>
                    <a:pt x="50" y="226"/>
                  </a:cubicBezTo>
                  <a:lnTo>
                    <a:pt x="2168" y="2275"/>
                  </a:lnTo>
                  <a:cubicBezTo>
                    <a:pt x="2205" y="2284"/>
                    <a:pt x="2244" y="2291"/>
                    <a:pt x="2284" y="2291"/>
                  </a:cubicBezTo>
                  <a:cubicBezTo>
                    <a:pt x="2331" y="2291"/>
                    <a:pt x="2379" y="2282"/>
                    <a:pt x="2427" y="225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a:off x="5809150" y="3945650"/>
              <a:ext cx="28350" cy="25025"/>
            </a:xfrm>
            <a:custGeom>
              <a:avLst/>
              <a:gdLst/>
              <a:ahLst/>
              <a:cxnLst/>
              <a:rect l="l" t="t" r="r" b="b"/>
              <a:pathLst>
                <a:path w="1134" h="1001" extrusionOk="0">
                  <a:moveTo>
                    <a:pt x="753" y="0"/>
                  </a:moveTo>
                  <a:cubicBezTo>
                    <a:pt x="577" y="0"/>
                    <a:pt x="368" y="107"/>
                    <a:pt x="219" y="284"/>
                  </a:cubicBezTo>
                  <a:cubicBezTo>
                    <a:pt x="10" y="522"/>
                    <a:pt x="0" y="831"/>
                    <a:pt x="189" y="950"/>
                  </a:cubicBezTo>
                  <a:cubicBezTo>
                    <a:pt x="246" y="984"/>
                    <a:pt x="313" y="1000"/>
                    <a:pt x="385" y="1000"/>
                  </a:cubicBezTo>
                  <a:cubicBezTo>
                    <a:pt x="565" y="1000"/>
                    <a:pt x="773" y="899"/>
                    <a:pt x="915" y="721"/>
                  </a:cubicBezTo>
                  <a:cubicBezTo>
                    <a:pt x="1124" y="473"/>
                    <a:pt x="1134" y="174"/>
                    <a:pt x="945" y="55"/>
                  </a:cubicBezTo>
                  <a:cubicBezTo>
                    <a:pt x="890" y="18"/>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a:off x="5815600" y="3951850"/>
              <a:ext cx="13200" cy="11725"/>
            </a:xfrm>
            <a:custGeom>
              <a:avLst/>
              <a:gdLst/>
              <a:ahLst/>
              <a:cxnLst/>
              <a:rect l="l" t="t" r="r" b="b"/>
              <a:pathLst>
                <a:path w="528" h="469" extrusionOk="0">
                  <a:moveTo>
                    <a:pt x="349" y="0"/>
                  </a:moveTo>
                  <a:cubicBezTo>
                    <a:pt x="267" y="0"/>
                    <a:pt x="171" y="50"/>
                    <a:pt x="100" y="135"/>
                  </a:cubicBezTo>
                  <a:cubicBezTo>
                    <a:pt x="1" y="244"/>
                    <a:pt x="1" y="394"/>
                    <a:pt x="90" y="443"/>
                  </a:cubicBezTo>
                  <a:cubicBezTo>
                    <a:pt x="116" y="461"/>
                    <a:pt x="147" y="469"/>
                    <a:pt x="180" y="469"/>
                  </a:cubicBezTo>
                  <a:cubicBezTo>
                    <a:pt x="261" y="469"/>
                    <a:pt x="357" y="419"/>
                    <a:pt x="428" y="334"/>
                  </a:cubicBezTo>
                  <a:lnTo>
                    <a:pt x="428" y="344"/>
                  </a:ln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2"/>
            <p:cNvSpPr/>
            <p:nvPr/>
          </p:nvSpPr>
          <p:spPr>
            <a:xfrm>
              <a:off x="5821825" y="3958950"/>
              <a:ext cx="27125" cy="22675"/>
            </a:xfrm>
            <a:custGeom>
              <a:avLst/>
              <a:gdLst/>
              <a:ahLst/>
              <a:cxnLst/>
              <a:rect l="l" t="t" r="r" b="b"/>
              <a:pathLst>
                <a:path w="1085" h="907" extrusionOk="0">
                  <a:moveTo>
                    <a:pt x="905" y="0"/>
                  </a:moveTo>
                  <a:cubicBezTo>
                    <a:pt x="945" y="120"/>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800"/>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2"/>
            <p:cNvSpPr/>
            <p:nvPr/>
          </p:nvSpPr>
          <p:spPr>
            <a:xfrm>
              <a:off x="5830775" y="396715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6"/>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a:off x="5806400" y="393382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a:off x="5740025" y="3944150"/>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2"/>
            <p:cNvSpPr/>
            <p:nvPr/>
          </p:nvSpPr>
          <p:spPr>
            <a:xfrm>
              <a:off x="5763150" y="3953125"/>
              <a:ext cx="54475" cy="63725"/>
            </a:xfrm>
            <a:custGeom>
              <a:avLst/>
              <a:gdLst/>
              <a:ahLst/>
              <a:cxnLst/>
              <a:rect l="l" t="t" r="r" b="b"/>
              <a:pathLst>
                <a:path w="2179" h="2549" extrusionOk="0">
                  <a:moveTo>
                    <a:pt x="2094" y="1"/>
                  </a:moveTo>
                  <a:cubicBezTo>
                    <a:pt x="2056" y="1"/>
                    <a:pt x="2022" y="14"/>
                    <a:pt x="1999" y="44"/>
                  </a:cubicBezTo>
                  <a:lnTo>
                    <a:pt x="40" y="2332"/>
                  </a:lnTo>
                  <a:cubicBezTo>
                    <a:pt x="0" y="2391"/>
                    <a:pt x="0" y="2471"/>
                    <a:pt x="60" y="2521"/>
                  </a:cubicBezTo>
                  <a:cubicBezTo>
                    <a:pt x="82" y="2539"/>
                    <a:pt x="111" y="2548"/>
                    <a:pt x="140" y="2548"/>
                  </a:cubicBezTo>
                  <a:cubicBezTo>
                    <a:pt x="175" y="2548"/>
                    <a:pt x="211" y="2534"/>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2"/>
            <p:cNvSpPr/>
            <p:nvPr/>
          </p:nvSpPr>
          <p:spPr>
            <a:xfrm>
              <a:off x="5736300" y="4004325"/>
              <a:ext cx="29100" cy="25175"/>
            </a:xfrm>
            <a:custGeom>
              <a:avLst/>
              <a:gdLst/>
              <a:ahLst/>
              <a:cxnLst/>
              <a:rect l="l" t="t" r="r" b="b"/>
              <a:pathLst>
                <a:path w="1164" h="1007" extrusionOk="0">
                  <a:moveTo>
                    <a:pt x="396" y="0"/>
                  </a:moveTo>
                  <a:cubicBezTo>
                    <a:pt x="271" y="0"/>
                    <a:pt x="166" y="52"/>
                    <a:pt x="109" y="154"/>
                  </a:cubicBezTo>
                  <a:cubicBezTo>
                    <a:pt x="0" y="353"/>
                    <a:pt x="119" y="672"/>
                    <a:pt x="378" y="870"/>
                  </a:cubicBezTo>
                  <a:cubicBezTo>
                    <a:pt x="502" y="961"/>
                    <a:pt x="638" y="1006"/>
                    <a:pt x="758" y="1006"/>
                  </a:cubicBezTo>
                  <a:cubicBezTo>
                    <a:pt x="887" y="1006"/>
                    <a:pt x="997" y="954"/>
                    <a:pt x="1054" y="851"/>
                  </a:cubicBezTo>
                  <a:cubicBezTo>
                    <a:pt x="1164" y="652"/>
                    <a:pt x="1034" y="333"/>
                    <a:pt x="776" y="144"/>
                  </a:cubicBezTo>
                  <a:cubicBezTo>
                    <a:pt x="650" y="47"/>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2"/>
            <p:cNvSpPr/>
            <p:nvPr/>
          </p:nvSpPr>
          <p:spPr>
            <a:xfrm>
              <a:off x="5743500" y="4012225"/>
              <a:ext cx="13700" cy="11800"/>
            </a:xfrm>
            <a:custGeom>
              <a:avLst/>
              <a:gdLst/>
              <a:ahLst/>
              <a:cxnLst/>
              <a:rect l="l" t="t" r="r" b="b"/>
              <a:pathLst>
                <a:path w="548" h="472" extrusionOk="0">
                  <a:moveTo>
                    <a:pt x="187" y="0"/>
                  </a:moveTo>
                  <a:cubicBezTo>
                    <a:pt x="130" y="0"/>
                    <a:pt x="80" y="22"/>
                    <a:pt x="50" y="67"/>
                  </a:cubicBezTo>
                  <a:cubicBezTo>
                    <a:pt x="0" y="167"/>
                    <a:pt x="60" y="316"/>
                    <a:pt x="179" y="405"/>
                  </a:cubicBezTo>
                  <a:cubicBezTo>
                    <a:pt x="242" y="449"/>
                    <a:pt x="308" y="471"/>
                    <a:pt x="364" y="471"/>
                  </a:cubicBezTo>
                  <a:cubicBezTo>
                    <a:pt x="423" y="471"/>
                    <a:pt x="472" y="446"/>
                    <a:pt x="498" y="395"/>
                  </a:cubicBezTo>
                  <a:cubicBezTo>
                    <a:pt x="547" y="306"/>
                    <a:pt x="488" y="157"/>
                    <a:pt x="368" y="67"/>
                  </a:cubicBezTo>
                  <a:cubicBezTo>
                    <a:pt x="309" y="22"/>
                    <a:pt x="244"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2"/>
            <p:cNvSpPr/>
            <p:nvPr/>
          </p:nvSpPr>
          <p:spPr>
            <a:xfrm>
              <a:off x="5750200" y="3991825"/>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cubicBezTo>
                    <a:pt x="757" y="505"/>
                    <a:pt x="886" y="814"/>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2"/>
            <p:cNvSpPr/>
            <p:nvPr/>
          </p:nvSpPr>
          <p:spPr>
            <a:xfrm>
              <a:off x="5757925" y="3983475"/>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2"/>
            <p:cNvSpPr/>
            <p:nvPr/>
          </p:nvSpPr>
          <p:spPr>
            <a:xfrm>
              <a:off x="5812875" y="3900525"/>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2"/>
            <p:cNvSpPr/>
            <p:nvPr/>
          </p:nvSpPr>
          <p:spPr>
            <a:xfrm>
              <a:off x="5822075" y="3923225"/>
              <a:ext cx="60925" cy="57450"/>
            </a:xfrm>
            <a:custGeom>
              <a:avLst/>
              <a:gdLst/>
              <a:ahLst/>
              <a:cxnLst/>
              <a:rect l="l" t="t" r="r" b="b"/>
              <a:pathLst>
                <a:path w="2437" h="2298" extrusionOk="0">
                  <a:moveTo>
                    <a:pt x="149" y="1"/>
                  </a:moveTo>
                  <a:cubicBezTo>
                    <a:pt x="113" y="1"/>
                    <a:pt x="76" y="16"/>
                    <a:pt x="50" y="47"/>
                  </a:cubicBezTo>
                  <a:cubicBezTo>
                    <a:pt x="0" y="97"/>
                    <a:pt x="0" y="176"/>
                    <a:pt x="50" y="226"/>
                  </a:cubicBezTo>
                  <a:lnTo>
                    <a:pt x="2168" y="2285"/>
                  </a:lnTo>
                  <a:cubicBezTo>
                    <a:pt x="2201" y="2293"/>
                    <a:pt x="2236" y="2298"/>
                    <a:pt x="2272" y="2298"/>
                  </a:cubicBezTo>
                  <a:cubicBezTo>
                    <a:pt x="2322" y="2298"/>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2"/>
            <p:cNvSpPr/>
            <p:nvPr/>
          </p:nvSpPr>
          <p:spPr>
            <a:xfrm>
              <a:off x="5809150" y="3898000"/>
              <a:ext cx="28350" cy="25050"/>
            </a:xfrm>
            <a:custGeom>
              <a:avLst/>
              <a:gdLst/>
              <a:ahLst/>
              <a:cxnLst/>
              <a:rect l="l" t="t" r="r" b="b"/>
              <a:pathLst>
                <a:path w="1134" h="1002"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2"/>
            <p:cNvSpPr/>
            <p:nvPr/>
          </p:nvSpPr>
          <p:spPr>
            <a:xfrm>
              <a:off x="5815600" y="3904350"/>
              <a:ext cx="13200" cy="11625"/>
            </a:xfrm>
            <a:custGeom>
              <a:avLst/>
              <a:gdLst/>
              <a:ahLst/>
              <a:cxnLst/>
              <a:rect l="l" t="t" r="r" b="b"/>
              <a:pathLst>
                <a:path w="528" h="465" extrusionOk="0">
                  <a:moveTo>
                    <a:pt x="347" y="1"/>
                  </a:moveTo>
                  <a:cubicBezTo>
                    <a:pt x="266" y="1"/>
                    <a:pt x="170" y="48"/>
                    <a:pt x="100" y="126"/>
                  </a:cubicBezTo>
                  <a:cubicBezTo>
                    <a:pt x="1" y="245"/>
                    <a:pt x="1" y="384"/>
                    <a:pt x="90" y="444"/>
                  </a:cubicBezTo>
                  <a:cubicBezTo>
                    <a:pt x="115" y="458"/>
                    <a:pt x="145" y="465"/>
                    <a:pt x="178" y="465"/>
                  </a:cubicBezTo>
                  <a:cubicBezTo>
                    <a:pt x="260" y="465"/>
                    <a:pt x="357" y="420"/>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2"/>
            <p:cNvSpPr/>
            <p:nvPr/>
          </p:nvSpPr>
          <p:spPr>
            <a:xfrm>
              <a:off x="5821825" y="3911200"/>
              <a:ext cx="27125" cy="22800"/>
            </a:xfrm>
            <a:custGeom>
              <a:avLst/>
              <a:gdLst/>
              <a:ahLst/>
              <a:cxnLst/>
              <a:rect l="l" t="t" r="r" b="b"/>
              <a:pathLst>
                <a:path w="1085" h="912"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3" y="903"/>
                    <a:pt x="242" y="912"/>
                    <a:pt x="293" y="912"/>
                  </a:cubicBezTo>
                  <a:cubicBezTo>
                    <a:pt x="474" y="912"/>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2"/>
            <p:cNvSpPr/>
            <p:nvPr/>
          </p:nvSpPr>
          <p:spPr>
            <a:xfrm>
              <a:off x="5830775" y="3919650"/>
              <a:ext cx="25875" cy="22550"/>
            </a:xfrm>
            <a:custGeom>
              <a:avLst/>
              <a:gdLst/>
              <a:ahLst/>
              <a:cxnLst/>
              <a:rect l="l" t="t" r="r" b="b"/>
              <a:pathLst>
                <a:path w="1035" h="902" extrusionOk="0">
                  <a:moveTo>
                    <a:pt x="856" y="1"/>
                  </a:moveTo>
                  <a:lnTo>
                    <a:pt x="856" y="1"/>
                  </a:lnTo>
                  <a:cubicBezTo>
                    <a:pt x="895" y="120"/>
                    <a:pt x="856" y="26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7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2"/>
            <p:cNvSpPr/>
            <p:nvPr/>
          </p:nvSpPr>
          <p:spPr>
            <a:xfrm>
              <a:off x="5806400" y="3886100"/>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2"/>
            <p:cNvSpPr/>
            <p:nvPr/>
          </p:nvSpPr>
          <p:spPr>
            <a:xfrm>
              <a:off x="5740025" y="3896625"/>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2"/>
            <p:cNvSpPr/>
            <p:nvPr/>
          </p:nvSpPr>
          <p:spPr>
            <a:xfrm>
              <a:off x="5763150" y="3905425"/>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2"/>
                    <a:pt x="111" y="2552"/>
                    <a:pt x="140" y="2552"/>
                  </a:cubicBezTo>
                  <a:cubicBezTo>
                    <a:pt x="175" y="2552"/>
                    <a:pt x="212" y="2537"/>
                    <a:pt x="239" y="2509"/>
                  </a:cubicBezTo>
                  <a:lnTo>
                    <a:pt x="2158" y="262"/>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2"/>
            <p:cNvSpPr/>
            <p:nvPr/>
          </p:nvSpPr>
          <p:spPr>
            <a:xfrm>
              <a:off x="5736300" y="3956700"/>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6"/>
                    <a:pt x="767" y="1006"/>
                  </a:cubicBezTo>
                  <a:cubicBezTo>
                    <a:pt x="892" y="1006"/>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2"/>
            <p:cNvSpPr/>
            <p:nvPr/>
          </p:nvSpPr>
          <p:spPr>
            <a:xfrm>
              <a:off x="5743500" y="3964500"/>
              <a:ext cx="13700" cy="11900"/>
            </a:xfrm>
            <a:custGeom>
              <a:avLst/>
              <a:gdLst/>
              <a:ahLst/>
              <a:cxnLst/>
              <a:rect l="l" t="t" r="r" b="b"/>
              <a:pathLst>
                <a:path w="548" h="476" extrusionOk="0">
                  <a:moveTo>
                    <a:pt x="191" y="1"/>
                  </a:moveTo>
                  <a:cubicBezTo>
                    <a:pt x="132" y="1"/>
                    <a:pt x="81" y="26"/>
                    <a:pt x="50" y="77"/>
                  </a:cubicBezTo>
                  <a:cubicBezTo>
                    <a:pt x="0" y="166"/>
                    <a:pt x="60" y="315"/>
                    <a:pt x="179" y="405"/>
                  </a:cubicBezTo>
                  <a:cubicBezTo>
                    <a:pt x="242" y="453"/>
                    <a:pt x="308" y="476"/>
                    <a:pt x="364" y="476"/>
                  </a:cubicBezTo>
                  <a:cubicBezTo>
                    <a:pt x="423" y="476"/>
                    <a:pt x="472" y="451"/>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2"/>
            <p:cNvSpPr/>
            <p:nvPr/>
          </p:nvSpPr>
          <p:spPr>
            <a:xfrm>
              <a:off x="5750200" y="3944175"/>
              <a:ext cx="24900" cy="25225"/>
            </a:xfrm>
            <a:custGeom>
              <a:avLst/>
              <a:gdLst/>
              <a:ahLst/>
              <a:cxnLst/>
              <a:rect l="l" t="t" r="r" b="b"/>
              <a:pathLst>
                <a:path w="996" h="1009" extrusionOk="0">
                  <a:moveTo>
                    <a:pt x="218" y="0"/>
                  </a:moveTo>
                  <a:cubicBezTo>
                    <a:pt x="188" y="0"/>
                    <a:pt x="159" y="5"/>
                    <a:pt x="130" y="14"/>
                  </a:cubicBezTo>
                  <a:lnTo>
                    <a:pt x="1" y="164"/>
                  </a:lnTo>
                  <a:cubicBezTo>
                    <a:pt x="34" y="149"/>
                    <a:pt x="72" y="140"/>
                    <a:pt x="115" y="140"/>
                  </a:cubicBezTo>
                  <a:cubicBezTo>
                    <a:pt x="217" y="140"/>
                    <a:pt x="348" y="187"/>
                    <a:pt x="508" y="313"/>
                  </a:cubicBezTo>
                  <a:cubicBezTo>
                    <a:pt x="757" y="502"/>
                    <a:pt x="886" y="810"/>
                    <a:pt x="787" y="100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2"/>
            <p:cNvSpPr/>
            <p:nvPr/>
          </p:nvSpPr>
          <p:spPr>
            <a:xfrm>
              <a:off x="5757925" y="3935975"/>
              <a:ext cx="24375" cy="24225"/>
            </a:xfrm>
            <a:custGeom>
              <a:avLst/>
              <a:gdLst/>
              <a:ahLst/>
              <a:cxnLst/>
              <a:rect l="l" t="t" r="r" b="b"/>
              <a:pathLst>
                <a:path w="975" h="969" extrusionOk="0">
                  <a:moveTo>
                    <a:pt x="217" y="0"/>
                  </a:moveTo>
                  <a:cubicBezTo>
                    <a:pt x="187" y="0"/>
                    <a:pt x="158" y="5"/>
                    <a:pt x="130" y="14"/>
                  </a:cubicBezTo>
                  <a:lnTo>
                    <a:pt x="0" y="153"/>
                  </a:lnTo>
                  <a:cubicBezTo>
                    <a:pt x="34" y="140"/>
                    <a:pt x="70" y="132"/>
                    <a:pt x="110" y="132"/>
                  </a:cubicBezTo>
                  <a:cubicBezTo>
                    <a:pt x="213" y="132"/>
                    <a:pt x="340" y="183"/>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2"/>
            <p:cNvSpPr/>
            <p:nvPr/>
          </p:nvSpPr>
          <p:spPr>
            <a:xfrm>
              <a:off x="5812875" y="3852775"/>
              <a:ext cx="83550" cy="80225"/>
            </a:xfrm>
            <a:custGeom>
              <a:avLst/>
              <a:gdLst/>
              <a:ahLst/>
              <a:cxnLst/>
              <a:rect l="l" t="t" r="r" b="b"/>
              <a:pathLst>
                <a:path w="3342" h="3209" extrusionOk="0">
                  <a:moveTo>
                    <a:pt x="856" y="1"/>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2"/>
            <p:cNvSpPr/>
            <p:nvPr/>
          </p:nvSpPr>
          <p:spPr>
            <a:xfrm>
              <a:off x="5822075" y="3875700"/>
              <a:ext cx="60925" cy="57250"/>
            </a:xfrm>
            <a:custGeom>
              <a:avLst/>
              <a:gdLst/>
              <a:ahLst/>
              <a:cxnLst/>
              <a:rect l="l" t="t" r="r" b="b"/>
              <a:pathLst>
                <a:path w="2437" h="2290" extrusionOk="0">
                  <a:moveTo>
                    <a:pt x="144" y="1"/>
                  </a:moveTo>
                  <a:cubicBezTo>
                    <a:pt x="110" y="1"/>
                    <a:pt x="75" y="13"/>
                    <a:pt x="50" y="38"/>
                  </a:cubicBezTo>
                  <a:cubicBezTo>
                    <a:pt x="0" y="88"/>
                    <a:pt x="0" y="178"/>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2"/>
            <p:cNvSpPr/>
            <p:nvPr/>
          </p:nvSpPr>
          <p:spPr>
            <a:xfrm>
              <a:off x="5809150" y="3850425"/>
              <a:ext cx="28350" cy="25025"/>
            </a:xfrm>
            <a:custGeom>
              <a:avLst/>
              <a:gdLst/>
              <a:ahLst/>
              <a:cxnLst/>
              <a:rect l="l" t="t" r="r" b="b"/>
              <a:pathLst>
                <a:path w="1134" h="1001" extrusionOk="0">
                  <a:moveTo>
                    <a:pt x="753" y="0"/>
                  </a:moveTo>
                  <a:cubicBezTo>
                    <a:pt x="577" y="0"/>
                    <a:pt x="368" y="106"/>
                    <a:pt x="219" y="283"/>
                  </a:cubicBezTo>
                  <a:cubicBezTo>
                    <a:pt x="10" y="522"/>
                    <a:pt x="0" y="830"/>
                    <a:pt x="189" y="950"/>
                  </a:cubicBezTo>
                  <a:cubicBezTo>
                    <a:pt x="246" y="984"/>
                    <a:pt x="313" y="1000"/>
                    <a:pt x="385" y="1000"/>
                  </a:cubicBezTo>
                  <a:cubicBezTo>
                    <a:pt x="565" y="1000"/>
                    <a:pt x="773" y="899"/>
                    <a:pt x="915" y="721"/>
                  </a:cubicBezTo>
                  <a:cubicBezTo>
                    <a:pt x="1124" y="472"/>
                    <a:pt x="1134" y="174"/>
                    <a:pt x="945" y="55"/>
                  </a:cubicBezTo>
                  <a:cubicBezTo>
                    <a:pt x="890" y="17"/>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2"/>
            <p:cNvSpPr/>
            <p:nvPr/>
          </p:nvSpPr>
          <p:spPr>
            <a:xfrm>
              <a:off x="5815600" y="3856625"/>
              <a:ext cx="13200" cy="11725"/>
            </a:xfrm>
            <a:custGeom>
              <a:avLst/>
              <a:gdLst/>
              <a:ahLst/>
              <a:cxnLst/>
              <a:rect l="l" t="t" r="r" b="b"/>
              <a:pathLst>
                <a:path w="528" h="469" extrusionOk="0">
                  <a:moveTo>
                    <a:pt x="349" y="0"/>
                  </a:moveTo>
                  <a:cubicBezTo>
                    <a:pt x="267" y="0"/>
                    <a:pt x="171" y="50"/>
                    <a:pt x="100" y="135"/>
                  </a:cubicBezTo>
                  <a:cubicBezTo>
                    <a:pt x="1" y="244"/>
                    <a:pt x="1" y="384"/>
                    <a:pt x="90" y="443"/>
                  </a:cubicBezTo>
                  <a:cubicBezTo>
                    <a:pt x="116" y="460"/>
                    <a:pt x="147" y="469"/>
                    <a:pt x="180" y="469"/>
                  </a:cubicBezTo>
                  <a:cubicBezTo>
                    <a:pt x="261" y="469"/>
                    <a:pt x="357" y="419"/>
                    <a:pt x="428" y="334"/>
                  </a:cubicBezTo>
                  <a:cubicBezTo>
                    <a:pt x="528" y="224"/>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2"/>
            <p:cNvSpPr/>
            <p:nvPr/>
          </p:nvSpPr>
          <p:spPr>
            <a:xfrm>
              <a:off x="5821825" y="3863725"/>
              <a:ext cx="27125" cy="22675"/>
            </a:xfrm>
            <a:custGeom>
              <a:avLst/>
              <a:gdLst/>
              <a:ahLst/>
              <a:cxnLst/>
              <a:rect l="l" t="t" r="r" b="b"/>
              <a:pathLst>
                <a:path w="1085" h="907" extrusionOk="0">
                  <a:moveTo>
                    <a:pt x="905" y="0"/>
                  </a:moveTo>
                  <a:cubicBezTo>
                    <a:pt x="945" y="119"/>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2"/>
            <p:cNvSpPr/>
            <p:nvPr/>
          </p:nvSpPr>
          <p:spPr>
            <a:xfrm>
              <a:off x="5830775" y="3871925"/>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5"/>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2"/>
            <p:cNvSpPr/>
            <p:nvPr/>
          </p:nvSpPr>
          <p:spPr>
            <a:xfrm>
              <a:off x="5806400" y="3838600"/>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09"/>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2"/>
            <p:cNvSpPr/>
            <p:nvPr/>
          </p:nvSpPr>
          <p:spPr>
            <a:xfrm>
              <a:off x="5740025" y="3848925"/>
              <a:ext cx="82075" cy="82700"/>
            </a:xfrm>
            <a:custGeom>
              <a:avLst/>
              <a:gdLst/>
              <a:ahLst/>
              <a:cxnLst/>
              <a:rect l="l" t="t" r="r" b="b"/>
              <a:pathLst>
                <a:path w="3283" h="3308" extrusionOk="0">
                  <a:moveTo>
                    <a:pt x="2482" y="0"/>
                  </a:moveTo>
                  <a:cubicBezTo>
                    <a:pt x="2347" y="0"/>
                    <a:pt x="2268" y="65"/>
                    <a:pt x="2268" y="65"/>
                  </a:cubicBezTo>
                  <a:lnTo>
                    <a:pt x="0" y="2502"/>
                  </a:lnTo>
                  <a:lnTo>
                    <a:pt x="865" y="3307"/>
                  </a:lnTo>
                  <a:lnTo>
                    <a:pt x="2944" y="871"/>
                  </a:lnTo>
                  <a:cubicBezTo>
                    <a:pt x="2944" y="871"/>
                    <a:pt x="3282" y="542"/>
                    <a:pt x="2924" y="214"/>
                  </a:cubicBezTo>
                  <a:cubicBezTo>
                    <a:pt x="2747" y="46"/>
                    <a:pt x="2595" y="0"/>
                    <a:pt x="2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2"/>
            <p:cNvSpPr/>
            <p:nvPr/>
          </p:nvSpPr>
          <p:spPr>
            <a:xfrm>
              <a:off x="5763150" y="3857900"/>
              <a:ext cx="54475" cy="63675"/>
            </a:xfrm>
            <a:custGeom>
              <a:avLst/>
              <a:gdLst/>
              <a:ahLst/>
              <a:cxnLst/>
              <a:rect l="l" t="t" r="r" b="b"/>
              <a:pathLst>
                <a:path w="2179" h="2547" extrusionOk="0">
                  <a:moveTo>
                    <a:pt x="2094" y="1"/>
                  </a:moveTo>
                  <a:cubicBezTo>
                    <a:pt x="2056" y="1"/>
                    <a:pt x="2022" y="14"/>
                    <a:pt x="1999" y="44"/>
                  </a:cubicBezTo>
                  <a:lnTo>
                    <a:pt x="40" y="2332"/>
                  </a:lnTo>
                  <a:cubicBezTo>
                    <a:pt x="0" y="2381"/>
                    <a:pt x="0" y="2471"/>
                    <a:pt x="60" y="2511"/>
                  </a:cubicBezTo>
                  <a:cubicBezTo>
                    <a:pt x="84" y="2534"/>
                    <a:pt x="114" y="2547"/>
                    <a:pt x="145" y="2547"/>
                  </a:cubicBezTo>
                  <a:cubicBezTo>
                    <a:pt x="179" y="2547"/>
                    <a:pt x="213" y="2532"/>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2"/>
            <p:cNvSpPr/>
            <p:nvPr/>
          </p:nvSpPr>
          <p:spPr>
            <a:xfrm>
              <a:off x="5736300" y="3909050"/>
              <a:ext cx="29100" cy="25225"/>
            </a:xfrm>
            <a:custGeom>
              <a:avLst/>
              <a:gdLst/>
              <a:ahLst/>
              <a:cxnLst/>
              <a:rect l="l" t="t" r="r" b="b"/>
              <a:pathLst>
                <a:path w="1164" h="1009"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4"/>
                    <a:pt x="1034" y="335"/>
                    <a:pt x="776" y="136"/>
                  </a:cubicBezTo>
                  <a:cubicBezTo>
                    <a:pt x="651" y="46"/>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2"/>
            <p:cNvSpPr/>
            <p:nvPr/>
          </p:nvSpPr>
          <p:spPr>
            <a:xfrm>
              <a:off x="5743500" y="3916975"/>
              <a:ext cx="13700" cy="11825"/>
            </a:xfrm>
            <a:custGeom>
              <a:avLst/>
              <a:gdLst/>
              <a:ahLst/>
              <a:cxnLst/>
              <a:rect l="l" t="t" r="r" b="b"/>
              <a:pathLst>
                <a:path w="548" h="473" extrusionOk="0">
                  <a:moveTo>
                    <a:pt x="187" y="1"/>
                  </a:moveTo>
                  <a:cubicBezTo>
                    <a:pt x="130" y="1"/>
                    <a:pt x="80" y="23"/>
                    <a:pt x="50" y="68"/>
                  </a:cubicBezTo>
                  <a:cubicBezTo>
                    <a:pt x="0" y="168"/>
                    <a:pt x="60" y="317"/>
                    <a:pt x="179" y="406"/>
                  </a:cubicBezTo>
                  <a:cubicBezTo>
                    <a:pt x="242" y="450"/>
                    <a:pt x="308" y="472"/>
                    <a:pt x="364" y="472"/>
                  </a:cubicBezTo>
                  <a:cubicBezTo>
                    <a:pt x="423" y="472"/>
                    <a:pt x="472" y="447"/>
                    <a:pt x="498" y="396"/>
                  </a:cubicBezTo>
                  <a:cubicBezTo>
                    <a:pt x="547" y="307"/>
                    <a:pt x="488" y="158"/>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2"/>
            <p:cNvSpPr/>
            <p:nvPr/>
          </p:nvSpPr>
          <p:spPr>
            <a:xfrm>
              <a:off x="5750200" y="3896600"/>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lnTo>
                    <a:pt x="508" y="306"/>
                  </a:lnTo>
                  <a:cubicBezTo>
                    <a:pt x="757" y="505"/>
                    <a:pt x="886" y="803"/>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2"/>
            <p:cNvSpPr/>
            <p:nvPr/>
          </p:nvSpPr>
          <p:spPr>
            <a:xfrm>
              <a:off x="5757925" y="3888250"/>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2"/>
            <p:cNvSpPr/>
            <p:nvPr/>
          </p:nvSpPr>
          <p:spPr>
            <a:xfrm>
              <a:off x="5812875" y="3805275"/>
              <a:ext cx="83550" cy="80150"/>
            </a:xfrm>
            <a:custGeom>
              <a:avLst/>
              <a:gdLst/>
              <a:ahLst/>
              <a:cxnLst/>
              <a:rect l="l" t="t" r="r" b="b"/>
              <a:pathLst>
                <a:path w="3342" h="3206"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2"/>
            <p:cNvSpPr/>
            <p:nvPr/>
          </p:nvSpPr>
          <p:spPr>
            <a:xfrm>
              <a:off x="5822075" y="3828000"/>
              <a:ext cx="60925" cy="57450"/>
            </a:xfrm>
            <a:custGeom>
              <a:avLst/>
              <a:gdLst/>
              <a:ahLst/>
              <a:cxnLst/>
              <a:rect l="l" t="t" r="r" b="b"/>
              <a:pathLst>
                <a:path w="2437" h="2298" extrusionOk="0">
                  <a:moveTo>
                    <a:pt x="149" y="1"/>
                  </a:moveTo>
                  <a:cubicBezTo>
                    <a:pt x="113" y="1"/>
                    <a:pt x="76" y="16"/>
                    <a:pt x="50" y="47"/>
                  </a:cubicBezTo>
                  <a:cubicBezTo>
                    <a:pt x="0" y="96"/>
                    <a:pt x="0" y="176"/>
                    <a:pt x="50" y="226"/>
                  </a:cubicBezTo>
                  <a:lnTo>
                    <a:pt x="2168" y="2284"/>
                  </a:lnTo>
                  <a:cubicBezTo>
                    <a:pt x="2201" y="2293"/>
                    <a:pt x="2236" y="2297"/>
                    <a:pt x="2272" y="2297"/>
                  </a:cubicBezTo>
                  <a:cubicBezTo>
                    <a:pt x="2322" y="2297"/>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2"/>
            <p:cNvSpPr/>
            <p:nvPr/>
          </p:nvSpPr>
          <p:spPr>
            <a:xfrm>
              <a:off x="5809150" y="3802775"/>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2"/>
            <p:cNvSpPr/>
            <p:nvPr/>
          </p:nvSpPr>
          <p:spPr>
            <a:xfrm>
              <a:off x="5815600" y="3809000"/>
              <a:ext cx="13200" cy="11700"/>
            </a:xfrm>
            <a:custGeom>
              <a:avLst/>
              <a:gdLst/>
              <a:ahLst/>
              <a:cxnLst/>
              <a:rect l="l" t="t" r="r" b="b"/>
              <a:pathLst>
                <a:path w="528" h="468" extrusionOk="0">
                  <a:moveTo>
                    <a:pt x="351" y="0"/>
                  </a:moveTo>
                  <a:cubicBezTo>
                    <a:pt x="268" y="0"/>
                    <a:pt x="171" y="45"/>
                    <a:pt x="100" y="130"/>
                  </a:cubicBezTo>
                  <a:cubicBezTo>
                    <a:pt x="1" y="250"/>
                    <a:pt x="1" y="389"/>
                    <a:pt x="90" y="449"/>
                  </a:cubicBezTo>
                  <a:cubicBezTo>
                    <a:pt x="114" y="462"/>
                    <a:pt x="142" y="468"/>
                    <a:pt x="171" y="468"/>
                  </a:cubicBezTo>
                  <a:cubicBezTo>
                    <a:pt x="255" y="468"/>
                    <a:pt x="355" y="420"/>
                    <a:pt x="428" y="339"/>
                  </a:cubicBezTo>
                  <a:cubicBezTo>
                    <a:pt x="528" y="220"/>
                    <a:pt x="528" y="81"/>
                    <a:pt x="438" y="21"/>
                  </a:cubicBezTo>
                  <a:cubicBezTo>
                    <a:pt x="413" y="7"/>
                    <a:pt x="383"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2"/>
            <p:cNvSpPr/>
            <p:nvPr/>
          </p:nvSpPr>
          <p:spPr>
            <a:xfrm>
              <a:off x="5821825" y="3815975"/>
              <a:ext cx="27125" cy="22900"/>
            </a:xfrm>
            <a:custGeom>
              <a:avLst/>
              <a:gdLst/>
              <a:ahLst/>
              <a:cxnLst/>
              <a:rect l="l" t="t" r="r" b="b"/>
              <a:pathLst>
                <a:path w="1085" h="916" extrusionOk="0">
                  <a:moveTo>
                    <a:pt x="905" y="1"/>
                  </a:moveTo>
                  <a:lnTo>
                    <a:pt x="905" y="1"/>
                  </a:lnTo>
                  <a:cubicBezTo>
                    <a:pt x="945" y="120"/>
                    <a:pt x="905" y="279"/>
                    <a:pt x="716" y="498"/>
                  </a:cubicBezTo>
                  <a:cubicBezTo>
                    <a:pt x="563" y="673"/>
                    <a:pt x="355" y="779"/>
                    <a:pt x="177" y="779"/>
                  </a:cubicBezTo>
                  <a:cubicBezTo>
                    <a:pt x="113" y="779"/>
                    <a:pt x="53" y="765"/>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2"/>
            <p:cNvSpPr/>
            <p:nvPr/>
          </p:nvSpPr>
          <p:spPr>
            <a:xfrm>
              <a:off x="5830775" y="382417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2"/>
            <p:cNvSpPr/>
            <p:nvPr/>
          </p:nvSpPr>
          <p:spPr>
            <a:xfrm>
              <a:off x="5806400" y="3790875"/>
              <a:ext cx="16675" cy="24375"/>
            </a:xfrm>
            <a:custGeom>
              <a:avLst/>
              <a:gdLst/>
              <a:ahLst/>
              <a:cxnLst/>
              <a:rect l="l" t="t" r="r" b="b"/>
              <a:pathLst>
                <a:path w="667" h="975" extrusionOk="0">
                  <a:moveTo>
                    <a:pt x="389" y="0"/>
                  </a:moveTo>
                  <a:lnTo>
                    <a:pt x="339" y="100"/>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2"/>
            <p:cNvSpPr/>
            <p:nvPr/>
          </p:nvSpPr>
          <p:spPr>
            <a:xfrm>
              <a:off x="5740025" y="380140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2"/>
            <p:cNvSpPr/>
            <p:nvPr/>
          </p:nvSpPr>
          <p:spPr>
            <a:xfrm>
              <a:off x="5763150" y="3810200"/>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2"/>
            <p:cNvSpPr/>
            <p:nvPr/>
          </p:nvSpPr>
          <p:spPr>
            <a:xfrm>
              <a:off x="5736300" y="3861475"/>
              <a:ext cx="29100" cy="25150"/>
            </a:xfrm>
            <a:custGeom>
              <a:avLst/>
              <a:gdLst/>
              <a:ahLst/>
              <a:cxnLst/>
              <a:rect l="l" t="t" r="r" b="b"/>
              <a:pathLst>
                <a:path w="1164" h="1006" extrusionOk="0">
                  <a:moveTo>
                    <a:pt x="396" y="1"/>
                  </a:moveTo>
                  <a:cubicBezTo>
                    <a:pt x="271" y="1"/>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2"/>
            <p:cNvSpPr/>
            <p:nvPr/>
          </p:nvSpPr>
          <p:spPr>
            <a:xfrm>
              <a:off x="5743500" y="3869275"/>
              <a:ext cx="13700" cy="11800"/>
            </a:xfrm>
            <a:custGeom>
              <a:avLst/>
              <a:gdLst/>
              <a:ahLst/>
              <a:cxnLst/>
              <a:rect l="l" t="t" r="r" b="b"/>
              <a:pathLst>
                <a:path w="548" h="472" extrusionOk="0">
                  <a:moveTo>
                    <a:pt x="191" y="1"/>
                  </a:moveTo>
                  <a:cubicBezTo>
                    <a:pt x="132" y="1"/>
                    <a:pt x="81" y="25"/>
                    <a:pt x="50" y="76"/>
                  </a:cubicBezTo>
                  <a:cubicBezTo>
                    <a:pt x="0" y="166"/>
                    <a:pt x="60" y="315"/>
                    <a:pt x="179" y="405"/>
                  </a:cubicBezTo>
                  <a:cubicBezTo>
                    <a:pt x="244" y="449"/>
                    <a:pt x="311" y="472"/>
                    <a:pt x="368" y="472"/>
                  </a:cubicBezTo>
                  <a:cubicBezTo>
                    <a:pt x="426" y="472"/>
                    <a:pt x="473" y="449"/>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2"/>
            <p:cNvSpPr/>
            <p:nvPr/>
          </p:nvSpPr>
          <p:spPr>
            <a:xfrm>
              <a:off x="5750200" y="3848950"/>
              <a:ext cx="24900" cy="25225"/>
            </a:xfrm>
            <a:custGeom>
              <a:avLst/>
              <a:gdLst/>
              <a:ahLst/>
              <a:cxnLst/>
              <a:rect l="l" t="t" r="r" b="b"/>
              <a:pathLst>
                <a:path w="996" h="1009" extrusionOk="0">
                  <a:moveTo>
                    <a:pt x="218" y="0"/>
                  </a:moveTo>
                  <a:cubicBezTo>
                    <a:pt x="188" y="0"/>
                    <a:pt x="159" y="5"/>
                    <a:pt x="130" y="14"/>
                  </a:cubicBezTo>
                  <a:lnTo>
                    <a:pt x="1" y="163"/>
                  </a:lnTo>
                  <a:cubicBezTo>
                    <a:pt x="34" y="145"/>
                    <a:pt x="73" y="136"/>
                    <a:pt x="117" y="136"/>
                  </a:cubicBezTo>
                  <a:cubicBezTo>
                    <a:pt x="218" y="136"/>
                    <a:pt x="349" y="188"/>
                    <a:pt x="508" y="313"/>
                  </a:cubicBezTo>
                  <a:cubicBezTo>
                    <a:pt x="757" y="502"/>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2"/>
            <p:cNvSpPr/>
            <p:nvPr/>
          </p:nvSpPr>
          <p:spPr>
            <a:xfrm>
              <a:off x="5757925" y="3840750"/>
              <a:ext cx="24375" cy="24225"/>
            </a:xfrm>
            <a:custGeom>
              <a:avLst/>
              <a:gdLst/>
              <a:ahLst/>
              <a:cxnLst/>
              <a:rect l="l" t="t" r="r" b="b"/>
              <a:pathLst>
                <a:path w="975" h="969" extrusionOk="0">
                  <a:moveTo>
                    <a:pt x="217" y="0"/>
                  </a:moveTo>
                  <a:cubicBezTo>
                    <a:pt x="187" y="0"/>
                    <a:pt x="158" y="5"/>
                    <a:pt x="130" y="14"/>
                  </a:cubicBezTo>
                  <a:lnTo>
                    <a:pt x="0" y="153"/>
                  </a:lnTo>
                  <a:cubicBezTo>
                    <a:pt x="32" y="140"/>
                    <a:pt x="66" y="133"/>
                    <a:pt x="103" y="133"/>
                  </a:cubicBezTo>
                  <a:cubicBezTo>
                    <a:pt x="207" y="133"/>
                    <a:pt x="336" y="188"/>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2"/>
            <p:cNvSpPr/>
            <p:nvPr/>
          </p:nvSpPr>
          <p:spPr>
            <a:xfrm>
              <a:off x="5812875" y="3757550"/>
              <a:ext cx="83550" cy="80225"/>
            </a:xfrm>
            <a:custGeom>
              <a:avLst/>
              <a:gdLst/>
              <a:ahLst/>
              <a:cxnLst/>
              <a:rect l="l" t="t" r="r" b="b"/>
              <a:pathLst>
                <a:path w="3342" h="3209" extrusionOk="0">
                  <a:moveTo>
                    <a:pt x="856" y="0"/>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2"/>
            <p:cNvSpPr/>
            <p:nvPr/>
          </p:nvSpPr>
          <p:spPr>
            <a:xfrm>
              <a:off x="5822075" y="3780475"/>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2"/>
            <p:cNvSpPr/>
            <p:nvPr/>
          </p:nvSpPr>
          <p:spPr>
            <a:xfrm>
              <a:off x="5809150" y="3755175"/>
              <a:ext cx="28350" cy="25050"/>
            </a:xfrm>
            <a:custGeom>
              <a:avLst/>
              <a:gdLst/>
              <a:ahLst/>
              <a:cxnLst/>
              <a:rect l="l" t="t" r="r" b="b"/>
              <a:pathLst>
                <a:path w="1134" h="1002" extrusionOk="0">
                  <a:moveTo>
                    <a:pt x="753" y="1"/>
                  </a:moveTo>
                  <a:cubicBezTo>
                    <a:pt x="577" y="1"/>
                    <a:pt x="368" y="107"/>
                    <a:pt x="219" y="284"/>
                  </a:cubicBezTo>
                  <a:cubicBezTo>
                    <a:pt x="10" y="523"/>
                    <a:pt x="0" y="831"/>
                    <a:pt x="189" y="951"/>
                  </a:cubicBezTo>
                  <a:cubicBezTo>
                    <a:pt x="246" y="985"/>
                    <a:pt x="313" y="1001"/>
                    <a:pt x="385" y="1001"/>
                  </a:cubicBezTo>
                  <a:cubicBezTo>
                    <a:pt x="565" y="1001"/>
                    <a:pt x="773" y="900"/>
                    <a:pt x="915" y="722"/>
                  </a:cubicBezTo>
                  <a:cubicBezTo>
                    <a:pt x="1124" y="473"/>
                    <a:pt x="1134" y="175"/>
                    <a:pt x="945" y="56"/>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2"/>
            <p:cNvSpPr/>
            <p:nvPr/>
          </p:nvSpPr>
          <p:spPr>
            <a:xfrm>
              <a:off x="5815600" y="3761400"/>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2"/>
            <p:cNvSpPr/>
            <p:nvPr/>
          </p:nvSpPr>
          <p:spPr>
            <a:xfrm>
              <a:off x="5821825" y="3768500"/>
              <a:ext cx="27125" cy="22675"/>
            </a:xfrm>
            <a:custGeom>
              <a:avLst/>
              <a:gdLst/>
              <a:ahLst/>
              <a:cxnLst/>
              <a:rect l="l" t="t" r="r" b="b"/>
              <a:pathLst>
                <a:path w="1085" h="907" extrusionOk="0">
                  <a:moveTo>
                    <a:pt x="905" y="0"/>
                  </a:moveTo>
                  <a:cubicBezTo>
                    <a:pt x="945" y="119"/>
                    <a:pt x="905" y="278"/>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8"/>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2"/>
            <p:cNvSpPr/>
            <p:nvPr/>
          </p:nvSpPr>
          <p:spPr>
            <a:xfrm>
              <a:off x="5830775" y="377670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6" y="662"/>
                    <a:pt x="308" y="767"/>
                    <a:pt x="129" y="767"/>
                  </a:cubicBezTo>
                  <a:cubicBezTo>
                    <a:pt x="84" y="767"/>
                    <a:pt x="41" y="760"/>
                    <a:pt x="0" y="746"/>
                  </a:cubicBezTo>
                  <a:lnTo>
                    <a:pt x="0" y="746"/>
                  </a:lnTo>
                  <a:lnTo>
                    <a:pt x="140" y="885"/>
                  </a:lnTo>
                  <a:cubicBezTo>
                    <a:pt x="176" y="896"/>
                    <a:pt x="214" y="902"/>
                    <a:pt x="254" y="902"/>
                  </a:cubicBezTo>
                  <a:cubicBezTo>
                    <a:pt x="434" y="902"/>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2"/>
            <p:cNvSpPr/>
            <p:nvPr/>
          </p:nvSpPr>
          <p:spPr>
            <a:xfrm>
              <a:off x="5806400" y="374337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6"/>
                  </a:cubicBezTo>
                  <a:cubicBezTo>
                    <a:pt x="29" y="751"/>
                    <a:pt x="37" y="753"/>
                    <a:pt x="45" y="753"/>
                  </a:cubicBezTo>
                  <a:cubicBezTo>
                    <a:pt x="55" y="753"/>
                    <a:pt x="64" y="748"/>
                    <a:pt x="70" y="737"/>
                  </a:cubicBezTo>
                  <a:cubicBezTo>
                    <a:pt x="70" y="737"/>
                    <a:pt x="180" y="548"/>
                    <a:pt x="349" y="209"/>
                  </a:cubicBezTo>
                  <a:cubicBezTo>
                    <a:pt x="418" y="617"/>
                    <a:pt x="597" y="935"/>
                    <a:pt x="597" y="955"/>
                  </a:cubicBezTo>
                  <a:cubicBezTo>
                    <a:pt x="607" y="965"/>
                    <a:pt x="617" y="965"/>
                    <a:pt x="627" y="965"/>
                  </a:cubicBezTo>
                  <a:lnTo>
                    <a:pt x="647" y="965"/>
                  </a:lnTo>
                  <a:cubicBezTo>
                    <a:pt x="657" y="955"/>
                    <a:pt x="667" y="935"/>
                    <a:pt x="657" y="925"/>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2"/>
            <p:cNvSpPr/>
            <p:nvPr/>
          </p:nvSpPr>
          <p:spPr>
            <a:xfrm>
              <a:off x="5740025" y="3753650"/>
              <a:ext cx="82075" cy="82500"/>
            </a:xfrm>
            <a:custGeom>
              <a:avLst/>
              <a:gdLst/>
              <a:ahLst/>
              <a:cxnLst/>
              <a:rect l="l" t="t" r="r" b="b"/>
              <a:pathLst>
                <a:path w="3283" h="3300" extrusionOk="0">
                  <a:moveTo>
                    <a:pt x="2487" y="1"/>
                  </a:moveTo>
                  <a:cubicBezTo>
                    <a:pt x="2349" y="1"/>
                    <a:pt x="2268" y="67"/>
                    <a:pt x="2268" y="67"/>
                  </a:cubicBezTo>
                  <a:lnTo>
                    <a:pt x="0" y="2504"/>
                  </a:lnTo>
                  <a:lnTo>
                    <a:pt x="865" y="3299"/>
                  </a:lnTo>
                  <a:lnTo>
                    <a:pt x="2944" y="863"/>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2"/>
            <p:cNvSpPr/>
            <p:nvPr/>
          </p:nvSpPr>
          <p:spPr>
            <a:xfrm>
              <a:off x="5763150" y="3762675"/>
              <a:ext cx="54475" cy="63725"/>
            </a:xfrm>
            <a:custGeom>
              <a:avLst/>
              <a:gdLst/>
              <a:ahLst/>
              <a:cxnLst/>
              <a:rect l="l" t="t" r="r" b="b"/>
              <a:pathLst>
                <a:path w="2179" h="2549" extrusionOk="0">
                  <a:moveTo>
                    <a:pt x="2094" y="1"/>
                  </a:moveTo>
                  <a:cubicBezTo>
                    <a:pt x="2056" y="1"/>
                    <a:pt x="2022" y="14"/>
                    <a:pt x="1999" y="44"/>
                  </a:cubicBezTo>
                  <a:lnTo>
                    <a:pt x="40" y="2332"/>
                  </a:lnTo>
                  <a:cubicBezTo>
                    <a:pt x="0" y="2381"/>
                    <a:pt x="0" y="2471"/>
                    <a:pt x="60" y="2520"/>
                  </a:cubicBezTo>
                  <a:cubicBezTo>
                    <a:pt x="82" y="2538"/>
                    <a:pt x="111" y="2548"/>
                    <a:pt x="140" y="2548"/>
                  </a:cubicBezTo>
                  <a:cubicBezTo>
                    <a:pt x="175" y="2548"/>
                    <a:pt x="211" y="2533"/>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2"/>
            <p:cNvSpPr/>
            <p:nvPr/>
          </p:nvSpPr>
          <p:spPr>
            <a:xfrm>
              <a:off x="5736300" y="3813825"/>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2"/>
            <p:cNvSpPr/>
            <p:nvPr/>
          </p:nvSpPr>
          <p:spPr>
            <a:xfrm>
              <a:off x="5743500" y="3821750"/>
              <a:ext cx="13700" cy="11825"/>
            </a:xfrm>
            <a:custGeom>
              <a:avLst/>
              <a:gdLst/>
              <a:ahLst/>
              <a:cxnLst/>
              <a:rect l="l" t="t" r="r" b="b"/>
              <a:pathLst>
                <a:path w="548" h="473"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2"/>
            <p:cNvSpPr/>
            <p:nvPr/>
          </p:nvSpPr>
          <p:spPr>
            <a:xfrm>
              <a:off x="5750200" y="3801200"/>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2"/>
            <p:cNvSpPr/>
            <p:nvPr/>
          </p:nvSpPr>
          <p:spPr>
            <a:xfrm>
              <a:off x="5757925" y="3793025"/>
              <a:ext cx="24375" cy="24225"/>
            </a:xfrm>
            <a:custGeom>
              <a:avLst/>
              <a:gdLst/>
              <a:ahLst/>
              <a:cxnLst/>
              <a:rect l="l" t="t" r="r" b="b"/>
              <a:pathLst>
                <a:path w="975" h="969" extrusionOk="0">
                  <a:moveTo>
                    <a:pt x="211" y="1"/>
                  </a:moveTo>
                  <a:cubicBezTo>
                    <a:pt x="183" y="1"/>
                    <a:pt x="156" y="5"/>
                    <a:pt x="130" y="14"/>
                  </a:cubicBezTo>
                  <a:lnTo>
                    <a:pt x="0" y="163"/>
                  </a:lnTo>
                  <a:cubicBezTo>
                    <a:pt x="34" y="149"/>
                    <a:pt x="71" y="141"/>
                    <a:pt x="111" y="141"/>
                  </a:cubicBezTo>
                  <a:cubicBezTo>
                    <a:pt x="214" y="141"/>
                    <a:pt x="341" y="191"/>
                    <a:pt x="498" y="312"/>
                  </a:cubicBezTo>
                  <a:cubicBezTo>
                    <a:pt x="736" y="501"/>
                    <a:pt x="856" y="769"/>
                    <a:pt x="796" y="96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2"/>
            <p:cNvSpPr/>
            <p:nvPr/>
          </p:nvSpPr>
          <p:spPr>
            <a:xfrm>
              <a:off x="5812875" y="371005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2"/>
            <p:cNvSpPr/>
            <p:nvPr/>
          </p:nvSpPr>
          <p:spPr>
            <a:xfrm>
              <a:off x="5822075" y="3732800"/>
              <a:ext cx="60925" cy="57425"/>
            </a:xfrm>
            <a:custGeom>
              <a:avLst/>
              <a:gdLst/>
              <a:ahLst/>
              <a:cxnLst/>
              <a:rect l="l" t="t" r="r" b="b"/>
              <a:pathLst>
                <a:path w="2437" h="2297" extrusionOk="0">
                  <a:moveTo>
                    <a:pt x="144" y="1"/>
                  </a:moveTo>
                  <a:cubicBezTo>
                    <a:pt x="110" y="1"/>
                    <a:pt x="75" y="16"/>
                    <a:pt x="50" y="46"/>
                  </a:cubicBezTo>
                  <a:cubicBezTo>
                    <a:pt x="0" y="95"/>
                    <a:pt x="0" y="175"/>
                    <a:pt x="50" y="225"/>
                  </a:cubicBezTo>
                  <a:lnTo>
                    <a:pt x="2168" y="2283"/>
                  </a:lnTo>
                  <a:cubicBezTo>
                    <a:pt x="2201" y="2292"/>
                    <a:pt x="2236" y="2296"/>
                    <a:pt x="2272" y="2296"/>
                  </a:cubicBezTo>
                  <a:cubicBezTo>
                    <a:pt x="2322" y="2296"/>
                    <a:pt x="2374" y="2287"/>
                    <a:pt x="2427" y="2263"/>
                  </a:cubicBezTo>
                  <a:cubicBezTo>
                    <a:pt x="2437" y="2224"/>
                    <a:pt x="2427" y="2164"/>
                    <a:pt x="2397" y="2134"/>
                  </a:cubicBezTo>
                  <a:lnTo>
                    <a:pt x="239" y="46"/>
                  </a:lnTo>
                  <a:cubicBezTo>
                    <a:pt x="214" y="16"/>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2"/>
            <p:cNvSpPr/>
            <p:nvPr/>
          </p:nvSpPr>
          <p:spPr>
            <a:xfrm>
              <a:off x="5809150" y="3707550"/>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2"/>
            <p:cNvSpPr/>
            <p:nvPr/>
          </p:nvSpPr>
          <p:spPr>
            <a:xfrm>
              <a:off x="5815600" y="3713800"/>
              <a:ext cx="13200" cy="11675"/>
            </a:xfrm>
            <a:custGeom>
              <a:avLst/>
              <a:gdLst/>
              <a:ahLst/>
              <a:cxnLst/>
              <a:rect l="l" t="t" r="r" b="b"/>
              <a:pathLst>
                <a:path w="528" h="467" extrusionOk="0">
                  <a:moveTo>
                    <a:pt x="357" y="1"/>
                  </a:moveTo>
                  <a:cubicBezTo>
                    <a:pt x="273" y="1"/>
                    <a:pt x="173" y="49"/>
                    <a:pt x="100" y="129"/>
                  </a:cubicBezTo>
                  <a:cubicBezTo>
                    <a:pt x="1" y="249"/>
                    <a:pt x="1" y="388"/>
                    <a:pt x="90" y="448"/>
                  </a:cubicBezTo>
                  <a:cubicBezTo>
                    <a:pt x="114" y="461"/>
                    <a:pt x="142" y="467"/>
                    <a:pt x="171" y="467"/>
                  </a:cubicBezTo>
                  <a:cubicBezTo>
                    <a:pt x="255" y="467"/>
                    <a:pt x="355" y="419"/>
                    <a:pt x="428" y="338"/>
                  </a:cubicBezTo>
                  <a:cubicBezTo>
                    <a:pt x="528" y="219"/>
                    <a:pt x="528" y="80"/>
                    <a:pt x="438" y="20"/>
                  </a:cubicBezTo>
                  <a:cubicBezTo>
                    <a:pt x="415" y="7"/>
                    <a:pt x="387"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2"/>
            <p:cNvSpPr/>
            <p:nvPr/>
          </p:nvSpPr>
          <p:spPr>
            <a:xfrm>
              <a:off x="5821825" y="3720750"/>
              <a:ext cx="27125" cy="22800"/>
            </a:xfrm>
            <a:custGeom>
              <a:avLst/>
              <a:gdLst/>
              <a:ahLst/>
              <a:cxnLst/>
              <a:rect l="l" t="t" r="r" b="b"/>
              <a:pathLst>
                <a:path w="1085" h="912" extrusionOk="0">
                  <a:moveTo>
                    <a:pt x="905" y="1"/>
                  </a:moveTo>
                  <a:lnTo>
                    <a:pt x="905" y="1"/>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2"/>
            <p:cNvSpPr/>
            <p:nvPr/>
          </p:nvSpPr>
          <p:spPr>
            <a:xfrm>
              <a:off x="5830775" y="372895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2"/>
            <p:cNvSpPr/>
            <p:nvPr/>
          </p:nvSpPr>
          <p:spPr>
            <a:xfrm>
              <a:off x="5806400" y="3695650"/>
              <a:ext cx="16675" cy="24375"/>
            </a:xfrm>
            <a:custGeom>
              <a:avLst/>
              <a:gdLst/>
              <a:ahLst/>
              <a:cxnLst/>
              <a:rect l="l" t="t" r="r" b="b"/>
              <a:pathLst>
                <a:path w="667" h="975" extrusionOk="0">
                  <a:moveTo>
                    <a:pt x="389" y="0"/>
                  </a:moveTo>
                  <a:lnTo>
                    <a:pt x="339" y="99"/>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09"/>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2"/>
            <p:cNvSpPr/>
            <p:nvPr/>
          </p:nvSpPr>
          <p:spPr>
            <a:xfrm>
              <a:off x="5740025" y="3705950"/>
              <a:ext cx="82075" cy="82700"/>
            </a:xfrm>
            <a:custGeom>
              <a:avLst/>
              <a:gdLst/>
              <a:ahLst/>
              <a:cxnLst/>
              <a:rect l="l" t="t" r="r" b="b"/>
              <a:pathLst>
                <a:path w="3283" h="3308" extrusionOk="0">
                  <a:moveTo>
                    <a:pt x="2482" y="1"/>
                  </a:moveTo>
                  <a:cubicBezTo>
                    <a:pt x="2347" y="1"/>
                    <a:pt x="2268" y="65"/>
                    <a:pt x="2268" y="65"/>
                  </a:cubicBezTo>
                  <a:lnTo>
                    <a:pt x="0" y="2502"/>
                  </a:lnTo>
                  <a:lnTo>
                    <a:pt x="865" y="3308"/>
                  </a:lnTo>
                  <a:lnTo>
                    <a:pt x="2944" y="871"/>
                  </a:lnTo>
                  <a:cubicBezTo>
                    <a:pt x="2944" y="871"/>
                    <a:pt x="3282" y="543"/>
                    <a:pt x="2924" y="215"/>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2"/>
            <p:cNvSpPr/>
            <p:nvPr/>
          </p:nvSpPr>
          <p:spPr>
            <a:xfrm>
              <a:off x="5763150" y="3714975"/>
              <a:ext cx="54475" cy="63800"/>
            </a:xfrm>
            <a:custGeom>
              <a:avLst/>
              <a:gdLst/>
              <a:ahLst/>
              <a:cxnLst/>
              <a:rect l="l" t="t" r="r" b="b"/>
              <a:pathLst>
                <a:path w="2179" h="2552" extrusionOk="0">
                  <a:moveTo>
                    <a:pt x="2103" y="0"/>
                  </a:moveTo>
                  <a:cubicBezTo>
                    <a:pt x="2062" y="0"/>
                    <a:pt x="2024" y="20"/>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2"/>
            <p:cNvSpPr/>
            <p:nvPr/>
          </p:nvSpPr>
          <p:spPr>
            <a:xfrm>
              <a:off x="5736300" y="3766250"/>
              <a:ext cx="29100" cy="25150"/>
            </a:xfrm>
            <a:custGeom>
              <a:avLst/>
              <a:gdLst/>
              <a:ahLst/>
              <a:cxnLst/>
              <a:rect l="l" t="t" r="r" b="b"/>
              <a:pathLst>
                <a:path w="1164" h="1006" extrusionOk="0">
                  <a:moveTo>
                    <a:pt x="396" y="0"/>
                  </a:moveTo>
                  <a:cubicBezTo>
                    <a:pt x="271" y="0"/>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2"/>
            <p:cNvSpPr/>
            <p:nvPr/>
          </p:nvSpPr>
          <p:spPr>
            <a:xfrm>
              <a:off x="5743500" y="3774050"/>
              <a:ext cx="13700" cy="11900"/>
            </a:xfrm>
            <a:custGeom>
              <a:avLst/>
              <a:gdLst/>
              <a:ahLst/>
              <a:cxnLst/>
              <a:rect l="l" t="t" r="r" b="b"/>
              <a:pathLst>
                <a:path w="548" h="476" extrusionOk="0">
                  <a:moveTo>
                    <a:pt x="191" y="1"/>
                  </a:moveTo>
                  <a:cubicBezTo>
                    <a:pt x="132" y="1"/>
                    <a:pt x="81" y="25"/>
                    <a:pt x="50" y="76"/>
                  </a:cubicBezTo>
                  <a:cubicBezTo>
                    <a:pt x="0" y="166"/>
                    <a:pt x="60" y="315"/>
                    <a:pt x="179" y="405"/>
                  </a:cubicBezTo>
                  <a:cubicBezTo>
                    <a:pt x="242" y="453"/>
                    <a:pt x="308" y="475"/>
                    <a:pt x="364" y="475"/>
                  </a:cubicBezTo>
                  <a:cubicBezTo>
                    <a:pt x="423" y="475"/>
                    <a:pt x="472" y="451"/>
                    <a:pt x="498" y="405"/>
                  </a:cubicBezTo>
                  <a:cubicBezTo>
                    <a:pt x="547" y="305"/>
                    <a:pt x="488" y="156"/>
                    <a:pt x="368" y="66"/>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2"/>
            <p:cNvSpPr/>
            <p:nvPr/>
          </p:nvSpPr>
          <p:spPr>
            <a:xfrm>
              <a:off x="5750200" y="3753725"/>
              <a:ext cx="24900" cy="25475"/>
            </a:xfrm>
            <a:custGeom>
              <a:avLst/>
              <a:gdLst/>
              <a:ahLst/>
              <a:cxnLst/>
              <a:rect l="l" t="t" r="r" b="b"/>
              <a:pathLst>
                <a:path w="996" h="1019" extrusionOk="0">
                  <a:moveTo>
                    <a:pt x="218" y="0"/>
                  </a:moveTo>
                  <a:cubicBezTo>
                    <a:pt x="188" y="0"/>
                    <a:pt x="159" y="5"/>
                    <a:pt x="130" y="14"/>
                  </a:cubicBezTo>
                  <a:lnTo>
                    <a:pt x="1" y="163"/>
                  </a:lnTo>
                  <a:cubicBezTo>
                    <a:pt x="34" y="148"/>
                    <a:pt x="72" y="140"/>
                    <a:pt x="115" y="140"/>
                  </a:cubicBezTo>
                  <a:cubicBezTo>
                    <a:pt x="217" y="140"/>
                    <a:pt x="348" y="187"/>
                    <a:pt x="508" y="313"/>
                  </a:cubicBezTo>
                  <a:cubicBezTo>
                    <a:pt x="757" y="502"/>
                    <a:pt x="886" y="810"/>
                    <a:pt x="787" y="101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2"/>
            <p:cNvSpPr/>
            <p:nvPr/>
          </p:nvSpPr>
          <p:spPr>
            <a:xfrm>
              <a:off x="5757925" y="3745525"/>
              <a:ext cx="24375" cy="24225"/>
            </a:xfrm>
            <a:custGeom>
              <a:avLst/>
              <a:gdLst/>
              <a:ahLst/>
              <a:cxnLst/>
              <a:rect l="l" t="t" r="r" b="b"/>
              <a:pathLst>
                <a:path w="975" h="969" extrusionOk="0">
                  <a:moveTo>
                    <a:pt x="217" y="0"/>
                  </a:moveTo>
                  <a:cubicBezTo>
                    <a:pt x="187" y="0"/>
                    <a:pt x="158" y="4"/>
                    <a:pt x="130" y="14"/>
                  </a:cubicBezTo>
                  <a:lnTo>
                    <a:pt x="0" y="153"/>
                  </a:lnTo>
                  <a:cubicBezTo>
                    <a:pt x="34" y="139"/>
                    <a:pt x="70" y="132"/>
                    <a:pt x="110" y="132"/>
                  </a:cubicBezTo>
                  <a:cubicBezTo>
                    <a:pt x="213" y="132"/>
                    <a:pt x="340" y="183"/>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2"/>
            <p:cNvSpPr/>
            <p:nvPr/>
          </p:nvSpPr>
          <p:spPr>
            <a:xfrm>
              <a:off x="5812875" y="3662325"/>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2"/>
            <p:cNvSpPr/>
            <p:nvPr/>
          </p:nvSpPr>
          <p:spPr>
            <a:xfrm>
              <a:off x="5822075" y="368525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2"/>
            <p:cNvSpPr/>
            <p:nvPr/>
          </p:nvSpPr>
          <p:spPr>
            <a:xfrm>
              <a:off x="5809150" y="3659850"/>
              <a:ext cx="28350" cy="25125"/>
            </a:xfrm>
            <a:custGeom>
              <a:avLst/>
              <a:gdLst/>
              <a:ahLst/>
              <a:cxnLst/>
              <a:rect l="l" t="t" r="r" b="b"/>
              <a:pathLst>
                <a:path w="1134" h="1005" extrusionOk="0">
                  <a:moveTo>
                    <a:pt x="761" y="1"/>
                  </a:moveTo>
                  <a:cubicBezTo>
                    <a:pt x="583" y="1"/>
                    <a:pt x="370" y="106"/>
                    <a:pt x="219" y="278"/>
                  </a:cubicBezTo>
                  <a:cubicBezTo>
                    <a:pt x="10" y="527"/>
                    <a:pt x="0" y="825"/>
                    <a:pt x="189" y="955"/>
                  </a:cubicBezTo>
                  <a:cubicBezTo>
                    <a:pt x="246" y="989"/>
                    <a:pt x="313" y="1005"/>
                    <a:pt x="385" y="1005"/>
                  </a:cubicBezTo>
                  <a:cubicBezTo>
                    <a:pt x="565" y="1005"/>
                    <a:pt x="773" y="903"/>
                    <a:pt x="915" y="726"/>
                  </a:cubicBezTo>
                  <a:cubicBezTo>
                    <a:pt x="1124" y="477"/>
                    <a:pt x="1134" y="179"/>
                    <a:pt x="945" y="50"/>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2"/>
            <p:cNvSpPr/>
            <p:nvPr/>
          </p:nvSpPr>
          <p:spPr>
            <a:xfrm>
              <a:off x="5815600" y="3666175"/>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2"/>
            <p:cNvSpPr/>
            <p:nvPr/>
          </p:nvSpPr>
          <p:spPr>
            <a:xfrm>
              <a:off x="5821825" y="3673250"/>
              <a:ext cx="27125" cy="22700"/>
            </a:xfrm>
            <a:custGeom>
              <a:avLst/>
              <a:gdLst/>
              <a:ahLst/>
              <a:cxnLst/>
              <a:rect l="l" t="t" r="r" b="b"/>
              <a:pathLst>
                <a:path w="1085" h="908" extrusionOk="0">
                  <a:moveTo>
                    <a:pt x="905" y="1"/>
                  </a:moveTo>
                  <a:cubicBezTo>
                    <a:pt x="945" y="120"/>
                    <a:pt x="905" y="279"/>
                    <a:pt x="716" y="498"/>
                  </a:cubicBezTo>
                  <a:cubicBezTo>
                    <a:pt x="563" y="666"/>
                    <a:pt x="356" y="770"/>
                    <a:pt x="178" y="770"/>
                  </a:cubicBezTo>
                  <a:cubicBezTo>
                    <a:pt x="114" y="770"/>
                    <a:pt x="53" y="756"/>
                    <a:pt x="0" y="727"/>
                  </a:cubicBezTo>
                  <a:lnTo>
                    <a:pt x="0" y="727"/>
                  </a:lnTo>
                  <a:lnTo>
                    <a:pt x="149" y="876"/>
                  </a:lnTo>
                  <a:cubicBezTo>
                    <a:pt x="196" y="897"/>
                    <a:pt x="248" y="907"/>
                    <a:pt x="303" y="907"/>
                  </a:cubicBezTo>
                  <a:cubicBezTo>
                    <a:pt x="482" y="907"/>
                    <a:pt x="691" y="800"/>
                    <a:pt x="836" y="618"/>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2"/>
            <p:cNvSpPr/>
            <p:nvPr/>
          </p:nvSpPr>
          <p:spPr>
            <a:xfrm>
              <a:off x="5830775" y="3681475"/>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2"/>
            <p:cNvSpPr/>
            <p:nvPr/>
          </p:nvSpPr>
          <p:spPr>
            <a:xfrm>
              <a:off x="5806400" y="3648150"/>
              <a:ext cx="16675" cy="24150"/>
            </a:xfrm>
            <a:custGeom>
              <a:avLst/>
              <a:gdLst/>
              <a:ahLst/>
              <a:cxnLst/>
              <a:rect l="l" t="t" r="r" b="b"/>
              <a:pathLst>
                <a:path w="667" h="966" extrusionOk="0">
                  <a:moveTo>
                    <a:pt x="389" y="0"/>
                  </a:moveTo>
                  <a:lnTo>
                    <a:pt x="339" y="90"/>
                  </a:lnTo>
                  <a:cubicBezTo>
                    <a:pt x="140" y="488"/>
                    <a:pt x="11" y="707"/>
                    <a:pt x="11" y="707"/>
                  </a:cubicBezTo>
                  <a:cubicBezTo>
                    <a:pt x="1" y="717"/>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2"/>
            <p:cNvSpPr/>
            <p:nvPr/>
          </p:nvSpPr>
          <p:spPr>
            <a:xfrm>
              <a:off x="5740025" y="3658425"/>
              <a:ext cx="82075" cy="82750"/>
            </a:xfrm>
            <a:custGeom>
              <a:avLst/>
              <a:gdLst/>
              <a:ahLst/>
              <a:cxnLst/>
              <a:rect l="l" t="t" r="r" b="b"/>
              <a:pathLst>
                <a:path w="3283" h="3310" extrusionOk="0">
                  <a:moveTo>
                    <a:pt x="2487" y="1"/>
                  </a:moveTo>
                  <a:cubicBezTo>
                    <a:pt x="2349" y="1"/>
                    <a:pt x="2268" y="67"/>
                    <a:pt x="2268" y="67"/>
                  </a:cubicBezTo>
                  <a:lnTo>
                    <a:pt x="0" y="2503"/>
                  </a:lnTo>
                  <a:lnTo>
                    <a:pt x="865" y="3309"/>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2"/>
            <p:cNvSpPr/>
            <p:nvPr/>
          </p:nvSpPr>
          <p:spPr>
            <a:xfrm>
              <a:off x="5763150" y="3667450"/>
              <a:ext cx="54475" cy="63675"/>
            </a:xfrm>
            <a:custGeom>
              <a:avLst/>
              <a:gdLst/>
              <a:ahLst/>
              <a:cxnLst/>
              <a:rect l="l" t="t" r="r" b="b"/>
              <a:pathLst>
                <a:path w="2179" h="2547" extrusionOk="0">
                  <a:moveTo>
                    <a:pt x="2094" y="1"/>
                  </a:moveTo>
                  <a:cubicBezTo>
                    <a:pt x="2056" y="1"/>
                    <a:pt x="2022" y="14"/>
                    <a:pt x="1999" y="44"/>
                  </a:cubicBezTo>
                  <a:lnTo>
                    <a:pt x="40" y="2331"/>
                  </a:lnTo>
                  <a:cubicBezTo>
                    <a:pt x="0" y="2381"/>
                    <a:pt x="0" y="2471"/>
                    <a:pt x="60" y="2510"/>
                  </a:cubicBezTo>
                  <a:cubicBezTo>
                    <a:pt x="84" y="2534"/>
                    <a:pt x="114" y="2547"/>
                    <a:pt x="145" y="2547"/>
                  </a:cubicBezTo>
                  <a:cubicBezTo>
                    <a:pt x="179" y="2547"/>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2"/>
            <p:cNvSpPr/>
            <p:nvPr/>
          </p:nvSpPr>
          <p:spPr>
            <a:xfrm>
              <a:off x="5736300" y="3718600"/>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2"/>
            <p:cNvSpPr/>
            <p:nvPr/>
          </p:nvSpPr>
          <p:spPr>
            <a:xfrm>
              <a:off x="5743500" y="3726525"/>
              <a:ext cx="13700" cy="11800"/>
            </a:xfrm>
            <a:custGeom>
              <a:avLst/>
              <a:gdLst/>
              <a:ahLst/>
              <a:cxnLst/>
              <a:rect l="l" t="t" r="r" b="b"/>
              <a:pathLst>
                <a:path w="548" h="472"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2"/>
            <p:cNvSpPr/>
            <p:nvPr/>
          </p:nvSpPr>
          <p:spPr>
            <a:xfrm>
              <a:off x="5750200" y="3705975"/>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2"/>
            <p:cNvSpPr/>
            <p:nvPr/>
          </p:nvSpPr>
          <p:spPr>
            <a:xfrm>
              <a:off x="5757925" y="3697775"/>
              <a:ext cx="24375" cy="24250"/>
            </a:xfrm>
            <a:custGeom>
              <a:avLst/>
              <a:gdLst/>
              <a:ahLst/>
              <a:cxnLst/>
              <a:rect l="l" t="t" r="r" b="b"/>
              <a:pathLst>
                <a:path w="975" h="970" extrusionOk="0">
                  <a:moveTo>
                    <a:pt x="216" y="1"/>
                  </a:moveTo>
                  <a:cubicBezTo>
                    <a:pt x="187" y="1"/>
                    <a:pt x="158" y="5"/>
                    <a:pt x="130" y="14"/>
                  </a:cubicBezTo>
                  <a:lnTo>
                    <a:pt x="0" y="164"/>
                  </a:lnTo>
                  <a:cubicBezTo>
                    <a:pt x="34" y="150"/>
                    <a:pt x="71" y="142"/>
                    <a:pt x="111" y="142"/>
                  </a:cubicBezTo>
                  <a:cubicBezTo>
                    <a:pt x="214" y="142"/>
                    <a:pt x="341" y="192"/>
                    <a:pt x="498" y="313"/>
                  </a:cubicBezTo>
                  <a:cubicBezTo>
                    <a:pt x="736" y="492"/>
                    <a:pt x="856" y="770"/>
                    <a:pt x="796" y="969"/>
                  </a:cubicBezTo>
                  <a:lnTo>
                    <a:pt x="925" y="820"/>
                  </a:lnTo>
                  <a:cubicBezTo>
                    <a:pt x="975" y="621"/>
                    <a:pt x="846" y="363"/>
                    <a:pt x="617" y="193"/>
                  </a:cubicBezTo>
                  <a:cubicBezTo>
                    <a:pt x="472" y="81"/>
                    <a:pt x="340" y="1"/>
                    <a:pt x="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2"/>
            <p:cNvSpPr/>
            <p:nvPr/>
          </p:nvSpPr>
          <p:spPr>
            <a:xfrm>
              <a:off x="5812875" y="361482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2"/>
            <p:cNvSpPr/>
            <p:nvPr/>
          </p:nvSpPr>
          <p:spPr>
            <a:xfrm>
              <a:off x="5822075" y="3637550"/>
              <a:ext cx="60925" cy="57450"/>
            </a:xfrm>
            <a:custGeom>
              <a:avLst/>
              <a:gdLst/>
              <a:ahLst/>
              <a:cxnLst/>
              <a:rect l="l" t="t" r="r" b="b"/>
              <a:pathLst>
                <a:path w="2437" h="2298" extrusionOk="0">
                  <a:moveTo>
                    <a:pt x="149" y="0"/>
                  </a:moveTo>
                  <a:cubicBezTo>
                    <a:pt x="113" y="0"/>
                    <a:pt x="76" y="15"/>
                    <a:pt x="50" y="47"/>
                  </a:cubicBezTo>
                  <a:cubicBezTo>
                    <a:pt x="0" y="96"/>
                    <a:pt x="0" y="176"/>
                    <a:pt x="50" y="226"/>
                  </a:cubicBezTo>
                  <a:lnTo>
                    <a:pt x="2168" y="2284"/>
                  </a:lnTo>
                  <a:cubicBezTo>
                    <a:pt x="2201" y="2292"/>
                    <a:pt x="2236" y="2297"/>
                    <a:pt x="2272" y="2297"/>
                  </a:cubicBezTo>
                  <a:cubicBezTo>
                    <a:pt x="2322" y="2297"/>
                    <a:pt x="2374" y="2288"/>
                    <a:pt x="2427" y="2264"/>
                  </a:cubicBezTo>
                  <a:cubicBezTo>
                    <a:pt x="2437" y="2215"/>
                    <a:pt x="2427" y="2165"/>
                    <a:pt x="2397" y="2135"/>
                  </a:cubicBezTo>
                  <a:lnTo>
                    <a:pt x="239" y="37"/>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2"/>
            <p:cNvSpPr/>
            <p:nvPr/>
          </p:nvSpPr>
          <p:spPr>
            <a:xfrm>
              <a:off x="5809150" y="361232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2"/>
            <p:cNvSpPr/>
            <p:nvPr/>
          </p:nvSpPr>
          <p:spPr>
            <a:xfrm>
              <a:off x="5815600" y="3618525"/>
              <a:ext cx="13200" cy="11725"/>
            </a:xfrm>
            <a:custGeom>
              <a:avLst/>
              <a:gdLst/>
              <a:ahLst/>
              <a:cxnLst/>
              <a:rect l="l" t="t" r="r" b="b"/>
              <a:pathLst>
                <a:path w="528" h="469" extrusionOk="0">
                  <a:moveTo>
                    <a:pt x="351" y="1"/>
                  </a:moveTo>
                  <a:cubicBezTo>
                    <a:pt x="268" y="1"/>
                    <a:pt x="171" y="46"/>
                    <a:pt x="100" y="131"/>
                  </a:cubicBezTo>
                  <a:cubicBezTo>
                    <a:pt x="1" y="251"/>
                    <a:pt x="1" y="390"/>
                    <a:pt x="90" y="449"/>
                  </a:cubicBezTo>
                  <a:cubicBezTo>
                    <a:pt x="114" y="463"/>
                    <a:pt x="142" y="469"/>
                    <a:pt x="171" y="469"/>
                  </a:cubicBezTo>
                  <a:cubicBezTo>
                    <a:pt x="255" y="469"/>
                    <a:pt x="355" y="421"/>
                    <a:pt x="428" y="340"/>
                  </a:cubicBezTo>
                  <a:cubicBezTo>
                    <a:pt x="528" y="221"/>
                    <a:pt x="528" y="82"/>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2"/>
            <p:cNvSpPr/>
            <p:nvPr/>
          </p:nvSpPr>
          <p:spPr>
            <a:xfrm>
              <a:off x="5821825" y="3625525"/>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2"/>
            <p:cNvSpPr/>
            <p:nvPr/>
          </p:nvSpPr>
          <p:spPr>
            <a:xfrm>
              <a:off x="5830775" y="363372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6"/>
                  </a:cubicBezTo>
                  <a:lnTo>
                    <a:pt x="0" y="756"/>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2"/>
            <p:cNvSpPr/>
            <p:nvPr/>
          </p:nvSpPr>
          <p:spPr>
            <a:xfrm>
              <a:off x="5806400" y="360040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8"/>
                    <a:pt x="597" y="936"/>
                    <a:pt x="597" y="956"/>
                  </a:cubicBezTo>
                  <a:cubicBezTo>
                    <a:pt x="607" y="966"/>
                    <a:pt x="617" y="976"/>
                    <a:pt x="627" y="976"/>
                  </a:cubicBezTo>
                  <a:cubicBezTo>
                    <a:pt x="627" y="976"/>
                    <a:pt x="637" y="976"/>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2"/>
            <p:cNvSpPr/>
            <p:nvPr/>
          </p:nvSpPr>
          <p:spPr>
            <a:xfrm>
              <a:off x="5740025" y="361095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5"/>
                  </a:cubicBezTo>
                  <a:cubicBezTo>
                    <a:pt x="2750" y="44"/>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2"/>
            <p:cNvSpPr/>
            <p:nvPr/>
          </p:nvSpPr>
          <p:spPr>
            <a:xfrm>
              <a:off x="5763150" y="3619750"/>
              <a:ext cx="54475" cy="63800"/>
            </a:xfrm>
            <a:custGeom>
              <a:avLst/>
              <a:gdLst/>
              <a:ahLst/>
              <a:cxnLst/>
              <a:rect l="l" t="t" r="r" b="b"/>
              <a:pathLst>
                <a:path w="2179" h="2552" extrusionOk="0">
                  <a:moveTo>
                    <a:pt x="2103" y="0"/>
                  </a:moveTo>
                  <a:cubicBezTo>
                    <a:pt x="2062" y="0"/>
                    <a:pt x="2024" y="19"/>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2"/>
            <p:cNvSpPr/>
            <p:nvPr/>
          </p:nvSpPr>
          <p:spPr>
            <a:xfrm>
              <a:off x="5736300" y="3671025"/>
              <a:ext cx="29100" cy="25125"/>
            </a:xfrm>
            <a:custGeom>
              <a:avLst/>
              <a:gdLst/>
              <a:ahLst/>
              <a:cxnLst/>
              <a:rect l="l" t="t" r="r" b="b"/>
              <a:pathLst>
                <a:path w="1164" h="1005" extrusionOk="0">
                  <a:moveTo>
                    <a:pt x="396" y="0"/>
                  </a:moveTo>
                  <a:cubicBezTo>
                    <a:pt x="271" y="0"/>
                    <a:pt x="166" y="53"/>
                    <a:pt x="109" y="160"/>
                  </a:cubicBezTo>
                  <a:cubicBezTo>
                    <a:pt x="0" y="358"/>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2"/>
            <p:cNvSpPr/>
            <p:nvPr/>
          </p:nvSpPr>
          <p:spPr>
            <a:xfrm>
              <a:off x="5743500" y="3678825"/>
              <a:ext cx="13700" cy="11900"/>
            </a:xfrm>
            <a:custGeom>
              <a:avLst/>
              <a:gdLst/>
              <a:ahLst/>
              <a:cxnLst/>
              <a:rect l="l" t="t" r="r" b="b"/>
              <a:pathLst>
                <a:path w="548" h="476" extrusionOk="0">
                  <a:moveTo>
                    <a:pt x="191" y="0"/>
                  </a:moveTo>
                  <a:cubicBezTo>
                    <a:pt x="132" y="0"/>
                    <a:pt x="81" y="25"/>
                    <a:pt x="50" y="76"/>
                  </a:cubicBezTo>
                  <a:cubicBezTo>
                    <a:pt x="0" y="166"/>
                    <a:pt x="60" y="315"/>
                    <a:pt x="179" y="404"/>
                  </a:cubicBezTo>
                  <a:cubicBezTo>
                    <a:pt x="242" y="453"/>
                    <a:pt x="308" y="475"/>
                    <a:pt x="364" y="475"/>
                  </a:cubicBezTo>
                  <a:cubicBezTo>
                    <a:pt x="423" y="475"/>
                    <a:pt x="472" y="450"/>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2"/>
            <p:cNvSpPr/>
            <p:nvPr/>
          </p:nvSpPr>
          <p:spPr>
            <a:xfrm>
              <a:off x="5750200" y="3658500"/>
              <a:ext cx="24900" cy="25225"/>
            </a:xfrm>
            <a:custGeom>
              <a:avLst/>
              <a:gdLst/>
              <a:ahLst/>
              <a:cxnLst/>
              <a:rect l="l" t="t" r="r" b="b"/>
              <a:pathLst>
                <a:path w="996" h="1009" extrusionOk="0">
                  <a:moveTo>
                    <a:pt x="218" y="0"/>
                  </a:moveTo>
                  <a:cubicBezTo>
                    <a:pt x="188" y="0"/>
                    <a:pt x="159" y="5"/>
                    <a:pt x="130" y="14"/>
                  </a:cubicBezTo>
                  <a:lnTo>
                    <a:pt x="1" y="163"/>
                  </a:lnTo>
                  <a:cubicBezTo>
                    <a:pt x="34" y="145"/>
                    <a:pt x="73" y="135"/>
                    <a:pt x="117" y="135"/>
                  </a:cubicBezTo>
                  <a:cubicBezTo>
                    <a:pt x="218" y="135"/>
                    <a:pt x="349" y="188"/>
                    <a:pt x="508" y="312"/>
                  </a:cubicBezTo>
                  <a:cubicBezTo>
                    <a:pt x="757" y="501"/>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2"/>
            <p:cNvSpPr/>
            <p:nvPr/>
          </p:nvSpPr>
          <p:spPr>
            <a:xfrm>
              <a:off x="5757925" y="3650275"/>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2"/>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2"/>
            <p:cNvSpPr/>
            <p:nvPr/>
          </p:nvSpPr>
          <p:spPr>
            <a:xfrm>
              <a:off x="5812875" y="3567100"/>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3"/>
                  </a:cubicBezTo>
                  <a:cubicBezTo>
                    <a:pt x="3342" y="2695"/>
                    <a:pt x="3143" y="2417"/>
                    <a:pt x="3143" y="2417"/>
                  </a:cubicBezTo>
                  <a:lnTo>
                    <a:pt x="856" y="0"/>
                  </a:lnTo>
                  <a:close/>
                </a:path>
              </a:pathLst>
            </a:custGeom>
            <a:solidFill>
              <a:srgbClr val="C11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2"/>
            <p:cNvSpPr/>
            <p:nvPr/>
          </p:nvSpPr>
          <p:spPr>
            <a:xfrm>
              <a:off x="5822075" y="359002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2"/>
            <p:cNvSpPr/>
            <p:nvPr/>
          </p:nvSpPr>
          <p:spPr>
            <a:xfrm>
              <a:off x="5809150" y="3564725"/>
              <a:ext cx="28350" cy="25025"/>
            </a:xfrm>
            <a:custGeom>
              <a:avLst/>
              <a:gdLst/>
              <a:ahLst/>
              <a:cxnLst/>
              <a:rect l="l" t="t" r="r" b="b"/>
              <a:pathLst>
                <a:path w="1134" h="1001" extrusionOk="0">
                  <a:moveTo>
                    <a:pt x="752" y="1"/>
                  </a:moveTo>
                  <a:cubicBezTo>
                    <a:pt x="576" y="1"/>
                    <a:pt x="367" y="105"/>
                    <a:pt x="219" y="274"/>
                  </a:cubicBezTo>
                  <a:cubicBezTo>
                    <a:pt x="10" y="523"/>
                    <a:pt x="0" y="831"/>
                    <a:pt x="189" y="951"/>
                  </a:cubicBezTo>
                  <a:cubicBezTo>
                    <a:pt x="246" y="985"/>
                    <a:pt x="313" y="1001"/>
                    <a:pt x="385" y="1001"/>
                  </a:cubicBezTo>
                  <a:cubicBezTo>
                    <a:pt x="565" y="1001"/>
                    <a:pt x="773" y="899"/>
                    <a:pt x="915" y="722"/>
                  </a:cubicBezTo>
                  <a:cubicBezTo>
                    <a:pt x="1124" y="473"/>
                    <a:pt x="1134" y="175"/>
                    <a:pt x="945" y="55"/>
                  </a:cubicBezTo>
                  <a:cubicBezTo>
                    <a:pt x="890" y="18"/>
                    <a:pt x="823" y="1"/>
                    <a:pt x="7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2"/>
            <p:cNvSpPr/>
            <p:nvPr/>
          </p:nvSpPr>
          <p:spPr>
            <a:xfrm>
              <a:off x="5815600" y="3570925"/>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20"/>
                    <a:pt x="428" y="335"/>
                  </a:cubicBezTo>
                  <a:cubicBezTo>
                    <a:pt x="528" y="225"/>
                    <a:pt x="528" y="8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2"/>
            <p:cNvSpPr/>
            <p:nvPr/>
          </p:nvSpPr>
          <p:spPr>
            <a:xfrm>
              <a:off x="5821825" y="3577775"/>
              <a:ext cx="27125" cy="22950"/>
            </a:xfrm>
            <a:custGeom>
              <a:avLst/>
              <a:gdLst/>
              <a:ahLst/>
              <a:cxnLst/>
              <a:rect l="l" t="t" r="r" b="b"/>
              <a:pathLst>
                <a:path w="1085" h="918" extrusionOk="0">
                  <a:moveTo>
                    <a:pt x="905" y="1"/>
                  </a:moveTo>
                  <a:lnTo>
                    <a:pt x="905" y="1"/>
                  </a:lnTo>
                  <a:cubicBezTo>
                    <a:pt x="945" y="130"/>
                    <a:pt x="905" y="289"/>
                    <a:pt x="716" y="498"/>
                  </a:cubicBezTo>
                  <a:lnTo>
                    <a:pt x="716" y="508"/>
                  </a:lnTo>
                  <a:cubicBezTo>
                    <a:pt x="563" y="676"/>
                    <a:pt x="356" y="780"/>
                    <a:pt x="178" y="780"/>
                  </a:cubicBezTo>
                  <a:cubicBezTo>
                    <a:pt x="114" y="780"/>
                    <a:pt x="53" y="766"/>
                    <a:pt x="0" y="737"/>
                  </a:cubicBezTo>
                  <a:lnTo>
                    <a:pt x="0" y="737"/>
                  </a:lnTo>
                  <a:lnTo>
                    <a:pt x="149" y="886"/>
                  </a:lnTo>
                  <a:cubicBezTo>
                    <a:pt x="196" y="907"/>
                    <a:pt x="248" y="917"/>
                    <a:pt x="303" y="917"/>
                  </a:cubicBezTo>
                  <a:cubicBezTo>
                    <a:pt x="482" y="917"/>
                    <a:pt x="691" y="810"/>
                    <a:pt x="836" y="627"/>
                  </a:cubicBezTo>
                  <a:cubicBezTo>
                    <a:pt x="985" y="458"/>
                    <a:pt x="1084" y="29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2"/>
            <p:cNvSpPr/>
            <p:nvPr/>
          </p:nvSpPr>
          <p:spPr>
            <a:xfrm>
              <a:off x="5830775" y="3586250"/>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8"/>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2"/>
            <p:cNvSpPr/>
            <p:nvPr/>
          </p:nvSpPr>
          <p:spPr>
            <a:xfrm>
              <a:off x="5806400" y="3552925"/>
              <a:ext cx="16675" cy="24150"/>
            </a:xfrm>
            <a:custGeom>
              <a:avLst/>
              <a:gdLst/>
              <a:ahLst/>
              <a:cxnLst/>
              <a:rect l="l" t="t" r="r" b="b"/>
              <a:pathLst>
                <a:path w="667" h="966"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2"/>
            <p:cNvSpPr/>
            <p:nvPr/>
          </p:nvSpPr>
          <p:spPr>
            <a:xfrm>
              <a:off x="5740025" y="3563200"/>
              <a:ext cx="82075" cy="82475"/>
            </a:xfrm>
            <a:custGeom>
              <a:avLst/>
              <a:gdLst/>
              <a:ahLst/>
              <a:cxnLst/>
              <a:rect l="l" t="t" r="r" b="b"/>
              <a:pathLst>
                <a:path w="3283" h="3299" extrusionOk="0">
                  <a:moveTo>
                    <a:pt x="2487" y="1"/>
                  </a:moveTo>
                  <a:cubicBezTo>
                    <a:pt x="2349" y="1"/>
                    <a:pt x="2268" y="67"/>
                    <a:pt x="2268" y="67"/>
                  </a:cubicBezTo>
                  <a:lnTo>
                    <a:pt x="0" y="2503"/>
                  </a:lnTo>
                  <a:lnTo>
                    <a:pt x="865" y="3299"/>
                  </a:lnTo>
                  <a:lnTo>
                    <a:pt x="2944" y="862"/>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2"/>
            <p:cNvSpPr/>
            <p:nvPr/>
          </p:nvSpPr>
          <p:spPr>
            <a:xfrm>
              <a:off x="5763150" y="3572225"/>
              <a:ext cx="54475" cy="63675"/>
            </a:xfrm>
            <a:custGeom>
              <a:avLst/>
              <a:gdLst/>
              <a:ahLst/>
              <a:cxnLst/>
              <a:rect l="l" t="t" r="r" b="b"/>
              <a:pathLst>
                <a:path w="2179" h="2547" extrusionOk="0">
                  <a:moveTo>
                    <a:pt x="2094" y="1"/>
                  </a:moveTo>
                  <a:cubicBezTo>
                    <a:pt x="2056" y="1"/>
                    <a:pt x="2022" y="13"/>
                    <a:pt x="1999" y="44"/>
                  </a:cubicBezTo>
                  <a:lnTo>
                    <a:pt x="40" y="2331"/>
                  </a:lnTo>
                  <a:cubicBezTo>
                    <a:pt x="0" y="2381"/>
                    <a:pt x="0" y="2471"/>
                    <a:pt x="60" y="2510"/>
                  </a:cubicBezTo>
                  <a:cubicBezTo>
                    <a:pt x="84" y="2534"/>
                    <a:pt x="114" y="2546"/>
                    <a:pt x="145" y="2546"/>
                  </a:cubicBezTo>
                  <a:cubicBezTo>
                    <a:pt x="179" y="2546"/>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2"/>
            <p:cNvSpPr/>
            <p:nvPr/>
          </p:nvSpPr>
          <p:spPr>
            <a:xfrm>
              <a:off x="5736300" y="3623375"/>
              <a:ext cx="29100" cy="25200"/>
            </a:xfrm>
            <a:custGeom>
              <a:avLst/>
              <a:gdLst/>
              <a:ahLst/>
              <a:cxnLst/>
              <a:rect l="l" t="t" r="r" b="b"/>
              <a:pathLst>
                <a:path w="1164" h="1008" extrusionOk="0">
                  <a:moveTo>
                    <a:pt x="401" y="0"/>
                  </a:moveTo>
                  <a:cubicBezTo>
                    <a:pt x="274" y="0"/>
                    <a:pt x="166" y="53"/>
                    <a:pt x="109" y="156"/>
                  </a:cubicBezTo>
                  <a:cubicBezTo>
                    <a:pt x="0" y="355"/>
                    <a:pt x="119" y="673"/>
                    <a:pt x="378" y="872"/>
                  </a:cubicBezTo>
                  <a:cubicBezTo>
                    <a:pt x="502" y="963"/>
                    <a:pt x="638" y="1008"/>
                    <a:pt x="758" y="1008"/>
                  </a:cubicBezTo>
                  <a:cubicBezTo>
                    <a:pt x="887" y="1008"/>
                    <a:pt x="997" y="955"/>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2"/>
            <p:cNvSpPr/>
            <p:nvPr/>
          </p:nvSpPr>
          <p:spPr>
            <a:xfrm>
              <a:off x="5743500" y="363120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2"/>
            <p:cNvSpPr/>
            <p:nvPr/>
          </p:nvSpPr>
          <p:spPr>
            <a:xfrm>
              <a:off x="5750200" y="3610750"/>
              <a:ext cx="24900" cy="25500"/>
            </a:xfrm>
            <a:custGeom>
              <a:avLst/>
              <a:gdLst/>
              <a:ahLst/>
              <a:cxnLst/>
              <a:rect l="l" t="t" r="r" b="b"/>
              <a:pathLst>
                <a:path w="996" h="1020" extrusionOk="0">
                  <a:moveTo>
                    <a:pt x="218"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2"/>
            <p:cNvSpPr/>
            <p:nvPr/>
          </p:nvSpPr>
          <p:spPr>
            <a:xfrm>
              <a:off x="5757925" y="3602550"/>
              <a:ext cx="24375" cy="24250"/>
            </a:xfrm>
            <a:custGeom>
              <a:avLst/>
              <a:gdLst/>
              <a:ahLst/>
              <a:cxnLst/>
              <a:rect l="l" t="t" r="r" b="b"/>
              <a:pathLst>
                <a:path w="975" h="970" extrusionOk="0">
                  <a:moveTo>
                    <a:pt x="216" y="0"/>
                  </a:moveTo>
                  <a:cubicBezTo>
                    <a:pt x="187" y="0"/>
                    <a:pt x="158" y="5"/>
                    <a:pt x="130" y="14"/>
                  </a:cubicBezTo>
                  <a:lnTo>
                    <a:pt x="0" y="164"/>
                  </a:lnTo>
                  <a:cubicBezTo>
                    <a:pt x="34" y="150"/>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2"/>
            <p:cNvSpPr/>
            <p:nvPr/>
          </p:nvSpPr>
          <p:spPr>
            <a:xfrm>
              <a:off x="5812875" y="351960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2"/>
            <p:cNvSpPr/>
            <p:nvPr/>
          </p:nvSpPr>
          <p:spPr>
            <a:xfrm>
              <a:off x="5822075" y="3542325"/>
              <a:ext cx="60925" cy="57450"/>
            </a:xfrm>
            <a:custGeom>
              <a:avLst/>
              <a:gdLst/>
              <a:ahLst/>
              <a:cxnLst/>
              <a:rect l="l" t="t" r="r" b="b"/>
              <a:pathLst>
                <a:path w="2437" h="2298" extrusionOk="0">
                  <a:moveTo>
                    <a:pt x="149" y="0"/>
                  </a:moveTo>
                  <a:cubicBezTo>
                    <a:pt x="113" y="0"/>
                    <a:pt x="76" y="15"/>
                    <a:pt x="50" y="46"/>
                  </a:cubicBezTo>
                  <a:cubicBezTo>
                    <a:pt x="0" y="96"/>
                    <a:pt x="0" y="176"/>
                    <a:pt x="50" y="225"/>
                  </a:cubicBezTo>
                  <a:lnTo>
                    <a:pt x="2168" y="2284"/>
                  </a:lnTo>
                  <a:cubicBezTo>
                    <a:pt x="2201" y="2292"/>
                    <a:pt x="2236" y="2297"/>
                    <a:pt x="2272" y="2297"/>
                  </a:cubicBezTo>
                  <a:cubicBezTo>
                    <a:pt x="2322" y="2297"/>
                    <a:pt x="2374" y="2288"/>
                    <a:pt x="2427" y="2264"/>
                  </a:cubicBezTo>
                  <a:cubicBezTo>
                    <a:pt x="2437" y="2215"/>
                    <a:pt x="2427" y="2165"/>
                    <a:pt x="2397" y="2135"/>
                  </a:cubicBezTo>
                  <a:lnTo>
                    <a:pt x="239" y="36"/>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2"/>
            <p:cNvSpPr/>
            <p:nvPr/>
          </p:nvSpPr>
          <p:spPr>
            <a:xfrm>
              <a:off x="5809150" y="3517100"/>
              <a:ext cx="28350" cy="24925"/>
            </a:xfrm>
            <a:custGeom>
              <a:avLst/>
              <a:gdLst/>
              <a:ahLst/>
              <a:cxnLst/>
              <a:rect l="l" t="t" r="r" b="b"/>
              <a:pathLst>
                <a:path w="1134" h="997" extrusionOk="0">
                  <a:moveTo>
                    <a:pt x="755" y="1"/>
                  </a:moveTo>
                  <a:cubicBezTo>
                    <a:pt x="578" y="1"/>
                    <a:pt x="368" y="102"/>
                    <a:pt x="219" y="280"/>
                  </a:cubicBezTo>
                  <a:cubicBezTo>
                    <a:pt x="10" y="528"/>
                    <a:pt x="0" y="827"/>
                    <a:pt x="189" y="946"/>
                  </a:cubicBezTo>
                  <a:cubicBezTo>
                    <a:pt x="246" y="980"/>
                    <a:pt x="313" y="996"/>
                    <a:pt x="385" y="996"/>
                  </a:cubicBezTo>
                  <a:cubicBezTo>
                    <a:pt x="565" y="996"/>
                    <a:pt x="773" y="895"/>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2"/>
            <p:cNvSpPr/>
            <p:nvPr/>
          </p:nvSpPr>
          <p:spPr>
            <a:xfrm>
              <a:off x="5815600" y="3523300"/>
              <a:ext cx="13200" cy="11625"/>
            </a:xfrm>
            <a:custGeom>
              <a:avLst/>
              <a:gdLst/>
              <a:ahLst/>
              <a:cxnLst/>
              <a:rect l="l" t="t" r="r" b="b"/>
              <a:pathLst>
                <a:path w="528" h="465" extrusionOk="0">
                  <a:moveTo>
                    <a:pt x="351" y="1"/>
                  </a:moveTo>
                  <a:cubicBezTo>
                    <a:pt x="268" y="1"/>
                    <a:pt x="171" y="45"/>
                    <a:pt x="100" y="131"/>
                  </a:cubicBezTo>
                  <a:cubicBezTo>
                    <a:pt x="1" y="250"/>
                    <a:pt x="1" y="390"/>
                    <a:pt x="90" y="439"/>
                  </a:cubicBezTo>
                  <a:cubicBezTo>
                    <a:pt x="116" y="457"/>
                    <a:pt x="148" y="465"/>
                    <a:pt x="181" y="465"/>
                  </a:cubicBezTo>
                  <a:cubicBezTo>
                    <a:pt x="263" y="465"/>
                    <a:pt x="358" y="417"/>
                    <a:pt x="428" y="340"/>
                  </a:cubicBezTo>
                  <a:cubicBezTo>
                    <a:pt x="528" y="221"/>
                    <a:pt x="528" y="81"/>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2"/>
            <p:cNvSpPr/>
            <p:nvPr/>
          </p:nvSpPr>
          <p:spPr>
            <a:xfrm>
              <a:off x="5821825" y="3530300"/>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2"/>
            <p:cNvSpPr/>
            <p:nvPr/>
          </p:nvSpPr>
          <p:spPr>
            <a:xfrm>
              <a:off x="5830775" y="353850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0"/>
                    <a:pt x="0" y="756"/>
                  </a:cubicBezTo>
                  <a:lnTo>
                    <a:pt x="0" y="756"/>
                  </a:lnTo>
                  <a:lnTo>
                    <a:pt x="140" y="896"/>
                  </a:lnTo>
                  <a:cubicBezTo>
                    <a:pt x="171" y="904"/>
                    <a:pt x="205" y="907"/>
                    <a:pt x="240" y="907"/>
                  </a:cubicBezTo>
                  <a:cubicBezTo>
                    <a:pt x="422" y="907"/>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2"/>
            <p:cNvSpPr/>
            <p:nvPr/>
          </p:nvSpPr>
          <p:spPr>
            <a:xfrm>
              <a:off x="5806400" y="3505175"/>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7"/>
                    <a:pt x="597" y="936"/>
                    <a:pt x="597" y="956"/>
                  </a:cubicBezTo>
                  <a:cubicBezTo>
                    <a:pt x="607" y="966"/>
                    <a:pt x="617" y="975"/>
                    <a:pt x="627" y="975"/>
                  </a:cubicBezTo>
                  <a:cubicBezTo>
                    <a:pt x="627" y="975"/>
                    <a:pt x="637" y="975"/>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2"/>
            <p:cNvSpPr/>
            <p:nvPr/>
          </p:nvSpPr>
          <p:spPr>
            <a:xfrm>
              <a:off x="5740025" y="3515700"/>
              <a:ext cx="82075" cy="82500"/>
            </a:xfrm>
            <a:custGeom>
              <a:avLst/>
              <a:gdLst/>
              <a:ahLst/>
              <a:cxnLst/>
              <a:rect l="l" t="t" r="r" b="b"/>
              <a:pathLst>
                <a:path w="3283" h="3300" extrusionOk="0">
                  <a:moveTo>
                    <a:pt x="2487" y="1"/>
                  </a:moveTo>
                  <a:cubicBezTo>
                    <a:pt x="2349" y="1"/>
                    <a:pt x="2268" y="67"/>
                    <a:pt x="2268" y="67"/>
                  </a:cubicBezTo>
                  <a:lnTo>
                    <a:pt x="0" y="2494"/>
                  </a:lnTo>
                  <a:lnTo>
                    <a:pt x="865" y="3299"/>
                  </a:lnTo>
                  <a:lnTo>
                    <a:pt x="2944" y="863"/>
                  </a:lnTo>
                  <a:cubicBezTo>
                    <a:pt x="2944" y="863"/>
                    <a:pt x="3282" y="535"/>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2"/>
            <p:cNvSpPr/>
            <p:nvPr/>
          </p:nvSpPr>
          <p:spPr>
            <a:xfrm>
              <a:off x="5763150" y="3524500"/>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3"/>
                    <a:pt x="2168" y="103"/>
                    <a:pt x="2128" y="4"/>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2"/>
            <p:cNvSpPr/>
            <p:nvPr/>
          </p:nvSpPr>
          <p:spPr>
            <a:xfrm>
              <a:off x="5736300" y="3575775"/>
              <a:ext cx="29100" cy="25150"/>
            </a:xfrm>
            <a:custGeom>
              <a:avLst/>
              <a:gdLst/>
              <a:ahLst/>
              <a:cxnLst/>
              <a:rect l="l" t="t" r="r" b="b"/>
              <a:pathLst>
                <a:path w="1164" h="1006" extrusionOk="0">
                  <a:moveTo>
                    <a:pt x="391" y="0"/>
                  </a:moveTo>
                  <a:cubicBezTo>
                    <a:pt x="269" y="0"/>
                    <a:pt x="165" y="50"/>
                    <a:pt x="109" y="151"/>
                  </a:cubicBezTo>
                  <a:cubicBezTo>
                    <a:pt x="0" y="359"/>
                    <a:pt x="119" y="678"/>
                    <a:pt x="378" y="867"/>
                  </a:cubicBezTo>
                  <a:cubicBezTo>
                    <a:pt x="504" y="959"/>
                    <a:pt x="642" y="1006"/>
                    <a:pt x="763" y="1006"/>
                  </a:cubicBezTo>
                  <a:cubicBezTo>
                    <a:pt x="890" y="1006"/>
                    <a:pt x="998" y="954"/>
                    <a:pt x="1054" y="847"/>
                  </a:cubicBezTo>
                  <a:cubicBezTo>
                    <a:pt x="1164" y="648"/>
                    <a:pt x="1034" y="330"/>
                    <a:pt x="776" y="141"/>
                  </a:cubicBezTo>
                  <a:cubicBezTo>
                    <a:pt x="648" y="47"/>
                    <a:pt x="511"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2"/>
            <p:cNvSpPr/>
            <p:nvPr/>
          </p:nvSpPr>
          <p:spPr>
            <a:xfrm>
              <a:off x="5743500" y="3583600"/>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2"/>
                    <a:pt x="368" y="472"/>
                  </a:cubicBezTo>
                  <a:cubicBezTo>
                    <a:pt x="426" y="472"/>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2"/>
            <p:cNvSpPr/>
            <p:nvPr/>
          </p:nvSpPr>
          <p:spPr>
            <a:xfrm>
              <a:off x="5750200" y="3563275"/>
              <a:ext cx="24900" cy="25225"/>
            </a:xfrm>
            <a:custGeom>
              <a:avLst/>
              <a:gdLst/>
              <a:ahLst/>
              <a:cxnLst/>
              <a:rect l="l" t="t" r="r" b="b"/>
              <a:pathLst>
                <a:path w="996" h="1009" extrusionOk="0">
                  <a:moveTo>
                    <a:pt x="218" y="0"/>
                  </a:moveTo>
                  <a:cubicBezTo>
                    <a:pt x="188" y="0"/>
                    <a:pt x="159" y="4"/>
                    <a:pt x="130" y="14"/>
                  </a:cubicBezTo>
                  <a:lnTo>
                    <a:pt x="1" y="163"/>
                  </a:lnTo>
                  <a:cubicBezTo>
                    <a:pt x="34" y="145"/>
                    <a:pt x="73" y="135"/>
                    <a:pt x="117" y="135"/>
                  </a:cubicBezTo>
                  <a:cubicBezTo>
                    <a:pt x="218" y="135"/>
                    <a:pt x="349" y="188"/>
                    <a:pt x="508" y="312"/>
                  </a:cubicBezTo>
                  <a:cubicBezTo>
                    <a:pt x="757" y="501"/>
                    <a:pt x="886" y="810"/>
                    <a:pt x="787" y="1009"/>
                  </a:cubicBezTo>
                  <a:lnTo>
                    <a:pt x="926" y="849"/>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2"/>
            <p:cNvSpPr/>
            <p:nvPr/>
          </p:nvSpPr>
          <p:spPr>
            <a:xfrm>
              <a:off x="5757925" y="3555050"/>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2"/>
            <p:cNvSpPr/>
            <p:nvPr/>
          </p:nvSpPr>
          <p:spPr>
            <a:xfrm>
              <a:off x="5812875" y="3471875"/>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2"/>
            <p:cNvSpPr/>
            <p:nvPr/>
          </p:nvSpPr>
          <p:spPr>
            <a:xfrm>
              <a:off x="5822075" y="349480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2"/>
            <p:cNvSpPr/>
            <p:nvPr/>
          </p:nvSpPr>
          <p:spPr>
            <a:xfrm>
              <a:off x="5809150" y="3469400"/>
              <a:ext cx="28350" cy="25125"/>
            </a:xfrm>
            <a:custGeom>
              <a:avLst/>
              <a:gdLst/>
              <a:ahLst/>
              <a:cxnLst/>
              <a:rect l="l" t="t" r="r" b="b"/>
              <a:pathLst>
                <a:path w="1134" h="1005" extrusionOk="0">
                  <a:moveTo>
                    <a:pt x="761" y="1"/>
                  </a:moveTo>
                  <a:cubicBezTo>
                    <a:pt x="583" y="1"/>
                    <a:pt x="370" y="106"/>
                    <a:pt x="219" y="278"/>
                  </a:cubicBezTo>
                  <a:cubicBezTo>
                    <a:pt x="10" y="527"/>
                    <a:pt x="0" y="825"/>
                    <a:pt x="189" y="954"/>
                  </a:cubicBezTo>
                  <a:cubicBezTo>
                    <a:pt x="246" y="989"/>
                    <a:pt x="313" y="1005"/>
                    <a:pt x="385" y="1005"/>
                  </a:cubicBezTo>
                  <a:cubicBezTo>
                    <a:pt x="565" y="1005"/>
                    <a:pt x="773" y="903"/>
                    <a:pt x="915" y="726"/>
                  </a:cubicBezTo>
                  <a:cubicBezTo>
                    <a:pt x="1124" y="477"/>
                    <a:pt x="1134" y="179"/>
                    <a:pt x="945" y="49"/>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2"/>
            <p:cNvSpPr/>
            <p:nvPr/>
          </p:nvSpPr>
          <p:spPr>
            <a:xfrm>
              <a:off x="5815600" y="3475700"/>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19"/>
                    <a:pt x="428" y="334"/>
                  </a:cubicBezTo>
                  <a:cubicBezTo>
                    <a:pt x="528" y="22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2"/>
            <p:cNvSpPr/>
            <p:nvPr/>
          </p:nvSpPr>
          <p:spPr>
            <a:xfrm>
              <a:off x="5821825" y="3482800"/>
              <a:ext cx="27125" cy="22675"/>
            </a:xfrm>
            <a:custGeom>
              <a:avLst/>
              <a:gdLst/>
              <a:ahLst/>
              <a:cxnLst/>
              <a:rect l="l" t="t" r="r" b="b"/>
              <a:pathLst>
                <a:path w="1085" h="907" extrusionOk="0">
                  <a:moveTo>
                    <a:pt x="905" y="1"/>
                  </a:moveTo>
                  <a:cubicBezTo>
                    <a:pt x="945" y="120"/>
                    <a:pt x="905" y="279"/>
                    <a:pt x="716" y="498"/>
                  </a:cubicBezTo>
                  <a:cubicBezTo>
                    <a:pt x="563" y="666"/>
                    <a:pt x="356" y="769"/>
                    <a:pt x="178" y="769"/>
                  </a:cubicBezTo>
                  <a:cubicBezTo>
                    <a:pt x="114" y="769"/>
                    <a:pt x="53" y="756"/>
                    <a:pt x="0" y="727"/>
                  </a:cubicBezTo>
                  <a:lnTo>
                    <a:pt x="0" y="72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2"/>
            <p:cNvSpPr/>
            <p:nvPr/>
          </p:nvSpPr>
          <p:spPr>
            <a:xfrm>
              <a:off x="5830775" y="3491000"/>
              <a:ext cx="25875" cy="22575"/>
            </a:xfrm>
            <a:custGeom>
              <a:avLst/>
              <a:gdLst/>
              <a:ahLst/>
              <a:cxnLst/>
              <a:rect l="l" t="t" r="r" b="b"/>
              <a:pathLst>
                <a:path w="1035" h="903"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6" y="897"/>
                    <a:pt x="214" y="902"/>
                    <a:pt x="254" y="902"/>
                  </a:cubicBezTo>
                  <a:cubicBezTo>
                    <a:pt x="434" y="902"/>
                    <a:pt x="641" y="796"/>
                    <a:pt x="796" y="61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2"/>
            <p:cNvSpPr/>
            <p:nvPr/>
          </p:nvSpPr>
          <p:spPr>
            <a:xfrm>
              <a:off x="5806400" y="3457700"/>
              <a:ext cx="16675" cy="24125"/>
            </a:xfrm>
            <a:custGeom>
              <a:avLst/>
              <a:gdLst/>
              <a:ahLst/>
              <a:cxnLst/>
              <a:rect l="l" t="t" r="r" b="b"/>
              <a:pathLst>
                <a:path w="667" h="965"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2"/>
            <p:cNvSpPr/>
            <p:nvPr/>
          </p:nvSpPr>
          <p:spPr>
            <a:xfrm>
              <a:off x="5740025" y="3467975"/>
              <a:ext cx="82075" cy="82725"/>
            </a:xfrm>
            <a:custGeom>
              <a:avLst/>
              <a:gdLst/>
              <a:ahLst/>
              <a:cxnLst/>
              <a:rect l="l" t="t" r="r" b="b"/>
              <a:pathLst>
                <a:path w="3283" h="3309" extrusionOk="0">
                  <a:moveTo>
                    <a:pt x="2487" y="0"/>
                  </a:moveTo>
                  <a:cubicBezTo>
                    <a:pt x="2349" y="0"/>
                    <a:pt x="2268" y="67"/>
                    <a:pt x="2268" y="67"/>
                  </a:cubicBezTo>
                  <a:lnTo>
                    <a:pt x="0" y="2503"/>
                  </a:lnTo>
                  <a:lnTo>
                    <a:pt x="865" y="3309"/>
                  </a:lnTo>
                  <a:lnTo>
                    <a:pt x="2944" y="872"/>
                  </a:lnTo>
                  <a:cubicBezTo>
                    <a:pt x="2944" y="87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2"/>
            <p:cNvSpPr/>
            <p:nvPr/>
          </p:nvSpPr>
          <p:spPr>
            <a:xfrm>
              <a:off x="5763150" y="3477000"/>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2"/>
            <p:cNvSpPr/>
            <p:nvPr/>
          </p:nvSpPr>
          <p:spPr>
            <a:xfrm>
              <a:off x="5736300" y="3528150"/>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2"/>
            <p:cNvSpPr/>
            <p:nvPr/>
          </p:nvSpPr>
          <p:spPr>
            <a:xfrm>
              <a:off x="5743500" y="3536075"/>
              <a:ext cx="13700" cy="11800"/>
            </a:xfrm>
            <a:custGeom>
              <a:avLst/>
              <a:gdLst/>
              <a:ahLst/>
              <a:cxnLst/>
              <a:rect l="l" t="t" r="r" b="b"/>
              <a:pathLst>
                <a:path w="548" h="472" extrusionOk="0">
                  <a:moveTo>
                    <a:pt x="187" y="1"/>
                  </a:moveTo>
                  <a:cubicBezTo>
                    <a:pt x="130" y="1"/>
                    <a:pt x="80" y="23"/>
                    <a:pt x="50" y="68"/>
                  </a:cubicBezTo>
                  <a:cubicBezTo>
                    <a:pt x="0" y="167"/>
                    <a:pt x="60" y="316"/>
                    <a:pt x="179" y="406"/>
                  </a:cubicBezTo>
                  <a:cubicBezTo>
                    <a:pt x="242" y="449"/>
                    <a:pt x="308" y="472"/>
                    <a:pt x="364" y="472"/>
                  </a:cubicBezTo>
                  <a:cubicBezTo>
                    <a:pt x="423" y="472"/>
                    <a:pt x="472" y="447"/>
                    <a:pt x="498" y="396"/>
                  </a:cubicBezTo>
                  <a:cubicBezTo>
                    <a:pt x="547" y="306"/>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2"/>
            <p:cNvSpPr/>
            <p:nvPr/>
          </p:nvSpPr>
          <p:spPr>
            <a:xfrm>
              <a:off x="5750200" y="3515525"/>
              <a:ext cx="24900" cy="25475"/>
            </a:xfrm>
            <a:custGeom>
              <a:avLst/>
              <a:gdLst/>
              <a:ahLst/>
              <a:cxnLst/>
              <a:rect l="l" t="t" r="r" b="b"/>
              <a:pathLst>
                <a:path w="996" h="1019" extrusionOk="0">
                  <a:moveTo>
                    <a:pt x="218" y="1"/>
                  </a:moveTo>
                  <a:cubicBezTo>
                    <a:pt x="188" y="1"/>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2"/>
            <p:cNvSpPr/>
            <p:nvPr/>
          </p:nvSpPr>
          <p:spPr>
            <a:xfrm>
              <a:off x="5757925" y="3507325"/>
              <a:ext cx="24375" cy="24250"/>
            </a:xfrm>
            <a:custGeom>
              <a:avLst/>
              <a:gdLst/>
              <a:ahLst/>
              <a:cxnLst/>
              <a:rect l="l" t="t" r="r" b="b"/>
              <a:pathLst>
                <a:path w="975" h="970" extrusionOk="0">
                  <a:moveTo>
                    <a:pt x="216" y="0"/>
                  </a:moveTo>
                  <a:cubicBezTo>
                    <a:pt x="187" y="0"/>
                    <a:pt x="158" y="5"/>
                    <a:pt x="130" y="14"/>
                  </a:cubicBezTo>
                  <a:lnTo>
                    <a:pt x="0" y="163"/>
                  </a:lnTo>
                  <a:cubicBezTo>
                    <a:pt x="34" y="149"/>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2"/>
            <p:cNvSpPr/>
            <p:nvPr/>
          </p:nvSpPr>
          <p:spPr>
            <a:xfrm>
              <a:off x="5812875" y="342437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2"/>
            <p:cNvSpPr/>
            <p:nvPr/>
          </p:nvSpPr>
          <p:spPr>
            <a:xfrm>
              <a:off x="5822075" y="3447075"/>
              <a:ext cx="60925" cy="57425"/>
            </a:xfrm>
            <a:custGeom>
              <a:avLst/>
              <a:gdLst/>
              <a:ahLst/>
              <a:cxnLst/>
              <a:rect l="l" t="t" r="r" b="b"/>
              <a:pathLst>
                <a:path w="2437" h="2297" extrusionOk="0">
                  <a:moveTo>
                    <a:pt x="144" y="0"/>
                  </a:moveTo>
                  <a:cubicBezTo>
                    <a:pt x="110" y="0"/>
                    <a:pt x="75" y="13"/>
                    <a:pt x="50" y="37"/>
                  </a:cubicBezTo>
                  <a:cubicBezTo>
                    <a:pt x="0" y="97"/>
                    <a:pt x="0" y="177"/>
                    <a:pt x="50" y="226"/>
                  </a:cubicBezTo>
                  <a:lnTo>
                    <a:pt x="2168" y="2275"/>
                  </a:lnTo>
                  <a:cubicBezTo>
                    <a:pt x="2205" y="2289"/>
                    <a:pt x="2244" y="2296"/>
                    <a:pt x="2285" y="2296"/>
                  </a:cubicBezTo>
                  <a:cubicBezTo>
                    <a:pt x="2331" y="2296"/>
                    <a:pt x="2379" y="2286"/>
                    <a:pt x="2427" y="226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2"/>
            <p:cNvSpPr/>
            <p:nvPr/>
          </p:nvSpPr>
          <p:spPr>
            <a:xfrm>
              <a:off x="5809150" y="342187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2"/>
            <p:cNvSpPr/>
            <p:nvPr/>
          </p:nvSpPr>
          <p:spPr>
            <a:xfrm>
              <a:off x="5815600" y="3427975"/>
              <a:ext cx="13200" cy="11725"/>
            </a:xfrm>
            <a:custGeom>
              <a:avLst/>
              <a:gdLst/>
              <a:ahLst/>
              <a:cxnLst/>
              <a:rect l="l" t="t" r="r" b="b"/>
              <a:pathLst>
                <a:path w="528" h="469" extrusionOk="0">
                  <a:moveTo>
                    <a:pt x="349" y="0"/>
                  </a:moveTo>
                  <a:cubicBezTo>
                    <a:pt x="267" y="0"/>
                    <a:pt x="171" y="50"/>
                    <a:pt x="100" y="135"/>
                  </a:cubicBezTo>
                  <a:cubicBezTo>
                    <a:pt x="1" y="254"/>
                    <a:pt x="1" y="394"/>
                    <a:pt x="90" y="443"/>
                  </a:cubicBezTo>
                  <a:cubicBezTo>
                    <a:pt x="116" y="461"/>
                    <a:pt x="148" y="469"/>
                    <a:pt x="181" y="469"/>
                  </a:cubicBezTo>
                  <a:cubicBezTo>
                    <a:pt x="263" y="469"/>
                    <a:pt x="358" y="421"/>
                    <a:pt x="428" y="344"/>
                  </a:cubicBez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2"/>
            <p:cNvSpPr/>
            <p:nvPr/>
          </p:nvSpPr>
          <p:spPr>
            <a:xfrm>
              <a:off x="5821825" y="3435075"/>
              <a:ext cx="27125" cy="22800"/>
            </a:xfrm>
            <a:custGeom>
              <a:avLst/>
              <a:gdLst/>
              <a:ahLst/>
              <a:cxnLst/>
              <a:rect l="l" t="t" r="r" b="b"/>
              <a:pathLst>
                <a:path w="1085" h="912" extrusionOk="0">
                  <a:moveTo>
                    <a:pt x="905" y="0"/>
                  </a:moveTo>
                  <a:lnTo>
                    <a:pt x="905" y="0"/>
                  </a:lnTo>
                  <a:cubicBezTo>
                    <a:pt x="945" y="120"/>
                    <a:pt x="905" y="279"/>
                    <a:pt x="716" y="497"/>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2"/>
            <p:cNvSpPr/>
            <p:nvPr/>
          </p:nvSpPr>
          <p:spPr>
            <a:xfrm>
              <a:off x="5830775" y="3443275"/>
              <a:ext cx="25875" cy="22550"/>
            </a:xfrm>
            <a:custGeom>
              <a:avLst/>
              <a:gdLst/>
              <a:ahLst/>
              <a:cxnLst/>
              <a:rect l="l" t="t" r="r" b="b"/>
              <a:pathLst>
                <a:path w="1035" h="902" extrusionOk="0">
                  <a:moveTo>
                    <a:pt x="856" y="0"/>
                  </a:moveTo>
                  <a:lnTo>
                    <a:pt x="856" y="0"/>
                  </a:lnTo>
                  <a:cubicBezTo>
                    <a:pt x="895" y="120"/>
                    <a:pt x="856" y="279"/>
                    <a:pt x="677" y="498"/>
                  </a:cubicBezTo>
                  <a:lnTo>
                    <a:pt x="667" y="498"/>
                  </a:lnTo>
                  <a:cubicBezTo>
                    <a:pt x="519" y="668"/>
                    <a:pt x="318" y="772"/>
                    <a:pt x="142" y="772"/>
                  </a:cubicBezTo>
                  <a:cubicBezTo>
                    <a:pt x="92" y="772"/>
                    <a:pt x="44" y="764"/>
                    <a:pt x="0" y="746"/>
                  </a:cubicBezTo>
                  <a:lnTo>
                    <a:pt x="0" y="746"/>
                  </a:lnTo>
                  <a:lnTo>
                    <a:pt x="140" y="886"/>
                  </a:lnTo>
                  <a:cubicBezTo>
                    <a:pt x="176" y="896"/>
                    <a:pt x="214" y="902"/>
                    <a:pt x="254" y="902"/>
                  </a:cubicBezTo>
                  <a:cubicBezTo>
                    <a:pt x="434" y="902"/>
                    <a:pt x="641" y="796"/>
                    <a:pt x="796" y="617"/>
                  </a:cubicBezTo>
                  <a:cubicBezTo>
                    <a:pt x="935" y="448"/>
                    <a:pt x="1035" y="289"/>
                    <a:pt x="995" y="15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2"/>
            <p:cNvSpPr/>
            <p:nvPr/>
          </p:nvSpPr>
          <p:spPr>
            <a:xfrm>
              <a:off x="5806400" y="340995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75"/>
                    <a:pt x="627" y="975"/>
                  </a:cubicBezTo>
                  <a:lnTo>
                    <a:pt x="627" y="965"/>
                  </a:lnTo>
                  <a:lnTo>
                    <a:pt x="647" y="965"/>
                  </a:lnTo>
                  <a:cubicBezTo>
                    <a:pt x="657" y="955"/>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2"/>
            <p:cNvSpPr/>
            <p:nvPr/>
          </p:nvSpPr>
          <p:spPr>
            <a:xfrm>
              <a:off x="5740025" y="3420275"/>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2"/>
            <p:cNvSpPr/>
            <p:nvPr/>
          </p:nvSpPr>
          <p:spPr>
            <a:xfrm>
              <a:off x="5763150" y="3429275"/>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2"/>
                    <a:pt x="2168" y="103"/>
                    <a:pt x="2128" y="3"/>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2"/>
            <p:cNvSpPr/>
            <p:nvPr/>
          </p:nvSpPr>
          <p:spPr>
            <a:xfrm>
              <a:off x="5736300" y="3480525"/>
              <a:ext cx="29100" cy="25175"/>
            </a:xfrm>
            <a:custGeom>
              <a:avLst/>
              <a:gdLst/>
              <a:ahLst/>
              <a:cxnLst/>
              <a:rect l="l" t="t" r="r" b="b"/>
              <a:pathLst>
                <a:path w="1164" h="1007" extrusionOk="0">
                  <a:moveTo>
                    <a:pt x="391" y="1"/>
                  </a:moveTo>
                  <a:cubicBezTo>
                    <a:pt x="269" y="1"/>
                    <a:pt x="165" y="51"/>
                    <a:pt x="109" y="151"/>
                  </a:cubicBezTo>
                  <a:cubicBezTo>
                    <a:pt x="0" y="360"/>
                    <a:pt x="119" y="679"/>
                    <a:pt x="378" y="867"/>
                  </a:cubicBezTo>
                  <a:cubicBezTo>
                    <a:pt x="504" y="960"/>
                    <a:pt x="642" y="1007"/>
                    <a:pt x="763" y="1007"/>
                  </a:cubicBezTo>
                  <a:cubicBezTo>
                    <a:pt x="890" y="1007"/>
                    <a:pt x="998" y="955"/>
                    <a:pt x="1054" y="848"/>
                  </a:cubicBezTo>
                  <a:cubicBezTo>
                    <a:pt x="1164" y="649"/>
                    <a:pt x="1034" y="330"/>
                    <a:pt x="776" y="141"/>
                  </a:cubicBezTo>
                  <a:cubicBezTo>
                    <a:pt x="648" y="48"/>
                    <a:pt x="511" y="1"/>
                    <a:pt x="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2"/>
            <p:cNvSpPr/>
            <p:nvPr/>
          </p:nvSpPr>
          <p:spPr>
            <a:xfrm>
              <a:off x="5743500" y="3488375"/>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1"/>
                    <a:pt x="368" y="471"/>
                  </a:cubicBezTo>
                  <a:cubicBezTo>
                    <a:pt x="426" y="471"/>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2"/>
            <p:cNvSpPr/>
            <p:nvPr/>
          </p:nvSpPr>
          <p:spPr>
            <a:xfrm>
              <a:off x="5750200" y="3468025"/>
              <a:ext cx="24900" cy="25250"/>
            </a:xfrm>
            <a:custGeom>
              <a:avLst/>
              <a:gdLst/>
              <a:ahLst/>
              <a:cxnLst/>
              <a:rect l="l" t="t" r="r" b="b"/>
              <a:pathLst>
                <a:path w="996" h="1010" extrusionOk="0">
                  <a:moveTo>
                    <a:pt x="218" y="1"/>
                  </a:moveTo>
                  <a:cubicBezTo>
                    <a:pt x="188" y="1"/>
                    <a:pt x="159" y="5"/>
                    <a:pt x="130" y="15"/>
                  </a:cubicBezTo>
                  <a:lnTo>
                    <a:pt x="1" y="164"/>
                  </a:lnTo>
                  <a:cubicBezTo>
                    <a:pt x="34" y="146"/>
                    <a:pt x="73" y="136"/>
                    <a:pt x="117" y="136"/>
                  </a:cubicBezTo>
                  <a:cubicBezTo>
                    <a:pt x="218" y="136"/>
                    <a:pt x="349" y="188"/>
                    <a:pt x="508" y="313"/>
                  </a:cubicBezTo>
                  <a:cubicBezTo>
                    <a:pt x="757" y="502"/>
                    <a:pt x="886" y="811"/>
                    <a:pt x="787" y="1009"/>
                  </a:cubicBezTo>
                  <a:lnTo>
                    <a:pt x="926" y="85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2"/>
            <p:cNvSpPr/>
            <p:nvPr/>
          </p:nvSpPr>
          <p:spPr>
            <a:xfrm>
              <a:off x="5757925" y="3459825"/>
              <a:ext cx="24375" cy="24250"/>
            </a:xfrm>
            <a:custGeom>
              <a:avLst/>
              <a:gdLst/>
              <a:ahLst/>
              <a:cxnLst/>
              <a:rect l="l" t="t" r="r" b="b"/>
              <a:pathLst>
                <a:path w="975" h="970" extrusionOk="0">
                  <a:moveTo>
                    <a:pt x="217" y="1"/>
                  </a:moveTo>
                  <a:cubicBezTo>
                    <a:pt x="187" y="1"/>
                    <a:pt x="158" y="5"/>
                    <a:pt x="130" y="15"/>
                  </a:cubicBezTo>
                  <a:lnTo>
                    <a:pt x="0" y="154"/>
                  </a:lnTo>
                  <a:cubicBezTo>
                    <a:pt x="34" y="140"/>
                    <a:pt x="70" y="132"/>
                    <a:pt x="110" y="132"/>
                  </a:cubicBezTo>
                  <a:cubicBezTo>
                    <a:pt x="213" y="132"/>
                    <a:pt x="340" y="184"/>
                    <a:pt x="498" y="313"/>
                  </a:cubicBezTo>
                  <a:cubicBezTo>
                    <a:pt x="736" y="492"/>
                    <a:pt x="856" y="771"/>
                    <a:pt x="796" y="969"/>
                  </a:cubicBezTo>
                  <a:lnTo>
                    <a:pt x="925" y="81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2"/>
            <p:cNvSpPr/>
            <p:nvPr/>
          </p:nvSpPr>
          <p:spPr>
            <a:xfrm>
              <a:off x="5812875" y="3376650"/>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2"/>
            <p:cNvSpPr/>
            <p:nvPr/>
          </p:nvSpPr>
          <p:spPr>
            <a:xfrm>
              <a:off x="5822075" y="339957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2"/>
            <p:cNvSpPr/>
            <p:nvPr/>
          </p:nvSpPr>
          <p:spPr>
            <a:xfrm>
              <a:off x="5809150" y="3374275"/>
              <a:ext cx="28350" cy="25025"/>
            </a:xfrm>
            <a:custGeom>
              <a:avLst/>
              <a:gdLst/>
              <a:ahLst/>
              <a:cxnLst/>
              <a:rect l="l" t="t" r="r" b="b"/>
              <a:pathLst>
                <a:path w="1134" h="1001" extrusionOk="0">
                  <a:moveTo>
                    <a:pt x="753" y="1"/>
                  </a:moveTo>
                  <a:cubicBezTo>
                    <a:pt x="577" y="1"/>
                    <a:pt x="368" y="107"/>
                    <a:pt x="219" y="284"/>
                  </a:cubicBezTo>
                  <a:cubicBezTo>
                    <a:pt x="10" y="523"/>
                    <a:pt x="0" y="831"/>
                    <a:pt x="189" y="950"/>
                  </a:cubicBezTo>
                  <a:cubicBezTo>
                    <a:pt x="246" y="984"/>
                    <a:pt x="313" y="1001"/>
                    <a:pt x="385" y="1001"/>
                  </a:cubicBezTo>
                  <a:cubicBezTo>
                    <a:pt x="565" y="1001"/>
                    <a:pt x="773" y="899"/>
                    <a:pt x="915" y="722"/>
                  </a:cubicBezTo>
                  <a:cubicBezTo>
                    <a:pt x="1124" y="473"/>
                    <a:pt x="1134" y="175"/>
                    <a:pt x="945" y="55"/>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2"/>
            <p:cNvSpPr/>
            <p:nvPr/>
          </p:nvSpPr>
          <p:spPr>
            <a:xfrm>
              <a:off x="5815600" y="3380475"/>
              <a:ext cx="13200" cy="11750"/>
            </a:xfrm>
            <a:custGeom>
              <a:avLst/>
              <a:gdLst/>
              <a:ahLst/>
              <a:cxnLst/>
              <a:rect l="l" t="t" r="r" b="b"/>
              <a:pathLst>
                <a:path w="528" h="470" extrusionOk="0">
                  <a:moveTo>
                    <a:pt x="349" y="1"/>
                  </a:moveTo>
                  <a:cubicBezTo>
                    <a:pt x="267" y="1"/>
                    <a:pt x="171" y="50"/>
                    <a:pt x="100" y="135"/>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2"/>
            <p:cNvSpPr/>
            <p:nvPr/>
          </p:nvSpPr>
          <p:spPr>
            <a:xfrm>
              <a:off x="5821825" y="3387575"/>
              <a:ext cx="27125" cy="22675"/>
            </a:xfrm>
            <a:custGeom>
              <a:avLst/>
              <a:gdLst/>
              <a:ahLst/>
              <a:cxnLst/>
              <a:rect l="l" t="t" r="r" b="b"/>
              <a:pathLst>
                <a:path w="1085" h="907" extrusionOk="0">
                  <a:moveTo>
                    <a:pt x="905" y="1"/>
                  </a:moveTo>
                  <a:cubicBezTo>
                    <a:pt x="945" y="120"/>
                    <a:pt x="905" y="279"/>
                    <a:pt x="716" y="498"/>
                  </a:cubicBezTo>
                  <a:cubicBezTo>
                    <a:pt x="562" y="675"/>
                    <a:pt x="353" y="775"/>
                    <a:pt x="174" y="775"/>
                  </a:cubicBezTo>
                  <a:cubicBezTo>
                    <a:pt x="111" y="775"/>
                    <a:pt x="52" y="762"/>
                    <a:pt x="0" y="737"/>
                  </a:cubicBezTo>
                  <a:lnTo>
                    <a:pt x="0" y="73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2"/>
            <p:cNvSpPr/>
            <p:nvPr/>
          </p:nvSpPr>
          <p:spPr>
            <a:xfrm>
              <a:off x="5830775" y="3395775"/>
              <a:ext cx="25875" cy="22550"/>
            </a:xfrm>
            <a:custGeom>
              <a:avLst/>
              <a:gdLst/>
              <a:ahLst/>
              <a:cxnLst/>
              <a:rect l="l" t="t" r="r" b="b"/>
              <a:pathLst>
                <a:path w="1035" h="902"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2"/>
            <p:cNvSpPr/>
            <p:nvPr/>
          </p:nvSpPr>
          <p:spPr>
            <a:xfrm>
              <a:off x="5806400" y="3362475"/>
              <a:ext cx="16675" cy="24125"/>
            </a:xfrm>
            <a:custGeom>
              <a:avLst/>
              <a:gdLst/>
              <a:ahLst/>
              <a:cxnLst/>
              <a:rect l="l" t="t" r="r" b="b"/>
              <a:pathLst>
                <a:path w="667" h="965" extrusionOk="0">
                  <a:moveTo>
                    <a:pt x="389" y="0"/>
                  </a:moveTo>
                  <a:lnTo>
                    <a:pt x="339" y="90"/>
                  </a:lnTo>
                  <a:cubicBezTo>
                    <a:pt x="140" y="478"/>
                    <a:pt x="11" y="69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2"/>
            <p:cNvSpPr/>
            <p:nvPr/>
          </p:nvSpPr>
          <p:spPr>
            <a:xfrm>
              <a:off x="5740025" y="33727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2"/>
            <p:cNvSpPr/>
            <p:nvPr/>
          </p:nvSpPr>
          <p:spPr>
            <a:xfrm>
              <a:off x="5763150" y="3381775"/>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2"/>
                  </a:lnTo>
                  <a:cubicBezTo>
                    <a:pt x="2178" y="183"/>
                    <a:pt x="2168" y="93"/>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2"/>
            <p:cNvSpPr/>
            <p:nvPr/>
          </p:nvSpPr>
          <p:spPr>
            <a:xfrm>
              <a:off x="5736300" y="3432925"/>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2"/>
            <p:cNvSpPr/>
            <p:nvPr/>
          </p:nvSpPr>
          <p:spPr>
            <a:xfrm>
              <a:off x="5743500" y="344075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2"/>
            <p:cNvSpPr/>
            <p:nvPr/>
          </p:nvSpPr>
          <p:spPr>
            <a:xfrm>
              <a:off x="5750200" y="3420300"/>
              <a:ext cx="24900" cy="25475"/>
            </a:xfrm>
            <a:custGeom>
              <a:avLst/>
              <a:gdLst/>
              <a:ahLst/>
              <a:cxnLst/>
              <a:rect l="l" t="t" r="r" b="b"/>
              <a:pathLst>
                <a:path w="996" h="1019" extrusionOk="0">
                  <a:moveTo>
                    <a:pt x="218" y="0"/>
                  </a:moveTo>
                  <a:cubicBezTo>
                    <a:pt x="188" y="0"/>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2"/>
            <p:cNvSpPr/>
            <p:nvPr/>
          </p:nvSpPr>
          <p:spPr>
            <a:xfrm>
              <a:off x="5757925" y="3412125"/>
              <a:ext cx="24375" cy="24200"/>
            </a:xfrm>
            <a:custGeom>
              <a:avLst/>
              <a:gdLst/>
              <a:ahLst/>
              <a:cxnLst/>
              <a:rect l="l" t="t" r="r" b="b"/>
              <a:pathLst>
                <a:path w="975" h="968" extrusionOk="0">
                  <a:moveTo>
                    <a:pt x="211" y="0"/>
                  </a:moveTo>
                  <a:cubicBezTo>
                    <a:pt x="183" y="0"/>
                    <a:pt x="156" y="4"/>
                    <a:pt x="130" y="13"/>
                  </a:cubicBezTo>
                  <a:lnTo>
                    <a:pt x="0" y="162"/>
                  </a:lnTo>
                  <a:cubicBezTo>
                    <a:pt x="34" y="148"/>
                    <a:pt x="71" y="141"/>
                    <a:pt x="111" y="141"/>
                  </a:cubicBezTo>
                  <a:cubicBezTo>
                    <a:pt x="214" y="141"/>
                    <a:pt x="341" y="190"/>
                    <a:pt x="498" y="312"/>
                  </a:cubicBezTo>
                  <a:cubicBezTo>
                    <a:pt x="736" y="491"/>
                    <a:pt x="856" y="769"/>
                    <a:pt x="796" y="968"/>
                  </a:cubicBezTo>
                  <a:lnTo>
                    <a:pt x="925" y="819"/>
                  </a:lnTo>
                  <a:cubicBezTo>
                    <a:pt x="975" y="620"/>
                    <a:pt x="846" y="361"/>
                    <a:pt x="617" y="192"/>
                  </a:cubicBezTo>
                  <a:cubicBezTo>
                    <a:pt x="470" y="86"/>
                    <a:pt x="337"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2"/>
            <p:cNvSpPr/>
            <p:nvPr/>
          </p:nvSpPr>
          <p:spPr>
            <a:xfrm>
              <a:off x="5797700" y="4046950"/>
              <a:ext cx="35825" cy="35850"/>
            </a:xfrm>
            <a:custGeom>
              <a:avLst/>
              <a:gdLst/>
              <a:ahLst/>
              <a:cxnLst/>
              <a:rect l="l" t="t" r="r" b="b"/>
              <a:pathLst>
                <a:path w="1433" h="1434" extrusionOk="0">
                  <a:moveTo>
                    <a:pt x="1433" y="1"/>
                  </a:moveTo>
                  <a:lnTo>
                    <a:pt x="1433" y="1"/>
                  </a:lnTo>
                  <a:cubicBezTo>
                    <a:pt x="1293" y="100"/>
                    <a:pt x="1174" y="220"/>
                    <a:pt x="1045" y="329"/>
                  </a:cubicBezTo>
                  <a:cubicBezTo>
                    <a:pt x="925" y="448"/>
                    <a:pt x="806" y="568"/>
                    <a:pt x="677" y="677"/>
                  </a:cubicBezTo>
                  <a:cubicBezTo>
                    <a:pt x="567" y="797"/>
                    <a:pt x="448" y="926"/>
                    <a:pt x="329" y="1045"/>
                  </a:cubicBezTo>
                  <a:cubicBezTo>
                    <a:pt x="219" y="1174"/>
                    <a:pt x="110" y="1294"/>
                    <a:pt x="1" y="1433"/>
                  </a:cubicBezTo>
                  <a:cubicBezTo>
                    <a:pt x="130" y="1324"/>
                    <a:pt x="259" y="1214"/>
                    <a:pt x="378" y="1095"/>
                  </a:cubicBezTo>
                  <a:cubicBezTo>
                    <a:pt x="508" y="985"/>
                    <a:pt x="627" y="866"/>
                    <a:pt x="746" y="747"/>
                  </a:cubicBezTo>
                  <a:cubicBezTo>
                    <a:pt x="866" y="627"/>
                    <a:pt x="985" y="508"/>
                    <a:pt x="1095" y="379"/>
                  </a:cubicBezTo>
                  <a:cubicBezTo>
                    <a:pt x="1214" y="259"/>
                    <a:pt x="1323" y="130"/>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2"/>
            <p:cNvSpPr/>
            <p:nvPr/>
          </p:nvSpPr>
          <p:spPr>
            <a:xfrm>
              <a:off x="5797700" y="4046950"/>
              <a:ext cx="35825" cy="35850"/>
            </a:xfrm>
            <a:custGeom>
              <a:avLst/>
              <a:gdLst/>
              <a:ahLst/>
              <a:cxnLst/>
              <a:rect l="l" t="t" r="r" b="b"/>
              <a:pathLst>
                <a:path w="1433" h="1434" extrusionOk="0">
                  <a:moveTo>
                    <a:pt x="1" y="1"/>
                  </a:moveTo>
                  <a:lnTo>
                    <a:pt x="1" y="1"/>
                  </a:lnTo>
                  <a:cubicBezTo>
                    <a:pt x="100" y="130"/>
                    <a:pt x="219" y="259"/>
                    <a:pt x="329" y="379"/>
                  </a:cubicBezTo>
                  <a:cubicBezTo>
                    <a:pt x="448" y="508"/>
                    <a:pt x="558" y="627"/>
                    <a:pt x="677" y="747"/>
                  </a:cubicBezTo>
                  <a:cubicBezTo>
                    <a:pt x="796" y="866"/>
                    <a:pt x="916" y="985"/>
                    <a:pt x="1045" y="1095"/>
                  </a:cubicBezTo>
                  <a:cubicBezTo>
                    <a:pt x="1174" y="1214"/>
                    <a:pt x="1293" y="1324"/>
                    <a:pt x="1433" y="1433"/>
                  </a:cubicBezTo>
                  <a:cubicBezTo>
                    <a:pt x="1323" y="1294"/>
                    <a:pt x="1214" y="1174"/>
                    <a:pt x="1095" y="1045"/>
                  </a:cubicBezTo>
                  <a:cubicBezTo>
                    <a:pt x="985" y="926"/>
                    <a:pt x="866" y="806"/>
                    <a:pt x="746" y="677"/>
                  </a:cubicBezTo>
                  <a:cubicBezTo>
                    <a:pt x="627" y="568"/>
                    <a:pt x="508" y="448"/>
                    <a:pt x="378" y="329"/>
                  </a:cubicBezTo>
                  <a:cubicBezTo>
                    <a:pt x="259" y="220"/>
                    <a:pt x="130" y="11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2"/>
            <p:cNvSpPr/>
            <p:nvPr/>
          </p:nvSpPr>
          <p:spPr>
            <a:xfrm>
              <a:off x="5790250" y="4063625"/>
              <a:ext cx="50500" cy="2250"/>
            </a:xfrm>
            <a:custGeom>
              <a:avLst/>
              <a:gdLst/>
              <a:ahLst/>
              <a:cxnLst/>
              <a:rect l="l" t="t" r="r" b="b"/>
              <a:pathLst>
                <a:path w="2020" h="90" extrusionOk="0">
                  <a:moveTo>
                    <a:pt x="1015" y="0"/>
                  </a:moveTo>
                  <a:cubicBezTo>
                    <a:pt x="846" y="0"/>
                    <a:pt x="676" y="0"/>
                    <a:pt x="507" y="10"/>
                  </a:cubicBezTo>
                  <a:cubicBezTo>
                    <a:pt x="338" y="20"/>
                    <a:pt x="169" y="30"/>
                    <a:pt x="0" y="50"/>
                  </a:cubicBezTo>
                  <a:cubicBezTo>
                    <a:pt x="169" y="70"/>
                    <a:pt x="338" y="80"/>
                    <a:pt x="507" y="80"/>
                  </a:cubicBezTo>
                  <a:cubicBezTo>
                    <a:pt x="676" y="90"/>
                    <a:pt x="846" y="90"/>
                    <a:pt x="1015" y="90"/>
                  </a:cubicBezTo>
                  <a:cubicBezTo>
                    <a:pt x="1184" y="90"/>
                    <a:pt x="1353" y="90"/>
                    <a:pt x="1522" y="80"/>
                  </a:cubicBezTo>
                  <a:cubicBezTo>
                    <a:pt x="1691" y="80"/>
                    <a:pt x="1850" y="70"/>
                    <a:pt x="2019" y="50"/>
                  </a:cubicBezTo>
                  <a:cubicBezTo>
                    <a:pt x="1850" y="30"/>
                    <a:pt x="1691" y="20"/>
                    <a:pt x="1522" y="10"/>
                  </a:cubicBezTo>
                  <a:cubicBezTo>
                    <a:pt x="1353" y="0"/>
                    <a:pt x="1184" y="0"/>
                    <a:pt x="1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2"/>
            <p:cNvSpPr/>
            <p:nvPr/>
          </p:nvSpPr>
          <p:spPr>
            <a:xfrm>
              <a:off x="5814350" y="4039500"/>
              <a:ext cx="2525" cy="50750"/>
            </a:xfrm>
            <a:custGeom>
              <a:avLst/>
              <a:gdLst/>
              <a:ahLst/>
              <a:cxnLst/>
              <a:rect l="l" t="t" r="r" b="b"/>
              <a:pathLst>
                <a:path w="101" h="2030" extrusionOk="0">
                  <a:moveTo>
                    <a:pt x="51" y="1"/>
                  </a:moveTo>
                  <a:cubicBezTo>
                    <a:pt x="31" y="170"/>
                    <a:pt x="21" y="339"/>
                    <a:pt x="11" y="508"/>
                  </a:cubicBezTo>
                  <a:cubicBezTo>
                    <a:pt x="1" y="677"/>
                    <a:pt x="1" y="846"/>
                    <a:pt x="1" y="1015"/>
                  </a:cubicBezTo>
                  <a:cubicBezTo>
                    <a:pt x="1" y="1184"/>
                    <a:pt x="1" y="1353"/>
                    <a:pt x="11" y="1522"/>
                  </a:cubicBezTo>
                  <a:cubicBezTo>
                    <a:pt x="21" y="1691"/>
                    <a:pt x="31" y="1860"/>
                    <a:pt x="51" y="2029"/>
                  </a:cubicBezTo>
                  <a:cubicBezTo>
                    <a:pt x="71" y="1860"/>
                    <a:pt x="80" y="1691"/>
                    <a:pt x="80" y="1522"/>
                  </a:cubicBezTo>
                  <a:cubicBezTo>
                    <a:pt x="90" y="1353"/>
                    <a:pt x="90" y="1184"/>
                    <a:pt x="100" y="1015"/>
                  </a:cubicBezTo>
                  <a:cubicBezTo>
                    <a:pt x="100" y="846"/>
                    <a:pt x="90" y="677"/>
                    <a:pt x="80" y="508"/>
                  </a:cubicBezTo>
                  <a:cubicBezTo>
                    <a:pt x="80" y="339"/>
                    <a:pt x="71" y="170"/>
                    <a:pt x="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2"/>
            <p:cNvSpPr/>
            <p:nvPr/>
          </p:nvSpPr>
          <p:spPr>
            <a:xfrm>
              <a:off x="5809150" y="4048200"/>
              <a:ext cx="12700" cy="33350"/>
            </a:xfrm>
            <a:custGeom>
              <a:avLst/>
              <a:gdLst/>
              <a:ahLst/>
              <a:cxnLst/>
              <a:rect l="l" t="t" r="r" b="b"/>
              <a:pathLst>
                <a:path w="508" h="1334" extrusionOk="0">
                  <a:moveTo>
                    <a:pt x="507" y="1"/>
                  </a:moveTo>
                  <a:cubicBezTo>
                    <a:pt x="458" y="100"/>
                    <a:pt x="408" y="209"/>
                    <a:pt x="358" y="319"/>
                  </a:cubicBezTo>
                  <a:cubicBezTo>
                    <a:pt x="308" y="428"/>
                    <a:pt x="269" y="538"/>
                    <a:pt x="229" y="657"/>
                  </a:cubicBezTo>
                  <a:cubicBezTo>
                    <a:pt x="189" y="766"/>
                    <a:pt x="139" y="876"/>
                    <a:pt x="109" y="995"/>
                  </a:cubicBezTo>
                  <a:cubicBezTo>
                    <a:pt x="70" y="1105"/>
                    <a:pt x="30" y="1214"/>
                    <a:pt x="0" y="1333"/>
                  </a:cubicBezTo>
                  <a:cubicBezTo>
                    <a:pt x="60" y="1224"/>
                    <a:pt x="109" y="1115"/>
                    <a:pt x="159" y="1005"/>
                  </a:cubicBezTo>
                  <a:cubicBezTo>
                    <a:pt x="199" y="896"/>
                    <a:pt x="249" y="786"/>
                    <a:pt x="288" y="677"/>
                  </a:cubicBezTo>
                  <a:cubicBezTo>
                    <a:pt x="328" y="568"/>
                    <a:pt x="368" y="448"/>
                    <a:pt x="408" y="339"/>
                  </a:cubicBezTo>
                  <a:cubicBezTo>
                    <a:pt x="448" y="229"/>
                    <a:pt x="477" y="110"/>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2"/>
            <p:cNvSpPr/>
            <p:nvPr/>
          </p:nvSpPr>
          <p:spPr>
            <a:xfrm>
              <a:off x="5798700" y="4058400"/>
              <a:ext cx="33575" cy="12700"/>
            </a:xfrm>
            <a:custGeom>
              <a:avLst/>
              <a:gdLst/>
              <a:ahLst/>
              <a:cxnLst/>
              <a:rect l="l" t="t" r="r" b="b"/>
              <a:pathLst>
                <a:path w="1343" h="508" extrusionOk="0">
                  <a:moveTo>
                    <a:pt x="0" y="0"/>
                  </a:moveTo>
                  <a:cubicBezTo>
                    <a:pt x="110" y="60"/>
                    <a:pt x="219" y="110"/>
                    <a:pt x="329" y="150"/>
                  </a:cubicBezTo>
                  <a:cubicBezTo>
                    <a:pt x="438" y="199"/>
                    <a:pt x="547" y="249"/>
                    <a:pt x="667" y="289"/>
                  </a:cubicBezTo>
                  <a:cubicBezTo>
                    <a:pt x="776" y="329"/>
                    <a:pt x="885" y="368"/>
                    <a:pt x="995" y="408"/>
                  </a:cubicBezTo>
                  <a:cubicBezTo>
                    <a:pt x="1114" y="448"/>
                    <a:pt x="1224" y="478"/>
                    <a:pt x="1343" y="508"/>
                  </a:cubicBezTo>
                  <a:cubicBezTo>
                    <a:pt x="1234" y="448"/>
                    <a:pt x="1124" y="408"/>
                    <a:pt x="1015" y="358"/>
                  </a:cubicBezTo>
                  <a:cubicBezTo>
                    <a:pt x="905" y="309"/>
                    <a:pt x="796" y="269"/>
                    <a:pt x="687" y="229"/>
                  </a:cubicBezTo>
                  <a:cubicBezTo>
                    <a:pt x="577" y="189"/>
                    <a:pt x="458" y="140"/>
                    <a:pt x="348" y="110"/>
                  </a:cubicBezTo>
                  <a:cubicBezTo>
                    <a:pt x="239" y="70"/>
                    <a:pt x="120" y="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2"/>
            <p:cNvSpPr/>
            <p:nvPr/>
          </p:nvSpPr>
          <p:spPr>
            <a:xfrm>
              <a:off x="5799200" y="4057400"/>
              <a:ext cx="32600" cy="14700"/>
            </a:xfrm>
            <a:custGeom>
              <a:avLst/>
              <a:gdLst/>
              <a:ahLst/>
              <a:cxnLst/>
              <a:rect l="l" t="t" r="r" b="b"/>
              <a:pathLst>
                <a:path w="1304" h="588" extrusionOk="0">
                  <a:moveTo>
                    <a:pt x="1303" y="1"/>
                  </a:moveTo>
                  <a:cubicBezTo>
                    <a:pt x="1194" y="40"/>
                    <a:pt x="1084" y="80"/>
                    <a:pt x="965" y="130"/>
                  </a:cubicBezTo>
                  <a:cubicBezTo>
                    <a:pt x="856" y="170"/>
                    <a:pt x="746" y="219"/>
                    <a:pt x="637" y="269"/>
                  </a:cubicBezTo>
                  <a:cubicBezTo>
                    <a:pt x="527" y="319"/>
                    <a:pt x="418" y="369"/>
                    <a:pt x="318" y="418"/>
                  </a:cubicBezTo>
                  <a:cubicBezTo>
                    <a:pt x="209" y="478"/>
                    <a:pt x="110" y="528"/>
                    <a:pt x="0" y="587"/>
                  </a:cubicBezTo>
                  <a:cubicBezTo>
                    <a:pt x="120" y="558"/>
                    <a:pt x="229" y="508"/>
                    <a:pt x="338" y="468"/>
                  </a:cubicBezTo>
                  <a:cubicBezTo>
                    <a:pt x="448" y="428"/>
                    <a:pt x="557" y="379"/>
                    <a:pt x="667" y="329"/>
                  </a:cubicBezTo>
                  <a:cubicBezTo>
                    <a:pt x="776" y="279"/>
                    <a:pt x="885" y="229"/>
                    <a:pt x="985" y="170"/>
                  </a:cubicBezTo>
                  <a:cubicBezTo>
                    <a:pt x="1094" y="120"/>
                    <a:pt x="1204" y="60"/>
                    <a:pt x="1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2"/>
            <p:cNvSpPr/>
            <p:nvPr/>
          </p:nvSpPr>
          <p:spPr>
            <a:xfrm>
              <a:off x="5808150" y="4048450"/>
              <a:ext cx="14700" cy="32600"/>
            </a:xfrm>
            <a:custGeom>
              <a:avLst/>
              <a:gdLst/>
              <a:ahLst/>
              <a:cxnLst/>
              <a:rect l="l" t="t" r="r" b="b"/>
              <a:pathLst>
                <a:path w="588" h="1304" extrusionOk="0">
                  <a:moveTo>
                    <a:pt x="0" y="1"/>
                  </a:moveTo>
                  <a:lnTo>
                    <a:pt x="0" y="1"/>
                  </a:lnTo>
                  <a:cubicBezTo>
                    <a:pt x="40" y="120"/>
                    <a:pt x="80" y="229"/>
                    <a:pt x="130" y="339"/>
                  </a:cubicBezTo>
                  <a:cubicBezTo>
                    <a:pt x="169" y="448"/>
                    <a:pt x="219" y="558"/>
                    <a:pt x="269" y="667"/>
                  </a:cubicBezTo>
                  <a:cubicBezTo>
                    <a:pt x="319" y="776"/>
                    <a:pt x="368" y="886"/>
                    <a:pt x="418" y="995"/>
                  </a:cubicBezTo>
                  <a:cubicBezTo>
                    <a:pt x="478" y="1095"/>
                    <a:pt x="527" y="1204"/>
                    <a:pt x="587" y="1303"/>
                  </a:cubicBezTo>
                  <a:cubicBezTo>
                    <a:pt x="557" y="1194"/>
                    <a:pt x="507" y="1085"/>
                    <a:pt x="468" y="975"/>
                  </a:cubicBezTo>
                  <a:cubicBezTo>
                    <a:pt x="418" y="856"/>
                    <a:pt x="378" y="746"/>
                    <a:pt x="328" y="637"/>
                  </a:cubicBezTo>
                  <a:cubicBezTo>
                    <a:pt x="279" y="538"/>
                    <a:pt x="229" y="428"/>
                    <a:pt x="169" y="319"/>
                  </a:cubicBezTo>
                  <a:cubicBezTo>
                    <a:pt x="120" y="209"/>
                    <a:pt x="60" y="11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3" name="Google Shape;3403;p42"/>
          <p:cNvGrpSpPr/>
          <p:nvPr/>
        </p:nvGrpSpPr>
        <p:grpSpPr>
          <a:xfrm>
            <a:off x="7737930" y="-375134"/>
            <a:ext cx="1385698" cy="3432265"/>
            <a:chOff x="7737930" y="-375134"/>
            <a:chExt cx="1385698" cy="3432265"/>
          </a:xfrm>
        </p:grpSpPr>
        <p:sp>
          <p:nvSpPr>
            <p:cNvPr id="3404" name="Google Shape;3404;p42"/>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2"/>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6" name="Google Shape;3406;p42"/>
            <p:cNvGrpSpPr/>
            <p:nvPr/>
          </p:nvGrpSpPr>
          <p:grpSpPr>
            <a:xfrm>
              <a:off x="8088503" y="2389866"/>
              <a:ext cx="684551" cy="667265"/>
              <a:chOff x="8088503" y="2389866"/>
              <a:chExt cx="684551" cy="667265"/>
            </a:xfrm>
          </p:grpSpPr>
          <p:sp>
            <p:nvSpPr>
              <p:cNvPr id="3407" name="Google Shape;3407;p42"/>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2"/>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2"/>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2"/>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2"/>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2"/>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2"/>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2"/>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2"/>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2"/>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2"/>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2"/>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2"/>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2"/>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2"/>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2"/>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2"/>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4" name="Google Shape;3424;p42"/>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2"/>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2"/>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2"/>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2"/>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2"/>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2"/>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2"/>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2"/>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2"/>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2"/>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2"/>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2"/>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2"/>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2"/>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2"/>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2"/>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2"/>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42"/>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2"/>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4" name="Google Shape;3444;p42"/>
          <p:cNvGrpSpPr/>
          <p:nvPr/>
        </p:nvGrpSpPr>
        <p:grpSpPr>
          <a:xfrm flipH="1">
            <a:off x="-1071840" y="3591935"/>
            <a:ext cx="3110032" cy="3073141"/>
            <a:chOff x="1043900" y="4321850"/>
            <a:chExt cx="547975" cy="541475"/>
          </a:xfrm>
        </p:grpSpPr>
        <p:sp>
          <p:nvSpPr>
            <p:cNvPr id="3445" name="Google Shape;3445;p42"/>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2"/>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2"/>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2"/>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2"/>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2"/>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2"/>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42"/>
          <p:cNvGrpSpPr/>
          <p:nvPr/>
        </p:nvGrpSpPr>
        <p:grpSpPr>
          <a:xfrm>
            <a:off x="6687319" y="3591936"/>
            <a:ext cx="3219802" cy="2381029"/>
            <a:chOff x="2032825" y="4801875"/>
            <a:chExt cx="664000" cy="491025"/>
          </a:xfrm>
        </p:grpSpPr>
        <p:sp>
          <p:nvSpPr>
            <p:cNvPr id="3453" name="Google Shape;3453;p42"/>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2"/>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42"/>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2"/>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191919">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2"/>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2"/>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2"/>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2"/>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2"/>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42"/>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42"/>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42"/>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42"/>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42"/>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42"/>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42"/>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42"/>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2"/>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1" name="Google Shape;3491;p42"/>
          <p:cNvGrpSpPr/>
          <p:nvPr/>
        </p:nvGrpSpPr>
        <p:grpSpPr>
          <a:xfrm>
            <a:off x="334480" y="3293704"/>
            <a:ext cx="731146" cy="707533"/>
            <a:chOff x="3216625" y="4232525"/>
            <a:chExt cx="126175" cy="122100"/>
          </a:xfrm>
        </p:grpSpPr>
        <p:sp>
          <p:nvSpPr>
            <p:cNvPr id="3492" name="Google Shape;3492;p42"/>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2"/>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42"/>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42"/>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2"/>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2"/>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2"/>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2"/>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42"/>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2"/>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42"/>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42"/>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42"/>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2"/>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42"/>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42"/>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42"/>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42"/>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42"/>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07;p29">
            <a:extLst>
              <a:ext uri="{FF2B5EF4-FFF2-40B4-BE49-F238E27FC236}">
                <a16:creationId xmlns:a16="http://schemas.microsoft.com/office/drawing/2014/main" id="{7619A2C5-1428-E03C-4F00-ECA6E9A41D86}"/>
              </a:ext>
            </a:extLst>
          </p:cNvPr>
          <p:cNvSpPr txBox="1">
            <a:spLocks/>
          </p:cNvSpPr>
          <p:nvPr/>
        </p:nvSpPr>
        <p:spPr>
          <a:xfrm>
            <a:off x="4102439" y="1283254"/>
            <a:ext cx="949246" cy="785362"/>
          </a:xfrm>
          <a:prstGeom prst="roundRect">
            <a:avLst/>
          </a:prstGeom>
          <a:solidFill>
            <a:schemeClr val="bg1"/>
          </a:solidFill>
          <a:ln w="38100" cap="flat" cmpd="sng" algn="ctr">
            <a:solidFill>
              <a:schemeClr val="bg2"/>
            </a:solidFill>
            <a:prstDash val="solid"/>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Montserrat Black"/>
              <a:buNone/>
              <a:defRPr sz="6000" b="0" i="0" u="none" strike="noStrike" cap="none">
                <a:solidFill>
                  <a:schemeClr val="dk2"/>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9pPr>
          </a:lstStyle>
          <a:p>
            <a:r>
              <a:rPr lang="vi-VN" sz="3600" b="1">
                <a:solidFill>
                  <a:schemeClr val="bg2"/>
                </a:solidFill>
                <a:latin typeface="Arial" panose="020B0604020202020204" pitchFamily="34" charset="0"/>
                <a:cs typeface="Arial" panose="020B0604020202020204" pitchFamily="34" charset="0"/>
              </a:rPr>
              <a:t>01</a:t>
            </a:r>
            <a:endParaRPr lang="vi-VN" sz="3600" b="1" dirty="0">
              <a:solidFill>
                <a:schemeClr val="bg2"/>
              </a:solidFill>
              <a:latin typeface="Arial" panose="020B0604020202020204" pitchFamily="34" charset="0"/>
              <a:cs typeface="Arial" panose="020B0604020202020204" pitchFamily="34" charset="0"/>
            </a:endParaRPr>
          </a:p>
        </p:txBody>
      </p:sp>
      <p:sp>
        <p:nvSpPr>
          <p:cNvPr id="9" name="Title 2">
            <a:extLst>
              <a:ext uri="{FF2B5EF4-FFF2-40B4-BE49-F238E27FC236}">
                <a16:creationId xmlns:a16="http://schemas.microsoft.com/office/drawing/2014/main" id="{1189BB7A-0344-A28D-BE99-A9D0814D3CBD}"/>
              </a:ext>
            </a:extLst>
          </p:cNvPr>
          <p:cNvSpPr>
            <a:spLocks noGrp="1"/>
          </p:cNvSpPr>
          <p:nvPr>
            <p:ph type="title"/>
          </p:nvPr>
        </p:nvSpPr>
        <p:spPr>
          <a:xfrm>
            <a:off x="1462780" y="2279837"/>
            <a:ext cx="6234930" cy="895668"/>
          </a:xfrm>
        </p:spPr>
        <p:txBody>
          <a:bodyPr anchor="ctr"/>
          <a:lstStyle/>
          <a:p>
            <a:r>
              <a:rPr lang="vi-VN" sz="3600" b="1" dirty="0">
                <a:latin typeface="Arial" panose="020B0604020202020204" pitchFamily="34" charset="0"/>
                <a:ea typeface="SimSun" panose="02010600030101010101" pitchFamily="2" charset="-122"/>
                <a:cs typeface="Arial" panose="020B0604020202020204" pitchFamily="34" charset="0"/>
              </a:rPr>
              <a:t>QUAN SÁT VÀ NHẬN THỨC</a:t>
            </a:r>
            <a:endParaRPr lang="vi-VN" sz="3600" dirty="0">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sp>
        <p:nvSpPr>
          <p:cNvPr id="13" name="Title 2">
            <a:extLst>
              <a:ext uri="{FF2B5EF4-FFF2-40B4-BE49-F238E27FC236}">
                <a16:creationId xmlns:a16="http://schemas.microsoft.com/office/drawing/2014/main" id="{8E42FBFE-F7CE-9309-ECD8-6DFBB9FCAA1B}"/>
              </a:ext>
            </a:extLst>
          </p:cNvPr>
          <p:cNvSpPr>
            <a:spLocks noGrp="1"/>
          </p:cNvSpPr>
          <p:nvPr>
            <p:ph type="title"/>
          </p:nvPr>
        </p:nvSpPr>
        <p:spPr>
          <a:xfrm>
            <a:off x="932704" y="453383"/>
            <a:ext cx="7278592" cy="454861"/>
          </a:xfrm>
        </p:spPr>
        <p:txBody>
          <a:bodyPr anchor="ctr"/>
          <a:lstStyle/>
          <a:p>
            <a:r>
              <a:rPr lang="vi-VN" sz="2400" b="1" dirty="0">
                <a:latin typeface="Arial" panose="020B0604020202020204" pitchFamily="34" charset="0"/>
                <a:cs typeface="Arial" panose="020B0604020202020204" pitchFamily="34" charset="0"/>
              </a:rPr>
              <a:t>Khai thác hình ảnh, thông tin SGK tr.11, 12</a:t>
            </a:r>
          </a:p>
        </p:txBody>
      </p:sp>
      <p:grpSp>
        <p:nvGrpSpPr>
          <p:cNvPr id="18" name="Group 17">
            <a:extLst>
              <a:ext uri="{FF2B5EF4-FFF2-40B4-BE49-F238E27FC236}">
                <a16:creationId xmlns:a16="http://schemas.microsoft.com/office/drawing/2014/main" id="{AF68085C-EED3-3AF5-F36F-D43F6A99B18A}"/>
              </a:ext>
            </a:extLst>
          </p:cNvPr>
          <p:cNvGrpSpPr/>
          <p:nvPr/>
        </p:nvGrpSpPr>
        <p:grpSpPr>
          <a:xfrm>
            <a:off x="1204686" y="1168399"/>
            <a:ext cx="6734628" cy="946167"/>
            <a:chOff x="1377128" y="652668"/>
            <a:chExt cx="6734628" cy="983498"/>
          </a:xfrm>
        </p:grpSpPr>
        <p:sp>
          <p:nvSpPr>
            <p:cNvPr id="19" name="Rectangle: Rounded Corners 18">
              <a:extLst>
                <a:ext uri="{FF2B5EF4-FFF2-40B4-BE49-F238E27FC236}">
                  <a16:creationId xmlns:a16="http://schemas.microsoft.com/office/drawing/2014/main" id="{043D0695-4762-38CA-DA90-0E69467CD44C}"/>
                </a:ext>
              </a:extLst>
            </p:cNvPr>
            <p:cNvSpPr/>
            <p:nvPr/>
          </p:nvSpPr>
          <p:spPr>
            <a:xfrm>
              <a:off x="1377128" y="841412"/>
              <a:ext cx="6734628"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cs typeface="Arial" panose="020B0604020202020204" pitchFamily="34" charset="0"/>
                </a:rPr>
                <a:t>Bố cục, hình ảnh và màu sắc của bức tranh như thế nào?</a:t>
              </a:r>
              <a:endParaRPr lang="vi-VN" sz="1800" dirty="0">
                <a:effectLst/>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581829CC-EBD0-43CE-1B77-9FCAA1079921}"/>
                </a:ext>
              </a:extLst>
            </p:cNvPr>
            <p:cNvSpPr/>
            <p:nvPr/>
          </p:nvSpPr>
          <p:spPr>
            <a:xfrm>
              <a:off x="3931642" y="652668"/>
              <a:ext cx="1625600"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2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NHÓM 1</a:t>
              </a:r>
              <a:endParaRPr lang="it-IT" sz="22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2" name="Group 1">
            <a:extLst>
              <a:ext uri="{FF2B5EF4-FFF2-40B4-BE49-F238E27FC236}">
                <a16:creationId xmlns:a16="http://schemas.microsoft.com/office/drawing/2014/main" id="{243BFAD4-4B6C-4196-B66B-7E82F140C82C}"/>
              </a:ext>
            </a:extLst>
          </p:cNvPr>
          <p:cNvGrpSpPr/>
          <p:nvPr/>
        </p:nvGrpSpPr>
        <p:grpSpPr>
          <a:xfrm>
            <a:off x="1204686" y="2365827"/>
            <a:ext cx="6734628" cy="946167"/>
            <a:chOff x="1377128" y="652668"/>
            <a:chExt cx="6734628" cy="983498"/>
          </a:xfrm>
        </p:grpSpPr>
        <p:sp>
          <p:nvSpPr>
            <p:cNvPr id="3" name="Rectangle: Rounded Corners 2">
              <a:extLst>
                <a:ext uri="{FF2B5EF4-FFF2-40B4-BE49-F238E27FC236}">
                  <a16:creationId xmlns:a16="http://schemas.microsoft.com/office/drawing/2014/main" id="{3777B460-EA63-1ED6-BA65-FF944D4BD525}"/>
                </a:ext>
              </a:extLst>
            </p:cNvPr>
            <p:cNvSpPr/>
            <p:nvPr/>
          </p:nvSpPr>
          <p:spPr>
            <a:xfrm>
              <a:off x="1377128" y="841412"/>
              <a:ext cx="6734628"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14000"/>
                </a:lnSpc>
              </a:pPr>
              <a:r>
                <a:rPr lang="vi-VN" sz="1800" dirty="0">
                  <a:solidFill>
                    <a:srgbClr val="000000"/>
                  </a:solidFill>
                  <a:effectLst/>
                  <a:latin typeface="Arial" panose="020B0604020202020204" pitchFamily="34" charset="0"/>
                  <a:cs typeface="Arial" panose="020B0604020202020204" pitchFamily="34" charset="0"/>
                </a:rPr>
                <a:t>Cảm nghĩ của em về nội dung nghệ thuật trong từng tác phẩm.</a:t>
              </a:r>
              <a:endParaRPr lang="vi-VN" sz="1800" dirty="0">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91A2BE3-FAA4-AF45-43D1-AB739F178F40}"/>
                </a:ext>
              </a:extLst>
            </p:cNvPr>
            <p:cNvSpPr/>
            <p:nvPr/>
          </p:nvSpPr>
          <p:spPr>
            <a:xfrm>
              <a:off x="3931642" y="652668"/>
              <a:ext cx="1625600"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2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NHÓM 2</a:t>
              </a:r>
              <a:endParaRPr lang="it-IT" sz="22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5" name="Group 4">
            <a:extLst>
              <a:ext uri="{FF2B5EF4-FFF2-40B4-BE49-F238E27FC236}">
                <a16:creationId xmlns:a16="http://schemas.microsoft.com/office/drawing/2014/main" id="{FB25137A-A862-7C77-3A5C-CD9BD915381C}"/>
              </a:ext>
            </a:extLst>
          </p:cNvPr>
          <p:cNvGrpSpPr/>
          <p:nvPr/>
        </p:nvGrpSpPr>
        <p:grpSpPr>
          <a:xfrm>
            <a:off x="1204686" y="3563255"/>
            <a:ext cx="6734628" cy="946167"/>
            <a:chOff x="1377128" y="652668"/>
            <a:chExt cx="6734628" cy="983498"/>
          </a:xfrm>
        </p:grpSpPr>
        <p:sp>
          <p:nvSpPr>
            <p:cNvPr id="6" name="Rectangle: Rounded Corners 5">
              <a:extLst>
                <a:ext uri="{FF2B5EF4-FFF2-40B4-BE49-F238E27FC236}">
                  <a16:creationId xmlns:a16="http://schemas.microsoft.com/office/drawing/2014/main" id="{494225E0-1923-2EEC-7962-88E3684B2E40}"/>
                </a:ext>
              </a:extLst>
            </p:cNvPr>
            <p:cNvSpPr/>
            <p:nvPr/>
          </p:nvSpPr>
          <p:spPr>
            <a:xfrm>
              <a:off x="1377128" y="841412"/>
              <a:ext cx="6734628"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cs typeface="Arial" panose="020B0604020202020204" pitchFamily="34" charset="0"/>
                </a:rPr>
                <a:t>Chia sẻ một trải nghiệm đặc biệt của em trong dịp Tết.</a:t>
              </a:r>
              <a:endParaRPr lang="vi-VN" sz="1800" dirty="0">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ECCEC548-B7AB-60DB-88EA-A5A422133010}"/>
                </a:ext>
              </a:extLst>
            </p:cNvPr>
            <p:cNvSpPr/>
            <p:nvPr/>
          </p:nvSpPr>
          <p:spPr>
            <a:xfrm>
              <a:off x="3931642" y="652668"/>
              <a:ext cx="1625600"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2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NHÓM 3</a:t>
              </a:r>
              <a:endParaRPr lang="it-IT" sz="22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pic>
        <p:nvPicPr>
          <p:cNvPr id="8" name="Picture 7">
            <a:extLst>
              <a:ext uri="{FF2B5EF4-FFF2-40B4-BE49-F238E27FC236}">
                <a16:creationId xmlns:a16="http://schemas.microsoft.com/office/drawing/2014/main" id="{F103E4AF-02D4-0672-22E7-F4AAD63AAE87}"/>
              </a:ext>
            </a:extLst>
          </p:cNvPr>
          <p:cNvPicPr>
            <a:picLocks noChangeAspect="1"/>
          </p:cNvPicPr>
          <p:nvPr/>
        </p:nvPicPr>
        <p:blipFill rotWithShape="1">
          <a:blip r:embed="rId3"/>
          <a:srcRect l="23939" t="7652" r="23939" b="5207"/>
          <a:stretch/>
        </p:blipFill>
        <p:spPr>
          <a:xfrm>
            <a:off x="1616922" y="1037890"/>
            <a:ext cx="5910156" cy="3784430"/>
          </a:xfrm>
          <a:prstGeom prst="rect">
            <a:avLst/>
          </a:prstGeom>
        </p:spPr>
      </p:pic>
      <p:sp>
        <p:nvSpPr>
          <p:cNvPr id="13" name="Title 2">
            <a:extLst>
              <a:ext uri="{FF2B5EF4-FFF2-40B4-BE49-F238E27FC236}">
                <a16:creationId xmlns:a16="http://schemas.microsoft.com/office/drawing/2014/main" id="{8E42FBFE-F7CE-9309-ECD8-6DFBB9FCAA1B}"/>
              </a:ext>
            </a:extLst>
          </p:cNvPr>
          <p:cNvSpPr>
            <a:spLocks noGrp="1"/>
          </p:cNvSpPr>
          <p:nvPr>
            <p:ph type="title"/>
          </p:nvPr>
        </p:nvSpPr>
        <p:spPr>
          <a:xfrm>
            <a:off x="932704" y="321180"/>
            <a:ext cx="7278592" cy="454861"/>
          </a:xfrm>
        </p:spPr>
        <p:txBody>
          <a:bodyPr anchor="ctr"/>
          <a:lstStyle/>
          <a:p>
            <a:r>
              <a:rPr lang="vi-VN" sz="2400" b="1" dirty="0">
                <a:latin typeface="Arial" panose="020B0604020202020204" pitchFamily="34" charset="0"/>
                <a:cs typeface="Arial" panose="020B0604020202020204" pitchFamily="34" charset="0"/>
              </a:rPr>
              <a:t>Khai thác hình ảnh, thông tin SGK tr.11, 12</a:t>
            </a:r>
          </a:p>
        </p:txBody>
      </p:sp>
    </p:spTree>
    <p:extLst>
      <p:ext uri="{BB962C8B-B14F-4D97-AF65-F5344CB8AC3E}">
        <p14:creationId xmlns:p14="http://schemas.microsoft.com/office/powerpoint/2010/main" val="1738953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4" name="Picture 3">
            <a:extLst>
              <a:ext uri="{FF2B5EF4-FFF2-40B4-BE49-F238E27FC236}">
                <a16:creationId xmlns:a16="http://schemas.microsoft.com/office/drawing/2014/main" id="{C1B53A2C-DAC9-BB0C-3CB5-E913C3E073BB}"/>
              </a:ext>
            </a:extLst>
          </p:cNvPr>
          <p:cNvPicPr>
            <a:picLocks noChangeAspect="1"/>
          </p:cNvPicPr>
          <p:nvPr/>
        </p:nvPicPr>
        <p:blipFill rotWithShape="1">
          <a:blip r:embed="rId3"/>
          <a:srcRect l="27388" t="7602" r="26330" b="5324"/>
          <a:stretch/>
        </p:blipFill>
        <p:spPr>
          <a:xfrm>
            <a:off x="377369" y="574555"/>
            <a:ext cx="4364239" cy="3994389"/>
          </a:xfrm>
          <a:prstGeom prst="rect">
            <a:avLst/>
          </a:prstGeom>
        </p:spPr>
      </p:pic>
      <p:pic>
        <p:nvPicPr>
          <p:cNvPr id="5" name="Picture 4">
            <a:extLst>
              <a:ext uri="{FF2B5EF4-FFF2-40B4-BE49-F238E27FC236}">
                <a16:creationId xmlns:a16="http://schemas.microsoft.com/office/drawing/2014/main" id="{C1B0455A-4022-3319-2EE6-541705E49961}"/>
              </a:ext>
            </a:extLst>
          </p:cNvPr>
          <p:cNvPicPr>
            <a:picLocks noChangeAspect="1"/>
          </p:cNvPicPr>
          <p:nvPr/>
        </p:nvPicPr>
        <p:blipFill rotWithShape="1">
          <a:blip r:embed="rId4"/>
          <a:srcRect l="30262" t="6455" r="30937" b="4998"/>
          <a:stretch/>
        </p:blipFill>
        <p:spPr>
          <a:xfrm>
            <a:off x="5135796" y="574555"/>
            <a:ext cx="3616318" cy="399438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ết Nguyên Đán: Vietnamese New Year by Slidesgo">
  <a:themeElements>
    <a:clrScheme name="Simple Light">
      <a:dk1>
        <a:srgbClr val="191919"/>
      </a:dk1>
      <a:lt1>
        <a:srgbClr val="FFFFFF"/>
      </a:lt1>
      <a:dk2>
        <a:srgbClr val="C0242E"/>
      </a:dk2>
      <a:lt2>
        <a:srgbClr val="FFC5C5"/>
      </a:lt2>
      <a:accent1>
        <a:srgbClr val="FFDCDC"/>
      </a:accent1>
      <a:accent2>
        <a:srgbClr val="FFD400"/>
      </a:accent2>
      <a:accent3>
        <a:srgbClr val="5E6B00"/>
      </a:accent3>
      <a:accent4>
        <a:srgbClr val="EAED7C"/>
      </a:accent4>
      <a:accent5>
        <a:srgbClr val="FFBC00"/>
      </a:accent5>
      <a:accent6>
        <a:srgbClr val="F4F2B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1171</Words>
  <Application>Microsoft Office PowerPoint</Application>
  <PresentationFormat>On-screen Show (16:9)</PresentationFormat>
  <Paragraphs>131</Paragraphs>
  <Slides>37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Montserrat Medium</vt:lpstr>
      <vt:lpstr>Arial</vt:lpstr>
      <vt:lpstr>Montserrat Black</vt:lpstr>
      <vt:lpstr>PT Sans</vt:lpstr>
      <vt:lpstr>Bebas Neue</vt:lpstr>
      <vt:lpstr>Montserrat</vt:lpstr>
      <vt:lpstr>Anaheim</vt:lpstr>
      <vt:lpstr>Nunito Light</vt:lpstr>
      <vt:lpstr>Tết Nguyên Đán: Vietnamese New Year by Slidesgo</vt:lpstr>
      <vt:lpstr>PowerPoint Presentation</vt:lpstr>
      <vt:lpstr>KHỞI ĐỘNG</vt:lpstr>
      <vt:lpstr>KHỞI ĐỘNG</vt:lpstr>
      <vt:lpstr>PowerPoint Presentation</vt:lpstr>
      <vt:lpstr>PowerPoint Presentation</vt:lpstr>
      <vt:lpstr>QUAN SÁT VÀ NHẬN THỨC</vt:lpstr>
      <vt:lpstr>Khai thác hình ảnh, thông tin SGK tr.11, 12</vt:lpstr>
      <vt:lpstr>Khai thác hình ảnh, thông tin SGK tr.11, 12</vt:lpstr>
      <vt:lpstr>PowerPoint Presentation</vt:lpstr>
      <vt:lpstr>PowerPoint Presentation</vt:lpstr>
      <vt:lpstr>Quan sát hình ảnh về các hoạt động trong dịp Tết</vt:lpstr>
      <vt:lpstr>PowerPoint Presentation</vt:lpstr>
      <vt:lpstr>Bố cục, hình ảnh và màu sắc của bức tranh</vt:lpstr>
      <vt:lpstr>Bố cục, hình ảnh và màu sắc của bức tranh</vt:lpstr>
      <vt:lpstr>Cảm nhận về bức tranh</vt:lpstr>
      <vt:lpstr>PowerPoint Presentation</vt:lpstr>
      <vt:lpstr>PowerPoint Presentation</vt:lpstr>
      <vt:lpstr>PowerPoint Presentation</vt:lpstr>
      <vt:lpstr>PowerPoint Presentation</vt:lpstr>
      <vt:lpstr>KẾT LUẬN</vt:lpstr>
      <vt:lpstr>SÁNG TẠO</vt:lpstr>
      <vt:lpstr>2.1. Tìm ý tưởng tạo hình bức tranh ngày Tết</vt:lpstr>
      <vt:lpstr>2.2. Các bước vẽ tranh đề tài tết Nguyên đán</vt:lpstr>
      <vt:lpstr>Các bước vẽ tranh đề tài tết Nguyên đán</vt:lpstr>
      <vt:lpstr>THẢO LUẬN</vt:lpstr>
      <vt:lpstr>PowerPoint Presentation</vt:lpstr>
      <vt:lpstr>Tham khảo SPMT khác </vt:lpstr>
      <vt:lpstr>Tham khảo SPMT khác </vt:lpstr>
      <vt:lpstr>PowerPoint Presentation</vt:lpstr>
      <vt:lpstr>ỨNG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OS</cp:lastModifiedBy>
  <cp:revision>46</cp:revision>
  <dcterms:modified xsi:type="dcterms:W3CDTF">2025-05-19T01:12:54Z</dcterms:modified>
</cp:coreProperties>
</file>